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1" r:id="rId2"/>
  </p:sldMasterIdLst>
  <p:notesMasterIdLst>
    <p:notesMasterId r:id="rId21"/>
  </p:notesMasterIdLst>
  <p:handoutMasterIdLst>
    <p:handoutMasterId r:id="rId22"/>
  </p:handoutMasterIdLst>
  <p:sldIdLst>
    <p:sldId id="256" r:id="rId3"/>
    <p:sldId id="257" r:id="rId4"/>
    <p:sldId id="258" r:id="rId5"/>
    <p:sldId id="264" r:id="rId6"/>
    <p:sldId id="267" r:id="rId7"/>
    <p:sldId id="268" r:id="rId8"/>
    <p:sldId id="261" r:id="rId9"/>
    <p:sldId id="270" r:id="rId10"/>
    <p:sldId id="269" r:id="rId11"/>
    <p:sldId id="265" r:id="rId12"/>
    <p:sldId id="262" r:id="rId13"/>
    <p:sldId id="259" r:id="rId14"/>
    <p:sldId id="271" r:id="rId15"/>
    <p:sldId id="263" r:id="rId16"/>
    <p:sldId id="260" r:id="rId17"/>
    <p:sldId id="272" r:id="rId18"/>
    <p:sldId id="287" r:id="rId19"/>
    <p:sldId id="288" r:id="rId2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457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97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5" Type="http://schemas.openxmlformats.org/officeDocument/2006/relationships/package" Target="../embeddings/Microsoft_Excel_Worksheet.xlsx"/><Relationship Id="rId4" Type="http://schemas.openxmlformats.org/officeDocument/2006/relationships/image" Target="../media/image16.png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blipFill>
              <a:blip xmlns:r="http://schemas.openxmlformats.org/officeDocument/2006/relationships" r:embed="rId4"/>
              <a:stretch>
                <a:fillRect/>
              </a:stretch>
            </a:blip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cat>
            <c:strRef>
              <c:f>Sheet1!$A$2:$A$5</c:f>
              <c:strCache>
                <c:ptCount val="4"/>
                <c:pt idx="0">
                  <c:v>Text 1</c:v>
                </c:pt>
                <c:pt idx="1">
                  <c:v>Text 2</c:v>
                </c:pt>
                <c:pt idx="2">
                  <c:v>Text 3</c:v>
                </c:pt>
                <c:pt idx="3">
                  <c:v>Text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15D-42FD-A461-5DA608ADBD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0"/>
        <c:axId val="459059104"/>
        <c:axId val="459065088"/>
        <c:extLst>
          <c:ext xmlns:c15="http://schemas.microsoft.com/office/drawing/2012/chart" uri="{02D57815-91ED-43cb-92C2-25804820EDAC}">
            <c15:filteredBarSeries>
              <c15:ser>
                <c:idx val="2"/>
                <c:order val="2"/>
                <c:tx>
                  <c:strRef>
                    <c:extLst>
                      <c:ext uri="{02D57815-91ED-43cb-92C2-25804820EDAC}">
                        <c15:formulaRef>
                          <c15:sqref>Sheet1!$D$1</c15:sqref>
                        </c15:formulaRef>
                      </c:ext>
                    </c:extLst>
                    <c:strCache>
                      <c:ptCount val="1"/>
                      <c:pt idx="0">
                        <c:v>系列 3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Sheet1!$A$2:$A$5</c15:sqref>
                        </c15:formulaRef>
                      </c:ext>
                    </c:extLst>
                    <c:strCache>
                      <c:ptCount val="4"/>
                      <c:pt idx="0">
                        <c:v>Text 1</c:v>
                      </c:pt>
                      <c:pt idx="1">
                        <c:v>Text 2</c:v>
                      </c:pt>
                      <c:pt idx="2">
                        <c:v>Text 3</c:v>
                      </c:pt>
                      <c:pt idx="3">
                        <c:v>Text 4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Sheet1!$D$2:$D$5</c15:sqref>
                        </c15:formulaRef>
                      </c:ext>
                    </c:extLst>
                    <c:numCache>
                      <c:formatCode>General</c:formatCode>
                      <c:ptCount val="4"/>
                      <c:pt idx="0">
                        <c:v>2</c:v>
                      </c:pt>
                      <c:pt idx="1">
                        <c:v>2</c:v>
                      </c:pt>
                      <c:pt idx="2">
                        <c:v>3</c:v>
                      </c:pt>
                      <c:pt idx="3">
                        <c:v>5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2-D15D-42FD-A461-5DA608ADBD34}"/>
                  </c:ext>
                </c:extLst>
              </c15:ser>
            </c15:filteredBarSeries>
          </c:ext>
        </c:extLst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ln w="28575" cap="rnd">
              <a:solidFill>
                <a:srgbClr val="FFC000"/>
              </a:solidFill>
              <a:rou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Text 1</c:v>
                </c:pt>
                <c:pt idx="1">
                  <c:v>Text 2</c:v>
                </c:pt>
                <c:pt idx="2">
                  <c:v>Text 3</c:v>
                </c:pt>
                <c:pt idx="3">
                  <c:v>Text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15D-42FD-A461-5DA608ADBD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59059104"/>
        <c:axId val="459065088"/>
      </c:lineChart>
      <c:catAx>
        <c:axId val="4590591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bg1"/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defRPr>
            </a:pPr>
            <a:endParaRPr lang="zh-CN"/>
          </a:p>
        </c:txPr>
        <c:crossAx val="459065088"/>
        <c:crosses val="autoZero"/>
        <c:auto val="1"/>
        <c:lblAlgn val="ctr"/>
        <c:lblOffset val="100"/>
        <c:noMultiLvlLbl val="0"/>
      </c:catAx>
      <c:valAx>
        <c:axId val="45906508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590591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>
          <a:solidFill>
            <a:schemeClr val="bg1"/>
          </a:solidFill>
          <a:latin typeface="胡晓波真帅体" panose="02010600030101010101" pitchFamily="2" charset="-122"/>
          <a:ea typeface="胡晓波真帅体" panose="02010600030101010101" pitchFamily="2" charset="-122"/>
        </a:defRPr>
      </a:pPr>
      <a:endParaRPr lang="zh-CN"/>
    </a:p>
  </c:txPr>
  <c:externalData r:id="rId5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>
              <a:latin typeface="阿里巴巴普惠体 R" panose="00020600040101010101" charset="-122"/>
              <a:ea typeface="阿里巴巴普惠体 R" panose="00020600040101010101" charset="-122"/>
              <a:cs typeface="阿里巴巴普惠体 R" panose="00020600040101010101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latin typeface="阿里巴巴普惠体 R" panose="00020600040101010101" charset="-122"/>
              </a:rPr>
              <a:t>2021/1/5</a:t>
            </a:fld>
            <a:endParaRPr lang="zh-CN" altLang="en-US">
              <a:latin typeface="阿里巴巴普惠体 R" panose="00020600040101010101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latin typeface="阿里巴巴普惠体 R" panose="00020600040101010101" charset="-122"/>
              <a:ea typeface="阿里巴巴普惠体 R" panose="00020600040101010101" charset="-122"/>
              <a:cs typeface="阿里巴巴普惠体 R" panose="00020600040101010101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latin typeface="阿里巴巴普惠体 R" panose="00020600040101010101" charset="-122"/>
              </a:rPr>
              <a:t>‹#›</a:t>
            </a:fld>
            <a:endParaRPr lang="zh-CN" altLang="en-US">
              <a:latin typeface="阿里巴巴普惠体 R" panose="00020600040101010101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defRPr>
            </a:lvl1pPr>
          </a:lstStyle>
          <a:p>
            <a:fld id="{8F022789-2895-4BEB-89F4-ED2DC389C863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defRPr>
            </a:lvl1pPr>
          </a:lstStyle>
          <a:p>
            <a:fld id="{6617C643-109B-4A6B-B73B-B5FA698CCD2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阿里巴巴普惠体 R" panose="00020600040101010101" charset="-122"/>
        <a:ea typeface="阿里巴巴普惠体 R" panose="00020600040101010101" charset="-122"/>
        <a:cs typeface="阿里巴巴普惠体 R" panose="00020600040101010101" charset="-12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阿里巴巴普惠体 R" panose="00020600040101010101" charset="-122"/>
        <a:ea typeface="阿里巴巴普惠体 R" panose="00020600040101010101" charset="-122"/>
        <a:cs typeface="阿里巴巴普惠体 R" panose="00020600040101010101" charset="-122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阿里巴巴普惠体 R" panose="00020600040101010101" charset="-122"/>
        <a:ea typeface="阿里巴巴普惠体 R" panose="00020600040101010101" charset="-122"/>
        <a:cs typeface="阿里巴巴普惠体 R" panose="00020600040101010101" charset="-122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阿里巴巴普惠体 R" panose="00020600040101010101" charset="-122"/>
        <a:ea typeface="阿里巴巴普惠体 R" panose="00020600040101010101" charset="-122"/>
        <a:cs typeface="阿里巴巴普惠体 R" panose="00020600040101010101" charset="-122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阿里巴巴普惠体 R" panose="00020600040101010101" charset="-122"/>
        <a:ea typeface="阿里巴巴普惠体 R" panose="00020600040101010101" charset="-122"/>
        <a:cs typeface="阿里巴巴普惠体 R" panose="00020600040101010101" charset="-122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4AF39AF-2281-4A67-BEFF-C4B1DAD081C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946ED-9880-48ED-8E13-2A529F043FFC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89F05-3CD4-4C0E-AB57-3E0EAC08568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946ED-9880-48ED-8E13-2A529F043FFC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89F05-3CD4-4C0E-AB57-3E0EAC08568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946ED-9880-48ED-8E13-2A529F043FFC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89F05-3CD4-4C0E-AB57-3E0EAC08568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946ED-9880-48ED-8E13-2A529F043FFC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89F05-3CD4-4C0E-AB57-3E0EAC08568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defRPr>
            </a:lvl1pPr>
          </a:lstStyle>
          <a:p>
            <a:fld id="{945946ED-9880-48ED-8E13-2A529F043FFC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defRPr>
            </a:lvl1pPr>
          </a:lstStyle>
          <a:p>
            <a:fld id="{C4989F05-3CD4-4C0E-AB57-3E0EAC08568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ransition spd="slow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阿里巴巴普惠体 R" panose="00020600040101010101" charset="-122"/>
          <a:ea typeface="阿里巴巴普惠体 R" panose="00020600040101010101" charset="-122"/>
          <a:cs typeface="阿里巴巴普惠体 R" panose="00020600040101010101" charset="-122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阿里巴巴普惠体 R" panose="00020600040101010101" charset="-122"/>
          <a:ea typeface="阿里巴巴普惠体 R" panose="00020600040101010101" charset="-122"/>
          <a:cs typeface="阿里巴巴普惠体 R" panose="00020600040101010101" charset="-122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阿里巴巴普惠体 R" panose="00020600040101010101" charset="-122"/>
          <a:ea typeface="阿里巴巴普惠体 R" panose="00020600040101010101" charset="-122"/>
          <a:cs typeface="阿里巴巴普惠体 R" panose="00020600040101010101" charset="-122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阿里巴巴普惠体 R" panose="00020600040101010101" charset="-122"/>
          <a:ea typeface="阿里巴巴普惠体 R" panose="00020600040101010101" charset="-122"/>
          <a:cs typeface="阿里巴巴普惠体 R" panose="00020600040101010101" charset="-122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阿里巴巴普惠体 R" panose="00020600040101010101" charset="-122"/>
          <a:ea typeface="阿里巴巴普惠体 R" panose="00020600040101010101" charset="-122"/>
          <a:cs typeface="阿里巴巴普惠体 R" panose="00020600040101010101" charset="-122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阿里巴巴普惠体 R" panose="00020600040101010101" charset="-122"/>
          <a:ea typeface="阿里巴巴普惠体 R" panose="00020600040101010101" charset="-122"/>
          <a:cs typeface="阿里巴巴普惠体 R" panose="00020600040101010101" charset="-122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defRPr>
            </a:lvl1pPr>
          </a:lstStyle>
          <a:p>
            <a:fld id="{945946ED-9880-48ED-8E13-2A529F043FFC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defRPr>
            </a:lvl1pPr>
          </a:lstStyle>
          <a:p>
            <a:fld id="{C4989F05-3CD4-4C0E-AB57-3E0EAC08568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</p:sldLayoutIdLst>
  <p:transition spd="slow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阿里巴巴普惠体 R" panose="00020600040101010101" charset="-122"/>
          <a:ea typeface="阿里巴巴普惠体 R" panose="00020600040101010101" charset="-122"/>
          <a:cs typeface="阿里巴巴普惠体 R" panose="00020600040101010101" charset="-122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阿里巴巴普惠体 R" panose="00020600040101010101" charset="-122"/>
          <a:ea typeface="阿里巴巴普惠体 R" panose="00020600040101010101" charset="-122"/>
          <a:cs typeface="阿里巴巴普惠体 R" panose="00020600040101010101" charset="-122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阿里巴巴普惠体 R" panose="00020600040101010101" charset="-122"/>
          <a:ea typeface="阿里巴巴普惠体 R" panose="00020600040101010101" charset="-122"/>
          <a:cs typeface="阿里巴巴普惠体 R" panose="00020600040101010101" charset="-122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阿里巴巴普惠体 R" panose="00020600040101010101" charset="-122"/>
          <a:ea typeface="阿里巴巴普惠体 R" panose="00020600040101010101" charset="-122"/>
          <a:cs typeface="阿里巴巴普惠体 R" panose="00020600040101010101" charset="-122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阿里巴巴普惠体 R" panose="00020600040101010101" charset="-122"/>
          <a:ea typeface="阿里巴巴普惠体 R" panose="00020600040101010101" charset="-122"/>
          <a:cs typeface="阿里巴巴普惠体 R" panose="00020600040101010101" charset="-122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阿里巴巴普惠体 R" panose="00020600040101010101" charset="-122"/>
          <a:ea typeface="阿里巴巴普惠体 R" panose="00020600040101010101" charset="-122"/>
          <a:cs typeface="阿里巴巴普惠体 R" panose="00020600040101010101" charset="-122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svg"/><Relationship Id="rId7" Type="http://schemas.openxmlformats.org/officeDocument/2006/relationships/image" Target="../media/image13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Relationship Id="rId9" Type="http://schemas.openxmlformats.org/officeDocument/2006/relationships/image" Target="../media/image15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  <a:cs typeface="阿里巴巴普惠体 R" panose="00020600040101010101" charset="-122"/>
              </a:rPr>
              <a:t>BY YUSHEN</a:t>
            </a:r>
            <a:endParaRPr lang="zh-CN" altLang="en-US" dirty="0">
              <a:noFill/>
              <a:cs typeface="阿里巴巴普惠体 R" panose="00020600040101010101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0" y="5261577"/>
            <a:ext cx="12192000" cy="159642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阿里巴巴普惠体 R" panose="00020600040101010101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461000" y="1329055"/>
            <a:ext cx="5982970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8000" dirty="0">
                <a:solidFill>
                  <a:srgbClr val="C00000"/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rPr>
              <a:t>好书推荐会</a:t>
            </a:r>
          </a:p>
        </p:txBody>
      </p:sp>
      <p:grpSp>
        <p:nvGrpSpPr>
          <p:cNvPr id="15" name="组合 14"/>
          <p:cNvGrpSpPr/>
          <p:nvPr/>
        </p:nvGrpSpPr>
        <p:grpSpPr>
          <a:xfrm>
            <a:off x="5476173" y="2513269"/>
            <a:ext cx="8202930" cy="1615242"/>
            <a:chOff x="1447050" y="3338217"/>
            <a:chExt cx="8202930" cy="1615242"/>
          </a:xfrm>
        </p:grpSpPr>
        <p:sp>
          <p:nvSpPr>
            <p:cNvPr id="16" name="文本框 15"/>
            <p:cNvSpPr txBox="1"/>
            <p:nvPr/>
          </p:nvSpPr>
          <p:spPr>
            <a:xfrm>
              <a:off x="1494818" y="4691849"/>
              <a:ext cx="570111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阿里巴巴普惠体 R" panose="00020600040101010101" charset="-122"/>
                  <a:ea typeface="阿里巴巴普惠体 R" panose="00020600040101010101" charset="-122"/>
                  <a:cs typeface="阿里巴巴普惠体 R" panose="00020600040101010101" charset="-122"/>
                </a:rPr>
                <a:t>TRISOMY - TRILOGY SCIENCE FICTION</a:t>
              </a:r>
              <a:endPara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1447050" y="3338217"/>
              <a:ext cx="8202930" cy="9220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5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阿里巴巴普惠体 R" panose="00020600040101010101" charset="-122"/>
                  <a:ea typeface="阿里巴巴普惠体 R" panose="00020600040101010101" charset="-122"/>
                  <a:cs typeface="阿里巴巴普惠体 R" panose="00020600040101010101" charset="-122"/>
                </a:rPr>
                <a:t>三体</a:t>
              </a:r>
              <a:r>
                <a:rPr lang="en-US" altLang="zh-CN" sz="5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阿里巴巴普惠体 R" panose="00020600040101010101" charset="-122"/>
                  <a:ea typeface="阿里巴巴普惠体 R" panose="00020600040101010101" charset="-122"/>
                  <a:cs typeface="阿里巴巴普惠体 R" panose="00020600040101010101" charset="-122"/>
                </a:rPr>
                <a:t>-</a:t>
              </a:r>
              <a:r>
                <a:rPr lang="zh-CN" altLang="en-US" sz="5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阿里巴巴普惠体 R" panose="00020600040101010101" charset="-122"/>
                  <a:ea typeface="阿里巴巴普惠体 R" panose="00020600040101010101" charset="-122"/>
                  <a:cs typeface="阿里巴巴普惠体 R" panose="00020600040101010101" charset="-122"/>
                </a:rPr>
                <a:t>三部曲科幻小说</a:t>
              </a:r>
            </a:p>
          </p:txBody>
        </p:sp>
        <p:sp>
          <p:nvSpPr>
            <p:cNvPr id="18" name="矩形: 圆角 17"/>
            <p:cNvSpPr/>
            <p:nvPr/>
          </p:nvSpPr>
          <p:spPr>
            <a:xfrm rot="10800000" flipH="1" flipV="1">
              <a:off x="1568232" y="4545883"/>
              <a:ext cx="6012000" cy="36000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5597355" y="4435412"/>
            <a:ext cx="3372317" cy="276999"/>
            <a:chOff x="1018050" y="5462070"/>
            <a:chExt cx="3372317" cy="276999"/>
          </a:xfrm>
        </p:grpSpPr>
        <p:sp>
          <p:nvSpPr>
            <p:cNvPr id="20" name="矩形 19"/>
            <p:cNvSpPr/>
            <p:nvPr/>
          </p:nvSpPr>
          <p:spPr>
            <a:xfrm>
              <a:off x="1018050" y="5462070"/>
              <a:ext cx="1462206" cy="275590"/>
            </a:xfrm>
            <a:prstGeom prst="rect">
              <a:avLst/>
            </a:prstGeom>
            <a:ln w="6350">
              <a:solidFill>
                <a:schemeClr val="tx1">
                  <a:lumMod val="95000"/>
                  <a:lumOff val="5000"/>
                </a:schemeClr>
              </a:solidFill>
            </a:ln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阿里巴巴普惠体 R" panose="00020600040101010101" charset="-122"/>
                </a:rPr>
                <a:t>主讲人：</a:t>
              </a:r>
              <a:r>
                <a:rPr lang="en-US" altLang="zh-CN" sz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阿里巴巴普惠体 R" panose="00020600040101010101" charset="-122"/>
                </a:rPr>
                <a:t>xiazaii</a:t>
              </a:r>
              <a:endParaRPr kumimoji="0" lang="zh-CN" altLang="en-US" sz="1200" i="0" u="none" strike="noStrike" kern="1200" cap="none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阿里巴巴普惠体 R" panose="00020600040101010101" charset="-122"/>
              </a:endParaRP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2684120" y="5462070"/>
              <a:ext cx="1706247" cy="276999"/>
            </a:xfrm>
            <a:prstGeom prst="rect">
              <a:avLst/>
            </a:prstGeom>
            <a:noFill/>
            <a:ln w="6350">
              <a:solidFill>
                <a:schemeClr val="tx1">
                  <a:lumMod val="95000"/>
                  <a:lumOff val="5000"/>
                </a:schemeClr>
              </a:solidFill>
            </a:ln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kumimoji="0" lang="zh-CN" altLang="en-US" sz="1200" i="0" u="none" strike="noStrike" kern="1200" cap="none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阿里巴巴普惠体 R" panose="00020600040101010101" charset="-122"/>
                </a:rPr>
                <a:t>演讲时间：</a:t>
              </a:r>
              <a:r>
                <a:rPr kumimoji="0" lang="en-US" altLang="zh-CN" sz="1200" i="0" u="none" strike="noStrike" kern="1200" cap="none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阿里巴巴普惠体 R" panose="00020600040101010101" charset="-122"/>
                </a:rPr>
                <a:t>20XX</a:t>
              </a:r>
              <a:endParaRPr kumimoji="0" lang="zh-CN" altLang="en-US" sz="1200" i="0" u="none" strike="noStrike" kern="1200" cap="none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阿里巴巴普惠体 R" panose="00020600040101010101" charset="-122"/>
              </a:endParaRPr>
            </a:p>
          </p:txBody>
        </p:sp>
      </p:grpSp>
      <p:pic>
        <p:nvPicPr>
          <p:cNvPr id="1026" name="Picture 2" descr="圣诞书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535" y="638776"/>
            <a:ext cx="3716580" cy="5580448"/>
          </a:xfrm>
          <a:custGeom>
            <a:avLst/>
            <a:gdLst>
              <a:gd name="connsiteX0" fmla="*/ 3940404 w 3940404"/>
              <a:gd name="connsiteY0" fmla="*/ 0 h 5882326"/>
              <a:gd name="connsiteX1" fmla="*/ 0 w 3940404"/>
              <a:gd name="connsiteY1" fmla="*/ 0 h 5882326"/>
              <a:gd name="connsiteX2" fmla="*/ 0 w 3940404"/>
              <a:gd name="connsiteY2" fmla="*/ 5882326 h 5882326"/>
              <a:gd name="connsiteX3" fmla="*/ 3940404 w 3940404"/>
              <a:gd name="connsiteY3" fmla="*/ 5882326 h 5882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40404" h="5882326">
                <a:moveTo>
                  <a:pt x="3940404" y="0"/>
                </a:moveTo>
                <a:lnTo>
                  <a:pt x="0" y="0"/>
                </a:lnTo>
                <a:lnTo>
                  <a:pt x="0" y="5882326"/>
                </a:lnTo>
                <a:lnTo>
                  <a:pt x="3940404" y="5882326"/>
                </a:lnTo>
                <a:close/>
              </a:path>
            </a:pathLst>
          </a:custGeom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文本框 21"/>
          <p:cNvSpPr txBox="1"/>
          <p:nvPr/>
        </p:nvSpPr>
        <p:spPr>
          <a:xfrm>
            <a:off x="10802643" y="296104"/>
            <a:ext cx="1036432" cy="261610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rPr>
              <a:t>YOUR LOGO</a:t>
            </a:r>
            <a:endParaRPr lang="zh-CN" altLang="en-US" sz="1100" dirty="0">
              <a:solidFill>
                <a:schemeClr val="tx1">
                  <a:lumMod val="85000"/>
                  <a:lumOff val="15000"/>
                </a:schemeClr>
              </a:solidFill>
              <a:latin typeface="阿里巴巴普惠体 R" panose="00020600040101010101" charset="-122"/>
              <a:ea typeface="阿里巴巴普惠体 R" panose="00020600040101010101" charset="-122"/>
              <a:cs typeface="阿里巴巴普惠体 R" panose="00020600040101010101" charset="-12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0" y="3429000"/>
            <a:ext cx="12192000" cy="2523387"/>
            <a:chOff x="-2025465" y="527703"/>
            <a:chExt cx="12774705" cy="76101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8" name="任意多边形 51"/>
            <p:cNvSpPr/>
            <p:nvPr/>
          </p:nvSpPr>
          <p:spPr>
            <a:xfrm>
              <a:off x="529476" y="527703"/>
              <a:ext cx="5109882" cy="761012"/>
            </a:xfrm>
            <a:custGeom>
              <a:avLst/>
              <a:gdLst>
                <a:gd name="connsiteX0" fmla="*/ 0 w 4026215"/>
                <a:gd name="connsiteY0" fmla="*/ 0 h 1067316"/>
                <a:gd name="connsiteX1" fmla="*/ 4026215 w 4026215"/>
                <a:gd name="connsiteY1" fmla="*/ 0 h 1067316"/>
                <a:gd name="connsiteX2" fmla="*/ 2033237 w 4026215"/>
                <a:gd name="connsiteY2" fmla="*/ 1067316 h 1067316"/>
                <a:gd name="connsiteX3" fmla="*/ 0 w 4026215"/>
                <a:gd name="connsiteY3" fmla="*/ 1067316 h 1067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26215" h="1067316">
                  <a:moveTo>
                    <a:pt x="0" y="0"/>
                  </a:moveTo>
                  <a:lnTo>
                    <a:pt x="4026215" y="0"/>
                  </a:lnTo>
                  <a:lnTo>
                    <a:pt x="2033237" y="1067316"/>
                  </a:lnTo>
                  <a:lnTo>
                    <a:pt x="0" y="106731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2929"/>
                </a:gs>
                <a:gs pos="51000">
                  <a:srgbClr val="D40000"/>
                </a:gs>
                <a:gs pos="8000">
                  <a:srgbClr val="FF1414"/>
                </a:gs>
                <a:gs pos="26000">
                  <a:srgbClr val="FF0000"/>
                </a:gs>
                <a:gs pos="98276">
                  <a:srgbClr val="670003"/>
                </a:gs>
                <a:gs pos="73000">
                  <a:srgbClr val="C00000"/>
                </a:gs>
              </a:gsLst>
              <a:lin ang="27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endParaRPr>
            </a:p>
          </p:txBody>
        </p:sp>
        <p:sp>
          <p:nvSpPr>
            <p:cNvPr id="19" name="任意多边形 52"/>
            <p:cNvSpPr/>
            <p:nvPr/>
          </p:nvSpPr>
          <p:spPr>
            <a:xfrm flipH="1" flipV="1">
              <a:off x="3058166" y="527703"/>
              <a:ext cx="5109882" cy="761012"/>
            </a:xfrm>
            <a:custGeom>
              <a:avLst/>
              <a:gdLst>
                <a:gd name="connsiteX0" fmla="*/ 0 w 4026215"/>
                <a:gd name="connsiteY0" fmla="*/ 0 h 1067316"/>
                <a:gd name="connsiteX1" fmla="*/ 4026215 w 4026215"/>
                <a:gd name="connsiteY1" fmla="*/ 0 h 1067316"/>
                <a:gd name="connsiteX2" fmla="*/ 2033237 w 4026215"/>
                <a:gd name="connsiteY2" fmla="*/ 1067316 h 1067316"/>
                <a:gd name="connsiteX3" fmla="*/ 0 w 4026215"/>
                <a:gd name="connsiteY3" fmla="*/ 1067316 h 1067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26215" h="1067316">
                  <a:moveTo>
                    <a:pt x="0" y="0"/>
                  </a:moveTo>
                  <a:lnTo>
                    <a:pt x="4026215" y="0"/>
                  </a:lnTo>
                  <a:lnTo>
                    <a:pt x="2033237" y="1067316"/>
                  </a:lnTo>
                  <a:lnTo>
                    <a:pt x="0" y="1067316"/>
                  </a:lnTo>
                  <a:close/>
                </a:path>
              </a:pathLst>
            </a:custGeom>
            <a:gradFill flip="none" rotWithShape="1">
              <a:gsLst>
                <a:gs pos="15000">
                  <a:srgbClr val="D40000"/>
                </a:gs>
                <a:gs pos="0">
                  <a:srgbClr val="FF0000"/>
                </a:gs>
                <a:gs pos="100000">
                  <a:srgbClr val="670003"/>
                </a:gs>
                <a:gs pos="44000">
                  <a:srgbClr val="C00000"/>
                </a:gs>
              </a:gsLst>
              <a:lin ang="27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endParaRPr>
            </a:p>
          </p:txBody>
        </p:sp>
        <p:sp>
          <p:nvSpPr>
            <p:cNvPr id="20" name="任意多边形 53"/>
            <p:cNvSpPr/>
            <p:nvPr/>
          </p:nvSpPr>
          <p:spPr>
            <a:xfrm flipH="1">
              <a:off x="5639358" y="527703"/>
              <a:ext cx="5109882" cy="761012"/>
            </a:xfrm>
            <a:custGeom>
              <a:avLst/>
              <a:gdLst>
                <a:gd name="connsiteX0" fmla="*/ 0 w 4026215"/>
                <a:gd name="connsiteY0" fmla="*/ 0 h 1067316"/>
                <a:gd name="connsiteX1" fmla="*/ 4026215 w 4026215"/>
                <a:gd name="connsiteY1" fmla="*/ 0 h 1067316"/>
                <a:gd name="connsiteX2" fmla="*/ 2033237 w 4026215"/>
                <a:gd name="connsiteY2" fmla="*/ 1067316 h 1067316"/>
                <a:gd name="connsiteX3" fmla="*/ 0 w 4026215"/>
                <a:gd name="connsiteY3" fmla="*/ 1067316 h 1067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26215" h="1067316">
                  <a:moveTo>
                    <a:pt x="0" y="0"/>
                  </a:moveTo>
                  <a:lnTo>
                    <a:pt x="4026215" y="0"/>
                  </a:lnTo>
                  <a:lnTo>
                    <a:pt x="2033237" y="1067316"/>
                  </a:lnTo>
                  <a:lnTo>
                    <a:pt x="0" y="1067316"/>
                  </a:lnTo>
                  <a:close/>
                </a:path>
              </a:pathLst>
            </a:custGeom>
            <a:gradFill flip="none" rotWithShape="1">
              <a:gsLst>
                <a:gs pos="15000">
                  <a:srgbClr val="D40000"/>
                </a:gs>
                <a:gs pos="0">
                  <a:srgbClr val="FF0000"/>
                </a:gs>
                <a:gs pos="100000">
                  <a:srgbClr val="670003"/>
                </a:gs>
                <a:gs pos="44000">
                  <a:srgbClr val="C00000"/>
                </a:gs>
              </a:gsLst>
              <a:lin ang="27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endParaRPr>
            </a:p>
          </p:txBody>
        </p:sp>
        <p:sp>
          <p:nvSpPr>
            <p:cNvPr id="21" name="任意多边形 54"/>
            <p:cNvSpPr/>
            <p:nvPr/>
          </p:nvSpPr>
          <p:spPr>
            <a:xfrm flipV="1">
              <a:off x="-2025465" y="527703"/>
              <a:ext cx="5109881" cy="761012"/>
            </a:xfrm>
            <a:custGeom>
              <a:avLst/>
              <a:gdLst>
                <a:gd name="connsiteX0" fmla="*/ 0 w 4026215"/>
                <a:gd name="connsiteY0" fmla="*/ 0 h 1067316"/>
                <a:gd name="connsiteX1" fmla="*/ 4026215 w 4026215"/>
                <a:gd name="connsiteY1" fmla="*/ 0 h 1067316"/>
                <a:gd name="connsiteX2" fmla="*/ 2033237 w 4026215"/>
                <a:gd name="connsiteY2" fmla="*/ 1067316 h 1067316"/>
                <a:gd name="connsiteX3" fmla="*/ 0 w 4026215"/>
                <a:gd name="connsiteY3" fmla="*/ 1067316 h 1067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26215" h="1067316">
                  <a:moveTo>
                    <a:pt x="0" y="0"/>
                  </a:moveTo>
                  <a:lnTo>
                    <a:pt x="4026215" y="0"/>
                  </a:lnTo>
                  <a:lnTo>
                    <a:pt x="2033237" y="1067316"/>
                  </a:lnTo>
                  <a:lnTo>
                    <a:pt x="0" y="106731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2929"/>
                </a:gs>
                <a:gs pos="51000">
                  <a:srgbClr val="D40000"/>
                </a:gs>
                <a:gs pos="8000">
                  <a:srgbClr val="FF1414"/>
                </a:gs>
                <a:gs pos="26000">
                  <a:srgbClr val="FF0000"/>
                </a:gs>
                <a:gs pos="98276">
                  <a:srgbClr val="670003"/>
                </a:gs>
                <a:gs pos="73000">
                  <a:srgbClr val="C00000"/>
                </a:gs>
              </a:gsLst>
              <a:lin ang="27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411257" y="243313"/>
            <a:ext cx="2203657" cy="668386"/>
            <a:chOff x="939337" y="1925465"/>
            <a:chExt cx="2700337" cy="819033"/>
          </a:xfrm>
        </p:grpSpPr>
        <p:sp>
          <p:nvSpPr>
            <p:cNvPr id="8" name="文本框 7"/>
            <p:cNvSpPr txBox="1"/>
            <p:nvPr/>
          </p:nvSpPr>
          <p:spPr>
            <a:xfrm>
              <a:off x="939337" y="1925465"/>
              <a:ext cx="2482987" cy="5641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lang="en-US" altLang="zh-CN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阿里巴巴普惠体 R" panose="00020600040101010101" charset="-122"/>
                  <a:ea typeface="阿里巴巴普惠体 R" panose="00020600040101010101" charset="-122"/>
                  <a:cs typeface="阿里巴巴普惠体 R" panose="00020600040101010101" charset="-122"/>
                </a:rPr>
                <a:t>02 </a:t>
              </a:r>
              <a:r>
                <a:rPr lang="zh-CN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阿里巴巴普惠体 R" panose="00020600040101010101" charset="-122"/>
                  <a:ea typeface="阿里巴巴普惠体 R" panose="00020600040101010101" charset="-122"/>
                  <a:cs typeface="阿里巴巴普惠体 R" panose="00020600040101010101" charset="-122"/>
                </a:rPr>
                <a:t>剧情内容</a:t>
              </a: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939337" y="2412530"/>
              <a:ext cx="2700337" cy="33196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dist">
                <a:lnSpc>
                  <a:spcPct val="114000"/>
                </a:lnSpc>
              </a:pPr>
              <a:r>
                <a:rPr lang="en-US" altLang="zh-CN" sz="10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阿里巴巴普惠体 R" panose="00020600040101010101" charset="-122"/>
                  <a:ea typeface="阿里巴巴普惠体 R" panose="00020600040101010101" charset="-122"/>
                  <a:cs typeface="阿里巴巴普惠体 R" panose="00020600040101010101" charset="-122"/>
                </a:rPr>
                <a:t>PLOT CONTENT</a:t>
              </a:r>
            </a:p>
          </p:txBody>
        </p:sp>
      </p:grpSp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  <a:cs typeface="阿里巴巴普惠体 R" panose="00020600040101010101" charset="-122"/>
              </a:rPr>
              <a:t>BY YUSHEN</a:t>
            </a:r>
            <a:endParaRPr lang="zh-CN" altLang="en-US" dirty="0">
              <a:noFill/>
              <a:cs typeface="阿里巴巴普惠体 R" panose="00020600040101010101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0802643" y="296104"/>
            <a:ext cx="1036432" cy="261610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rPr>
              <a:t>YOUR LOGO</a:t>
            </a:r>
            <a:endParaRPr lang="zh-CN" altLang="en-US" sz="1100" dirty="0">
              <a:solidFill>
                <a:schemeClr val="tx1">
                  <a:lumMod val="85000"/>
                  <a:lumOff val="15000"/>
                </a:schemeClr>
              </a:solidFill>
              <a:latin typeface="阿里巴巴普惠体 R" panose="00020600040101010101" charset="-122"/>
              <a:ea typeface="阿里巴巴普惠体 R" panose="00020600040101010101" charset="-122"/>
              <a:cs typeface="阿里巴巴普惠体 R" panose="00020600040101010101" charset="-122"/>
            </a:endParaRPr>
          </a:p>
        </p:txBody>
      </p:sp>
      <p:graphicFrame>
        <p:nvGraphicFramePr>
          <p:cNvPr id="14" name="图表 13"/>
          <p:cNvGraphicFramePr/>
          <p:nvPr/>
        </p:nvGraphicFramePr>
        <p:xfrm>
          <a:off x="7082462" y="3487282"/>
          <a:ext cx="4017338" cy="21248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5" name="组合 4"/>
          <p:cNvGrpSpPr/>
          <p:nvPr/>
        </p:nvGrpSpPr>
        <p:grpSpPr>
          <a:xfrm>
            <a:off x="411257" y="2040473"/>
            <a:ext cx="6059949" cy="3706689"/>
            <a:chOff x="411257" y="2040473"/>
            <a:chExt cx="6059949" cy="3706689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11257" y="2040473"/>
              <a:ext cx="6059949" cy="3706689"/>
            </a:xfrm>
            <a:prstGeom prst="rect">
              <a:avLst/>
            </a:prstGeom>
          </p:spPr>
        </p:pic>
        <p:grpSp>
          <p:nvGrpSpPr>
            <p:cNvPr id="15" name="组合 14"/>
            <p:cNvGrpSpPr/>
            <p:nvPr/>
          </p:nvGrpSpPr>
          <p:grpSpPr>
            <a:xfrm>
              <a:off x="1477294" y="2217505"/>
              <a:ext cx="4334427" cy="3126280"/>
              <a:chOff x="1477294" y="1892832"/>
              <a:chExt cx="4334427" cy="3126280"/>
            </a:xfrm>
          </p:grpSpPr>
          <p:pic>
            <p:nvPicPr>
              <p:cNvPr id="16" name="图片 15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1477294" y="2105333"/>
                <a:ext cx="4038480" cy="2701279"/>
              </a:xfrm>
              <a:prstGeom prst="rect">
                <a:avLst/>
              </a:prstGeom>
            </p:spPr>
          </p:pic>
          <p:sp>
            <p:nvSpPr>
              <p:cNvPr id="17" name="圆角矩形 24"/>
              <p:cNvSpPr/>
              <p:nvPr/>
            </p:nvSpPr>
            <p:spPr>
              <a:xfrm rot="10800000">
                <a:off x="3898860" y="1892832"/>
                <a:ext cx="1912861" cy="3126280"/>
              </a:xfrm>
              <a:custGeom>
                <a:avLst/>
                <a:gdLst>
                  <a:gd name="connsiteX0" fmla="*/ 0 w 1974387"/>
                  <a:gd name="connsiteY0" fmla="*/ 125393 h 2165594"/>
                  <a:gd name="connsiteX1" fmla="*/ 125393 w 1974387"/>
                  <a:gd name="connsiteY1" fmla="*/ 0 h 2165594"/>
                  <a:gd name="connsiteX2" fmla="*/ 1848994 w 1974387"/>
                  <a:gd name="connsiteY2" fmla="*/ 0 h 2165594"/>
                  <a:gd name="connsiteX3" fmla="*/ 1974387 w 1974387"/>
                  <a:gd name="connsiteY3" fmla="*/ 125393 h 2165594"/>
                  <a:gd name="connsiteX4" fmla="*/ 1974387 w 1974387"/>
                  <a:gd name="connsiteY4" fmla="*/ 2040201 h 2165594"/>
                  <a:gd name="connsiteX5" fmla="*/ 1848994 w 1974387"/>
                  <a:gd name="connsiteY5" fmla="*/ 2165594 h 2165594"/>
                  <a:gd name="connsiteX6" fmla="*/ 125393 w 1974387"/>
                  <a:gd name="connsiteY6" fmla="*/ 2165594 h 2165594"/>
                  <a:gd name="connsiteX7" fmla="*/ 0 w 1974387"/>
                  <a:gd name="connsiteY7" fmla="*/ 2040201 h 2165594"/>
                  <a:gd name="connsiteX8" fmla="*/ 0 w 1974387"/>
                  <a:gd name="connsiteY8" fmla="*/ 125393 h 2165594"/>
                  <a:gd name="connsiteX0-1" fmla="*/ 0 w 2028195"/>
                  <a:gd name="connsiteY0-2" fmla="*/ 125393 h 2165594"/>
                  <a:gd name="connsiteX1-3" fmla="*/ 125393 w 2028195"/>
                  <a:gd name="connsiteY1-4" fmla="*/ 0 h 2165594"/>
                  <a:gd name="connsiteX2-5" fmla="*/ 1848994 w 2028195"/>
                  <a:gd name="connsiteY2-6" fmla="*/ 0 h 2165594"/>
                  <a:gd name="connsiteX3-7" fmla="*/ 1974387 w 2028195"/>
                  <a:gd name="connsiteY3-8" fmla="*/ 2040201 h 2165594"/>
                  <a:gd name="connsiteX4-9" fmla="*/ 1848994 w 2028195"/>
                  <a:gd name="connsiteY4-10" fmla="*/ 2165594 h 2165594"/>
                  <a:gd name="connsiteX5-11" fmla="*/ 125393 w 2028195"/>
                  <a:gd name="connsiteY5-12" fmla="*/ 2165594 h 2165594"/>
                  <a:gd name="connsiteX6-13" fmla="*/ 0 w 2028195"/>
                  <a:gd name="connsiteY6-14" fmla="*/ 2040201 h 2165594"/>
                  <a:gd name="connsiteX7-15" fmla="*/ 0 w 2028195"/>
                  <a:gd name="connsiteY7-16" fmla="*/ 125393 h 2165594"/>
                  <a:gd name="connsiteX0-17" fmla="*/ 0 w 1974387"/>
                  <a:gd name="connsiteY0-18" fmla="*/ 125393 h 2165594"/>
                  <a:gd name="connsiteX1-19" fmla="*/ 125393 w 1974387"/>
                  <a:gd name="connsiteY1-20" fmla="*/ 0 h 2165594"/>
                  <a:gd name="connsiteX2-21" fmla="*/ 1311621 w 1974387"/>
                  <a:gd name="connsiteY2-22" fmla="*/ 4334 h 2165594"/>
                  <a:gd name="connsiteX3-23" fmla="*/ 1974387 w 1974387"/>
                  <a:gd name="connsiteY3-24" fmla="*/ 2040201 h 2165594"/>
                  <a:gd name="connsiteX4-25" fmla="*/ 1848994 w 1974387"/>
                  <a:gd name="connsiteY4-26" fmla="*/ 2165594 h 2165594"/>
                  <a:gd name="connsiteX5-27" fmla="*/ 125393 w 1974387"/>
                  <a:gd name="connsiteY5-28" fmla="*/ 2165594 h 2165594"/>
                  <a:gd name="connsiteX6-29" fmla="*/ 0 w 1974387"/>
                  <a:gd name="connsiteY6-30" fmla="*/ 2040201 h 2165594"/>
                  <a:gd name="connsiteX7-31" fmla="*/ 0 w 1974387"/>
                  <a:gd name="connsiteY7-32" fmla="*/ 125393 h 2165594"/>
                  <a:gd name="connsiteX0-33" fmla="*/ 0 w 1974387"/>
                  <a:gd name="connsiteY0-34" fmla="*/ 125393 h 2165594"/>
                  <a:gd name="connsiteX1-35" fmla="*/ 125393 w 1974387"/>
                  <a:gd name="connsiteY1-36" fmla="*/ 0 h 2165594"/>
                  <a:gd name="connsiteX2-37" fmla="*/ 1311621 w 1974387"/>
                  <a:gd name="connsiteY2-38" fmla="*/ 4334 h 2165594"/>
                  <a:gd name="connsiteX3-39" fmla="*/ 1974387 w 1974387"/>
                  <a:gd name="connsiteY3-40" fmla="*/ 2040201 h 2165594"/>
                  <a:gd name="connsiteX4-41" fmla="*/ 1848994 w 1974387"/>
                  <a:gd name="connsiteY4-42" fmla="*/ 2165594 h 2165594"/>
                  <a:gd name="connsiteX5-43" fmla="*/ 125393 w 1974387"/>
                  <a:gd name="connsiteY5-44" fmla="*/ 2165594 h 2165594"/>
                  <a:gd name="connsiteX6-45" fmla="*/ 0 w 1974387"/>
                  <a:gd name="connsiteY6-46" fmla="*/ 2040201 h 2165594"/>
                  <a:gd name="connsiteX7-47" fmla="*/ 0 w 1974387"/>
                  <a:gd name="connsiteY7-48" fmla="*/ 125393 h 2165594"/>
                  <a:gd name="connsiteX0-49" fmla="*/ 0 w 1897820"/>
                  <a:gd name="connsiteY0-50" fmla="*/ 125393 h 2165594"/>
                  <a:gd name="connsiteX1-51" fmla="*/ 125393 w 1897820"/>
                  <a:gd name="connsiteY1-52" fmla="*/ 0 h 2165594"/>
                  <a:gd name="connsiteX2-53" fmla="*/ 1311621 w 1897820"/>
                  <a:gd name="connsiteY2-54" fmla="*/ 4334 h 2165594"/>
                  <a:gd name="connsiteX3-55" fmla="*/ 1848994 w 1897820"/>
                  <a:gd name="connsiteY3-56" fmla="*/ 2165594 h 2165594"/>
                  <a:gd name="connsiteX4-57" fmla="*/ 125393 w 1897820"/>
                  <a:gd name="connsiteY4-58" fmla="*/ 2165594 h 2165594"/>
                  <a:gd name="connsiteX5-59" fmla="*/ 0 w 1897820"/>
                  <a:gd name="connsiteY5-60" fmla="*/ 2040201 h 2165594"/>
                  <a:gd name="connsiteX6-61" fmla="*/ 0 w 1897820"/>
                  <a:gd name="connsiteY6-62" fmla="*/ 125393 h 2165594"/>
                  <a:gd name="connsiteX0-63" fmla="*/ 0 w 2002992"/>
                  <a:gd name="connsiteY0-64" fmla="*/ 125393 h 2174261"/>
                  <a:gd name="connsiteX1-65" fmla="*/ 125393 w 2002992"/>
                  <a:gd name="connsiteY1-66" fmla="*/ 0 h 2174261"/>
                  <a:gd name="connsiteX2-67" fmla="*/ 1311621 w 2002992"/>
                  <a:gd name="connsiteY2-68" fmla="*/ 4334 h 2174261"/>
                  <a:gd name="connsiteX3-69" fmla="*/ 1961669 w 2002992"/>
                  <a:gd name="connsiteY3-70" fmla="*/ 2174261 h 2174261"/>
                  <a:gd name="connsiteX4-71" fmla="*/ 125393 w 2002992"/>
                  <a:gd name="connsiteY4-72" fmla="*/ 2165594 h 2174261"/>
                  <a:gd name="connsiteX5-73" fmla="*/ 0 w 2002992"/>
                  <a:gd name="connsiteY5-74" fmla="*/ 2040201 h 2174261"/>
                  <a:gd name="connsiteX6-75" fmla="*/ 0 w 2002992"/>
                  <a:gd name="connsiteY6-76" fmla="*/ 125393 h 2174261"/>
                  <a:gd name="connsiteX0-77" fmla="*/ 0 w 1961669"/>
                  <a:gd name="connsiteY0-78" fmla="*/ 125393 h 2174261"/>
                  <a:gd name="connsiteX1-79" fmla="*/ 125393 w 1961669"/>
                  <a:gd name="connsiteY1-80" fmla="*/ 0 h 2174261"/>
                  <a:gd name="connsiteX2-81" fmla="*/ 1311621 w 1961669"/>
                  <a:gd name="connsiteY2-82" fmla="*/ 4334 h 2174261"/>
                  <a:gd name="connsiteX3-83" fmla="*/ 1961669 w 1961669"/>
                  <a:gd name="connsiteY3-84" fmla="*/ 2174261 h 2174261"/>
                  <a:gd name="connsiteX4-85" fmla="*/ 125393 w 1961669"/>
                  <a:gd name="connsiteY4-86" fmla="*/ 2165594 h 2174261"/>
                  <a:gd name="connsiteX5-87" fmla="*/ 0 w 1961669"/>
                  <a:gd name="connsiteY5-88" fmla="*/ 2040201 h 2174261"/>
                  <a:gd name="connsiteX6-89" fmla="*/ 0 w 1961669"/>
                  <a:gd name="connsiteY6-90" fmla="*/ 125393 h 2174261"/>
                  <a:gd name="connsiteX0-91" fmla="*/ 0 w 1961669"/>
                  <a:gd name="connsiteY0-92" fmla="*/ 125393 h 2174261"/>
                  <a:gd name="connsiteX1-93" fmla="*/ 125393 w 1961669"/>
                  <a:gd name="connsiteY1-94" fmla="*/ 0 h 2174261"/>
                  <a:gd name="connsiteX2-95" fmla="*/ 1311621 w 1961669"/>
                  <a:gd name="connsiteY2-96" fmla="*/ 4334 h 2174261"/>
                  <a:gd name="connsiteX3-97" fmla="*/ 1961669 w 1961669"/>
                  <a:gd name="connsiteY3-98" fmla="*/ 2174261 h 2174261"/>
                  <a:gd name="connsiteX4-99" fmla="*/ 125393 w 1961669"/>
                  <a:gd name="connsiteY4-100" fmla="*/ 2165594 h 2174261"/>
                  <a:gd name="connsiteX5-101" fmla="*/ 0 w 1961669"/>
                  <a:gd name="connsiteY5-102" fmla="*/ 2040201 h 2174261"/>
                  <a:gd name="connsiteX6-103" fmla="*/ 0 w 1961669"/>
                  <a:gd name="connsiteY6-104" fmla="*/ 125393 h 2174261"/>
                  <a:gd name="connsiteX0-105" fmla="*/ 0 w 1961669"/>
                  <a:gd name="connsiteY0-106" fmla="*/ 125393 h 2174261"/>
                  <a:gd name="connsiteX1-107" fmla="*/ 125393 w 1961669"/>
                  <a:gd name="connsiteY1-108" fmla="*/ 0 h 2174261"/>
                  <a:gd name="connsiteX2-109" fmla="*/ 1961669 w 1961669"/>
                  <a:gd name="connsiteY2-110" fmla="*/ 2174261 h 2174261"/>
                  <a:gd name="connsiteX3-111" fmla="*/ 125393 w 1961669"/>
                  <a:gd name="connsiteY3-112" fmla="*/ 2165594 h 2174261"/>
                  <a:gd name="connsiteX4-113" fmla="*/ 0 w 1961669"/>
                  <a:gd name="connsiteY4-114" fmla="*/ 2040201 h 2174261"/>
                  <a:gd name="connsiteX5-115" fmla="*/ 0 w 1961669"/>
                  <a:gd name="connsiteY5-116" fmla="*/ 125393 h 2174261"/>
                  <a:gd name="connsiteX0-117" fmla="*/ 0 w 1961669"/>
                  <a:gd name="connsiteY0-118" fmla="*/ 0 h 2048868"/>
                  <a:gd name="connsiteX1-119" fmla="*/ 1961669 w 1961669"/>
                  <a:gd name="connsiteY1-120" fmla="*/ 2048868 h 2048868"/>
                  <a:gd name="connsiteX2-121" fmla="*/ 125393 w 1961669"/>
                  <a:gd name="connsiteY2-122" fmla="*/ 2040201 h 2048868"/>
                  <a:gd name="connsiteX3-123" fmla="*/ 0 w 1961669"/>
                  <a:gd name="connsiteY3-124" fmla="*/ 1914808 h 2048868"/>
                  <a:gd name="connsiteX4-125" fmla="*/ 0 w 1961669"/>
                  <a:gd name="connsiteY4-126" fmla="*/ 0 h 2048868"/>
                  <a:gd name="connsiteX0-127" fmla="*/ 0 w 1961669"/>
                  <a:gd name="connsiteY0-128" fmla="*/ 0 h 2048868"/>
                  <a:gd name="connsiteX1-129" fmla="*/ 1961669 w 1961669"/>
                  <a:gd name="connsiteY1-130" fmla="*/ 2048868 h 2048868"/>
                  <a:gd name="connsiteX2-131" fmla="*/ 125393 w 1961669"/>
                  <a:gd name="connsiteY2-132" fmla="*/ 2040201 h 2048868"/>
                  <a:gd name="connsiteX3-133" fmla="*/ 0 w 1961669"/>
                  <a:gd name="connsiteY3-134" fmla="*/ 1914808 h 2048868"/>
                  <a:gd name="connsiteX4-135" fmla="*/ 0 w 1961669"/>
                  <a:gd name="connsiteY4-136" fmla="*/ 0 h 2048868"/>
                  <a:gd name="connsiteX0-137" fmla="*/ 0 w 1961669"/>
                  <a:gd name="connsiteY0-138" fmla="*/ 0 h 2048868"/>
                  <a:gd name="connsiteX1-139" fmla="*/ 1961669 w 1961669"/>
                  <a:gd name="connsiteY1-140" fmla="*/ 2048868 h 2048868"/>
                  <a:gd name="connsiteX2-141" fmla="*/ 125393 w 1961669"/>
                  <a:gd name="connsiteY2-142" fmla="*/ 2040201 h 2048868"/>
                  <a:gd name="connsiteX3-143" fmla="*/ 0 w 1961669"/>
                  <a:gd name="connsiteY3-144" fmla="*/ 1914808 h 2048868"/>
                  <a:gd name="connsiteX4-145" fmla="*/ 0 w 1961669"/>
                  <a:gd name="connsiteY4-146" fmla="*/ 0 h 2048868"/>
                  <a:gd name="connsiteX0-147" fmla="*/ 10635 w 1972304"/>
                  <a:gd name="connsiteY0-148" fmla="*/ 0 h 2048868"/>
                  <a:gd name="connsiteX1-149" fmla="*/ 1972304 w 1972304"/>
                  <a:gd name="connsiteY1-150" fmla="*/ 2048868 h 2048868"/>
                  <a:gd name="connsiteX2-151" fmla="*/ 41455 w 1972304"/>
                  <a:gd name="connsiteY2-152" fmla="*/ 2044361 h 2048868"/>
                  <a:gd name="connsiteX3-153" fmla="*/ 10635 w 1972304"/>
                  <a:gd name="connsiteY3-154" fmla="*/ 1914808 h 2048868"/>
                  <a:gd name="connsiteX4-155" fmla="*/ 10635 w 1972304"/>
                  <a:gd name="connsiteY4-156" fmla="*/ 0 h 2048868"/>
                  <a:gd name="connsiteX0-157" fmla="*/ 0 w 1961669"/>
                  <a:gd name="connsiteY0-158" fmla="*/ 0 h 2048868"/>
                  <a:gd name="connsiteX1-159" fmla="*/ 1961669 w 1961669"/>
                  <a:gd name="connsiteY1-160" fmla="*/ 2048868 h 2048868"/>
                  <a:gd name="connsiteX2-161" fmla="*/ 30820 w 1961669"/>
                  <a:gd name="connsiteY2-162" fmla="*/ 2044361 h 2048868"/>
                  <a:gd name="connsiteX3-163" fmla="*/ 0 w 1961669"/>
                  <a:gd name="connsiteY3-164" fmla="*/ 1914808 h 2048868"/>
                  <a:gd name="connsiteX4-165" fmla="*/ 0 w 1961669"/>
                  <a:gd name="connsiteY4-166" fmla="*/ 0 h 2048868"/>
                  <a:gd name="connsiteX0-167" fmla="*/ 15 w 1961684"/>
                  <a:gd name="connsiteY0-168" fmla="*/ 0 h 2048868"/>
                  <a:gd name="connsiteX1-169" fmla="*/ 1961684 w 1961684"/>
                  <a:gd name="connsiteY1-170" fmla="*/ 2048868 h 2048868"/>
                  <a:gd name="connsiteX2-171" fmla="*/ 5616 w 1961684"/>
                  <a:gd name="connsiteY2-172" fmla="*/ 2044361 h 2048868"/>
                  <a:gd name="connsiteX3-173" fmla="*/ 15 w 1961684"/>
                  <a:gd name="connsiteY3-174" fmla="*/ 1914808 h 2048868"/>
                  <a:gd name="connsiteX4-175" fmla="*/ 15 w 1961684"/>
                  <a:gd name="connsiteY4-176" fmla="*/ 0 h 2048868"/>
                  <a:gd name="connsiteX0-177" fmla="*/ 8664 w 1970333"/>
                  <a:gd name="connsiteY0-178" fmla="*/ 0 h 2048868"/>
                  <a:gd name="connsiteX1-179" fmla="*/ 1970333 w 1970333"/>
                  <a:gd name="connsiteY1-180" fmla="*/ 2048868 h 2048868"/>
                  <a:gd name="connsiteX2-181" fmla="*/ 1657 w 1970333"/>
                  <a:gd name="connsiteY2-182" fmla="*/ 2044361 h 2048868"/>
                  <a:gd name="connsiteX3-183" fmla="*/ 8664 w 1970333"/>
                  <a:gd name="connsiteY3-184" fmla="*/ 1914808 h 2048868"/>
                  <a:gd name="connsiteX4-185" fmla="*/ 8664 w 1970333"/>
                  <a:gd name="connsiteY4-186" fmla="*/ 0 h 2048868"/>
                  <a:gd name="connsiteX0-187" fmla="*/ 8664 w 1970333"/>
                  <a:gd name="connsiteY0-188" fmla="*/ 0 h 2048868"/>
                  <a:gd name="connsiteX1-189" fmla="*/ 1970333 w 1970333"/>
                  <a:gd name="connsiteY1-190" fmla="*/ 2048868 h 2048868"/>
                  <a:gd name="connsiteX2-191" fmla="*/ 1658 w 1970333"/>
                  <a:gd name="connsiteY2-192" fmla="*/ 2046441 h 2048868"/>
                  <a:gd name="connsiteX3-193" fmla="*/ 8664 w 1970333"/>
                  <a:gd name="connsiteY3-194" fmla="*/ 1914808 h 2048868"/>
                  <a:gd name="connsiteX4-195" fmla="*/ 8664 w 1970333"/>
                  <a:gd name="connsiteY4-196" fmla="*/ 0 h 2048868"/>
                  <a:gd name="connsiteX0-197" fmla="*/ 0 w 1961669"/>
                  <a:gd name="connsiteY0-198" fmla="*/ 0 h 2051487"/>
                  <a:gd name="connsiteX1-199" fmla="*/ 1961669 w 1961669"/>
                  <a:gd name="connsiteY1-200" fmla="*/ 2048868 h 2051487"/>
                  <a:gd name="connsiteX2-201" fmla="*/ 85966 w 1961669"/>
                  <a:gd name="connsiteY2-202" fmla="*/ 2051487 h 2051487"/>
                  <a:gd name="connsiteX3-203" fmla="*/ 0 w 1961669"/>
                  <a:gd name="connsiteY3-204" fmla="*/ 1914808 h 2051487"/>
                  <a:gd name="connsiteX4-205" fmla="*/ 0 w 1961669"/>
                  <a:gd name="connsiteY4-206" fmla="*/ 0 h 2051487"/>
                  <a:gd name="connsiteX0-207" fmla="*/ 0 w 1961669"/>
                  <a:gd name="connsiteY0-208" fmla="*/ 0 h 2051487"/>
                  <a:gd name="connsiteX1-209" fmla="*/ 1961669 w 1961669"/>
                  <a:gd name="connsiteY1-210" fmla="*/ 2048868 h 2051487"/>
                  <a:gd name="connsiteX2-211" fmla="*/ 85966 w 1961669"/>
                  <a:gd name="connsiteY2-212" fmla="*/ 2051487 h 2051487"/>
                  <a:gd name="connsiteX3-213" fmla="*/ 0 w 1961669"/>
                  <a:gd name="connsiteY3-214" fmla="*/ 1914808 h 2051487"/>
                  <a:gd name="connsiteX4-215" fmla="*/ 0 w 1961669"/>
                  <a:gd name="connsiteY4-216" fmla="*/ 0 h 2051487"/>
                  <a:gd name="connsiteX0-217" fmla="*/ 0 w 1961669"/>
                  <a:gd name="connsiteY0-218" fmla="*/ 0 h 2051487"/>
                  <a:gd name="connsiteX1-219" fmla="*/ 1961669 w 1961669"/>
                  <a:gd name="connsiteY1-220" fmla="*/ 2048868 h 2051487"/>
                  <a:gd name="connsiteX2-221" fmla="*/ 85966 w 1961669"/>
                  <a:gd name="connsiteY2-222" fmla="*/ 2051487 h 2051487"/>
                  <a:gd name="connsiteX3-223" fmla="*/ 0 w 1961669"/>
                  <a:gd name="connsiteY3-224" fmla="*/ 1914808 h 2051487"/>
                  <a:gd name="connsiteX4-225" fmla="*/ 0 w 1961669"/>
                  <a:gd name="connsiteY4-226" fmla="*/ 0 h 2051487"/>
                  <a:gd name="connsiteX0-227" fmla="*/ 0 w 1961669"/>
                  <a:gd name="connsiteY0-228" fmla="*/ 0 h 2051487"/>
                  <a:gd name="connsiteX1-229" fmla="*/ 1961669 w 1961669"/>
                  <a:gd name="connsiteY1-230" fmla="*/ 2048868 h 2051487"/>
                  <a:gd name="connsiteX2-231" fmla="*/ 123155 w 1961669"/>
                  <a:gd name="connsiteY2-232" fmla="*/ 2051487 h 2051487"/>
                  <a:gd name="connsiteX3-233" fmla="*/ 0 w 1961669"/>
                  <a:gd name="connsiteY3-234" fmla="*/ 1914808 h 2051487"/>
                  <a:gd name="connsiteX4-235" fmla="*/ 0 w 1961669"/>
                  <a:gd name="connsiteY4-236" fmla="*/ 0 h 2051487"/>
                  <a:gd name="connsiteX0-237" fmla="*/ 0 w 1961669"/>
                  <a:gd name="connsiteY0-238" fmla="*/ 0 h 2051487"/>
                  <a:gd name="connsiteX1-239" fmla="*/ 1961669 w 1961669"/>
                  <a:gd name="connsiteY1-240" fmla="*/ 2048868 h 2051487"/>
                  <a:gd name="connsiteX2-241" fmla="*/ 123155 w 1961669"/>
                  <a:gd name="connsiteY2-242" fmla="*/ 2051487 h 2051487"/>
                  <a:gd name="connsiteX3-243" fmla="*/ 0 w 1961669"/>
                  <a:gd name="connsiteY3-244" fmla="*/ 1914808 h 2051487"/>
                  <a:gd name="connsiteX4-245" fmla="*/ 0 w 1961669"/>
                  <a:gd name="connsiteY4-246" fmla="*/ 0 h 2051487"/>
                  <a:gd name="connsiteX0-247" fmla="*/ 0 w 1936993"/>
                  <a:gd name="connsiteY0-248" fmla="*/ 0 h 2051487"/>
                  <a:gd name="connsiteX1-249" fmla="*/ 1936993 w 1936993"/>
                  <a:gd name="connsiteY1-250" fmla="*/ 2048868 h 2051487"/>
                  <a:gd name="connsiteX2-251" fmla="*/ 123155 w 1936993"/>
                  <a:gd name="connsiteY2-252" fmla="*/ 2051487 h 2051487"/>
                  <a:gd name="connsiteX3-253" fmla="*/ 0 w 1936993"/>
                  <a:gd name="connsiteY3-254" fmla="*/ 1914808 h 2051487"/>
                  <a:gd name="connsiteX4-255" fmla="*/ 0 w 1936993"/>
                  <a:gd name="connsiteY4-256" fmla="*/ 0 h 2051487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1936993" h="2051487">
                    <a:moveTo>
                      <a:pt x="0" y="0"/>
                    </a:moveTo>
                    <a:cubicBezTo>
                      <a:pt x="232372" y="192725"/>
                      <a:pt x="1575635" y="1680438"/>
                      <a:pt x="1936993" y="2048868"/>
                    </a:cubicBezTo>
                    <a:lnTo>
                      <a:pt x="123155" y="2051487"/>
                    </a:lnTo>
                    <a:cubicBezTo>
                      <a:pt x="5384" y="2036313"/>
                      <a:pt x="0" y="1984061"/>
                      <a:pt x="0" y="1914808"/>
                    </a:cubicBez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100000">
                    <a:srgbClr val="5B9BD5">
                      <a:lumMod val="5000"/>
                      <a:lumOff val="95000"/>
                      <a:alpha val="31000"/>
                    </a:srgbClr>
                  </a:gs>
                  <a:gs pos="0">
                    <a:srgbClr val="5B9BD5">
                      <a:lumMod val="30000"/>
                      <a:lumOff val="70000"/>
                      <a:alpha val="0"/>
                    </a:srgbClr>
                  </a:gs>
                </a:gsLst>
                <a:lin ang="5400000" scaled="1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阿里巴巴普惠体 R" panose="00020600040101010101" charset="-122"/>
                  <a:ea typeface="阿里巴巴普惠体 R" panose="00020600040101010101" charset="-122"/>
                  <a:cs typeface="阿里巴巴普惠体 R" panose="00020600040101010101" charset="-122"/>
                </a:endParaRPr>
              </a:p>
            </p:txBody>
          </p:sp>
        </p:grpSp>
      </p:grpSp>
      <p:grpSp>
        <p:nvGrpSpPr>
          <p:cNvPr id="22" name="组合 21"/>
          <p:cNvGrpSpPr/>
          <p:nvPr/>
        </p:nvGrpSpPr>
        <p:grpSpPr>
          <a:xfrm>
            <a:off x="6834633" y="1693396"/>
            <a:ext cx="1977404" cy="1236107"/>
            <a:chOff x="1268214" y="2160151"/>
            <a:chExt cx="2606611" cy="1629434"/>
          </a:xfrm>
        </p:grpSpPr>
        <p:sp>
          <p:nvSpPr>
            <p:cNvPr id="23" name="TextBox 7"/>
            <p:cNvSpPr txBox="1"/>
            <p:nvPr/>
          </p:nvSpPr>
          <p:spPr>
            <a:xfrm>
              <a:off x="1268214" y="2874708"/>
              <a:ext cx="2531680" cy="914877"/>
            </a:xfrm>
            <a:prstGeom prst="rect">
              <a:avLst/>
            </a:prstGeom>
            <a:noFill/>
          </p:spPr>
          <p:txBody>
            <a:bodyPr wrap="square" lIns="0" rIns="0">
              <a:spAutoFit/>
            </a:bodyPr>
            <a:lstStyle/>
            <a:p>
              <a:pPr algn="just" defTabSz="457200">
                <a:lnSpc>
                  <a:spcPct val="150000"/>
                </a:lnSpc>
              </a:pPr>
              <a:r>
                <a:rPr lang="zh-CN" altLang="en-US" sz="9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  <a:cs typeface="阿里巴巴普惠体 R" panose="00020600040101010101" charset="-122"/>
                </a:rPr>
                <a:t>单击此处键入文本单击此处此</a:t>
              </a:r>
              <a:endParaRPr lang="en-US" altLang="zh-CN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阿里巴巴普惠体 R" panose="00020600040101010101" charset="-122"/>
              </a:endParaRPr>
            </a:p>
            <a:p>
              <a:pPr algn="just" defTabSz="457200">
                <a:lnSpc>
                  <a:spcPct val="150000"/>
                </a:lnSpc>
              </a:pPr>
              <a:r>
                <a:rPr lang="zh-CN" altLang="en-US" sz="9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  <a:cs typeface="阿里巴巴普惠体 R" panose="00020600040101010101" charset="-122"/>
                </a:rPr>
                <a:t>处键入文本单击此处键入文本单击此处键入此处键入单击此处键入</a:t>
              </a:r>
              <a:endParaRPr lang="en-US" altLang="zh-CN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阿里巴巴普惠体 R" panose="00020600040101010101" charset="-122"/>
              </a:endParaRPr>
            </a:p>
          </p:txBody>
        </p:sp>
        <p:sp>
          <p:nvSpPr>
            <p:cNvPr id="24" name="TextBox 6"/>
            <p:cNvSpPr txBox="1"/>
            <p:nvPr/>
          </p:nvSpPr>
          <p:spPr>
            <a:xfrm>
              <a:off x="1269024" y="2160151"/>
              <a:ext cx="2605801" cy="527424"/>
            </a:xfrm>
            <a:prstGeom prst="rect">
              <a:avLst/>
            </a:prstGeom>
            <a:noFill/>
          </p:spPr>
          <p:txBody>
            <a:bodyPr wrap="square" lIns="0" rIns="0">
              <a:spAutoFit/>
            </a:bodyPr>
            <a:lstStyle/>
            <a:p>
              <a:pPr lvl="0" algn="just" defTabSz="457200"/>
              <a:r>
                <a: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阿里巴巴普惠体 R" panose="00020600040101010101" charset="-122"/>
                  <a:ea typeface="阿里巴巴普惠体 R" panose="00020600040101010101" charset="-122"/>
                  <a:cs typeface="阿里巴巴普惠体 R" panose="00020600040101010101" charset="-122"/>
                </a:rPr>
                <a:t>标题文字添加</a:t>
              </a:r>
            </a:p>
          </p:txBody>
        </p:sp>
        <p:cxnSp>
          <p:nvCxnSpPr>
            <p:cNvPr id="25" name="Straight Connector 24"/>
            <p:cNvCxnSpPr/>
            <p:nvPr/>
          </p:nvCxnSpPr>
          <p:spPr bwMode="auto">
            <a:xfrm>
              <a:off x="1277738" y="2787159"/>
              <a:ext cx="1303711" cy="0"/>
            </a:xfrm>
            <a:prstGeom prst="line">
              <a:avLst/>
            </a:prstGeom>
            <a:ln w="25400">
              <a:solidFill>
                <a:srgbClr val="B5021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组合 25"/>
          <p:cNvGrpSpPr/>
          <p:nvPr/>
        </p:nvGrpSpPr>
        <p:grpSpPr>
          <a:xfrm>
            <a:off x="9309992" y="1693396"/>
            <a:ext cx="1977404" cy="1236107"/>
            <a:chOff x="1268214" y="2160151"/>
            <a:chExt cx="2606611" cy="1629434"/>
          </a:xfrm>
        </p:grpSpPr>
        <p:sp>
          <p:nvSpPr>
            <p:cNvPr id="27" name="TextBox 7"/>
            <p:cNvSpPr txBox="1"/>
            <p:nvPr/>
          </p:nvSpPr>
          <p:spPr>
            <a:xfrm>
              <a:off x="1268214" y="2874708"/>
              <a:ext cx="2531680" cy="914877"/>
            </a:xfrm>
            <a:prstGeom prst="rect">
              <a:avLst/>
            </a:prstGeom>
            <a:noFill/>
          </p:spPr>
          <p:txBody>
            <a:bodyPr wrap="square" lIns="0" rIns="0">
              <a:spAutoFit/>
            </a:bodyPr>
            <a:lstStyle/>
            <a:p>
              <a:pPr algn="just" defTabSz="457200">
                <a:lnSpc>
                  <a:spcPct val="150000"/>
                </a:lnSpc>
              </a:pPr>
              <a:r>
                <a:rPr lang="zh-CN" altLang="en-US" sz="9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  <a:cs typeface="阿里巴巴普惠体 R" panose="00020600040101010101" charset="-122"/>
                </a:rPr>
                <a:t>单击此处键入文本单击此处此</a:t>
              </a:r>
              <a:endParaRPr lang="en-US" altLang="zh-CN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阿里巴巴普惠体 R" panose="00020600040101010101" charset="-122"/>
              </a:endParaRPr>
            </a:p>
            <a:p>
              <a:pPr algn="just" defTabSz="457200">
                <a:lnSpc>
                  <a:spcPct val="150000"/>
                </a:lnSpc>
              </a:pPr>
              <a:r>
                <a:rPr lang="zh-CN" altLang="en-US" sz="9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  <a:cs typeface="阿里巴巴普惠体 R" panose="00020600040101010101" charset="-122"/>
                </a:rPr>
                <a:t>处键入文本单击此处键入文本单击此处键入此处键入单击此处键入</a:t>
              </a:r>
              <a:endParaRPr lang="en-US" altLang="zh-CN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阿里巴巴普惠体 R" panose="00020600040101010101" charset="-122"/>
              </a:endParaRPr>
            </a:p>
          </p:txBody>
        </p:sp>
        <p:sp>
          <p:nvSpPr>
            <p:cNvPr id="28" name="TextBox 6"/>
            <p:cNvSpPr txBox="1"/>
            <p:nvPr/>
          </p:nvSpPr>
          <p:spPr>
            <a:xfrm>
              <a:off x="1269024" y="2160151"/>
              <a:ext cx="2605801" cy="527424"/>
            </a:xfrm>
            <a:prstGeom prst="rect">
              <a:avLst/>
            </a:prstGeom>
            <a:noFill/>
          </p:spPr>
          <p:txBody>
            <a:bodyPr wrap="square" lIns="0" rIns="0">
              <a:spAutoFit/>
            </a:bodyPr>
            <a:lstStyle/>
            <a:p>
              <a:pPr lvl="0" algn="just" defTabSz="457200"/>
              <a:r>
                <a: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阿里巴巴普惠体 R" panose="00020600040101010101" charset="-122"/>
                  <a:ea typeface="阿里巴巴普惠体 R" panose="00020600040101010101" charset="-122"/>
                  <a:cs typeface="阿里巴巴普惠体 R" panose="00020600040101010101" charset="-122"/>
                </a:rPr>
                <a:t>标题文字添加</a:t>
              </a:r>
            </a:p>
          </p:txBody>
        </p:sp>
        <p:cxnSp>
          <p:nvCxnSpPr>
            <p:cNvPr id="29" name="Straight Connector 24"/>
            <p:cNvCxnSpPr/>
            <p:nvPr/>
          </p:nvCxnSpPr>
          <p:spPr bwMode="auto">
            <a:xfrm>
              <a:off x="1277738" y="2787159"/>
              <a:ext cx="1303711" cy="0"/>
            </a:xfrm>
            <a:prstGeom prst="line">
              <a:avLst/>
            </a:prstGeom>
            <a:ln w="25400">
              <a:solidFill>
                <a:srgbClr val="B5021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4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雪，城市，城市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29" r="13251"/>
          <a:stretch>
            <a:fillRect/>
          </a:stretch>
        </p:blipFill>
        <p:spPr bwMode="auto">
          <a:xfrm>
            <a:off x="-4917" y="0"/>
            <a:ext cx="3724945" cy="6857998"/>
          </a:xfrm>
          <a:custGeom>
            <a:avLst/>
            <a:gdLst>
              <a:gd name="connsiteX0" fmla="*/ 0 w 3724945"/>
              <a:gd name="connsiteY0" fmla="*/ 0 h 6857998"/>
              <a:gd name="connsiteX1" fmla="*/ 3724945 w 3724945"/>
              <a:gd name="connsiteY1" fmla="*/ 0 h 6857998"/>
              <a:gd name="connsiteX2" fmla="*/ 3724945 w 3724945"/>
              <a:gd name="connsiteY2" fmla="*/ 6857998 h 6857998"/>
              <a:gd name="connsiteX3" fmla="*/ 0 w 3724945"/>
              <a:gd name="connsiteY3" fmla="*/ 6857998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24945" h="6857998">
                <a:moveTo>
                  <a:pt x="0" y="0"/>
                </a:moveTo>
                <a:lnTo>
                  <a:pt x="3724945" y="0"/>
                </a:lnTo>
                <a:lnTo>
                  <a:pt x="3724945" y="6857998"/>
                </a:lnTo>
                <a:lnTo>
                  <a:pt x="0" y="6857998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  <a:cs typeface="阿里巴巴普惠体 R" panose="00020600040101010101" charset="-122"/>
              </a:rPr>
              <a:t>BY YUSHEN</a:t>
            </a:r>
            <a:endParaRPr lang="zh-CN" altLang="en-US" dirty="0">
              <a:noFill/>
              <a:cs typeface="阿里巴巴普惠体 R" panose="00020600040101010101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0" y="0"/>
            <a:ext cx="3724945" cy="6858000"/>
          </a:xfrm>
          <a:prstGeom prst="rect">
            <a:avLst/>
          </a:prstGeom>
          <a:solidFill>
            <a:srgbClr val="C0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阿里巴巴普惠体 R" panose="00020600040101010101" charset="-122"/>
              <a:ea typeface="阿里巴巴普惠体 R" panose="00020600040101010101" charset="-122"/>
              <a:cs typeface="阿里巴巴普惠体 R" panose="00020600040101010101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1182871" y="1669775"/>
            <a:ext cx="5300436" cy="3720736"/>
            <a:chOff x="1182871" y="1669775"/>
            <a:chExt cx="5300436" cy="3720736"/>
          </a:xfrm>
        </p:grpSpPr>
        <p:pic>
          <p:nvPicPr>
            <p:cNvPr id="6" name="图片 5" descr="黑色的笔记本电脑&#10;&#10;描述已自动生成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2871" y="1669775"/>
              <a:ext cx="5300436" cy="3720736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2000995" y="1806622"/>
              <a:ext cx="3664188" cy="2446828"/>
            </a:xfrm>
            <a:prstGeom prst="rect">
              <a:avLst/>
            </a:prstGeom>
          </p:spPr>
        </p:pic>
      </p:grpSp>
      <p:grpSp>
        <p:nvGrpSpPr>
          <p:cNvPr id="12" name="组合 11"/>
          <p:cNvGrpSpPr/>
          <p:nvPr/>
        </p:nvGrpSpPr>
        <p:grpSpPr>
          <a:xfrm>
            <a:off x="6860572" y="2126975"/>
            <a:ext cx="4514266" cy="2437414"/>
            <a:chOff x="6266189" y="1863645"/>
            <a:chExt cx="5732531" cy="3095199"/>
          </a:xfrm>
        </p:grpSpPr>
        <p:grpSp>
          <p:nvGrpSpPr>
            <p:cNvPr id="13" name="组合 12"/>
            <p:cNvGrpSpPr/>
            <p:nvPr/>
          </p:nvGrpSpPr>
          <p:grpSpPr>
            <a:xfrm>
              <a:off x="6266189" y="2615102"/>
              <a:ext cx="5732531" cy="2343742"/>
              <a:chOff x="833764" y="2456748"/>
              <a:chExt cx="5732531" cy="2343742"/>
            </a:xfrm>
          </p:grpSpPr>
          <p:sp>
            <p:nvSpPr>
              <p:cNvPr id="15" name="文本框 14"/>
              <p:cNvSpPr txBox="1"/>
              <p:nvPr/>
            </p:nvSpPr>
            <p:spPr>
              <a:xfrm>
                <a:off x="953746" y="4370570"/>
                <a:ext cx="5184000" cy="4299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en-US" altLang="zh-CN" sz="1600" dirty="0">
                    <a:solidFill>
                      <a:srgbClr val="C00000"/>
                    </a:solidFill>
                    <a:latin typeface="阿里巴巴普惠体 R" panose="00020600040101010101" charset="-122"/>
                    <a:ea typeface="阿里巴巴普惠体 R" panose="00020600040101010101" charset="-122"/>
                    <a:cs typeface="阿里巴巴普惠体 R" panose="00020600040101010101" charset="-122"/>
                  </a:rPr>
                  <a:t>CHARACTER</a:t>
                </a:r>
              </a:p>
            </p:txBody>
          </p:sp>
          <p:grpSp>
            <p:nvGrpSpPr>
              <p:cNvPr id="16" name="组合 15"/>
              <p:cNvGrpSpPr/>
              <p:nvPr/>
            </p:nvGrpSpPr>
            <p:grpSpPr>
              <a:xfrm>
                <a:off x="833764" y="2456748"/>
                <a:ext cx="5732531" cy="1750665"/>
                <a:chOff x="833764" y="2456748"/>
                <a:chExt cx="5732531" cy="1750665"/>
              </a:xfrm>
            </p:grpSpPr>
            <p:sp>
              <p:nvSpPr>
                <p:cNvPr id="17" name="文本框 16"/>
                <p:cNvSpPr txBox="1"/>
                <p:nvPr/>
              </p:nvSpPr>
              <p:spPr>
                <a:xfrm>
                  <a:off x="833764" y="2456748"/>
                  <a:ext cx="5732531" cy="168059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zh-CN" altLang="en-US" sz="8000" dirty="0">
                      <a:solidFill>
                        <a:srgbClr val="C00000"/>
                      </a:solidFill>
                      <a:latin typeface="阿里巴巴普惠体 R" panose="00020600040101010101" charset="-122"/>
                      <a:ea typeface="阿里巴巴普惠体 R" panose="00020600040101010101" charset="-122"/>
                      <a:cs typeface="阿里巴巴普惠体 R" panose="00020600040101010101" charset="-122"/>
                    </a:rPr>
                    <a:t>人物性格</a:t>
                  </a:r>
                </a:p>
              </p:txBody>
            </p:sp>
            <p:sp>
              <p:nvSpPr>
                <p:cNvPr id="18" name="矩形: 圆角 17"/>
                <p:cNvSpPr/>
                <p:nvPr/>
              </p:nvSpPr>
              <p:spPr>
                <a:xfrm rot="10800000" flipH="1" flipV="1">
                  <a:off x="1020003" y="4171413"/>
                  <a:ext cx="5184000" cy="360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>
                    <a:lumMod val="85000"/>
                    <a:lumOff val="1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zh-CN" altLang="en-US" sz="1400" dirty="0">
                    <a:solidFill>
                      <a:srgbClr val="C00000"/>
                    </a:solidFill>
                    <a:latin typeface="阿里巴巴普惠体 R" panose="00020600040101010101" charset="-122"/>
                    <a:ea typeface="阿里巴巴普惠体 R" panose="00020600040101010101" charset="-122"/>
                    <a:cs typeface="阿里巴巴普惠体 R" panose="00020600040101010101" charset="-122"/>
                  </a:endParaRPr>
                </a:p>
              </p:txBody>
            </p:sp>
          </p:grpSp>
        </p:grpSp>
        <p:sp>
          <p:nvSpPr>
            <p:cNvPr id="14" name="文本框 13"/>
            <p:cNvSpPr txBox="1"/>
            <p:nvPr/>
          </p:nvSpPr>
          <p:spPr>
            <a:xfrm>
              <a:off x="6367122" y="1863645"/>
              <a:ext cx="3861841" cy="8989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000" dirty="0">
                  <a:solidFill>
                    <a:srgbClr val="C00000"/>
                  </a:solidFill>
                  <a:latin typeface="阿里巴巴普惠体 R" panose="00020600040101010101" charset="-122"/>
                  <a:ea typeface="阿里巴巴普惠体 R" panose="00020600040101010101" charset="-122"/>
                  <a:cs typeface="阿里巴巴普惠体 R" panose="00020600040101010101" charset="-122"/>
                </a:rPr>
                <a:t>PART 03</a:t>
              </a:r>
              <a:endParaRPr lang="zh-CN" altLang="en-US" sz="4000" dirty="0">
                <a:solidFill>
                  <a:srgbClr val="C00000"/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endParaRPr>
            </a:p>
          </p:txBody>
        </p:sp>
      </p:grpSp>
      <p:sp>
        <p:nvSpPr>
          <p:cNvPr id="19" name="文本框 18"/>
          <p:cNvSpPr txBox="1"/>
          <p:nvPr/>
        </p:nvSpPr>
        <p:spPr>
          <a:xfrm>
            <a:off x="10802643" y="296104"/>
            <a:ext cx="1036432" cy="261610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rPr>
              <a:t>YOUR LOGO</a:t>
            </a:r>
            <a:endParaRPr lang="zh-CN" altLang="en-US" sz="1100" dirty="0">
              <a:solidFill>
                <a:schemeClr val="tx1">
                  <a:lumMod val="85000"/>
                  <a:lumOff val="15000"/>
                </a:schemeClr>
              </a:solidFill>
              <a:latin typeface="阿里巴巴普惠体 R" panose="00020600040101010101" charset="-122"/>
              <a:ea typeface="阿里巴巴普惠体 R" panose="00020600040101010101" charset="-122"/>
              <a:cs typeface="阿里巴巴普惠体 R" panose="00020600040101010101" charset="-12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411257" y="243313"/>
            <a:ext cx="2204085" cy="668386"/>
            <a:chOff x="939337" y="1925465"/>
            <a:chExt cx="2700861" cy="819033"/>
          </a:xfrm>
        </p:grpSpPr>
        <p:sp>
          <p:nvSpPr>
            <p:cNvPr id="11" name="文本框 10"/>
            <p:cNvSpPr txBox="1"/>
            <p:nvPr/>
          </p:nvSpPr>
          <p:spPr>
            <a:xfrm>
              <a:off x="939337" y="1925465"/>
              <a:ext cx="2700861" cy="5641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lang="en-US" altLang="zh-CN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阿里巴巴普惠体 R" panose="00020600040101010101" charset="-122"/>
                  <a:ea typeface="阿里巴巴普惠体 R" panose="00020600040101010101" charset="-122"/>
                  <a:cs typeface="阿里巴巴普惠体 R" panose="00020600040101010101" charset="-122"/>
                </a:rPr>
                <a:t>03 </a:t>
              </a:r>
              <a:r>
                <a:rPr lang="zh-CN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阿里巴巴普惠体 R" panose="00020600040101010101" charset="-122"/>
                  <a:ea typeface="阿里巴巴普惠体 R" panose="00020600040101010101" charset="-122"/>
                  <a:cs typeface="阿里巴巴普惠体 R" panose="00020600040101010101" charset="-122"/>
                </a:rPr>
                <a:t>人物性格</a:t>
              </a: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939337" y="2412530"/>
              <a:ext cx="2700337" cy="33196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dist">
                <a:lnSpc>
                  <a:spcPct val="114000"/>
                </a:lnSpc>
              </a:pPr>
              <a:r>
                <a:rPr lang="en-US" altLang="zh-CN" sz="10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阿里巴巴普惠体 R" panose="00020600040101010101" charset="-122"/>
                  <a:ea typeface="阿里巴巴普惠体 R" panose="00020600040101010101" charset="-122"/>
                  <a:cs typeface="阿里巴巴普惠体 R" panose="00020600040101010101" charset="-122"/>
                </a:rPr>
                <a:t>CHARACTER</a:t>
              </a:r>
            </a:p>
          </p:txBody>
        </p:sp>
      </p:grpSp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  <a:cs typeface="阿里巴巴普惠体 R" panose="00020600040101010101" charset="-122"/>
              </a:rPr>
              <a:t>BY YUSHEN</a:t>
            </a:r>
            <a:endParaRPr lang="zh-CN" altLang="en-US" dirty="0">
              <a:noFill/>
              <a:cs typeface="阿里巴巴普惠体 R" panose="00020600040101010101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0802643" y="296104"/>
            <a:ext cx="1036432" cy="261610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rPr>
              <a:t>YOUR LOGO</a:t>
            </a:r>
            <a:endParaRPr lang="zh-CN" altLang="en-US" sz="1100" dirty="0">
              <a:solidFill>
                <a:schemeClr val="tx1">
                  <a:lumMod val="85000"/>
                  <a:lumOff val="15000"/>
                </a:schemeClr>
              </a:solidFill>
              <a:latin typeface="阿里巴巴普惠体 R" panose="00020600040101010101" charset="-122"/>
              <a:ea typeface="阿里巴巴普惠体 R" panose="00020600040101010101" charset="-122"/>
              <a:cs typeface="阿里巴巴普惠体 R" panose="00020600040101010101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6248400" y="1444170"/>
            <a:ext cx="4150759" cy="4463373"/>
            <a:chOff x="5371457" y="1075441"/>
            <a:chExt cx="4562855" cy="4906506"/>
          </a:xfrm>
        </p:grpSpPr>
        <p:grpSp>
          <p:nvGrpSpPr>
            <p:cNvPr id="8" name="Group 4"/>
            <p:cNvGrpSpPr>
              <a:grpSpLocks noChangeAspect="1"/>
            </p:cNvGrpSpPr>
            <p:nvPr/>
          </p:nvGrpSpPr>
          <p:grpSpPr>
            <a:xfrm rot="4351113">
              <a:off x="5160189" y="1805601"/>
              <a:ext cx="4707118" cy="3246798"/>
              <a:chOff x="940378" y="1114346"/>
              <a:chExt cx="7056438" cy="4867275"/>
            </a:xfrm>
          </p:grpSpPr>
          <p:sp>
            <p:nvSpPr>
              <p:cNvPr id="25" name="Arc 682"/>
              <p:cNvSpPr/>
              <p:nvPr/>
            </p:nvSpPr>
            <p:spPr bwMode="auto">
              <a:xfrm rot="18746405">
                <a:off x="3554196" y="1119903"/>
                <a:ext cx="1014413" cy="1003300"/>
              </a:xfrm>
              <a:custGeom>
                <a:avLst/>
                <a:gdLst>
                  <a:gd name="T0" fmla="*/ 2147483647 w 21600"/>
                  <a:gd name="T1" fmla="*/ 0 h 21356"/>
                  <a:gd name="T2" fmla="*/ 2147483647 w 21600"/>
                  <a:gd name="T3" fmla="*/ 2147483647 h 21356"/>
                  <a:gd name="T4" fmla="*/ 0 w 21600"/>
                  <a:gd name="T5" fmla="*/ 2147483647 h 21356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356"/>
                  <a:gd name="T11" fmla="*/ 21600 w 21600"/>
                  <a:gd name="T12" fmla="*/ 21356 h 2135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356" fill="none" extrusionOk="0">
                    <a:moveTo>
                      <a:pt x="3237" y="-1"/>
                    </a:moveTo>
                    <a:cubicBezTo>
                      <a:pt x="13795" y="1600"/>
                      <a:pt x="21600" y="10676"/>
                      <a:pt x="21600" y="21356"/>
                    </a:cubicBezTo>
                  </a:path>
                  <a:path w="21600" h="21356" stroke="0" extrusionOk="0">
                    <a:moveTo>
                      <a:pt x="3237" y="-1"/>
                    </a:moveTo>
                    <a:cubicBezTo>
                      <a:pt x="13795" y="1600"/>
                      <a:pt x="21600" y="10676"/>
                      <a:pt x="21600" y="21356"/>
                    </a:cubicBezTo>
                    <a:lnTo>
                      <a:pt x="0" y="21356"/>
                    </a:lnTo>
                    <a:lnTo>
                      <a:pt x="3237" y="-1"/>
                    </a:lnTo>
                    <a:close/>
                  </a:path>
                </a:pathLst>
              </a:custGeom>
              <a:noFill/>
              <a:ln w="9525">
                <a:solidFill>
                  <a:sysClr val="window" lastClr="FFFFFF">
                    <a:lumMod val="50000"/>
                  </a:sysClr>
                </a:solidFill>
                <a:prstDash val="sysDot"/>
                <a:rou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just" defTabSz="1054735" eaLnBrk="1" fontAlgn="base" latinLnBrk="1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900" b="0" i="0" u="none" strike="noStrike" kern="0" cap="none" spc="0" normalizeH="0" baseline="0" noProof="0">
                  <a:ln>
                    <a:noFill/>
                  </a:ln>
                  <a:solidFill>
                    <a:prstClr val="white">
                      <a:lumMod val="65000"/>
                    </a:prstClr>
                  </a:solidFill>
                  <a:effectLst/>
                  <a:uLnTx/>
                  <a:uFillTx/>
                  <a:latin typeface="阿里巴巴普惠体 R" panose="00020600040101010101" charset="-122"/>
                  <a:ea typeface="阿里巴巴普惠体 R" panose="00020600040101010101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6" name="Freeform 673"/>
              <p:cNvSpPr>
                <a:spLocks noEditPoints="1"/>
              </p:cNvSpPr>
              <p:nvPr/>
            </p:nvSpPr>
            <p:spPr bwMode="auto">
              <a:xfrm rot="21275257">
                <a:off x="4204278" y="1579484"/>
                <a:ext cx="2628900" cy="2630487"/>
              </a:xfrm>
              <a:custGeom>
                <a:avLst/>
                <a:gdLst>
                  <a:gd name="T0" fmla="*/ 2147483647 w 1816"/>
                  <a:gd name="T1" fmla="*/ 2147483647 h 1816"/>
                  <a:gd name="T2" fmla="*/ 2147483647 w 1816"/>
                  <a:gd name="T3" fmla="*/ 2147483647 h 1816"/>
                  <a:gd name="T4" fmla="*/ 2147483647 w 1816"/>
                  <a:gd name="T5" fmla="*/ 2147483647 h 1816"/>
                  <a:gd name="T6" fmla="*/ 2147483647 w 1816"/>
                  <a:gd name="T7" fmla="*/ 2147483647 h 1816"/>
                  <a:gd name="T8" fmla="*/ 2147483647 w 1816"/>
                  <a:gd name="T9" fmla="*/ 2147483647 h 1816"/>
                  <a:gd name="T10" fmla="*/ 2147483647 w 1816"/>
                  <a:gd name="T11" fmla="*/ 2147483647 h 1816"/>
                  <a:gd name="T12" fmla="*/ 2147483647 w 1816"/>
                  <a:gd name="T13" fmla="*/ 2147483647 h 1816"/>
                  <a:gd name="T14" fmla="*/ 2147483647 w 1816"/>
                  <a:gd name="T15" fmla="*/ 2147483647 h 1816"/>
                  <a:gd name="T16" fmla="*/ 2147483647 w 1816"/>
                  <a:gd name="T17" fmla="*/ 2147483647 h 1816"/>
                  <a:gd name="T18" fmla="*/ 2147483647 w 1816"/>
                  <a:gd name="T19" fmla="*/ 2147483647 h 1816"/>
                  <a:gd name="T20" fmla="*/ 2147483647 w 1816"/>
                  <a:gd name="T21" fmla="*/ 2147483647 h 1816"/>
                  <a:gd name="T22" fmla="*/ 2147483647 w 1816"/>
                  <a:gd name="T23" fmla="*/ 2147483647 h 1816"/>
                  <a:gd name="T24" fmla="*/ 0 w 1816"/>
                  <a:gd name="T25" fmla="*/ 2147483647 h 1816"/>
                  <a:gd name="T26" fmla="*/ 2147483647 w 1816"/>
                  <a:gd name="T27" fmla="*/ 2147483647 h 1816"/>
                  <a:gd name="T28" fmla="*/ 2147483647 w 1816"/>
                  <a:gd name="T29" fmla="*/ 2147483647 h 1816"/>
                  <a:gd name="T30" fmla="*/ 2147483647 w 1816"/>
                  <a:gd name="T31" fmla="*/ 2147483647 h 1816"/>
                  <a:gd name="T32" fmla="*/ 2147483647 w 1816"/>
                  <a:gd name="T33" fmla="*/ 2147483647 h 1816"/>
                  <a:gd name="T34" fmla="*/ 2147483647 w 1816"/>
                  <a:gd name="T35" fmla="*/ 2147483647 h 1816"/>
                  <a:gd name="T36" fmla="*/ 2147483647 w 1816"/>
                  <a:gd name="T37" fmla="*/ 2147483647 h 1816"/>
                  <a:gd name="T38" fmla="*/ 2147483647 w 1816"/>
                  <a:gd name="T39" fmla="*/ 2147483647 h 1816"/>
                  <a:gd name="T40" fmla="*/ 2147483647 w 1816"/>
                  <a:gd name="T41" fmla="*/ 2147483647 h 1816"/>
                  <a:gd name="T42" fmla="*/ 2147483647 w 1816"/>
                  <a:gd name="T43" fmla="*/ 2147483647 h 1816"/>
                  <a:gd name="T44" fmla="*/ 2147483647 w 1816"/>
                  <a:gd name="T45" fmla="*/ 2147483647 h 1816"/>
                  <a:gd name="T46" fmla="*/ 2147483647 w 1816"/>
                  <a:gd name="T47" fmla="*/ 2147483647 h 1816"/>
                  <a:gd name="T48" fmla="*/ 2147483647 w 1816"/>
                  <a:gd name="T49" fmla="*/ 2147483647 h 1816"/>
                  <a:gd name="T50" fmla="*/ 2147483647 w 1816"/>
                  <a:gd name="T51" fmla="*/ 2147483647 h 1816"/>
                  <a:gd name="T52" fmla="*/ 2147483647 w 1816"/>
                  <a:gd name="T53" fmla="*/ 2147483647 h 1816"/>
                  <a:gd name="T54" fmla="*/ 2147483647 w 1816"/>
                  <a:gd name="T55" fmla="*/ 2147483647 h 1816"/>
                  <a:gd name="T56" fmla="*/ 2147483647 w 1816"/>
                  <a:gd name="T57" fmla="*/ 2147483647 h 1816"/>
                  <a:gd name="T58" fmla="*/ 2147483647 w 1816"/>
                  <a:gd name="T59" fmla="*/ 2147483647 h 1816"/>
                  <a:gd name="T60" fmla="*/ 2147483647 w 1816"/>
                  <a:gd name="T61" fmla="*/ 2147483647 h 1816"/>
                  <a:gd name="T62" fmla="*/ 2147483647 w 1816"/>
                  <a:gd name="T63" fmla="*/ 2147483647 h 1816"/>
                  <a:gd name="T64" fmla="*/ 2147483647 w 1816"/>
                  <a:gd name="T65" fmla="*/ 2147483647 h 1816"/>
                  <a:gd name="T66" fmla="*/ 2147483647 w 1816"/>
                  <a:gd name="T67" fmla="*/ 2147483647 h 1816"/>
                  <a:gd name="T68" fmla="*/ 2147483647 w 1816"/>
                  <a:gd name="T69" fmla="*/ 2147483647 h 1816"/>
                  <a:gd name="T70" fmla="*/ 2147483647 w 1816"/>
                  <a:gd name="T71" fmla="*/ 2147483647 h 1816"/>
                  <a:gd name="T72" fmla="*/ 2147483647 w 1816"/>
                  <a:gd name="T73" fmla="*/ 2147483647 h 1816"/>
                  <a:gd name="T74" fmla="*/ 2147483647 w 1816"/>
                  <a:gd name="T75" fmla="*/ 2147483647 h 1816"/>
                  <a:gd name="T76" fmla="*/ 2147483647 w 1816"/>
                  <a:gd name="T77" fmla="*/ 2147483647 h 1816"/>
                  <a:gd name="T78" fmla="*/ 2147483647 w 1816"/>
                  <a:gd name="T79" fmla="*/ 2147483647 h 1816"/>
                  <a:gd name="T80" fmla="*/ 2147483647 w 1816"/>
                  <a:gd name="T81" fmla="*/ 2147483647 h 1816"/>
                  <a:gd name="T82" fmla="*/ 2147483647 w 1816"/>
                  <a:gd name="T83" fmla="*/ 2147483647 h 1816"/>
                  <a:gd name="T84" fmla="*/ 2147483647 w 1816"/>
                  <a:gd name="T85" fmla="*/ 2147483647 h 1816"/>
                  <a:gd name="T86" fmla="*/ 2147483647 w 1816"/>
                  <a:gd name="T87" fmla="*/ 2147483647 h 1816"/>
                  <a:gd name="T88" fmla="*/ 2147483647 w 1816"/>
                  <a:gd name="T89" fmla="*/ 2147483647 h 1816"/>
                  <a:gd name="T90" fmla="*/ 2147483647 w 1816"/>
                  <a:gd name="T91" fmla="*/ 2147483647 h 1816"/>
                  <a:gd name="T92" fmla="*/ 2147483647 w 1816"/>
                  <a:gd name="T93" fmla="*/ 2147483647 h 1816"/>
                  <a:gd name="T94" fmla="*/ 2147483647 w 1816"/>
                  <a:gd name="T95" fmla="*/ 2147483647 h 1816"/>
                  <a:gd name="T96" fmla="*/ 2147483647 w 1816"/>
                  <a:gd name="T97" fmla="*/ 2147483647 h 1816"/>
                  <a:gd name="T98" fmla="*/ 2147483647 w 1816"/>
                  <a:gd name="T99" fmla="*/ 2147483647 h 1816"/>
                  <a:gd name="T100" fmla="*/ 2147483647 w 1816"/>
                  <a:gd name="T101" fmla="*/ 2147483647 h 1816"/>
                  <a:gd name="T102" fmla="*/ 2147483647 w 1816"/>
                  <a:gd name="T103" fmla="*/ 2147483647 h 181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1816"/>
                  <a:gd name="T157" fmla="*/ 0 h 1816"/>
                  <a:gd name="T158" fmla="*/ 1816 w 1816"/>
                  <a:gd name="T159" fmla="*/ 1816 h 181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1816" h="1816">
                    <a:moveTo>
                      <a:pt x="1816" y="978"/>
                    </a:moveTo>
                    <a:lnTo>
                      <a:pt x="1816" y="836"/>
                    </a:lnTo>
                    <a:lnTo>
                      <a:pt x="1710" y="836"/>
                    </a:lnTo>
                    <a:lnTo>
                      <a:pt x="1706" y="792"/>
                    </a:lnTo>
                    <a:lnTo>
                      <a:pt x="1698" y="750"/>
                    </a:lnTo>
                    <a:lnTo>
                      <a:pt x="1688" y="708"/>
                    </a:lnTo>
                    <a:lnTo>
                      <a:pt x="1678" y="666"/>
                    </a:lnTo>
                    <a:lnTo>
                      <a:pt x="1774" y="626"/>
                    </a:lnTo>
                    <a:lnTo>
                      <a:pt x="1718" y="494"/>
                    </a:lnTo>
                    <a:lnTo>
                      <a:pt x="1622" y="534"/>
                    </a:lnTo>
                    <a:lnTo>
                      <a:pt x="1602" y="496"/>
                    </a:lnTo>
                    <a:lnTo>
                      <a:pt x="1578" y="460"/>
                    </a:lnTo>
                    <a:lnTo>
                      <a:pt x="1552" y="424"/>
                    </a:lnTo>
                    <a:lnTo>
                      <a:pt x="1526" y="390"/>
                    </a:lnTo>
                    <a:lnTo>
                      <a:pt x="1600" y="316"/>
                    </a:lnTo>
                    <a:lnTo>
                      <a:pt x="1498" y="216"/>
                    </a:lnTo>
                    <a:lnTo>
                      <a:pt x="1426" y="290"/>
                    </a:lnTo>
                    <a:lnTo>
                      <a:pt x="1392" y="262"/>
                    </a:lnTo>
                    <a:lnTo>
                      <a:pt x="1356" y="236"/>
                    </a:lnTo>
                    <a:lnTo>
                      <a:pt x="1318" y="214"/>
                    </a:lnTo>
                    <a:lnTo>
                      <a:pt x="1280" y="192"/>
                    </a:lnTo>
                    <a:lnTo>
                      <a:pt x="1320" y="96"/>
                    </a:lnTo>
                    <a:lnTo>
                      <a:pt x="1188" y="42"/>
                    </a:lnTo>
                    <a:lnTo>
                      <a:pt x="1150" y="138"/>
                    </a:lnTo>
                    <a:lnTo>
                      <a:pt x="1108" y="126"/>
                    </a:lnTo>
                    <a:lnTo>
                      <a:pt x="1066" y="116"/>
                    </a:lnTo>
                    <a:lnTo>
                      <a:pt x="1022" y="110"/>
                    </a:lnTo>
                    <a:lnTo>
                      <a:pt x="978" y="104"/>
                    </a:lnTo>
                    <a:lnTo>
                      <a:pt x="978" y="0"/>
                    </a:lnTo>
                    <a:lnTo>
                      <a:pt x="836" y="0"/>
                    </a:lnTo>
                    <a:lnTo>
                      <a:pt x="836" y="104"/>
                    </a:lnTo>
                    <a:lnTo>
                      <a:pt x="792" y="110"/>
                    </a:lnTo>
                    <a:lnTo>
                      <a:pt x="750" y="116"/>
                    </a:lnTo>
                    <a:lnTo>
                      <a:pt x="706" y="126"/>
                    </a:lnTo>
                    <a:lnTo>
                      <a:pt x="666" y="138"/>
                    </a:lnTo>
                    <a:lnTo>
                      <a:pt x="626" y="42"/>
                    </a:lnTo>
                    <a:lnTo>
                      <a:pt x="494" y="96"/>
                    </a:lnTo>
                    <a:lnTo>
                      <a:pt x="534" y="192"/>
                    </a:lnTo>
                    <a:lnTo>
                      <a:pt x="496" y="214"/>
                    </a:lnTo>
                    <a:lnTo>
                      <a:pt x="460" y="236"/>
                    </a:lnTo>
                    <a:lnTo>
                      <a:pt x="424" y="262"/>
                    </a:lnTo>
                    <a:lnTo>
                      <a:pt x="390" y="290"/>
                    </a:lnTo>
                    <a:lnTo>
                      <a:pt x="316" y="216"/>
                    </a:lnTo>
                    <a:lnTo>
                      <a:pt x="216" y="316"/>
                    </a:lnTo>
                    <a:lnTo>
                      <a:pt x="288" y="390"/>
                    </a:lnTo>
                    <a:lnTo>
                      <a:pt x="262" y="424"/>
                    </a:lnTo>
                    <a:lnTo>
                      <a:pt x="236" y="460"/>
                    </a:lnTo>
                    <a:lnTo>
                      <a:pt x="214" y="496"/>
                    </a:lnTo>
                    <a:lnTo>
                      <a:pt x="192" y="534"/>
                    </a:lnTo>
                    <a:lnTo>
                      <a:pt x="96" y="494"/>
                    </a:lnTo>
                    <a:lnTo>
                      <a:pt x="42" y="626"/>
                    </a:lnTo>
                    <a:lnTo>
                      <a:pt x="138" y="666"/>
                    </a:lnTo>
                    <a:lnTo>
                      <a:pt x="126" y="708"/>
                    </a:lnTo>
                    <a:lnTo>
                      <a:pt x="116" y="750"/>
                    </a:lnTo>
                    <a:lnTo>
                      <a:pt x="108" y="792"/>
                    </a:lnTo>
                    <a:lnTo>
                      <a:pt x="104" y="836"/>
                    </a:lnTo>
                    <a:lnTo>
                      <a:pt x="0" y="836"/>
                    </a:lnTo>
                    <a:lnTo>
                      <a:pt x="0" y="978"/>
                    </a:lnTo>
                    <a:lnTo>
                      <a:pt x="104" y="978"/>
                    </a:lnTo>
                    <a:lnTo>
                      <a:pt x="108" y="1022"/>
                    </a:lnTo>
                    <a:lnTo>
                      <a:pt x="116" y="1066"/>
                    </a:lnTo>
                    <a:lnTo>
                      <a:pt x="126" y="1108"/>
                    </a:lnTo>
                    <a:lnTo>
                      <a:pt x="138" y="1150"/>
                    </a:lnTo>
                    <a:lnTo>
                      <a:pt x="42" y="1190"/>
                    </a:lnTo>
                    <a:lnTo>
                      <a:pt x="96" y="1320"/>
                    </a:lnTo>
                    <a:lnTo>
                      <a:pt x="192" y="1280"/>
                    </a:lnTo>
                    <a:lnTo>
                      <a:pt x="214" y="1320"/>
                    </a:lnTo>
                    <a:lnTo>
                      <a:pt x="236" y="1356"/>
                    </a:lnTo>
                    <a:lnTo>
                      <a:pt x="262" y="1392"/>
                    </a:lnTo>
                    <a:lnTo>
                      <a:pt x="288" y="1426"/>
                    </a:lnTo>
                    <a:lnTo>
                      <a:pt x="216" y="1500"/>
                    </a:lnTo>
                    <a:lnTo>
                      <a:pt x="316" y="1600"/>
                    </a:lnTo>
                    <a:lnTo>
                      <a:pt x="390" y="1526"/>
                    </a:lnTo>
                    <a:lnTo>
                      <a:pt x="424" y="1554"/>
                    </a:lnTo>
                    <a:lnTo>
                      <a:pt x="460" y="1578"/>
                    </a:lnTo>
                    <a:lnTo>
                      <a:pt x="496" y="1602"/>
                    </a:lnTo>
                    <a:lnTo>
                      <a:pt x="534" y="1622"/>
                    </a:lnTo>
                    <a:lnTo>
                      <a:pt x="494" y="1718"/>
                    </a:lnTo>
                    <a:lnTo>
                      <a:pt x="626" y="1774"/>
                    </a:lnTo>
                    <a:lnTo>
                      <a:pt x="666" y="1678"/>
                    </a:lnTo>
                    <a:lnTo>
                      <a:pt x="706" y="1690"/>
                    </a:lnTo>
                    <a:lnTo>
                      <a:pt x="750" y="1698"/>
                    </a:lnTo>
                    <a:lnTo>
                      <a:pt x="792" y="1706"/>
                    </a:lnTo>
                    <a:lnTo>
                      <a:pt x="836" y="1712"/>
                    </a:lnTo>
                    <a:lnTo>
                      <a:pt x="836" y="1816"/>
                    </a:lnTo>
                    <a:lnTo>
                      <a:pt x="978" y="1816"/>
                    </a:lnTo>
                    <a:lnTo>
                      <a:pt x="978" y="1712"/>
                    </a:lnTo>
                    <a:lnTo>
                      <a:pt x="1022" y="1706"/>
                    </a:lnTo>
                    <a:lnTo>
                      <a:pt x="1066" y="1698"/>
                    </a:lnTo>
                    <a:lnTo>
                      <a:pt x="1108" y="1690"/>
                    </a:lnTo>
                    <a:lnTo>
                      <a:pt x="1150" y="1678"/>
                    </a:lnTo>
                    <a:lnTo>
                      <a:pt x="1188" y="1774"/>
                    </a:lnTo>
                    <a:lnTo>
                      <a:pt x="1320" y="1718"/>
                    </a:lnTo>
                    <a:lnTo>
                      <a:pt x="1280" y="1622"/>
                    </a:lnTo>
                    <a:lnTo>
                      <a:pt x="1318" y="1602"/>
                    </a:lnTo>
                    <a:lnTo>
                      <a:pt x="1356" y="1578"/>
                    </a:lnTo>
                    <a:lnTo>
                      <a:pt x="1392" y="1554"/>
                    </a:lnTo>
                    <a:lnTo>
                      <a:pt x="1426" y="1526"/>
                    </a:lnTo>
                    <a:lnTo>
                      <a:pt x="1498" y="1600"/>
                    </a:lnTo>
                    <a:lnTo>
                      <a:pt x="1600" y="1500"/>
                    </a:lnTo>
                    <a:lnTo>
                      <a:pt x="1526" y="1426"/>
                    </a:lnTo>
                    <a:lnTo>
                      <a:pt x="1552" y="1392"/>
                    </a:lnTo>
                    <a:lnTo>
                      <a:pt x="1578" y="1356"/>
                    </a:lnTo>
                    <a:lnTo>
                      <a:pt x="1602" y="1320"/>
                    </a:lnTo>
                    <a:lnTo>
                      <a:pt x="1622" y="1280"/>
                    </a:lnTo>
                    <a:lnTo>
                      <a:pt x="1718" y="1320"/>
                    </a:lnTo>
                    <a:lnTo>
                      <a:pt x="1774" y="1190"/>
                    </a:lnTo>
                    <a:lnTo>
                      <a:pt x="1678" y="1150"/>
                    </a:lnTo>
                    <a:lnTo>
                      <a:pt x="1688" y="1108"/>
                    </a:lnTo>
                    <a:lnTo>
                      <a:pt x="1698" y="1066"/>
                    </a:lnTo>
                    <a:lnTo>
                      <a:pt x="1706" y="1022"/>
                    </a:lnTo>
                    <a:lnTo>
                      <a:pt x="1710" y="978"/>
                    </a:lnTo>
                    <a:lnTo>
                      <a:pt x="1816" y="978"/>
                    </a:lnTo>
                    <a:close/>
                    <a:moveTo>
                      <a:pt x="908" y="1614"/>
                    </a:moveTo>
                    <a:lnTo>
                      <a:pt x="908" y="1614"/>
                    </a:lnTo>
                    <a:lnTo>
                      <a:pt x="872" y="1612"/>
                    </a:lnTo>
                    <a:lnTo>
                      <a:pt x="836" y="1610"/>
                    </a:lnTo>
                    <a:lnTo>
                      <a:pt x="800" y="1606"/>
                    </a:lnTo>
                    <a:lnTo>
                      <a:pt x="766" y="1600"/>
                    </a:lnTo>
                    <a:lnTo>
                      <a:pt x="730" y="1592"/>
                    </a:lnTo>
                    <a:lnTo>
                      <a:pt x="698" y="1582"/>
                    </a:lnTo>
                    <a:lnTo>
                      <a:pt x="664" y="1570"/>
                    </a:lnTo>
                    <a:lnTo>
                      <a:pt x="632" y="1558"/>
                    </a:lnTo>
                    <a:lnTo>
                      <a:pt x="602" y="1544"/>
                    </a:lnTo>
                    <a:lnTo>
                      <a:pt x="570" y="1528"/>
                    </a:lnTo>
                    <a:lnTo>
                      <a:pt x="542" y="1512"/>
                    </a:lnTo>
                    <a:lnTo>
                      <a:pt x="512" y="1492"/>
                    </a:lnTo>
                    <a:lnTo>
                      <a:pt x="484" y="1474"/>
                    </a:lnTo>
                    <a:lnTo>
                      <a:pt x="458" y="1452"/>
                    </a:lnTo>
                    <a:lnTo>
                      <a:pt x="432" y="1430"/>
                    </a:lnTo>
                    <a:lnTo>
                      <a:pt x="408" y="1406"/>
                    </a:lnTo>
                    <a:lnTo>
                      <a:pt x="384" y="1382"/>
                    </a:lnTo>
                    <a:lnTo>
                      <a:pt x="362" y="1356"/>
                    </a:lnTo>
                    <a:lnTo>
                      <a:pt x="342" y="1330"/>
                    </a:lnTo>
                    <a:lnTo>
                      <a:pt x="322" y="1302"/>
                    </a:lnTo>
                    <a:lnTo>
                      <a:pt x="304" y="1274"/>
                    </a:lnTo>
                    <a:lnTo>
                      <a:pt x="286" y="1244"/>
                    </a:lnTo>
                    <a:lnTo>
                      <a:pt x="272" y="1214"/>
                    </a:lnTo>
                    <a:lnTo>
                      <a:pt x="256" y="1182"/>
                    </a:lnTo>
                    <a:lnTo>
                      <a:pt x="244" y="1150"/>
                    </a:lnTo>
                    <a:lnTo>
                      <a:pt x="234" y="1118"/>
                    </a:lnTo>
                    <a:lnTo>
                      <a:pt x="224" y="1084"/>
                    </a:lnTo>
                    <a:lnTo>
                      <a:pt x="216" y="1050"/>
                    </a:lnTo>
                    <a:lnTo>
                      <a:pt x="210" y="1016"/>
                    </a:lnTo>
                    <a:lnTo>
                      <a:pt x="206" y="980"/>
                    </a:lnTo>
                    <a:lnTo>
                      <a:pt x="202" y="944"/>
                    </a:lnTo>
                    <a:lnTo>
                      <a:pt x="202" y="908"/>
                    </a:lnTo>
                    <a:lnTo>
                      <a:pt x="202" y="872"/>
                    </a:lnTo>
                    <a:lnTo>
                      <a:pt x="206" y="836"/>
                    </a:lnTo>
                    <a:lnTo>
                      <a:pt x="210" y="800"/>
                    </a:lnTo>
                    <a:lnTo>
                      <a:pt x="216" y="766"/>
                    </a:lnTo>
                    <a:lnTo>
                      <a:pt x="224" y="732"/>
                    </a:lnTo>
                    <a:lnTo>
                      <a:pt x="234" y="698"/>
                    </a:lnTo>
                    <a:lnTo>
                      <a:pt x="244" y="664"/>
                    </a:lnTo>
                    <a:lnTo>
                      <a:pt x="256" y="632"/>
                    </a:lnTo>
                    <a:lnTo>
                      <a:pt x="272" y="602"/>
                    </a:lnTo>
                    <a:lnTo>
                      <a:pt x="286" y="572"/>
                    </a:lnTo>
                    <a:lnTo>
                      <a:pt x="304" y="542"/>
                    </a:lnTo>
                    <a:lnTo>
                      <a:pt x="322" y="512"/>
                    </a:lnTo>
                    <a:lnTo>
                      <a:pt x="342" y="486"/>
                    </a:lnTo>
                    <a:lnTo>
                      <a:pt x="362" y="458"/>
                    </a:lnTo>
                    <a:lnTo>
                      <a:pt x="384" y="432"/>
                    </a:lnTo>
                    <a:lnTo>
                      <a:pt x="408" y="408"/>
                    </a:lnTo>
                    <a:lnTo>
                      <a:pt x="432" y="386"/>
                    </a:lnTo>
                    <a:lnTo>
                      <a:pt x="458" y="362"/>
                    </a:lnTo>
                    <a:lnTo>
                      <a:pt x="484" y="342"/>
                    </a:lnTo>
                    <a:lnTo>
                      <a:pt x="512" y="322"/>
                    </a:lnTo>
                    <a:lnTo>
                      <a:pt x="542" y="304"/>
                    </a:lnTo>
                    <a:lnTo>
                      <a:pt x="570" y="286"/>
                    </a:lnTo>
                    <a:lnTo>
                      <a:pt x="602" y="272"/>
                    </a:lnTo>
                    <a:lnTo>
                      <a:pt x="632" y="258"/>
                    </a:lnTo>
                    <a:lnTo>
                      <a:pt x="664" y="244"/>
                    </a:lnTo>
                    <a:lnTo>
                      <a:pt x="698" y="234"/>
                    </a:lnTo>
                    <a:lnTo>
                      <a:pt x="730" y="224"/>
                    </a:lnTo>
                    <a:lnTo>
                      <a:pt x="766" y="216"/>
                    </a:lnTo>
                    <a:lnTo>
                      <a:pt x="800" y="210"/>
                    </a:lnTo>
                    <a:lnTo>
                      <a:pt x="836" y="206"/>
                    </a:lnTo>
                    <a:lnTo>
                      <a:pt x="872" y="202"/>
                    </a:lnTo>
                    <a:lnTo>
                      <a:pt x="908" y="202"/>
                    </a:lnTo>
                    <a:lnTo>
                      <a:pt x="944" y="202"/>
                    </a:lnTo>
                    <a:lnTo>
                      <a:pt x="980" y="206"/>
                    </a:lnTo>
                    <a:lnTo>
                      <a:pt x="1014" y="210"/>
                    </a:lnTo>
                    <a:lnTo>
                      <a:pt x="1050" y="216"/>
                    </a:lnTo>
                    <a:lnTo>
                      <a:pt x="1084" y="224"/>
                    </a:lnTo>
                    <a:lnTo>
                      <a:pt x="1118" y="234"/>
                    </a:lnTo>
                    <a:lnTo>
                      <a:pt x="1150" y="244"/>
                    </a:lnTo>
                    <a:lnTo>
                      <a:pt x="1182" y="258"/>
                    </a:lnTo>
                    <a:lnTo>
                      <a:pt x="1214" y="272"/>
                    </a:lnTo>
                    <a:lnTo>
                      <a:pt x="1244" y="286"/>
                    </a:lnTo>
                    <a:lnTo>
                      <a:pt x="1274" y="304"/>
                    </a:lnTo>
                    <a:lnTo>
                      <a:pt x="1302" y="322"/>
                    </a:lnTo>
                    <a:lnTo>
                      <a:pt x="1330" y="342"/>
                    </a:lnTo>
                    <a:lnTo>
                      <a:pt x="1356" y="362"/>
                    </a:lnTo>
                    <a:lnTo>
                      <a:pt x="1382" y="386"/>
                    </a:lnTo>
                    <a:lnTo>
                      <a:pt x="1406" y="408"/>
                    </a:lnTo>
                    <a:lnTo>
                      <a:pt x="1430" y="432"/>
                    </a:lnTo>
                    <a:lnTo>
                      <a:pt x="1452" y="458"/>
                    </a:lnTo>
                    <a:lnTo>
                      <a:pt x="1474" y="486"/>
                    </a:lnTo>
                    <a:lnTo>
                      <a:pt x="1492" y="512"/>
                    </a:lnTo>
                    <a:lnTo>
                      <a:pt x="1512" y="542"/>
                    </a:lnTo>
                    <a:lnTo>
                      <a:pt x="1528" y="572"/>
                    </a:lnTo>
                    <a:lnTo>
                      <a:pt x="1544" y="602"/>
                    </a:lnTo>
                    <a:lnTo>
                      <a:pt x="1558" y="632"/>
                    </a:lnTo>
                    <a:lnTo>
                      <a:pt x="1570" y="664"/>
                    </a:lnTo>
                    <a:lnTo>
                      <a:pt x="1582" y="698"/>
                    </a:lnTo>
                    <a:lnTo>
                      <a:pt x="1592" y="732"/>
                    </a:lnTo>
                    <a:lnTo>
                      <a:pt x="1598" y="766"/>
                    </a:lnTo>
                    <a:lnTo>
                      <a:pt x="1606" y="800"/>
                    </a:lnTo>
                    <a:lnTo>
                      <a:pt x="1610" y="836"/>
                    </a:lnTo>
                    <a:lnTo>
                      <a:pt x="1612" y="872"/>
                    </a:lnTo>
                    <a:lnTo>
                      <a:pt x="1614" y="908"/>
                    </a:lnTo>
                    <a:lnTo>
                      <a:pt x="1612" y="944"/>
                    </a:lnTo>
                    <a:lnTo>
                      <a:pt x="1610" y="980"/>
                    </a:lnTo>
                    <a:lnTo>
                      <a:pt x="1606" y="1016"/>
                    </a:lnTo>
                    <a:lnTo>
                      <a:pt x="1598" y="1050"/>
                    </a:lnTo>
                    <a:lnTo>
                      <a:pt x="1592" y="1084"/>
                    </a:lnTo>
                    <a:lnTo>
                      <a:pt x="1582" y="1118"/>
                    </a:lnTo>
                    <a:lnTo>
                      <a:pt x="1570" y="1150"/>
                    </a:lnTo>
                    <a:lnTo>
                      <a:pt x="1558" y="1182"/>
                    </a:lnTo>
                    <a:lnTo>
                      <a:pt x="1544" y="1214"/>
                    </a:lnTo>
                    <a:lnTo>
                      <a:pt x="1528" y="1244"/>
                    </a:lnTo>
                    <a:lnTo>
                      <a:pt x="1512" y="1274"/>
                    </a:lnTo>
                    <a:lnTo>
                      <a:pt x="1492" y="1302"/>
                    </a:lnTo>
                    <a:lnTo>
                      <a:pt x="1474" y="1330"/>
                    </a:lnTo>
                    <a:lnTo>
                      <a:pt x="1452" y="1356"/>
                    </a:lnTo>
                    <a:lnTo>
                      <a:pt x="1430" y="1382"/>
                    </a:lnTo>
                    <a:lnTo>
                      <a:pt x="1406" y="1406"/>
                    </a:lnTo>
                    <a:lnTo>
                      <a:pt x="1382" y="1430"/>
                    </a:lnTo>
                    <a:lnTo>
                      <a:pt x="1356" y="1452"/>
                    </a:lnTo>
                    <a:lnTo>
                      <a:pt x="1330" y="1474"/>
                    </a:lnTo>
                    <a:lnTo>
                      <a:pt x="1302" y="1492"/>
                    </a:lnTo>
                    <a:lnTo>
                      <a:pt x="1274" y="1512"/>
                    </a:lnTo>
                    <a:lnTo>
                      <a:pt x="1244" y="1528"/>
                    </a:lnTo>
                    <a:lnTo>
                      <a:pt x="1214" y="1544"/>
                    </a:lnTo>
                    <a:lnTo>
                      <a:pt x="1182" y="1558"/>
                    </a:lnTo>
                    <a:lnTo>
                      <a:pt x="1150" y="1570"/>
                    </a:lnTo>
                    <a:lnTo>
                      <a:pt x="1118" y="1582"/>
                    </a:lnTo>
                    <a:lnTo>
                      <a:pt x="1084" y="1592"/>
                    </a:lnTo>
                    <a:lnTo>
                      <a:pt x="1050" y="1600"/>
                    </a:lnTo>
                    <a:lnTo>
                      <a:pt x="1014" y="1606"/>
                    </a:lnTo>
                    <a:lnTo>
                      <a:pt x="980" y="1610"/>
                    </a:lnTo>
                    <a:lnTo>
                      <a:pt x="944" y="1612"/>
                    </a:lnTo>
                    <a:lnTo>
                      <a:pt x="908" y="1614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prstDash val="sysDot"/>
                    <a:rou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algn="just" defTabSz="914400" eaLnBrk="1" fontAlgn="base" latinLnBrk="1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900" b="0" i="0" u="none" strike="noStrike" kern="0" cap="none" spc="0" normalizeH="0" baseline="0" noProof="0">
                  <a:ln>
                    <a:noFill/>
                  </a:ln>
                  <a:solidFill>
                    <a:prstClr val="white">
                      <a:lumMod val="65000"/>
                    </a:prstClr>
                  </a:solidFill>
                  <a:effectLst/>
                  <a:uLnTx/>
                  <a:uFillTx/>
                  <a:latin typeface="阿里巴巴普惠体 R" panose="00020600040101010101" charset="-122"/>
                  <a:ea typeface="阿里巴巴普惠体 R" panose="00020600040101010101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7" name="Freeform 675"/>
              <p:cNvSpPr>
                <a:spLocks noEditPoints="1"/>
              </p:cNvSpPr>
              <p:nvPr/>
            </p:nvSpPr>
            <p:spPr bwMode="auto">
              <a:xfrm rot="21275257">
                <a:off x="940378" y="1649334"/>
                <a:ext cx="3429000" cy="3429000"/>
              </a:xfrm>
              <a:custGeom>
                <a:avLst/>
                <a:gdLst>
                  <a:gd name="T0" fmla="*/ 2147483647 w 2622"/>
                  <a:gd name="T1" fmla="*/ 2147483647 h 2622"/>
                  <a:gd name="T2" fmla="*/ 2147483647 w 2622"/>
                  <a:gd name="T3" fmla="*/ 2147483647 h 2622"/>
                  <a:gd name="T4" fmla="*/ 2147483647 w 2622"/>
                  <a:gd name="T5" fmla="*/ 2147483647 h 2622"/>
                  <a:gd name="T6" fmla="*/ 2147483647 w 2622"/>
                  <a:gd name="T7" fmla="*/ 2147483647 h 2622"/>
                  <a:gd name="T8" fmla="*/ 2147483647 w 2622"/>
                  <a:gd name="T9" fmla="*/ 2147483647 h 2622"/>
                  <a:gd name="T10" fmla="*/ 2147483647 w 2622"/>
                  <a:gd name="T11" fmla="*/ 2147483647 h 2622"/>
                  <a:gd name="T12" fmla="*/ 2147483647 w 2622"/>
                  <a:gd name="T13" fmla="*/ 2147483647 h 2622"/>
                  <a:gd name="T14" fmla="*/ 2147483647 w 2622"/>
                  <a:gd name="T15" fmla="*/ 2147483647 h 2622"/>
                  <a:gd name="T16" fmla="*/ 2147483647 w 2622"/>
                  <a:gd name="T17" fmla="*/ 2147483647 h 2622"/>
                  <a:gd name="T18" fmla="*/ 2147483647 w 2622"/>
                  <a:gd name="T19" fmla="*/ 2147483647 h 2622"/>
                  <a:gd name="T20" fmla="*/ 2147483647 w 2622"/>
                  <a:gd name="T21" fmla="*/ 2147483647 h 2622"/>
                  <a:gd name="T22" fmla="*/ 2147483647 w 2622"/>
                  <a:gd name="T23" fmla="*/ 2147483647 h 2622"/>
                  <a:gd name="T24" fmla="*/ 2147483647 w 2622"/>
                  <a:gd name="T25" fmla="*/ 2147483647 h 2622"/>
                  <a:gd name="T26" fmla="*/ 2147483647 w 2622"/>
                  <a:gd name="T27" fmla="*/ 2147483647 h 2622"/>
                  <a:gd name="T28" fmla="*/ 2147483647 w 2622"/>
                  <a:gd name="T29" fmla="*/ 2147483647 h 2622"/>
                  <a:gd name="T30" fmla="*/ 2147483647 w 2622"/>
                  <a:gd name="T31" fmla="*/ 2147483647 h 2622"/>
                  <a:gd name="T32" fmla="*/ 2147483647 w 2622"/>
                  <a:gd name="T33" fmla="*/ 2147483647 h 2622"/>
                  <a:gd name="T34" fmla="*/ 2147483647 w 2622"/>
                  <a:gd name="T35" fmla="*/ 2147483647 h 2622"/>
                  <a:gd name="T36" fmla="*/ 2147483647 w 2622"/>
                  <a:gd name="T37" fmla="*/ 2147483647 h 2622"/>
                  <a:gd name="T38" fmla="*/ 2147483647 w 2622"/>
                  <a:gd name="T39" fmla="*/ 2147483647 h 2622"/>
                  <a:gd name="T40" fmla="*/ 2147483647 w 2622"/>
                  <a:gd name="T41" fmla="*/ 2147483647 h 2622"/>
                  <a:gd name="T42" fmla="*/ 2147483647 w 2622"/>
                  <a:gd name="T43" fmla="*/ 2147483647 h 2622"/>
                  <a:gd name="T44" fmla="*/ 2147483647 w 2622"/>
                  <a:gd name="T45" fmla="*/ 2147483647 h 2622"/>
                  <a:gd name="T46" fmla="*/ 2147483647 w 2622"/>
                  <a:gd name="T47" fmla="*/ 2147483647 h 2622"/>
                  <a:gd name="T48" fmla="*/ 2147483647 w 2622"/>
                  <a:gd name="T49" fmla="*/ 2147483647 h 2622"/>
                  <a:gd name="T50" fmla="*/ 2147483647 w 2622"/>
                  <a:gd name="T51" fmla="*/ 2147483647 h 2622"/>
                  <a:gd name="T52" fmla="*/ 2147483647 w 2622"/>
                  <a:gd name="T53" fmla="*/ 2147483647 h 2622"/>
                  <a:gd name="T54" fmla="*/ 2147483647 w 2622"/>
                  <a:gd name="T55" fmla="*/ 2147483647 h 2622"/>
                  <a:gd name="T56" fmla="*/ 2147483647 w 2622"/>
                  <a:gd name="T57" fmla="*/ 2147483647 h 2622"/>
                  <a:gd name="T58" fmla="*/ 2147483647 w 2622"/>
                  <a:gd name="T59" fmla="*/ 2147483647 h 2622"/>
                  <a:gd name="T60" fmla="*/ 2147483647 w 2622"/>
                  <a:gd name="T61" fmla="*/ 2147483647 h 2622"/>
                  <a:gd name="T62" fmla="*/ 2147483647 w 2622"/>
                  <a:gd name="T63" fmla="*/ 2147483647 h 2622"/>
                  <a:gd name="T64" fmla="*/ 2147483647 w 2622"/>
                  <a:gd name="T65" fmla="*/ 2147483647 h 2622"/>
                  <a:gd name="T66" fmla="*/ 2147483647 w 2622"/>
                  <a:gd name="T67" fmla="*/ 2147483647 h 2622"/>
                  <a:gd name="T68" fmla="*/ 2147483647 w 2622"/>
                  <a:gd name="T69" fmla="*/ 2147483647 h 2622"/>
                  <a:gd name="T70" fmla="*/ 2147483647 w 2622"/>
                  <a:gd name="T71" fmla="*/ 2147483647 h 2622"/>
                  <a:gd name="T72" fmla="*/ 2147483647 w 2622"/>
                  <a:gd name="T73" fmla="*/ 2147483647 h 2622"/>
                  <a:gd name="T74" fmla="*/ 2147483647 w 2622"/>
                  <a:gd name="T75" fmla="*/ 2147483647 h 2622"/>
                  <a:gd name="T76" fmla="*/ 2147483647 w 2622"/>
                  <a:gd name="T77" fmla="*/ 2147483647 h 2622"/>
                  <a:gd name="T78" fmla="*/ 2147483647 w 2622"/>
                  <a:gd name="T79" fmla="*/ 2147483647 h 2622"/>
                  <a:gd name="T80" fmla="*/ 2147483647 w 2622"/>
                  <a:gd name="T81" fmla="*/ 2147483647 h 2622"/>
                  <a:gd name="T82" fmla="*/ 2147483647 w 2622"/>
                  <a:gd name="T83" fmla="*/ 2147483647 h 2622"/>
                  <a:gd name="T84" fmla="*/ 2147483647 w 2622"/>
                  <a:gd name="T85" fmla="*/ 2147483647 h 2622"/>
                  <a:gd name="T86" fmla="*/ 2147483647 w 2622"/>
                  <a:gd name="T87" fmla="*/ 2147483647 h 2622"/>
                  <a:gd name="T88" fmla="*/ 2147483647 w 2622"/>
                  <a:gd name="T89" fmla="*/ 2147483647 h 2622"/>
                  <a:gd name="T90" fmla="*/ 2147483647 w 2622"/>
                  <a:gd name="T91" fmla="*/ 2147483647 h 2622"/>
                  <a:gd name="T92" fmla="*/ 2147483647 w 2622"/>
                  <a:gd name="T93" fmla="*/ 2147483647 h 2622"/>
                  <a:gd name="T94" fmla="*/ 2147483647 w 2622"/>
                  <a:gd name="T95" fmla="*/ 2147483647 h 2622"/>
                  <a:gd name="T96" fmla="*/ 2147483647 w 2622"/>
                  <a:gd name="T97" fmla="*/ 2147483647 h 2622"/>
                  <a:gd name="T98" fmla="*/ 2147483647 w 2622"/>
                  <a:gd name="T99" fmla="*/ 2147483647 h 2622"/>
                  <a:gd name="T100" fmla="*/ 2147483647 w 2622"/>
                  <a:gd name="T101" fmla="*/ 2147483647 h 2622"/>
                  <a:gd name="T102" fmla="*/ 2147483647 w 2622"/>
                  <a:gd name="T103" fmla="*/ 2147483647 h 2622"/>
                  <a:gd name="T104" fmla="*/ 2147483647 w 2622"/>
                  <a:gd name="T105" fmla="*/ 2147483647 h 2622"/>
                  <a:gd name="T106" fmla="*/ 2147483647 w 2622"/>
                  <a:gd name="T107" fmla="*/ 2147483647 h 2622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2622"/>
                  <a:gd name="T163" fmla="*/ 0 h 2622"/>
                  <a:gd name="T164" fmla="*/ 2622 w 2622"/>
                  <a:gd name="T165" fmla="*/ 2622 h 2622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2622" h="2622">
                    <a:moveTo>
                      <a:pt x="2622" y="1382"/>
                    </a:moveTo>
                    <a:lnTo>
                      <a:pt x="2622" y="1240"/>
                    </a:lnTo>
                    <a:lnTo>
                      <a:pt x="2520" y="1240"/>
                    </a:lnTo>
                    <a:lnTo>
                      <a:pt x="2516" y="1196"/>
                    </a:lnTo>
                    <a:lnTo>
                      <a:pt x="2512" y="1152"/>
                    </a:lnTo>
                    <a:lnTo>
                      <a:pt x="2506" y="1110"/>
                    </a:lnTo>
                    <a:lnTo>
                      <a:pt x="2498" y="1068"/>
                    </a:lnTo>
                    <a:lnTo>
                      <a:pt x="2596" y="1040"/>
                    </a:lnTo>
                    <a:lnTo>
                      <a:pt x="2560" y="904"/>
                    </a:lnTo>
                    <a:lnTo>
                      <a:pt x="2460" y="930"/>
                    </a:lnTo>
                    <a:lnTo>
                      <a:pt x="2446" y="888"/>
                    </a:lnTo>
                    <a:lnTo>
                      <a:pt x="2430" y="848"/>
                    </a:lnTo>
                    <a:lnTo>
                      <a:pt x="2412" y="808"/>
                    </a:lnTo>
                    <a:lnTo>
                      <a:pt x="2394" y="768"/>
                    </a:lnTo>
                    <a:lnTo>
                      <a:pt x="2482" y="718"/>
                    </a:lnTo>
                    <a:lnTo>
                      <a:pt x="2412" y="594"/>
                    </a:lnTo>
                    <a:lnTo>
                      <a:pt x="2322" y="646"/>
                    </a:lnTo>
                    <a:lnTo>
                      <a:pt x="2298" y="610"/>
                    </a:lnTo>
                    <a:lnTo>
                      <a:pt x="2272" y="574"/>
                    </a:lnTo>
                    <a:lnTo>
                      <a:pt x="2244" y="540"/>
                    </a:lnTo>
                    <a:lnTo>
                      <a:pt x="2216" y="508"/>
                    </a:lnTo>
                    <a:lnTo>
                      <a:pt x="2290" y="434"/>
                    </a:lnTo>
                    <a:lnTo>
                      <a:pt x="2188" y="334"/>
                    </a:lnTo>
                    <a:lnTo>
                      <a:pt x="2116" y="406"/>
                    </a:lnTo>
                    <a:lnTo>
                      <a:pt x="2082" y="378"/>
                    </a:lnTo>
                    <a:lnTo>
                      <a:pt x="2048" y="352"/>
                    </a:lnTo>
                    <a:lnTo>
                      <a:pt x="2014" y="326"/>
                    </a:lnTo>
                    <a:lnTo>
                      <a:pt x="1978" y="300"/>
                    </a:lnTo>
                    <a:lnTo>
                      <a:pt x="2028" y="212"/>
                    </a:lnTo>
                    <a:lnTo>
                      <a:pt x="1906" y="140"/>
                    </a:lnTo>
                    <a:lnTo>
                      <a:pt x="1854" y="230"/>
                    </a:lnTo>
                    <a:lnTo>
                      <a:pt x="1816" y="210"/>
                    </a:lnTo>
                    <a:lnTo>
                      <a:pt x="1776" y="194"/>
                    </a:lnTo>
                    <a:lnTo>
                      <a:pt x="1734" y="178"/>
                    </a:lnTo>
                    <a:lnTo>
                      <a:pt x="1694" y="162"/>
                    </a:lnTo>
                    <a:lnTo>
                      <a:pt x="1720" y="64"/>
                    </a:lnTo>
                    <a:lnTo>
                      <a:pt x="1582" y="26"/>
                    </a:lnTo>
                    <a:lnTo>
                      <a:pt x="1556" y="126"/>
                    </a:lnTo>
                    <a:lnTo>
                      <a:pt x="1514" y="118"/>
                    </a:lnTo>
                    <a:lnTo>
                      <a:pt x="1470" y="112"/>
                    </a:lnTo>
                    <a:lnTo>
                      <a:pt x="1426" y="106"/>
                    </a:lnTo>
                    <a:lnTo>
                      <a:pt x="1382" y="104"/>
                    </a:lnTo>
                    <a:lnTo>
                      <a:pt x="1382" y="0"/>
                    </a:lnTo>
                    <a:lnTo>
                      <a:pt x="1240" y="0"/>
                    </a:lnTo>
                    <a:lnTo>
                      <a:pt x="1240" y="104"/>
                    </a:lnTo>
                    <a:lnTo>
                      <a:pt x="1196" y="106"/>
                    </a:lnTo>
                    <a:lnTo>
                      <a:pt x="1154" y="112"/>
                    </a:lnTo>
                    <a:lnTo>
                      <a:pt x="1110" y="118"/>
                    </a:lnTo>
                    <a:lnTo>
                      <a:pt x="1068" y="126"/>
                    </a:lnTo>
                    <a:lnTo>
                      <a:pt x="1042" y="26"/>
                    </a:lnTo>
                    <a:lnTo>
                      <a:pt x="904" y="64"/>
                    </a:lnTo>
                    <a:lnTo>
                      <a:pt x="930" y="162"/>
                    </a:lnTo>
                    <a:lnTo>
                      <a:pt x="890" y="178"/>
                    </a:lnTo>
                    <a:lnTo>
                      <a:pt x="848" y="194"/>
                    </a:lnTo>
                    <a:lnTo>
                      <a:pt x="808" y="210"/>
                    </a:lnTo>
                    <a:lnTo>
                      <a:pt x="770" y="230"/>
                    </a:lnTo>
                    <a:lnTo>
                      <a:pt x="718" y="140"/>
                    </a:lnTo>
                    <a:lnTo>
                      <a:pt x="594" y="212"/>
                    </a:lnTo>
                    <a:lnTo>
                      <a:pt x="646" y="300"/>
                    </a:lnTo>
                    <a:lnTo>
                      <a:pt x="610" y="326"/>
                    </a:lnTo>
                    <a:lnTo>
                      <a:pt x="576" y="352"/>
                    </a:lnTo>
                    <a:lnTo>
                      <a:pt x="542" y="378"/>
                    </a:lnTo>
                    <a:lnTo>
                      <a:pt x="508" y="406"/>
                    </a:lnTo>
                    <a:lnTo>
                      <a:pt x="436" y="334"/>
                    </a:lnTo>
                    <a:lnTo>
                      <a:pt x="334" y="434"/>
                    </a:lnTo>
                    <a:lnTo>
                      <a:pt x="408" y="508"/>
                    </a:lnTo>
                    <a:lnTo>
                      <a:pt x="378" y="540"/>
                    </a:lnTo>
                    <a:lnTo>
                      <a:pt x="352" y="574"/>
                    </a:lnTo>
                    <a:lnTo>
                      <a:pt x="326" y="610"/>
                    </a:lnTo>
                    <a:lnTo>
                      <a:pt x="302" y="646"/>
                    </a:lnTo>
                    <a:lnTo>
                      <a:pt x="212" y="594"/>
                    </a:lnTo>
                    <a:lnTo>
                      <a:pt x="140" y="718"/>
                    </a:lnTo>
                    <a:lnTo>
                      <a:pt x="230" y="768"/>
                    </a:lnTo>
                    <a:lnTo>
                      <a:pt x="212" y="808"/>
                    </a:lnTo>
                    <a:lnTo>
                      <a:pt x="194" y="848"/>
                    </a:lnTo>
                    <a:lnTo>
                      <a:pt x="178" y="888"/>
                    </a:lnTo>
                    <a:lnTo>
                      <a:pt x="164" y="930"/>
                    </a:lnTo>
                    <a:lnTo>
                      <a:pt x="64" y="904"/>
                    </a:lnTo>
                    <a:lnTo>
                      <a:pt x="26" y="1040"/>
                    </a:lnTo>
                    <a:lnTo>
                      <a:pt x="126" y="1068"/>
                    </a:lnTo>
                    <a:lnTo>
                      <a:pt x="118" y="1110"/>
                    </a:lnTo>
                    <a:lnTo>
                      <a:pt x="112" y="1152"/>
                    </a:lnTo>
                    <a:lnTo>
                      <a:pt x="108" y="1196"/>
                    </a:lnTo>
                    <a:lnTo>
                      <a:pt x="104" y="1240"/>
                    </a:lnTo>
                    <a:lnTo>
                      <a:pt x="0" y="1240"/>
                    </a:lnTo>
                    <a:lnTo>
                      <a:pt x="0" y="1382"/>
                    </a:lnTo>
                    <a:lnTo>
                      <a:pt x="104" y="1382"/>
                    </a:lnTo>
                    <a:lnTo>
                      <a:pt x="108" y="1426"/>
                    </a:lnTo>
                    <a:lnTo>
                      <a:pt x="112" y="1470"/>
                    </a:lnTo>
                    <a:lnTo>
                      <a:pt x="118" y="1512"/>
                    </a:lnTo>
                    <a:lnTo>
                      <a:pt x="126" y="1556"/>
                    </a:lnTo>
                    <a:lnTo>
                      <a:pt x="26" y="1582"/>
                    </a:lnTo>
                    <a:lnTo>
                      <a:pt x="64" y="1720"/>
                    </a:lnTo>
                    <a:lnTo>
                      <a:pt x="164" y="1692"/>
                    </a:lnTo>
                    <a:lnTo>
                      <a:pt x="178" y="1734"/>
                    </a:lnTo>
                    <a:lnTo>
                      <a:pt x="194" y="1774"/>
                    </a:lnTo>
                    <a:lnTo>
                      <a:pt x="212" y="1814"/>
                    </a:lnTo>
                    <a:lnTo>
                      <a:pt x="230" y="1854"/>
                    </a:lnTo>
                    <a:lnTo>
                      <a:pt x="140" y="1906"/>
                    </a:lnTo>
                    <a:lnTo>
                      <a:pt x="212" y="2028"/>
                    </a:lnTo>
                    <a:lnTo>
                      <a:pt x="302" y="1978"/>
                    </a:lnTo>
                    <a:lnTo>
                      <a:pt x="326" y="2014"/>
                    </a:lnTo>
                    <a:lnTo>
                      <a:pt x="352" y="2048"/>
                    </a:lnTo>
                    <a:lnTo>
                      <a:pt x="378" y="2082"/>
                    </a:lnTo>
                    <a:lnTo>
                      <a:pt x="408" y="2116"/>
                    </a:lnTo>
                    <a:lnTo>
                      <a:pt x="334" y="2188"/>
                    </a:lnTo>
                    <a:lnTo>
                      <a:pt x="436" y="2288"/>
                    </a:lnTo>
                    <a:lnTo>
                      <a:pt x="508" y="2216"/>
                    </a:lnTo>
                    <a:lnTo>
                      <a:pt x="542" y="2244"/>
                    </a:lnTo>
                    <a:lnTo>
                      <a:pt x="576" y="2272"/>
                    </a:lnTo>
                    <a:lnTo>
                      <a:pt x="610" y="2298"/>
                    </a:lnTo>
                    <a:lnTo>
                      <a:pt x="646" y="2322"/>
                    </a:lnTo>
                    <a:lnTo>
                      <a:pt x="594" y="2412"/>
                    </a:lnTo>
                    <a:lnTo>
                      <a:pt x="718" y="2482"/>
                    </a:lnTo>
                    <a:lnTo>
                      <a:pt x="770" y="2394"/>
                    </a:lnTo>
                    <a:lnTo>
                      <a:pt x="808" y="2412"/>
                    </a:lnTo>
                    <a:lnTo>
                      <a:pt x="848" y="2430"/>
                    </a:lnTo>
                    <a:lnTo>
                      <a:pt x="890" y="2446"/>
                    </a:lnTo>
                    <a:lnTo>
                      <a:pt x="930" y="2460"/>
                    </a:lnTo>
                    <a:lnTo>
                      <a:pt x="904" y="2560"/>
                    </a:lnTo>
                    <a:lnTo>
                      <a:pt x="1042" y="2596"/>
                    </a:lnTo>
                    <a:lnTo>
                      <a:pt x="1068" y="2498"/>
                    </a:lnTo>
                    <a:lnTo>
                      <a:pt x="1110" y="2504"/>
                    </a:lnTo>
                    <a:lnTo>
                      <a:pt x="1154" y="2512"/>
                    </a:lnTo>
                    <a:lnTo>
                      <a:pt x="1196" y="2516"/>
                    </a:lnTo>
                    <a:lnTo>
                      <a:pt x="1240" y="2520"/>
                    </a:lnTo>
                    <a:lnTo>
                      <a:pt x="1240" y="2622"/>
                    </a:lnTo>
                    <a:lnTo>
                      <a:pt x="1382" y="2622"/>
                    </a:lnTo>
                    <a:lnTo>
                      <a:pt x="1382" y="2520"/>
                    </a:lnTo>
                    <a:lnTo>
                      <a:pt x="1426" y="2516"/>
                    </a:lnTo>
                    <a:lnTo>
                      <a:pt x="1470" y="2512"/>
                    </a:lnTo>
                    <a:lnTo>
                      <a:pt x="1514" y="2504"/>
                    </a:lnTo>
                    <a:lnTo>
                      <a:pt x="1556" y="2498"/>
                    </a:lnTo>
                    <a:lnTo>
                      <a:pt x="1582" y="2596"/>
                    </a:lnTo>
                    <a:lnTo>
                      <a:pt x="1720" y="2560"/>
                    </a:lnTo>
                    <a:lnTo>
                      <a:pt x="1694" y="2460"/>
                    </a:lnTo>
                    <a:lnTo>
                      <a:pt x="1734" y="2446"/>
                    </a:lnTo>
                    <a:lnTo>
                      <a:pt x="1776" y="2430"/>
                    </a:lnTo>
                    <a:lnTo>
                      <a:pt x="1816" y="2412"/>
                    </a:lnTo>
                    <a:lnTo>
                      <a:pt x="1854" y="2394"/>
                    </a:lnTo>
                    <a:lnTo>
                      <a:pt x="1906" y="2482"/>
                    </a:lnTo>
                    <a:lnTo>
                      <a:pt x="2028" y="2412"/>
                    </a:lnTo>
                    <a:lnTo>
                      <a:pt x="1978" y="2322"/>
                    </a:lnTo>
                    <a:lnTo>
                      <a:pt x="2014" y="2298"/>
                    </a:lnTo>
                    <a:lnTo>
                      <a:pt x="2048" y="2272"/>
                    </a:lnTo>
                    <a:lnTo>
                      <a:pt x="2082" y="2244"/>
                    </a:lnTo>
                    <a:lnTo>
                      <a:pt x="2116" y="2216"/>
                    </a:lnTo>
                    <a:lnTo>
                      <a:pt x="2188" y="2288"/>
                    </a:lnTo>
                    <a:lnTo>
                      <a:pt x="2290" y="2188"/>
                    </a:lnTo>
                    <a:lnTo>
                      <a:pt x="2216" y="2116"/>
                    </a:lnTo>
                    <a:lnTo>
                      <a:pt x="2244" y="2082"/>
                    </a:lnTo>
                    <a:lnTo>
                      <a:pt x="2272" y="2048"/>
                    </a:lnTo>
                    <a:lnTo>
                      <a:pt x="2298" y="2014"/>
                    </a:lnTo>
                    <a:lnTo>
                      <a:pt x="2322" y="1978"/>
                    </a:lnTo>
                    <a:lnTo>
                      <a:pt x="2412" y="2028"/>
                    </a:lnTo>
                    <a:lnTo>
                      <a:pt x="2482" y="1906"/>
                    </a:lnTo>
                    <a:lnTo>
                      <a:pt x="2394" y="1854"/>
                    </a:lnTo>
                    <a:lnTo>
                      <a:pt x="2412" y="1814"/>
                    </a:lnTo>
                    <a:lnTo>
                      <a:pt x="2430" y="1774"/>
                    </a:lnTo>
                    <a:lnTo>
                      <a:pt x="2446" y="1734"/>
                    </a:lnTo>
                    <a:lnTo>
                      <a:pt x="2460" y="1692"/>
                    </a:lnTo>
                    <a:lnTo>
                      <a:pt x="2560" y="1720"/>
                    </a:lnTo>
                    <a:lnTo>
                      <a:pt x="2596" y="1582"/>
                    </a:lnTo>
                    <a:lnTo>
                      <a:pt x="2498" y="1556"/>
                    </a:lnTo>
                    <a:lnTo>
                      <a:pt x="2506" y="1512"/>
                    </a:lnTo>
                    <a:lnTo>
                      <a:pt x="2512" y="1470"/>
                    </a:lnTo>
                    <a:lnTo>
                      <a:pt x="2516" y="1426"/>
                    </a:lnTo>
                    <a:lnTo>
                      <a:pt x="2520" y="1382"/>
                    </a:lnTo>
                    <a:lnTo>
                      <a:pt x="2622" y="1382"/>
                    </a:lnTo>
                    <a:close/>
                    <a:moveTo>
                      <a:pt x="1312" y="2420"/>
                    </a:moveTo>
                    <a:lnTo>
                      <a:pt x="1312" y="2420"/>
                    </a:lnTo>
                    <a:lnTo>
                      <a:pt x="1254" y="2420"/>
                    </a:lnTo>
                    <a:lnTo>
                      <a:pt x="1198" y="2416"/>
                    </a:lnTo>
                    <a:lnTo>
                      <a:pt x="1142" y="2408"/>
                    </a:lnTo>
                    <a:lnTo>
                      <a:pt x="1088" y="2398"/>
                    </a:lnTo>
                    <a:lnTo>
                      <a:pt x="1034" y="2386"/>
                    </a:lnTo>
                    <a:lnTo>
                      <a:pt x="982" y="2370"/>
                    </a:lnTo>
                    <a:lnTo>
                      <a:pt x="930" y="2354"/>
                    </a:lnTo>
                    <a:lnTo>
                      <a:pt x="880" y="2334"/>
                    </a:lnTo>
                    <a:lnTo>
                      <a:pt x="830" y="2312"/>
                    </a:lnTo>
                    <a:lnTo>
                      <a:pt x="782" y="2286"/>
                    </a:lnTo>
                    <a:lnTo>
                      <a:pt x="736" y="2260"/>
                    </a:lnTo>
                    <a:lnTo>
                      <a:pt x="692" y="2232"/>
                    </a:lnTo>
                    <a:lnTo>
                      <a:pt x="648" y="2200"/>
                    </a:lnTo>
                    <a:lnTo>
                      <a:pt x="606" y="2168"/>
                    </a:lnTo>
                    <a:lnTo>
                      <a:pt x="566" y="2132"/>
                    </a:lnTo>
                    <a:lnTo>
                      <a:pt x="528" y="2096"/>
                    </a:lnTo>
                    <a:lnTo>
                      <a:pt x="490" y="2058"/>
                    </a:lnTo>
                    <a:lnTo>
                      <a:pt x="456" y="2018"/>
                    </a:lnTo>
                    <a:lnTo>
                      <a:pt x="422" y="1976"/>
                    </a:lnTo>
                    <a:lnTo>
                      <a:pt x="392" y="1932"/>
                    </a:lnTo>
                    <a:lnTo>
                      <a:pt x="362" y="1886"/>
                    </a:lnTo>
                    <a:lnTo>
                      <a:pt x="336" y="1840"/>
                    </a:lnTo>
                    <a:lnTo>
                      <a:pt x="312" y="1792"/>
                    </a:lnTo>
                    <a:lnTo>
                      <a:pt x="290" y="1744"/>
                    </a:lnTo>
                    <a:lnTo>
                      <a:pt x="270" y="1692"/>
                    </a:lnTo>
                    <a:lnTo>
                      <a:pt x="252" y="1642"/>
                    </a:lnTo>
                    <a:lnTo>
                      <a:pt x="238" y="1588"/>
                    </a:lnTo>
                    <a:lnTo>
                      <a:pt x="224" y="1534"/>
                    </a:lnTo>
                    <a:lnTo>
                      <a:pt x="216" y="1480"/>
                    </a:lnTo>
                    <a:lnTo>
                      <a:pt x="208" y="1424"/>
                    </a:lnTo>
                    <a:lnTo>
                      <a:pt x="204" y="1368"/>
                    </a:lnTo>
                    <a:lnTo>
                      <a:pt x="202" y="1312"/>
                    </a:lnTo>
                    <a:lnTo>
                      <a:pt x="204" y="1254"/>
                    </a:lnTo>
                    <a:lnTo>
                      <a:pt x="208" y="1198"/>
                    </a:lnTo>
                    <a:lnTo>
                      <a:pt x="216" y="1142"/>
                    </a:lnTo>
                    <a:lnTo>
                      <a:pt x="224" y="1088"/>
                    </a:lnTo>
                    <a:lnTo>
                      <a:pt x="238" y="1034"/>
                    </a:lnTo>
                    <a:lnTo>
                      <a:pt x="252" y="982"/>
                    </a:lnTo>
                    <a:lnTo>
                      <a:pt x="270" y="930"/>
                    </a:lnTo>
                    <a:lnTo>
                      <a:pt x="290" y="880"/>
                    </a:lnTo>
                    <a:lnTo>
                      <a:pt x="312" y="830"/>
                    </a:lnTo>
                    <a:lnTo>
                      <a:pt x="336" y="782"/>
                    </a:lnTo>
                    <a:lnTo>
                      <a:pt x="362" y="736"/>
                    </a:lnTo>
                    <a:lnTo>
                      <a:pt x="392" y="692"/>
                    </a:lnTo>
                    <a:lnTo>
                      <a:pt x="422" y="648"/>
                    </a:lnTo>
                    <a:lnTo>
                      <a:pt x="456" y="606"/>
                    </a:lnTo>
                    <a:lnTo>
                      <a:pt x="490" y="566"/>
                    </a:lnTo>
                    <a:lnTo>
                      <a:pt x="528" y="526"/>
                    </a:lnTo>
                    <a:lnTo>
                      <a:pt x="566" y="490"/>
                    </a:lnTo>
                    <a:lnTo>
                      <a:pt x="606" y="456"/>
                    </a:lnTo>
                    <a:lnTo>
                      <a:pt x="648" y="422"/>
                    </a:lnTo>
                    <a:lnTo>
                      <a:pt x="692" y="392"/>
                    </a:lnTo>
                    <a:lnTo>
                      <a:pt x="736" y="362"/>
                    </a:lnTo>
                    <a:lnTo>
                      <a:pt x="782" y="336"/>
                    </a:lnTo>
                    <a:lnTo>
                      <a:pt x="830" y="312"/>
                    </a:lnTo>
                    <a:lnTo>
                      <a:pt x="880" y="290"/>
                    </a:lnTo>
                    <a:lnTo>
                      <a:pt x="930" y="270"/>
                    </a:lnTo>
                    <a:lnTo>
                      <a:pt x="982" y="252"/>
                    </a:lnTo>
                    <a:lnTo>
                      <a:pt x="1034" y="236"/>
                    </a:lnTo>
                    <a:lnTo>
                      <a:pt x="1088" y="224"/>
                    </a:lnTo>
                    <a:lnTo>
                      <a:pt x="1142" y="214"/>
                    </a:lnTo>
                    <a:lnTo>
                      <a:pt x="1198" y="208"/>
                    </a:lnTo>
                    <a:lnTo>
                      <a:pt x="1254" y="204"/>
                    </a:lnTo>
                    <a:lnTo>
                      <a:pt x="1312" y="202"/>
                    </a:lnTo>
                    <a:lnTo>
                      <a:pt x="1368" y="204"/>
                    </a:lnTo>
                    <a:lnTo>
                      <a:pt x="1426" y="208"/>
                    </a:lnTo>
                    <a:lnTo>
                      <a:pt x="1480" y="214"/>
                    </a:lnTo>
                    <a:lnTo>
                      <a:pt x="1536" y="224"/>
                    </a:lnTo>
                    <a:lnTo>
                      <a:pt x="1588" y="236"/>
                    </a:lnTo>
                    <a:lnTo>
                      <a:pt x="1642" y="252"/>
                    </a:lnTo>
                    <a:lnTo>
                      <a:pt x="1694" y="270"/>
                    </a:lnTo>
                    <a:lnTo>
                      <a:pt x="1744" y="290"/>
                    </a:lnTo>
                    <a:lnTo>
                      <a:pt x="1792" y="312"/>
                    </a:lnTo>
                    <a:lnTo>
                      <a:pt x="1840" y="336"/>
                    </a:lnTo>
                    <a:lnTo>
                      <a:pt x="1886" y="362"/>
                    </a:lnTo>
                    <a:lnTo>
                      <a:pt x="1932" y="392"/>
                    </a:lnTo>
                    <a:lnTo>
                      <a:pt x="1976" y="422"/>
                    </a:lnTo>
                    <a:lnTo>
                      <a:pt x="2018" y="456"/>
                    </a:lnTo>
                    <a:lnTo>
                      <a:pt x="2058" y="490"/>
                    </a:lnTo>
                    <a:lnTo>
                      <a:pt x="2096" y="526"/>
                    </a:lnTo>
                    <a:lnTo>
                      <a:pt x="2132" y="566"/>
                    </a:lnTo>
                    <a:lnTo>
                      <a:pt x="2168" y="606"/>
                    </a:lnTo>
                    <a:lnTo>
                      <a:pt x="2200" y="648"/>
                    </a:lnTo>
                    <a:lnTo>
                      <a:pt x="2232" y="692"/>
                    </a:lnTo>
                    <a:lnTo>
                      <a:pt x="2260" y="736"/>
                    </a:lnTo>
                    <a:lnTo>
                      <a:pt x="2288" y="782"/>
                    </a:lnTo>
                    <a:lnTo>
                      <a:pt x="2312" y="830"/>
                    </a:lnTo>
                    <a:lnTo>
                      <a:pt x="2334" y="880"/>
                    </a:lnTo>
                    <a:lnTo>
                      <a:pt x="2354" y="930"/>
                    </a:lnTo>
                    <a:lnTo>
                      <a:pt x="2372" y="982"/>
                    </a:lnTo>
                    <a:lnTo>
                      <a:pt x="2386" y="1034"/>
                    </a:lnTo>
                    <a:lnTo>
                      <a:pt x="2398" y="1088"/>
                    </a:lnTo>
                    <a:lnTo>
                      <a:pt x="2408" y="1142"/>
                    </a:lnTo>
                    <a:lnTo>
                      <a:pt x="2416" y="1198"/>
                    </a:lnTo>
                    <a:lnTo>
                      <a:pt x="2420" y="1254"/>
                    </a:lnTo>
                    <a:lnTo>
                      <a:pt x="2422" y="1312"/>
                    </a:lnTo>
                    <a:lnTo>
                      <a:pt x="2420" y="1368"/>
                    </a:lnTo>
                    <a:lnTo>
                      <a:pt x="2416" y="1424"/>
                    </a:lnTo>
                    <a:lnTo>
                      <a:pt x="2408" y="1480"/>
                    </a:lnTo>
                    <a:lnTo>
                      <a:pt x="2398" y="1534"/>
                    </a:lnTo>
                    <a:lnTo>
                      <a:pt x="2386" y="1588"/>
                    </a:lnTo>
                    <a:lnTo>
                      <a:pt x="2372" y="1642"/>
                    </a:lnTo>
                    <a:lnTo>
                      <a:pt x="2354" y="1692"/>
                    </a:lnTo>
                    <a:lnTo>
                      <a:pt x="2334" y="1744"/>
                    </a:lnTo>
                    <a:lnTo>
                      <a:pt x="2312" y="1792"/>
                    </a:lnTo>
                    <a:lnTo>
                      <a:pt x="2288" y="1840"/>
                    </a:lnTo>
                    <a:lnTo>
                      <a:pt x="2260" y="1886"/>
                    </a:lnTo>
                    <a:lnTo>
                      <a:pt x="2232" y="1932"/>
                    </a:lnTo>
                    <a:lnTo>
                      <a:pt x="2200" y="1976"/>
                    </a:lnTo>
                    <a:lnTo>
                      <a:pt x="2168" y="2018"/>
                    </a:lnTo>
                    <a:lnTo>
                      <a:pt x="2132" y="2058"/>
                    </a:lnTo>
                    <a:lnTo>
                      <a:pt x="2096" y="2096"/>
                    </a:lnTo>
                    <a:lnTo>
                      <a:pt x="2058" y="2132"/>
                    </a:lnTo>
                    <a:lnTo>
                      <a:pt x="2018" y="2168"/>
                    </a:lnTo>
                    <a:lnTo>
                      <a:pt x="1976" y="2200"/>
                    </a:lnTo>
                    <a:lnTo>
                      <a:pt x="1932" y="2232"/>
                    </a:lnTo>
                    <a:lnTo>
                      <a:pt x="1886" y="2260"/>
                    </a:lnTo>
                    <a:lnTo>
                      <a:pt x="1840" y="2286"/>
                    </a:lnTo>
                    <a:lnTo>
                      <a:pt x="1792" y="2312"/>
                    </a:lnTo>
                    <a:lnTo>
                      <a:pt x="1744" y="2334"/>
                    </a:lnTo>
                    <a:lnTo>
                      <a:pt x="1694" y="2354"/>
                    </a:lnTo>
                    <a:lnTo>
                      <a:pt x="1642" y="2370"/>
                    </a:lnTo>
                    <a:lnTo>
                      <a:pt x="1588" y="2386"/>
                    </a:lnTo>
                    <a:lnTo>
                      <a:pt x="1536" y="2398"/>
                    </a:lnTo>
                    <a:lnTo>
                      <a:pt x="1480" y="2408"/>
                    </a:lnTo>
                    <a:lnTo>
                      <a:pt x="1426" y="2416"/>
                    </a:lnTo>
                    <a:lnTo>
                      <a:pt x="1368" y="2420"/>
                    </a:lnTo>
                    <a:lnTo>
                      <a:pt x="1312" y="2420"/>
                    </a:lnTo>
                    <a:close/>
                  </a:path>
                </a:pathLst>
              </a:custGeom>
              <a:solidFill>
                <a:srgbClr val="E61D27">
                  <a:alpha val="7999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prstDash val="sysDot"/>
                    <a:rou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algn="just" defTabSz="914400" eaLnBrk="1" fontAlgn="base" latinLnBrk="1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900" b="0" i="0" u="none" strike="noStrike" kern="0" cap="none" spc="0" normalizeH="0" baseline="0" noProof="0">
                  <a:ln>
                    <a:noFill/>
                  </a:ln>
                  <a:solidFill>
                    <a:prstClr val="white">
                      <a:lumMod val="65000"/>
                    </a:prstClr>
                  </a:solidFill>
                  <a:effectLst/>
                  <a:uLnTx/>
                  <a:uFillTx/>
                  <a:latin typeface="阿里巴巴普惠体 R" panose="00020600040101010101" charset="-122"/>
                  <a:ea typeface="阿里巴巴普惠体 R" panose="00020600040101010101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8" name="Oval 676"/>
              <p:cNvSpPr>
                <a:spLocks noChangeArrowheads="1"/>
              </p:cNvSpPr>
              <p:nvPr/>
            </p:nvSpPr>
            <p:spPr bwMode="auto">
              <a:xfrm rot="21275257">
                <a:off x="1307091" y="2016046"/>
                <a:ext cx="2695575" cy="2693988"/>
              </a:xfrm>
              <a:prstGeom prst="ellipse">
                <a:avLst/>
              </a:prstGeom>
              <a:solidFill>
                <a:srgbClr val="E61D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algn="just" defTabSz="914400" eaLnBrk="1" fontAlgn="base" latinLnBrk="1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ko-KR" altLang="en-US" sz="900" b="0" i="0" u="none" strike="noStrike" kern="0" cap="none" spc="0" normalizeH="0" baseline="0" noProof="0">
                  <a:ln>
                    <a:noFill/>
                  </a:ln>
                  <a:solidFill>
                    <a:prstClr val="white">
                      <a:lumMod val="65000"/>
                    </a:prstClr>
                  </a:solidFill>
                  <a:effectLst/>
                  <a:uLnTx/>
                  <a:uFillTx/>
                  <a:latin typeface="阿里巴巴普惠体 R" panose="00020600040101010101" charset="-122"/>
                  <a:ea typeface="阿里巴巴普惠体 R" panose="00020600040101010101" charset="-122"/>
                  <a:cs typeface="阿里巴巴普惠体 R" panose="00020600040101010101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9" name="Oval 677"/>
              <p:cNvSpPr>
                <a:spLocks noChangeArrowheads="1"/>
              </p:cNvSpPr>
              <p:nvPr/>
            </p:nvSpPr>
            <p:spPr bwMode="auto">
              <a:xfrm rot="21275257">
                <a:off x="4617028" y="1993821"/>
                <a:ext cx="1801813" cy="1801813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algn="just" defTabSz="914400" eaLnBrk="1" fontAlgn="base" latinLnBrk="1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ko-KR" altLang="en-US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white">
                      <a:lumMod val="65000"/>
                    </a:prstClr>
                  </a:solidFill>
                  <a:effectLst/>
                  <a:uLnTx/>
                  <a:uFillTx/>
                  <a:latin typeface="阿里巴巴普惠体 R" panose="00020600040101010101" charset="-122"/>
                  <a:ea typeface="阿里巴巴普惠体 R" panose="00020600040101010101" charset="-122"/>
                  <a:cs typeface="阿里巴巴普惠体 R" panose="00020600040101010101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0" name="Freeform 679"/>
              <p:cNvSpPr>
                <a:spLocks noEditPoints="1"/>
              </p:cNvSpPr>
              <p:nvPr/>
            </p:nvSpPr>
            <p:spPr bwMode="auto">
              <a:xfrm rot="21275257">
                <a:off x="5693353" y="3676571"/>
                <a:ext cx="2303463" cy="2305050"/>
              </a:xfrm>
              <a:custGeom>
                <a:avLst/>
                <a:gdLst>
                  <a:gd name="T0" fmla="*/ 2147483647 w 1816"/>
                  <a:gd name="T1" fmla="*/ 2147483647 h 1816"/>
                  <a:gd name="T2" fmla="*/ 2147483647 w 1816"/>
                  <a:gd name="T3" fmla="*/ 2147483647 h 1816"/>
                  <a:gd name="T4" fmla="*/ 2147483647 w 1816"/>
                  <a:gd name="T5" fmla="*/ 2147483647 h 1816"/>
                  <a:gd name="T6" fmla="*/ 2147483647 w 1816"/>
                  <a:gd name="T7" fmla="*/ 2147483647 h 1816"/>
                  <a:gd name="T8" fmla="*/ 2147483647 w 1816"/>
                  <a:gd name="T9" fmla="*/ 2147483647 h 1816"/>
                  <a:gd name="T10" fmla="*/ 2147483647 w 1816"/>
                  <a:gd name="T11" fmla="*/ 2147483647 h 1816"/>
                  <a:gd name="T12" fmla="*/ 2147483647 w 1816"/>
                  <a:gd name="T13" fmla="*/ 2147483647 h 1816"/>
                  <a:gd name="T14" fmla="*/ 2147483647 w 1816"/>
                  <a:gd name="T15" fmla="*/ 2147483647 h 1816"/>
                  <a:gd name="T16" fmla="*/ 2147483647 w 1816"/>
                  <a:gd name="T17" fmla="*/ 2147483647 h 1816"/>
                  <a:gd name="T18" fmla="*/ 2147483647 w 1816"/>
                  <a:gd name="T19" fmla="*/ 2147483647 h 1816"/>
                  <a:gd name="T20" fmla="*/ 2147483647 w 1816"/>
                  <a:gd name="T21" fmla="*/ 2147483647 h 1816"/>
                  <a:gd name="T22" fmla="*/ 2147483647 w 1816"/>
                  <a:gd name="T23" fmla="*/ 2147483647 h 1816"/>
                  <a:gd name="T24" fmla="*/ 0 w 1816"/>
                  <a:gd name="T25" fmla="*/ 2147483647 h 1816"/>
                  <a:gd name="T26" fmla="*/ 2147483647 w 1816"/>
                  <a:gd name="T27" fmla="*/ 2147483647 h 1816"/>
                  <a:gd name="T28" fmla="*/ 2147483647 w 1816"/>
                  <a:gd name="T29" fmla="*/ 2147483647 h 1816"/>
                  <a:gd name="T30" fmla="*/ 2147483647 w 1816"/>
                  <a:gd name="T31" fmla="*/ 2147483647 h 1816"/>
                  <a:gd name="T32" fmla="*/ 2147483647 w 1816"/>
                  <a:gd name="T33" fmla="*/ 2147483647 h 1816"/>
                  <a:gd name="T34" fmla="*/ 2147483647 w 1816"/>
                  <a:gd name="T35" fmla="*/ 2147483647 h 1816"/>
                  <a:gd name="T36" fmla="*/ 2147483647 w 1816"/>
                  <a:gd name="T37" fmla="*/ 2147483647 h 1816"/>
                  <a:gd name="T38" fmla="*/ 2147483647 w 1816"/>
                  <a:gd name="T39" fmla="*/ 2147483647 h 1816"/>
                  <a:gd name="T40" fmla="*/ 2147483647 w 1816"/>
                  <a:gd name="T41" fmla="*/ 2147483647 h 1816"/>
                  <a:gd name="T42" fmla="*/ 2147483647 w 1816"/>
                  <a:gd name="T43" fmla="*/ 2147483647 h 1816"/>
                  <a:gd name="T44" fmla="*/ 2147483647 w 1816"/>
                  <a:gd name="T45" fmla="*/ 2147483647 h 1816"/>
                  <a:gd name="T46" fmla="*/ 2147483647 w 1816"/>
                  <a:gd name="T47" fmla="*/ 2147483647 h 1816"/>
                  <a:gd name="T48" fmla="*/ 2147483647 w 1816"/>
                  <a:gd name="T49" fmla="*/ 2147483647 h 1816"/>
                  <a:gd name="T50" fmla="*/ 2147483647 w 1816"/>
                  <a:gd name="T51" fmla="*/ 2147483647 h 1816"/>
                  <a:gd name="T52" fmla="*/ 2147483647 w 1816"/>
                  <a:gd name="T53" fmla="*/ 2147483647 h 1816"/>
                  <a:gd name="T54" fmla="*/ 2147483647 w 1816"/>
                  <a:gd name="T55" fmla="*/ 2147483647 h 1816"/>
                  <a:gd name="T56" fmla="*/ 2147483647 w 1816"/>
                  <a:gd name="T57" fmla="*/ 2147483647 h 1816"/>
                  <a:gd name="T58" fmla="*/ 2147483647 w 1816"/>
                  <a:gd name="T59" fmla="*/ 2147483647 h 1816"/>
                  <a:gd name="T60" fmla="*/ 2147483647 w 1816"/>
                  <a:gd name="T61" fmla="*/ 2147483647 h 1816"/>
                  <a:gd name="T62" fmla="*/ 2147483647 w 1816"/>
                  <a:gd name="T63" fmla="*/ 2147483647 h 1816"/>
                  <a:gd name="T64" fmla="*/ 2147483647 w 1816"/>
                  <a:gd name="T65" fmla="*/ 2147483647 h 1816"/>
                  <a:gd name="T66" fmla="*/ 2147483647 w 1816"/>
                  <a:gd name="T67" fmla="*/ 2147483647 h 1816"/>
                  <a:gd name="T68" fmla="*/ 2147483647 w 1816"/>
                  <a:gd name="T69" fmla="*/ 2147483647 h 1816"/>
                  <a:gd name="T70" fmla="*/ 2147483647 w 1816"/>
                  <a:gd name="T71" fmla="*/ 2147483647 h 1816"/>
                  <a:gd name="T72" fmla="*/ 2147483647 w 1816"/>
                  <a:gd name="T73" fmla="*/ 2147483647 h 1816"/>
                  <a:gd name="T74" fmla="*/ 2147483647 w 1816"/>
                  <a:gd name="T75" fmla="*/ 2147483647 h 1816"/>
                  <a:gd name="T76" fmla="*/ 2147483647 w 1816"/>
                  <a:gd name="T77" fmla="*/ 2147483647 h 1816"/>
                  <a:gd name="T78" fmla="*/ 2147483647 w 1816"/>
                  <a:gd name="T79" fmla="*/ 2147483647 h 1816"/>
                  <a:gd name="T80" fmla="*/ 2147483647 w 1816"/>
                  <a:gd name="T81" fmla="*/ 2147483647 h 1816"/>
                  <a:gd name="T82" fmla="*/ 2147483647 w 1816"/>
                  <a:gd name="T83" fmla="*/ 2147483647 h 1816"/>
                  <a:gd name="T84" fmla="*/ 2147483647 w 1816"/>
                  <a:gd name="T85" fmla="*/ 2147483647 h 1816"/>
                  <a:gd name="T86" fmla="*/ 2147483647 w 1816"/>
                  <a:gd name="T87" fmla="*/ 2147483647 h 1816"/>
                  <a:gd name="T88" fmla="*/ 2147483647 w 1816"/>
                  <a:gd name="T89" fmla="*/ 2147483647 h 1816"/>
                  <a:gd name="T90" fmla="*/ 2147483647 w 1816"/>
                  <a:gd name="T91" fmla="*/ 2147483647 h 1816"/>
                  <a:gd name="T92" fmla="*/ 2147483647 w 1816"/>
                  <a:gd name="T93" fmla="*/ 2147483647 h 1816"/>
                  <a:gd name="T94" fmla="*/ 2147483647 w 1816"/>
                  <a:gd name="T95" fmla="*/ 2147483647 h 1816"/>
                  <a:gd name="T96" fmla="*/ 2147483647 w 1816"/>
                  <a:gd name="T97" fmla="*/ 2147483647 h 1816"/>
                  <a:gd name="T98" fmla="*/ 2147483647 w 1816"/>
                  <a:gd name="T99" fmla="*/ 2147483647 h 1816"/>
                  <a:gd name="T100" fmla="*/ 2147483647 w 1816"/>
                  <a:gd name="T101" fmla="*/ 2147483647 h 1816"/>
                  <a:gd name="T102" fmla="*/ 2147483647 w 1816"/>
                  <a:gd name="T103" fmla="*/ 2147483647 h 181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1816"/>
                  <a:gd name="T157" fmla="*/ 0 h 1816"/>
                  <a:gd name="T158" fmla="*/ 1816 w 1816"/>
                  <a:gd name="T159" fmla="*/ 1816 h 181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1816" h="1816">
                    <a:moveTo>
                      <a:pt x="1816" y="978"/>
                    </a:moveTo>
                    <a:lnTo>
                      <a:pt x="1816" y="836"/>
                    </a:lnTo>
                    <a:lnTo>
                      <a:pt x="1710" y="836"/>
                    </a:lnTo>
                    <a:lnTo>
                      <a:pt x="1706" y="792"/>
                    </a:lnTo>
                    <a:lnTo>
                      <a:pt x="1698" y="750"/>
                    </a:lnTo>
                    <a:lnTo>
                      <a:pt x="1688" y="708"/>
                    </a:lnTo>
                    <a:lnTo>
                      <a:pt x="1678" y="666"/>
                    </a:lnTo>
                    <a:lnTo>
                      <a:pt x="1774" y="626"/>
                    </a:lnTo>
                    <a:lnTo>
                      <a:pt x="1718" y="494"/>
                    </a:lnTo>
                    <a:lnTo>
                      <a:pt x="1622" y="534"/>
                    </a:lnTo>
                    <a:lnTo>
                      <a:pt x="1602" y="496"/>
                    </a:lnTo>
                    <a:lnTo>
                      <a:pt x="1578" y="460"/>
                    </a:lnTo>
                    <a:lnTo>
                      <a:pt x="1552" y="424"/>
                    </a:lnTo>
                    <a:lnTo>
                      <a:pt x="1526" y="390"/>
                    </a:lnTo>
                    <a:lnTo>
                      <a:pt x="1600" y="316"/>
                    </a:lnTo>
                    <a:lnTo>
                      <a:pt x="1498" y="216"/>
                    </a:lnTo>
                    <a:lnTo>
                      <a:pt x="1426" y="290"/>
                    </a:lnTo>
                    <a:lnTo>
                      <a:pt x="1392" y="262"/>
                    </a:lnTo>
                    <a:lnTo>
                      <a:pt x="1356" y="236"/>
                    </a:lnTo>
                    <a:lnTo>
                      <a:pt x="1318" y="214"/>
                    </a:lnTo>
                    <a:lnTo>
                      <a:pt x="1280" y="192"/>
                    </a:lnTo>
                    <a:lnTo>
                      <a:pt x="1320" y="96"/>
                    </a:lnTo>
                    <a:lnTo>
                      <a:pt x="1188" y="42"/>
                    </a:lnTo>
                    <a:lnTo>
                      <a:pt x="1150" y="138"/>
                    </a:lnTo>
                    <a:lnTo>
                      <a:pt x="1108" y="126"/>
                    </a:lnTo>
                    <a:lnTo>
                      <a:pt x="1066" y="116"/>
                    </a:lnTo>
                    <a:lnTo>
                      <a:pt x="1022" y="110"/>
                    </a:lnTo>
                    <a:lnTo>
                      <a:pt x="978" y="104"/>
                    </a:lnTo>
                    <a:lnTo>
                      <a:pt x="978" y="0"/>
                    </a:lnTo>
                    <a:lnTo>
                      <a:pt x="836" y="0"/>
                    </a:lnTo>
                    <a:lnTo>
                      <a:pt x="836" y="104"/>
                    </a:lnTo>
                    <a:lnTo>
                      <a:pt x="792" y="110"/>
                    </a:lnTo>
                    <a:lnTo>
                      <a:pt x="750" y="116"/>
                    </a:lnTo>
                    <a:lnTo>
                      <a:pt x="706" y="126"/>
                    </a:lnTo>
                    <a:lnTo>
                      <a:pt x="666" y="138"/>
                    </a:lnTo>
                    <a:lnTo>
                      <a:pt x="626" y="42"/>
                    </a:lnTo>
                    <a:lnTo>
                      <a:pt x="494" y="96"/>
                    </a:lnTo>
                    <a:lnTo>
                      <a:pt x="534" y="192"/>
                    </a:lnTo>
                    <a:lnTo>
                      <a:pt x="496" y="214"/>
                    </a:lnTo>
                    <a:lnTo>
                      <a:pt x="460" y="236"/>
                    </a:lnTo>
                    <a:lnTo>
                      <a:pt x="424" y="262"/>
                    </a:lnTo>
                    <a:lnTo>
                      <a:pt x="390" y="290"/>
                    </a:lnTo>
                    <a:lnTo>
                      <a:pt x="316" y="216"/>
                    </a:lnTo>
                    <a:lnTo>
                      <a:pt x="216" y="316"/>
                    </a:lnTo>
                    <a:lnTo>
                      <a:pt x="288" y="390"/>
                    </a:lnTo>
                    <a:lnTo>
                      <a:pt x="262" y="424"/>
                    </a:lnTo>
                    <a:lnTo>
                      <a:pt x="236" y="460"/>
                    </a:lnTo>
                    <a:lnTo>
                      <a:pt x="214" y="496"/>
                    </a:lnTo>
                    <a:lnTo>
                      <a:pt x="192" y="534"/>
                    </a:lnTo>
                    <a:lnTo>
                      <a:pt x="96" y="494"/>
                    </a:lnTo>
                    <a:lnTo>
                      <a:pt x="42" y="626"/>
                    </a:lnTo>
                    <a:lnTo>
                      <a:pt x="138" y="666"/>
                    </a:lnTo>
                    <a:lnTo>
                      <a:pt x="126" y="708"/>
                    </a:lnTo>
                    <a:lnTo>
                      <a:pt x="116" y="750"/>
                    </a:lnTo>
                    <a:lnTo>
                      <a:pt x="108" y="792"/>
                    </a:lnTo>
                    <a:lnTo>
                      <a:pt x="104" y="836"/>
                    </a:lnTo>
                    <a:lnTo>
                      <a:pt x="0" y="836"/>
                    </a:lnTo>
                    <a:lnTo>
                      <a:pt x="0" y="978"/>
                    </a:lnTo>
                    <a:lnTo>
                      <a:pt x="104" y="978"/>
                    </a:lnTo>
                    <a:lnTo>
                      <a:pt x="108" y="1022"/>
                    </a:lnTo>
                    <a:lnTo>
                      <a:pt x="116" y="1066"/>
                    </a:lnTo>
                    <a:lnTo>
                      <a:pt x="126" y="1108"/>
                    </a:lnTo>
                    <a:lnTo>
                      <a:pt x="138" y="1150"/>
                    </a:lnTo>
                    <a:lnTo>
                      <a:pt x="42" y="1190"/>
                    </a:lnTo>
                    <a:lnTo>
                      <a:pt x="96" y="1320"/>
                    </a:lnTo>
                    <a:lnTo>
                      <a:pt x="192" y="1280"/>
                    </a:lnTo>
                    <a:lnTo>
                      <a:pt x="214" y="1320"/>
                    </a:lnTo>
                    <a:lnTo>
                      <a:pt x="236" y="1356"/>
                    </a:lnTo>
                    <a:lnTo>
                      <a:pt x="262" y="1392"/>
                    </a:lnTo>
                    <a:lnTo>
                      <a:pt x="288" y="1426"/>
                    </a:lnTo>
                    <a:lnTo>
                      <a:pt x="216" y="1500"/>
                    </a:lnTo>
                    <a:lnTo>
                      <a:pt x="316" y="1600"/>
                    </a:lnTo>
                    <a:lnTo>
                      <a:pt x="390" y="1526"/>
                    </a:lnTo>
                    <a:lnTo>
                      <a:pt x="424" y="1554"/>
                    </a:lnTo>
                    <a:lnTo>
                      <a:pt x="460" y="1578"/>
                    </a:lnTo>
                    <a:lnTo>
                      <a:pt x="496" y="1602"/>
                    </a:lnTo>
                    <a:lnTo>
                      <a:pt x="534" y="1622"/>
                    </a:lnTo>
                    <a:lnTo>
                      <a:pt x="494" y="1718"/>
                    </a:lnTo>
                    <a:lnTo>
                      <a:pt x="626" y="1774"/>
                    </a:lnTo>
                    <a:lnTo>
                      <a:pt x="666" y="1678"/>
                    </a:lnTo>
                    <a:lnTo>
                      <a:pt x="706" y="1690"/>
                    </a:lnTo>
                    <a:lnTo>
                      <a:pt x="750" y="1698"/>
                    </a:lnTo>
                    <a:lnTo>
                      <a:pt x="792" y="1706"/>
                    </a:lnTo>
                    <a:lnTo>
                      <a:pt x="836" y="1712"/>
                    </a:lnTo>
                    <a:lnTo>
                      <a:pt x="836" y="1816"/>
                    </a:lnTo>
                    <a:lnTo>
                      <a:pt x="978" y="1816"/>
                    </a:lnTo>
                    <a:lnTo>
                      <a:pt x="978" y="1712"/>
                    </a:lnTo>
                    <a:lnTo>
                      <a:pt x="1022" y="1706"/>
                    </a:lnTo>
                    <a:lnTo>
                      <a:pt x="1066" y="1698"/>
                    </a:lnTo>
                    <a:lnTo>
                      <a:pt x="1108" y="1690"/>
                    </a:lnTo>
                    <a:lnTo>
                      <a:pt x="1150" y="1678"/>
                    </a:lnTo>
                    <a:lnTo>
                      <a:pt x="1188" y="1774"/>
                    </a:lnTo>
                    <a:lnTo>
                      <a:pt x="1320" y="1718"/>
                    </a:lnTo>
                    <a:lnTo>
                      <a:pt x="1280" y="1622"/>
                    </a:lnTo>
                    <a:lnTo>
                      <a:pt x="1318" y="1602"/>
                    </a:lnTo>
                    <a:lnTo>
                      <a:pt x="1356" y="1578"/>
                    </a:lnTo>
                    <a:lnTo>
                      <a:pt x="1392" y="1554"/>
                    </a:lnTo>
                    <a:lnTo>
                      <a:pt x="1426" y="1526"/>
                    </a:lnTo>
                    <a:lnTo>
                      <a:pt x="1498" y="1600"/>
                    </a:lnTo>
                    <a:lnTo>
                      <a:pt x="1600" y="1500"/>
                    </a:lnTo>
                    <a:lnTo>
                      <a:pt x="1526" y="1426"/>
                    </a:lnTo>
                    <a:lnTo>
                      <a:pt x="1552" y="1392"/>
                    </a:lnTo>
                    <a:lnTo>
                      <a:pt x="1578" y="1356"/>
                    </a:lnTo>
                    <a:lnTo>
                      <a:pt x="1602" y="1320"/>
                    </a:lnTo>
                    <a:lnTo>
                      <a:pt x="1622" y="1280"/>
                    </a:lnTo>
                    <a:lnTo>
                      <a:pt x="1718" y="1320"/>
                    </a:lnTo>
                    <a:lnTo>
                      <a:pt x="1774" y="1190"/>
                    </a:lnTo>
                    <a:lnTo>
                      <a:pt x="1678" y="1150"/>
                    </a:lnTo>
                    <a:lnTo>
                      <a:pt x="1688" y="1108"/>
                    </a:lnTo>
                    <a:lnTo>
                      <a:pt x="1698" y="1066"/>
                    </a:lnTo>
                    <a:lnTo>
                      <a:pt x="1706" y="1022"/>
                    </a:lnTo>
                    <a:lnTo>
                      <a:pt x="1710" y="978"/>
                    </a:lnTo>
                    <a:lnTo>
                      <a:pt x="1816" y="978"/>
                    </a:lnTo>
                    <a:close/>
                    <a:moveTo>
                      <a:pt x="908" y="1614"/>
                    </a:moveTo>
                    <a:lnTo>
                      <a:pt x="908" y="1614"/>
                    </a:lnTo>
                    <a:lnTo>
                      <a:pt x="872" y="1612"/>
                    </a:lnTo>
                    <a:lnTo>
                      <a:pt x="836" y="1610"/>
                    </a:lnTo>
                    <a:lnTo>
                      <a:pt x="800" y="1606"/>
                    </a:lnTo>
                    <a:lnTo>
                      <a:pt x="766" y="1600"/>
                    </a:lnTo>
                    <a:lnTo>
                      <a:pt x="730" y="1592"/>
                    </a:lnTo>
                    <a:lnTo>
                      <a:pt x="698" y="1582"/>
                    </a:lnTo>
                    <a:lnTo>
                      <a:pt x="664" y="1570"/>
                    </a:lnTo>
                    <a:lnTo>
                      <a:pt x="632" y="1558"/>
                    </a:lnTo>
                    <a:lnTo>
                      <a:pt x="602" y="1544"/>
                    </a:lnTo>
                    <a:lnTo>
                      <a:pt x="570" y="1528"/>
                    </a:lnTo>
                    <a:lnTo>
                      <a:pt x="542" y="1512"/>
                    </a:lnTo>
                    <a:lnTo>
                      <a:pt x="512" y="1492"/>
                    </a:lnTo>
                    <a:lnTo>
                      <a:pt x="484" y="1474"/>
                    </a:lnTo>
                    <a:lnTo>
                      <a:pt x="458" y="1452"/>
                    </a:lnTo>
                    <a:lnTo>
                      <a:pt x="432" y="1430"/>
                    </a:lnTo>
                    <a:lnTo>
                      <a:pt x="408" y="1406"/>
                    </a:lnTo>
                    <a:lnTo>
                      <a:pt x="384" y="1382"/>
                    </a:lnTo>
                    <a:lnTo>
                      <a:pt x="362" y="1356"/>
                    </a:lnTo>
                    <a:lnTo>
                      <a:pt x="342" y="1330"/>
                    </a:lnTo>
                    <a:lnTo>
                      <a:pt x="322" y="1302"/>
                    </a:lnTo>
                    <a:lnTo>
                      <a:pt x="304" y="1274"/>
                    </a:lnTo>
                    <a:lnTo>
                      <a:pt x="286" y="1244"/>
                    </a:lnTo>
                    <a:lnTo>
                      <a:pt x="272" y="1214"/>
                    </a:lnTo>
                    <a:lnTo>
                      <a:pt x="256" y="1182"/>
                    </a:lnTo>
                    <a:lnTo>
                      <a:pt x="244" y="1150"/>
                    </a:lnTo>
                    <a:lnTo>
                      <a:pt x="234" y="1118"/>
                    </a:lnTo>
                    <a:lnTo>
                      <a:pt x="224" y="1084"/>
                    </a:lnTo>
                    <a:lnTo>
                      <a:pt x="216" y="1050"/>
                    </a:lnTo>
                    <a:lnTo>
                      <a:pt x="210" y="1016"/>
                    </a:lnTo>
                    <a:lnTo>
                      <a:pt x="206" y="980"/>
                    </a:lnTo>
                    <a:lnTo>
                      <a:pt x="202" y="944"/>
                    </a:lnTo>
                    <a:lnTo>
                      <a:pt x="202" y="908"/>
                    </a:lnTo>
                    <a:lnTo>
                      <a:pt x="202" y="872"/>
                    </a:lnTo>
                    <a:lnTo>
                      <a:pt x="206" y="836"/>
                    </a:lnTo>
                    <a:lnTo>
                      <a:pt x="210" y="800"/>
                    </a:lnTo>
                    <a:lnTo>
                      <a:pt x="216" y="766"/>
                    </a:lnTo>
                    <a:lnTo>
                      <a:pt x="224" y="732"/>
                    </a:lnTo>
                    <a:lnTo>
                      <a:pt x="234" y="698"/>
                    </a:lnTo>
                    <a:lnTo>
                      <a:pt x="244" y="664"/>
                    </a:lnTo>
                    <a:lnTo>
                      <a:pt x="256" y="632"/>
                    </a:lnTo>
                    <a:lnTo>
                      <a:pt x="272" y="602"/>
                    </a:lnTo>
                    <a:lnTo>
                      <a:pt x="286" y="572"/>
                    </a:lnTo>
                    <a:lnTo>
                      <a:pt x="304" y="542"/>
                    </a:lnTo>
                    <a:lnTo>
                      <a:pt x="322" y="512"/>
                    </a:lnTo>
                    <a:lnTo>
                      <a:pt x="342" y="486"/>
                    </a:lnTo>
                    <a:lnTo>
                      <a:pt x="362" y="458"/>
                    </a:lnTo>
                    <a:lnTo>
                      <a:pt x="384" y="432"/>
                    </a:lnTo>
                    <a:lnTo>
                      <a:pt x="408" y="408"/>
                    </a:lnTo>
                    <a:lnTo>
                      <a:pt x="432" y="386"/>
                    </a:lnTo>
                    <a:lnTo>
                      <a:pt x="458" y="362"/>
                    </a:lnTo>
                    <a:lnTo>
                      <a:pt x="484" y="342"/>
                    </a:lnTo>
                    <a:lnTo>
                      <a:pt x="512" y="322"/>
                    </a:lnTo>
                    <a:lnTo>
                      <a:pt x="542" y="304"/>
                    </a:lnTo>
                    <a:lnTo>
                      <a:pt x="570" y="286"/>
                    </a:lnTo>
                    <a:lnTo>
                      <a:pt x="602" y="272"/>
                    </a:lnTo>
                    <a:lnTo>
                      <a:pt x="632" y="258"/>
                    </a:lnTo>
                    <a:lnTo>
                      <a:pt x="664" y="244"/>
                    </a:lnTo>
                    <a:lnTo>
                      <a:pt x="698" y="234"/>
                    </a:lnTo>
                    <a:lnTo>
                      <a:pt x="730" y="224"/>
                    </a:lnTo>
                    <a:lnTo>
                      <a:pt x="766" y="216"/>
                    </a:lnTo>
                    <a:lnTo>
                      <a:pt x="800" y="210"/>
                    </a:lnTo>
                    <a:lnTo>
                      <a:pt x="836" y="206"/>
                    </a:lnTo>
                    <a:lnTo>
                      <a:pt x="872" y="202"/>
                    </a:lnTo>
                    <a:lnTo>
                      <a:pt x="908" y="202"/>
                    </a:lnTo>
                    <a:lnTo>
                      <a:pt x="944" y="202"/>
                    </a:lnTo>
                    <a:lnTo>
                      <a:pt x="980" y="206"/>
                    </a:lnTo>
                    <a:lnTo>
                      <a:pt x="1014" y="210"/>
                    </a:lnTo>
                    <a:lnTo>
                      <a:pt x="1050" y="216"/>
                    </a:lnTo>
                    <a:lnTo>
                      <a:pt x="1084" y="224"/>
                    </a:lnTo>
                    <a:lnTo>
                      <a:pt x="1118" y="234"/>
                    </a:lnTo>
                    <a:lnTo>
                      <a:pt x="1150" y="244"/>
                    </a:lnTo>
                    <a:lnTo>
                      <a:pt x="1182" y="258"/>
                    </a:lnTo>
                    <a:lnTo>
                      <a:pt x="1214" y="272"/>
                    </a:lnTo>
                    <a:lnTo>
                      <a:pt x="1244" y="286"/>
                    </a:lnTo>
                    <a:lnTo>
                      <a:pt x="1274" y="304"/>
                    </a:lnTo>
                    <a:lnTo>
                      <a:pt x="1302" y="322"/>
                    </a:lnTo>
                    <a:lnTo>
                      <a:pt x="1330" y="342"/>
                    </a:lnTo>
                    <a:lnTo>
                      <a:pt x="1356" y="362"/>
                    </a:lnTo>
                    <a:lnTo>
                      <a:pt x="1382" y="386"/>
                    </a:lnTo>
                    <a:lnTo>
                      <a:pt x="1406" y="408"/>
                    </a:lnTo>
                    <a:lnTo>
                      <a:pt x="1430" y="432"/>
                    </a:lnTo>
                    <a:lnTo>
                      <a:pt x="1452" y="458"/>
                    </a:lnTo>
                    <a:lnTo>
                      <a:pt x="1474" y="486"/>
                    </a:lnTo>
                    <a:lnTo>
                      <a:pt x="1492" y="512"/>
                    </a:lnTo>
                    <a:lnTo>
                      <a:pt x="1512" y="542"/>
                    </a:lnTo>
                    <a:lnTo>
                      <a:pt x="1528" y="572"/>
                    </a:lnTo>
                    <a:lnTo>
                      <a:pt x="1544" y="602"/>
                    </a:lnTo>
                    <a:lnTo>
                      <a:pt x="1558" y="632"/>
                    </a:lnTo>
                    <a:lnTo>
                      <a:pt x="1570" y="664"/>
                    </a:lnTo>
                    <a:lnTo>
                      <a:pt x="1582" y="698"/>
                    </a:lnTo>
                    <a:lnTo>
                      <a:pt x="1592" y="732"/>
                    </a:lnTo>
                    <a:lnTo>
                      <a:pt x="1598" y="766"/>
                    </a:lnTo>
                    <a:lnTo>
                      <a:pt x="1606" y="800"/>
                    </a:lnTo>
                    <a:lnTo>
                      <a:pt x="1610" y="836"/>
                    </a:lnTo>
                    <a:lnTo>
                      <a:pt x="1612" y="872"/>
                    </a:lnTo>
                    <a:lnTo>
                      <a:pt x="1614" y="908"/>
                    </a:lnTo>
                    <a:lnTo>
                      <a:pt x="1612" y="944"/>
                    </a:lnTo>
                    <a:lnTo>
                      <a:pt x="1610" y="980"/>
                    </a:lnTo>
                    <a:lnTo>
                      <a:pt x="1606" y="1016"/>
                    </a:lnTo>
                    <a:lnTo>
                      <a:pt x="1598" y="1050"/>
                    </a:lnTo>
                    <a:lnTo>
                      <a:pt x="1592" y="1084"/>
                    </a:lnTo>
                    <a:lnTo>
                      <a:pt x="1582" y="1118"/>
                    </a:lnTo>
                    <a:lnTo>
                      <a:pt x="1570" y="1150"/>
                    </a:lnTo>
                    <a:lnTo>
                      <a:pt x="1558" y="1182"/>
                    </a:lnTo>
                    <a:lnTo>
                      <a:pt x="1544" y="1214"/>
                    </a:lnTo>
                    <a:lnTo>
                      <a:pt x="1528" y="1244"/>
                    </a:lnTo>
                    <a:lnTo>
                      <a:pt x="1512" y="1274"/>
                    </a:lnTo>
                    <a:lnTo>
                      <a:pt x="1492" y="1302"/>
                    </a:lnTo>
                    <a:lnTo>
                      <a:pt x="1474" y="1330"/>
                    </a:lnTo>
                    <a:lnTo>
                      <a:pt x="1452" y="1356"/>
                    </a:lnTo>
                    <a:lnTo>
                      <a:pt x="1430" y="1382"/>
                    </a:lnTo>
                    <a:lnTo>
                      <a:pt x="1406" y="1406"/>
                    </a:lnTo>
                    <a:lnTo>
                      <a:pt x="1382" y="1430"/>
                    </a:lnTo>
                    <a:lnTo>
                      <a:pt x="1356" y="1452"/>
                    </a:lnTo>
                    <a:lnTo>
                      <a:pt x="1330" y="1474"/>
                    </a:lnTo>
                    <a:lnTo>
                      <a:pt x="1302" y="1492"/>
                    </a:lnTo>
                    <a:lnTo>
                      <a:pt x="1274" y="1512"/>
                    </a:lnTo>
                    <a:lnTo>
                      <a:pt x="1244" y="1528"/>
                    </a:lnTo>
                    <a:lnTo>
                      <a:pt x="1214" y="1544"/>
                    </a:lnTo>
                    <a:lnTo>
                      <a:pt x="1182" y="1558"/>
                    </a:lnTo>
                    <a:lnTo>
                      <a:pt x="1150" y="1570"/>
                    </a:lnTo>
                    <a:lnTo>
                      <a:pt x="1118" y="1582"/>
                    </a:lnTo>
                    <a:lnTo>
                      <a:pt x="1084" y="1592"/>
                    </a:lnTo>
                    <a:lnTo>
                      <a:pt x="1050" y="1600"/>
                    </a:lnTo>
                    <a:lnTo>
                      <a:pt x="1014" y="1606"/>
                    </a:lnTo>
                    <a:lnTo>
                      <a:pt x="980" y="1610"/>
                    </a:lnTo>
                    <a:lnTo>
                      <a:pt x="944" y="1612"/>
                    </a:lnTo>
                    <a:lnTo>
                      <a:pt x="908" y="1614"/>
                    </a:lnTo>
                    <a:close/>
                  </a:path>
                </a:pathLst>
              </a:custGeom>
              <a:solidFill>
                <a:srgbClr val="E61D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prstDash val="sysDot"/>
                    <a:rou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algn="just" defTabSz="914400" eaLnBrk="1" fontAlgn="base" latinLnBrk="1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900" b="0" i="0" u="none" strike="noStrike" kern="0" cap="none" spc="0" normalizeH="0" baseline="0" noProof="0">
                  <a:ln>
                    <a:noFill/>
                  </a:ln>
                  <a:solidFill>
                    <a:prstClr val="white">
                      <a:lumMod val="65000"/>
                    </a:prstClr>
                  </a:solidFill>
                  <a:effectLst/>
                  <a:uLnTx/>
                  <a:uFillTx/>
                  <a:latin typeface="阿里巴巴普惠体 R" panose="00020600040101010101" charset="-122"/>
                  <a:ea typeface="阿里巴巴普惠体 R" panose="00020600040101010101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1" name="Oval 680"/>
              <p:cNvSpPr>
                <a:spLocks noChangeArrowheads="1"/>
              </p:cNvSpPr>
              <p:nvPr/>
            </p:nvSpPr>
            <p:spPr bwMode="auto">
              <a:xfrm rot="21275257">
                <a:off x="6055303" y="4040109"/>
                <a:ext cx="1577975" cy="1577975"/>
              </a:xfrm>
              <a:prstGeom prst="ellipse">
                <a:avLst/>
              </a:prstGeom>
              <a:solidFill>
                <a:srgbClr val="E61D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algn="just" defTabSz="914400" eaLnBrk="1" fontAlgn="base" latinLnBrk="1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ko-KR" altLang="en-US" sz="900" b="0" i="0" u="none" strike="noStrike" kern="0" cap="none" spc="0" normalizeH="0" baseline="0" noProof="0">
                  <a:ln>
                    <a:noFill/>
                  </a:ln>
                  <a:solidFill>
                    <a:prstClr val="white">
                      <a:lumMod val="65000"/>
                    </a:prstClr>
                  </a:solidFill>
                  <a:effectLst/>
                  <a:uLnTx/>
                  <a:uFillTx/>
                  <a:latin typeface="阿里巴巴普惠体 R" panose="00020600040101010101" charset="-122"/>
                  <a:ea typeface="阿里巴巴普惠体 R" panose="00020600040101010101" charset="-122"/>
                  <a:cs typeface="阿里巴巴普惠体 R" panose="00020600040101010101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2" name="Arc 681"/>
              <p:cNvSpPr/>
              <p:nvPr/>
            </p:nvSpPr>
            <p:spPr bwMode="auto">
              <a:xfrm rot="7501686">
                <a:off x="4141572" y="3609103"/>
                <a:ext cx="1906587" cy="1549400"/>
              </a:xfrm>
              <a:custGeom>
                <a:avLst/>
                <a:gdLst>
                  <a:gd name="T0" fmla="*/ 2147483647 w 21600"/>
                  <a:gd name="T1" fmla="*/ 0 h 15695"/>
                  <a:gd name="T2" fmla="*/ 2147483647 w 21600"/>
                  <a:gd name="T3" fmla="*/ 2147483647 h 15695"/>
                  <a:gd name="T4" fmla="*/ 0 w 21600"/>
                  <a:gd name="T5" fmla="*/ 2147483647 h 15695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15695"/>
                  <a:gd name="T11" fmla="*/ 21600 w 21600"/>
                  <a:gd name="T12" fmla="*/ 15695 h 156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15695" fill="none" extrusionOk="0">
                    <a:moveTo>
                      <a:pt x="14840" y="-1"/>
                    </a:moveTo>
                    <a:cubicBezTo>
                      <a:pt x="19155" y="4079"/>
                      <a:pt x="21600" y="9756"/>
                      <a:pt x="21600" y="15695"/>
                    </a:cubicBezTo>
                  </a:path>
                  <a:path w="21600" h="15695" stroke="0" extrusionOk="0">
                    <a:moveTo>
                      <a:pt x="14840" y="-1"/>
                    </a:moveTo>
                    <a:cubicBezTo>
                      <a:pt x="19155" y="4079"/>
                      <a:pt x="21600" y="9756"/>
                      <a:pt x="21600" y="15695"/>
                    </a:cubicBezTo>
                    <a:lnTo>
                      <a:pt x="0" y="15695"/>
                    </a:lnTo>
                    <a:lnTo>
                      <a:pt x="14840" y="-1"/>
                    </a:lnTo>
                    <a:close/>
                  </a:path>
                </a:pathLst>
              </a:custGeom>
              <a:noFill/>
              <a:ln w="9525">
                <a:solidFill>
                  <a:sysClr val="window" lastClr="FFFFFF">
                    <a:lumMod val="50000"/>
                  </a:sysClr>
                </a:solidFill>
                <a:prstDash val="sysDot"/>
                <a:rou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just" defTabSz="1054735" eaLnBrk="1" fontAlgn="base" latinLnBrk="1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900" b="0" i="0" u="none" strike="noStrike" kern="0" cap="none" spc="0" normalizeH="0" baseline="0" noProof="0">
                  <a:ln>
                    <a:noFill/>
                  </a:ln>
                  <a:solidFill>
                    <a:prstClr val="white">
                      <a:lumMod val="65000"/>
                    </a:prstClr>
                  </a:solidFill>
                  <a:effectLst/>
                  <a:uLnTx/>
                  <a:uFillTx/>
                  <a:latin typeface="阿里巴巴普惠体 R" panose="00020600040101010101" charset="-122"/>
                  <a:ea typeface="阿里巴巴普惠体 R" panose="00020600040101010101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3" name="Arc 683"/>
              <p:cNvSpPr/>
              <p:nvPr/>
            </p:nvSpPr>
            <p:spPr bwMode="auto">
              <a:xfrm rot="256945">
                <a:off x="7018916" y="2744709"/>
                <a:ext cx="620712" cy="898525"/>
              </a:xfrm>
              <a:custGeom>
                <a:avLst/>
                <a:gdLst>
                  <a:gd name="T0" fmla="*/ 2147483647 w 21600"/>
                  <a:gd name="T1" fmla="*/ 0 h 31203"/>
                  <a:gd name="T2" fmla="*/ 2147483647 w 21600"/>
                  <a:gd name="T3" fmla="*/ 2147483647 h 31203"/>
                  <a:gd name="T4" fmla="*/ 0 w 21600"/>
                  <a:gd name="T5" fmla="*/ 2147483647 h 31203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31203"/>
                  <a:gd name="T11" fmla="*/ 21600 w 21600"/>
                  <a:gd name="T12" fmla="*/ 31203 h 3120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31203" fill="none" extrusionOk="0">
                    <a:moveTo>
                      <a:pt x="3237" y="-1"/>
                    </a:moveTo>
                    <a:cubicBezTo>
                      <a:pt x="13795" y="1600"/>
                      <a:pt x="21600" y="10676"/>
                      <a:pt x="21600" y="21356"/>
                    </a:cubicBezTo>
                    <a:cubicBezTo>
                      <a:pt x="21600" y="24780"/>
                      <a:pt x="20785" y="28155"/>
                      <a:pt x="19224" y="31202"/>
                    </a:cubicBezTo>
                  </a:path>
                  <a:path w="21600" h="31203" stroke="0" extrusionOk="0">
                    <a:moveTo>
                      <a:pt x="3237" y="-1"/>
                    </a:moveTo>
                    <a:cubicBezTo>
                      <a:pt x="13795" y="1600"/>
                      <a:pt x="21600" y="10676"/>
                      <a:pt x="21600" y="21356"/>
                    </a:cubicBezTo>
                    <a:cubicBezTo>
                      <a:pt x="21600" y="24780"/>
                      <a:pt x="20785" y="28155"/>
                      <a:pt x="19224" y="31202"/>
                    </a:cubicBezTo>
                    <a:lnTo>
                      <a:pt x="0" y="21356"/>
                    </a:lnTo>
                    <a:lnTo>
                      <a:pt x="3237" y="-1"/>
                    </a:lnTo>
                    <a:close/>
                  </a:path>
                </a:pathLst>
              </a:custGeom>
              <a:noFill/>
              <a:ln w="9525">
                <a:solidFill>
                  <a:sysClr val="window" lastClr="FFFFFF">
                    <a:lumMod val="50000"/>
                  </a:sysClr>
                </a:solidFill>
                <a:prstDash val="sysDot"/>
                <a:rou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just" defTabSz="1054735" eaLnBrk="1" fontAlgn="base" latinLnBrk="1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900" b="0" i="0" u="none" strike="noStrike" kern="0" cap="none" spc="0" normalizeH="0" baseline="0" noProof="0">
                  <a:ln>
                    <a:noFill/>
                  </a:ln>
                  <a:solidFill>
                    <a:prstClr val="white">
                      <a:lumMod val="65000"/>
                    </a:prstClr>
                  </a:solidFill>
                  <a:effectLst/>
                  <a:uLnTx/>
                  <a:uFillTx/>
                  <a:latin typeface="阿里巴巴普惠体 R" panose="00020600040101010101" charset="-122"/>
                  <a:ea typeface="阿里巴巴普惠体 R" panose="00020600040101010101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9" name="Content Placeholder 2"/>
            <p:cNvSpPr txBox="1"/>
            <p:nvPr/>
          </p:nvSpPr>
          <p:spPr>
            <a:xfrm>
              <a:off x="8530976" y="1908598"/>
              <a:ext cx="140333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defTabSz="457200">
                <a:defRPr kumimoji="1" sz="2400">
                  <a:solidFill>
                    <a:schemeClr val="tx1">
                      <a:lumMod val="75000"/>
                      <a:lumOff val="25000"/>
                    </a:schemeClr>
                  </a:solidFill>
                  <a:latin typeface="优设标题黑" panose="00000500000000000000" pitchFamily="2" charset="-122"/>
                  <a:ea typeface="优设标题黑" panose="00000500000000000000" pitchFamily="2" charset="-122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1800" dirty="0">
                  <a:latin typeface="阿里巴巴普惠体 R" panose="00020600040101010101" charset="-122"/>
                  <a:ea typeface="阿里巴巴普惠体 R" panose="00020600040101010101" charset="-122"/>
                  <a:cs typeface="阿里巴巴普惠体 R" panose="00020600040101010101" charset="-122"/>
                  <a:sym typeface="Arial" panose="020B0604020202020204" pitchFamily="34" charset="0"/>
                </a:rPr>
                <a:t>请替换文字内容</a:t>
              </a:r>
              <a:endParaRPr lang="en-US" sz="1800" dirty="0"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  <a:sym typeface="Arial" panose="020B0604020202020204" pitchFamily="34" charset="0"/>
              </a:endParaRPr>
            </a:p>
          </p:txBody>
        </p:sp>
        <p:sp>
          <p:nvSpPr>
            <p:cNvPr id="14" name="Content Placeholder 2"/>
            <p:cNvSpPr txBox="1"/>
            <p:nvPr/>
          </p:nvSpPr>
          <p:spPr>
            <a:xfrm>
              <a:off x="8178578" y="5335616"/>
              <a:ext cx="140333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defTabSz="457200">
                <a:defRPr kumimoji="1" sz="2400">
                  <a:solidFill>
                    <a:schemeClr val="tx1">
                      <a:lumMod val="75000"/>
                      <a:lumOff val="25000"/>
                    </a:schemeClr>
                  </a:solidFill>
                  <a:latin typeface="优设标题黑" panose="00000500000000000000" pitchFamily="2" charset="-122"/>
                  <a:ea typeface="优设标题黑" panose="00000500000000000000" pitchFamily="2" charset="-122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1800">
                  <a:latin typeface="阿里巴巴普惠体 R" panose="00020600040101010101" charset="-122"/>
                  <a:ea typeface="阿里巴巴普惠体 R" panose="00020600040101010101" charset="-122"/>
                  <a:cs typeface="阿里巴巴普惠体 R" panose="00020600040101010101" charset="-122"/>
                  <a:sym typeface="Arial" panose="020B0604020202020204" pitchFamily="34" charset="0"/>
                </a:rPr>
                <a:t>请替换文字内容</a:t>
              </a:r>
              <a:endParaRPr lang="en-US" sz="1800" dirty="0"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  <a:sym typeface="Arial" panose="020B0604020202020204" pitchFamily="34" charset="0"/>
              </a:endParaRPr>
            </a:p>
          </p:txBody>
        </p:sp>
        <p:sp>
          <p:nvSpPr>
            <p:cNvPr id="15" name="Content Placeholder 2"/>
            <p:cNvSpPr txBox="1"/>
            <p:nvPr/>
          </p:nvSpPr>
          <p:spPr>
            <a:xfrm>
              <a:off x="5371457" y="3678096"/>
              <a:ext cx="140333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defTabSz="457200">
                <a:defRPr kumimoji="1" sz="2400">
                  <a:solidFill>
                    <a:schemeClr val="tx1">
                      <a:lumMod val="75000"/>
                      <a:lumOff val="25000"/>
                    </a:schemeClr>
                  </a:solidFill>
                  <a:latin typeface="优设标题黑" panose="00000500000000000000" pitchFamily="2" charset="-122"/>
                  <a:ea typeface="优设标题黑" panose="00000500000000000000" pitchFamily="2" charset="-122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1800" dirty="0">
                  <a:latin typeface="阿里巴巴普惠体 R" panose="00020600040101010101" charset="-122"/>
                  <a:ea typeface="阿里巴巴普惠体 R" panose="00020600040101010101" charset="-122"/>
                  <a:cs typeface="阿里巴巴普惠体 R" panose="00020600040101010101" charset="-122"/>
                  <a:sym typeface="Arial" panose="020B0604020202020204" pitchFamily="34" charset="0"/>
                </a:rPr>
                <a:t>请替换文字内容</a:t>
              </a:r>
              <a:endParaRPr lang="en-US" sz="1800" dirty="0"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  <a:sym typeface="Arial" panose="020B0604020202020204" pitchFamily="34" charset="0"/>
              </a:endParaRPr>
            </a:p>
          </p:txBody>
        </p:sp>
        <p:grpSp>
          <p:nvGrpSpPr>
            <p:cNvPr id="16" name="Group 17"/>
            <p:cNvGrpSpPr/>
            <p:nvPr/>
          </p:nvGrpSpPr>
          <p:grpSpPr>
            <a:xfrm>
              <a:off x="6975023" y="4969313"/>
              <a:ext cx="436704" cy="436704"/>
              <a:chOff x="5607370" y="3562829"/>
              <a:chExt cx="587140" cy="587140"/>
            </a:xfrm>
            <a:solidFill>
              <a:sysClr val="window" lastClr="FFFFFF"/>
            </a:solidFill>
          </p:grpSpPr>
          <p:sp>
            <p:nvSpPr>
              <p:cNvPr id="23" name="Freeform 15"/>
              <p:cNvSpPr>
                <a:spLocks noEditPoints="1"/>
              </p:cNvSpPr>
              <p:nvPr/>
            </p:nvSpPr>
            <p:spPr bwMode="auto">
              <a:xfrm>
                <a:off x="5746497" y="3702123"/>
                <a:ext cx="308897" cy="308544"/>
              </a:xfrm>
              <a:custGeom>
                <a:avLst/>
                <a:gdLst>
                  <a:gd name="T0" fmla="*/ 183 w 371"/>
                  <a:gd name="T1" fmla="*/ 1 h 370"/>
                  <a:gd name="T2" fmla="*/ 2 w 371"/>
                  <a:gd name="T3" fmla="*/ 187 h 370"/>
                  <a:gd name="T4" fmla="*/ 188 w 371"/>
                  <a:gd name="T5" fmla="*/ 369 h 370"/>
                  <a:gd name="T6" fmla="*/ 370 w 371"/>
                  <a:gd name="T7" fmla="*/ 182 h 370"/>
                  <a:gd name="T8" fmla="*/ 183 w 371"/>
                  <a:gd name="T9" fmla="*/ 1 h 370"/>
                  <a:gd name="T10" fmla="*/ 184 w 371"/>
                  <a:gd name="T11" fmla="*/ 25 h 370"/>
                  <a:gd name="T12" fmla="*/ 260 w 371"/>
                  <a:gd name="T13" fmla="*/ 43 h 370"/>
                  <a:gd name="T14" fmla="*/ 235 w 371"/>
                  <a:gd name="T15" fmla="*/ 84 h 370"/>
                  <a:gd name="T16" fmla="*/ 186 w 371"/>
                  <a:gd name="T17" fmla="*/ 73 h 370"/>
                  <a:gd name="T18" fmla="*/ 137 w 371"/>
                  <a:gd name="T19" fmla="*/ 84 h 370"/>
                  <a:gd name="T20" fmla="*/ 112 w 371"/>
                  <a:gd name="T21" fmla="*/ 43 h 370"/>
                  <a:gd name="T22" fmla="*/ 184 w 371"/>
                  <a:gd name="T23" fmla="*/ 25 h 370"/>
                  <a:gd name="T24" fmla="*/ 85 w 371"/>
                  <a:gd name="T25" fmla="*/ 234 h 370"/>
                  <a:gd name="T26" fmla="*/ 44 w 371"/>
                  <a:gd name="T27" fmla="*/ 259 h 370"/>
                  <a:gd name="T28" fmla="*/ 26 w 371"/>
                  <a:gd name="T29" fmla="*/ 187 h 370"/>
                  <a:gd name="T30" fmla="*/ 44 w 371"/>
                  <a:gd name="T31" fmla="*/ 111 h 370"/>
                  <a:gd name="T32" fmla="*/ 85 w 371"/>
                  <a:gd name="T33" fmla="*/ 136 h 370"/>
                  <a:gd name="T34" fmla="*/ 74 w 371"/>
                  <a:gd name="T35" fmla="*/ 185 h 370"/>
                  <a:gd name="T36" fmla="*/ 85 w 371"/>
                  <a:gd name="T37" fmla="*/ 234 h 370"/>
                  <a:gd name="T38" fmla="*/ 188 w 371"/>
                  <a:gd name="T39" fmla="*/ 345 h 370"/>
                  <a:gd name="T40" fmla="*/ 112 w 371"/>
                  <a:gd name="T41" fmla="*/ 327 h 370"/>
                  <a:gd name="T42" fmla="*/ 137 w 371"/>
                  <a:gd name="T43" fmla="*/ 286 h 370"/>
                  <a:gd name="T44" fmla="*/ 186 w 371"/>
                  <a:gd name="T45" fmla="*/ 297 h 370"/>
                  <a:gd name="T46" fmla="*/ 235 w 371"/>
                  <a:gd name="T47" fmla="*/ 286 h 370"/>
                  <a:gd name="T48" fmla="*/ 260 w 371"/>
                  <a:gd name="T49" fmla="*/ 327 h 370"/>
                  <a:gd name="T50" fmla="*/ 188 w 371"/>
                  <a:gd name="T51" fmla="*/ 345 h 370"/>
                  <a:gd name="T52" fmla="*/ 186 w 371"/>
                  <a:gd name="T53" fmla="*/ 273 h 370"/>
                  <a:gd name="T54" fmla="*/ 98 w 371"/>
                  <a:gd name="T55" fmla="*/ 185 h 370"/>
                  <a:gd name="T56" fmla="*/ 186 w 371"/>
                  <a:gd name="T57" fmla="*/ 97 h 370"/>
                  <a:gd name="T58" fmla="*/ 274 w 371"/>
                  <a:gd name="T59" fmla="*/ 185 h 370"/>
                  <a:gd name="T60" fmla="*/ 186 w 371"/>
                  <a:gd name="T61" fmla="*/ 273 h 370"/>
                  <a:gd name="T62" fmla="*/ 286 w 371"/>
                  <a:gd name="T63" fmla="*/ 234 h 370"/>
                  <a:gd name="T64" fmla="*/ 298 w 371"/>
                  <a:gd name="T65" fmla="*/ 185 h 370"/>
                  <a:gd name="T66" fmla="*/ 286 w 371"/>
                  <a:gd name="T67" fmla="*/ 136 h 370"/>
                  <a:gd name="T68" fmla="*/ 328 w 371"/>
                  <a:gd name="T69" fmla="*/ 111 h 370"/>
                  <a:gd name="T70" fmla="*/ 346 w 371"/>
                  <a:gd name="T71" fmla="*/ 183 h 370"/>
                  <a:gd name="T72" fmla="*/ 328 w 371"/>
                  <a:gd name="T73" fmla="*/ 259 h 370"/>
                  <a:gd name="T74" fmla="*/ 286 w 371"/>
                  <a:gd name="T75" fmla="*/ 234 h 3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371" h="370">
                    <a:moveTo>
                      <a:pt x="183" y="1"/>
                    </a:moveTo>
                    <a:cubicBezTo>
                      <a:pt x="82" y="2"/>
                      <a:pt x="0" y="86"/>
                      <a:pt x="2" y="187"/>
                    </a:cubicBezTo>
                    <a:cubicBezTo>
                      <a:pt x="3" y="289"/>
                      <a:pt x="87" y="370"/>
                      <a:pt x="188" y="369"/>
                    </a:cubicBezTo>
                    <a:cubicBezTo>
                      <a:pt x="290" y="368"/>
                      <a:pt x="371" y="284"/>
                      <a:pt x="370" y="182"/>
                    </a:cubicBezTo>
                    <a:cubicBezTo>
                      <a:pt x="368" y="81"/>
                      <a:pt x="285" y="0"/>
                      <a:pt x="183" y="1"/>
                    </a:cubicBezTo>
                    <a:close/>
                    <a:moveTo>
                      <a:pt x="184" y="25"/>
                    </a:moveTo>
                    <a:cubicBezTo>
                      <a:pt x="211" y="25"/>
                      <a:pt x="237" y="31"/>
                      <a:pt x="260" y="43"/>
                    </a:cubicBezTo>
                    <a:cubicBezTo>
                      <a:pt x="235" y="84"/>
                      <a:pt x="235" y="84"/>
                      <a:pt x="235" y="84"/>
                    </a:cubicBezTo>
                    <a:cubicBezTo>
                      <a:pt x="220" y="77"/>
                      <a:pt x="203" y="73"/>
                      <a:pt x="186" y="73"/>
                    </a:cubicBezTo>
                    <a:cubicBezTo>
                      <a:pt x="168" y="73"/>
                      <a:pt x="151" y="77"/>
                      <a:pt x="137" y="84"/>
                    </a:cubicBezTo>
                    <a:cubicBezTo>
                      <a:pt x="112" y="43"/>
                      <a:pt x="112" y="43"/>
                      <a:pt x="112" y="43"/>
                    </a:cubicBezTo>
                    <a:cubicBezTo>
                      <a:pt x="133" y="32"/>
                      <a:pt x="158" y="25"/>
                      <a:pt x="184" y="25"/>
                    </a:cubicBezTo>
                    <a:close/>
                    <a:moveTo>
                      <a:pt x="85" y="234"/>
                    </a:moveTo>
                    <a:cubicBezTo>
                      <a:pt x="44" y="259"/>
                      <a:pt x="44" y="259"/>
                      <a:pt x="44" y="259"/>
                    </a:cubicBezTo>
                    <a:cubicBezTo>
                      <a:pt x="33" y="237"/>
                      <a:pt x="26" y="213"/>
                      <a:pt x="26" y="187"/>
                    </a:cubicBezTo>
                    <a:cubicBezTo>
                      <a:pt x="25" y="160"/>
                      <a:pt x="32" y="134"/>
                      <a:pt x="44" y="111"/>
                    </a:cubicBezTo>
                    <a:cubicBezTo>
                      <a:pt x="85" y="136"/>
                      <a:pt x="85" y="136"/>
                      <a:pt x="85" y="136"/>
                    </a:cubicBezTo>
                    <a:cubicBezTo>
                      <a:pt x="78" y="151"/>
                      <a:pt x="74" y="167"/>
                      <a:pt x="74" y="185"/>
                    </a:cubicBezTo>
                    <a:cubicBezTo>
                      <a:pt x="74" y="203"/>
                      <a:pt x="78" y="219"/>
                      <a:pt x="85" y="234"/>
                    </a:cubicBezTo>
                    <a:close/>
                    <a:moveTo>
                      <a:pt x="188" y="345"/>
                    </a:moveTo>
                    <a:cubicBezTo>
                      <a:pt x="161" y="345"/>
                      <a:pt x="135" y="339"/>
                      <a:pt x="112" y="327"/>
                    </a:cubicBezTo>
                    <a:cubicBezTo>
                      <a:pt x="137" y="286"/>
                      <a:pt x="137" y="286"/>
                      <a:pt x="137" y="286"/>
                    </a:cubicBezTo>
                    <a:cubicBezTo>
                      <a:pt x="151" y="293"/>
                      <a:pt x="168" y="297"/>
                      <a:pt x="186" y="297"/>
                    </a:cubicBezTo>
                    <a:cubicBezTo>
                      <a:pt x="203" y="297"/>
                      <a:pt x="220" y="293"/>
                      <a:pt x="235" y="286"/>
                    </a:cubicBezTo>
                    <a:cubicBezTo>
                      <a:pt x="260" y="327"/>
                      <a:pt x="260" y="327"/>
                      <a:pt x="260" y="327"/>
                    </a:cubicBezTo>
                    <a:cubicBezTo>
                      <a:pt x="238" y="338"/>
                      <a:pt x="214" y="345"/>
                      <a:pt x="188" y="345"/>
                    </a:cubicBezTo>
                    <a:close/>
                    <a:moveTo>
                      <a:pt x="186" y="273"/>
                    </a:moveTo>
                    <a:cubicBezTo>
                      <a:pt x="137" y="273"/>
                      <a:pt x="98" y="233"/>
                      <a:pt x="98" y="185"/>
                    </a:cubicBezTo>
                    <a:cubicBezTo>
                      <a:pt x="98" y="136"/>
                      <a:pt x="137" y="97"/>
                      <a:pt x="186" y="97"/>
                    </a:cubicBezTo>
                    <a:cubicBezTo>
                      <a:pt x="234" y="97"/>
                      <a:pt x="274" y="136"/>
                      <a:pt x="274" y="185"/>
                    </a:cubicBezTo>
                    <a:cubicBezTo>
                      <a:pt x="274" y="233"/>
                      <a:pt x="234" y="273"/>
                      <a:pt x="186" y="273"/>
                    </a:cubicBezTo>
                    <a:close/>
                    <a:moveTo>
                      <a:pt x="286" y="234"/>
                    </a:moveTo>
                    <a:cubicBezTo>
                      <a:pt x="294" y="219"/>
                      <a:pt x="298" y="203"/>
                      <a:pt x="298" y="185"/>
                    </a:cubicBezTo>
                    <a:cubicBezTo>
                      <a:pt x="298" y="167"/>
                      <a:pt x="294" y="151"/>
                      <a:pt x="286" y="136"/>
                    </a:cubicBezTo>
                    <a:cubicBezTo>
                      <a:pt x="328" y="111"/>
                      <a:pt x="328" y="111"/>
                      <a:pt x="328" y="111"/>
                    </a:cubicBezTo>
                    <a:cubicBezTo>
                      <a:pt x="339" y="133"/>
                      <a:pt x="345" y="157"/>
                      <a:pt x="346" y="183"/>
                    </a:cubicBezTo>
                    <a:cubicBezTo>
                      <a:pt x="346" y="210"/>
                      <a:pt x="340" y="236"/>
                      <a:pt x="328" y="259"/>
                    </a:cubicBezTo>
                    <a:lnTo>
                      <a:pt x="286" y="23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05484" tIns="52741" rIns="105484" bIns="52741" numCol="1" anchor="t" anchorCtr="0" compatLnSpc="1"/>
              <a:lstStyle/>
              <a:p>
                <a:pPr marL="0" marR="0" lvl="0" indent="0" algn="just" defTabSz="914400" eaLnBrk="1" fontAlgn="base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white">
                      <a:lumMod val="65000"/>
                    </a:prstClr>
                  </a:solidFill>
                  <a:effectLst/>
                  <a:uLnTx/>
                  <a:uFillTx/>
                  <a:latin typeface="阿里巴巴普惠体 R" panose="00020600040101010101" charset="-122"/>
                  <a:ea typeface="阿里巴巴普惠体 R" panose="00020600040101010101" charset="-122"/>
                  <a:cs typeface="阿里巴巴普惠体 R" panose="00020600040101010101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4" name="Freeform 23"/>
              <p:cNvSpPr>
                <a:spLocks noEditPoints="1"/>
              </p:cNvSpPr>
              <p:nvPr/>
            </p:nvSpPr>
            <p:spPr bwMode="auto">
              <a:xfrm>
                <a:off x="5607370" y="3562829"/>
                <a:ext cx="587140" cy="587140"/>
              </a:xfrm>
              <a:custGeom>
                <a:avLst/>
                <a:gdLst>
                  <a:gd name="T0" fmla="*/ 192 w 384"/>
                  <a:gd name="T1" fmla="*/ 0 h 384"/>
                  <a:gd name="T2" fmla="*/ 0 w 384"/>
                  <a:gd name="T3" fmla="*/ 192 h 384"/>
                  <a:gd name="T4" fmla="*/ 192 w 384"/>
                  <a:gd name="T5" fmla="*/ 384 h 384"/>
                  <a:gd name="T6" fmla="*/ 384 w 384"/>
                  <a:gd name="T7" fmla="*/ 192 h 384"/>
                  <a:gd name="T8" fmla="*/ 192 w 384"/>
                  <a:gd name="T9" fmla="*/ 0 h 384"/>
                  <a:gd name="T10" fmla="*/ 192 w 384"/>
                  <a:gd name="T11" fmla="*/ 349 h 384"/>
                  <a:gd name="T12" fmla="*/ 35 w 384"/>
                  <a:gd name="T13" fmla="*/ 192 h 384"/>
                  <a:gd name="T14" fmla="*/ 192 w 384"/>
                  <a:gd name="T15" fmla="*/ 35 h 384"/>
                  <a:gd name="T16" fmla="*/ 349 w 384"/>
                  <a:gd name="T17" fmla="*/ 192 h 384"/>
                  <a:gd name="T18" fmla="*/ 192 w 384"/>
                  <a:gd name="T19" fmla="*/ 349 h 3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84" h="384">
                    <a:moveTo>
                      <a:pt x="192" y="0"/>
                    </a:moveTo>
                    <a:cubicBezTo>
                      <a:pt x="86" y="0"/>
                      <a:pt x="0" y="86"/>
                      <a:pt x="0" y="192"/>
                    </a:cubicBezTo>
                    <a:cubicBezTo>
                      <a:pt x="0" y="298"/>
                      <a:pt x="86" y="384"/>
                      <a:pt x="192" y="384"/>
                    </a:cubicBezTo>
                    <a:cubicBezTo>
                      <a:pt x="298" y="384"/>
                      <a:pt x="384" y="298"/>
                      <a:pt x="384" y="192"/>
                    </a:cubicBezTo>
                    <a:cubicBezTo>
                      <a:pt x="384" y="86"/>
                      <a:pt x="298" y="0"/>
                      <a:pt x="192" y="0"/>
                    </a:cubicBezTo>
                    <a:close/>
                    <a:moveTo>
                      <a:pt x="192" y="349"/>
                    </a:moveTo>
                    <a:cubicBezTo>
                      <a:pt x="105" y="349"/>
                      <a:pt x="35" y="278"/>
                      <a:pt x="35" y="192"/>
                    </a:cubicBezTo>
                    <a:cubicBezTo>
                      <a:pt x="35" y="105"/>
                      <a:pt x="105" y="35"/>
                      <a:pt x="192" y="35"/>
                    </a:cubicBezTo>
                    <a:cubicBezTo>
                      <a:pt x="278" y="35"/>
                      <a:pt x="349" y="105"/>
                      <a:pt x="349" y="192"/>
                    </a:cubicBezTo>
                    <a:cubicBezTo>
                      <a:pt x="349" y="278"/>
                      <a:pt x="278" y="349"/>
                      <a:pt x="192" y="34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05484" tIns="52741" rIns="105484" bIns="52741" numCol="1" anchor="t" anchorCtr="0" compatLnSpc="1"/>
              <a:lstStyle/>
              <a:p>
                <a:pPr marL="0" marR="0" lvl="0" indent="0" algn="just" defTabSz="914400" eaLnBrk="1" fontAlgn="base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white">
                      <a:lumMod val="65000"/>
                    </a:prstClr>
                  </a:solidFill>
                  <a:effectLst/>
                  <a:uLnTx/>
                  <a:uFillTx/>
                  <a:latin typeface="阿里巴巴普惠体 R" panose="00020600040101010101" charset="-122"/>
                  <a:ea typeface="阿里巴巴普惠体 R" panose="00020600040101010101" charset="-122"/>
                  <a:cs typeface="阿里巴巴普惠体 R" panose="00020600040101010101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7" name="Group 20"/>
            <p:cNvGrpSpPr/>
            <p:nvPr/>
          </p:nvGrpSpPr>
          <p:grpSpPr>
            <a:xfrm>
              <a:off x="6972945" y="1871707"/>
              <a:ext cx="627243" cy="627243"/>
              <a:chOff x="6665323" y="3562825"/>
              <a:chExt cx="587140" cy="587140"/>
            </a:xfrm>
            <a:solidFill>
              <a:sysClr val="window" lastClr="FFFFFF"/>
            </a:solidFill>
          </p:grpSpPr>
          <p:sp>
            <p:nvSpPr>
              <p:cNvPr id="21" name="Freeform 19"/>
              <p:cNvSpPr>
                <a:spLocks noEditPoints="1"/>
              </p:cNvSpPr>
              <p:nvPr/>
            </p:nvSpPr>
            <p:spPr bwMode="auto">
              <a:xfrm>
                <a:off x="6808144" y="3735126"/>
                <a:ext cx="301499" cy="242538"/>
              </a:xfrm>
              <a:custGeom>
                <a:avLst/>
                <a:gdLst>
                  <a:gd name="T0" fmla="*/ 393 w 400"/>
                  <a:gd name="T1" fmla="*/ 61 h 322"/>
                  <a:gd name="T2" fmla="*/ 300 w 400"/>
                  <a:gd name="T3" fmla="*/ 3 h 322"/>
                  <a:gd name="T4" fmla="*/ 286 w 400"/>
                  <a:gd name="T5" fmla="*/ 3 h 322"/>
                  <a:gd name="T6" fmla="*/ 200 w 400"/>
                  <a:gd name="T7" fmla="*/ 57 h 322"/>
                  <a:gd name="T8" fmla="*/ 113 w 400"/>
                  <a:gd name="T9" fmla="*/ 3 h 322"/>
                  <a:gd name="T10" fmla="*/ 100 w 400"/>
                  <a:gd name="T11" fmla="*/ 3 h 322"/>
                  <a:gd name="T12" fmla="*/ 6 w 400"/>
                  <a:gd name="T13" fmla="*/ 61 h 322"/>
                  <a:gd name="T14" fmla="*/ 0 w 400"/>
                  <a:gd name="T15" fmla="*/ 73 h 322"/>
                  <a:gd name="T16" fmla="*/ 0 w 400"/>
                  <a:gd name="T17" fmla="*/ 307 h 322"/>
                  <a:gd name="T18" fmla="*/ 6 w 400"/>
                  <a:gd name="T19" fmla="*/ 319 h 322"/>
                  <a:gd name="T20" fmla="*/ 20 w 400"/>
                  <a:gd name="T21" fmla="*/ 319 h 322"/>
                  <a:gd name="T22" fmla="*/ 106 w 400"/>
                  <a:gd name="T23" fmla="*/ 265 h 322"/>
                  <a:gd name="T24" fmla="*/ 193 w 400"/>
                  <a:gd name="T25" fmla="*/ 319 h 322"/>
                  <a:gd name="T26" fmla="*/ 207 w 400"/>
                  <a:gd name="T27" fmla="*/ 319 h 322"/>
                  <a:gd name="T28" fmla="*/ 293 w 400"/>
                  <a:gd name="T29" fmla="*/ 265 h 322"/>
                  <a:gd name="T30" fmla="*/ 380 w 400"/>
                  <a:gd name="T31" fmla="*/ 319 h 322"/>
                  <a:gd name="T32" fmla="*/ 387 w 400"/>
                  <a:gd name="T33" fmla="*/ 321 h 322"/>
                  <a:gd name="T34" fmla="*/ 393 w 400"/>
                  <a:gd name="T35" fmla="*/ 319 h 322"/>
                  <a:gd name="T36" fmla="*/ 400 w 400"/>
                  <a:gd name="T37" fmla="*/ 307 h 322"/>
                  <a:gd name="T38" fmla="*/ 400 w 400"/>
                  <a:gd name="T39" fmla="*/ 73 h 322"/>
                  <a:gd name="T40" fmla="*/ 393 w 400"/>
                  <a:gd name="T41" fmla="*/ 61 h 322"/>
                  <a:gd name="T42" fmla="*/ 93 w 400"/>
                  <a:gd name="T43" fmla="*/ 241 h 322"/>
                  <a:gd name="T44" fmla="*/ 26 w 400"/>
                  <a:gd name="T45" fmla="*/ 283 h 322"/>
                  <a:gd name="T46" fmla="*/ 26 w 400"/>
                  <a:gd name="T47" fmla="*/ 81 h 322"/>
                  <a:gd name="T48" fmla="*/ 93 w 400"/>
                  <a:gd name="T49" fmla="*/ 39 h 322"/>
                  <a:gd name="T50" fmla="*/ 93 w 400"/>
                  <a:gd name="T51" fmla="*/ 241 h 322"/>
                  <a:gd name="T52" fmla="*/ 187 w 400"/>
                  <a:gd name="T53" fmla="*/ 283 h 322"/>
                  <a:gd name="T54" fmla="*/ 119 w 400"/>
                  <a:gd name="T55" fmla="*/ 241 h 322"/>
                  <a:gd name="T56" fmla="*/ 119 w 400"/>
                  <a:gd name="T57" fmla="*/ 39 h 322"/>
                  <a:gd name="T58" fmla="*/ 187 w 400"/>
                  <a:gd name="T59" fmla="*/ 81 h 322"/>
                  <a:gd name="T60" fmla="*/ 187 w 400"/>
                  <a:gd name="T61" fmla="*/ 283 h 322"/>
                  <a:gd name="T62" fmla="*/ 280 w 400"/>
                  <a:gd name="T63" fmla="*/ 241 h 322"/>
                  <a:gd name="T64" fmla="*/ 213 w 400"/>
                  <a:gd name="T65" fmla="*/ 283 h 322"/>
                  <a:gd name="T66" fmla="*/ 213 w 400"/>
                  <a:gd name="T67" fmla="*/ 81 h 322"/>
                  <a:gd name="T68" fmla="*/ 280 w 400"/>
                  <a:gd name="T69" fmla="*/ 39 h 322"/>
                  <a:gd name="T70" fmla="*/ 280 w 400"/>
                  <a:gd name="T71" fmla="*/ 241 h 322"/>
                  <a:gd name="T72" fmla="*/ 374 w 400"/>
                  <a:gd name="T73" fmla="*/ 283 h 322"/>
                  <a:gd name="T74" fmla="*/ 306 w 400"/>
                  <a:gd name="T75" fmla="*/ 241 h 322"/>
                  <a:gd name="T76" fmla="*/ 306 w 400"/>
                  <a:gd name="T77" fmla="*/ 39 h 322"/>
                  <a:gd name="T78" fmla="*/ 374 w 400"/>
                  <a:gd name="T79" fmla="*/ 81 h 322"/>
                  <a:gd name="T80" fmla="*/ 374 w 400"/>
                  <a:gd name="T81" fmla="*/ 283 h 3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00" h="322">
                    <a:moveTo>
                      <a:pt x="393" y="61"/>
                    </a:moveTo>
                    <a:cubicBezTo>
                      <a:pt x="300" y="3"/>
                      <a:pt x="300" y="3"/>
                      <a:pt x="300" y="3"/>
                    </a:cubicBezTo>
                    <a:cubicBezTo>
                      <a:pt x="296" y="0"/>
                      <a:pt x="291" y="0"/>
                      <a:pt x="286" y="3"/>
                    </a:cubicBezTo>
                    <a:cubicBezTo>
                      <a:pt x="200" y="57"/>
                      <a:pt x="200" y="57"/>
                      <a:pt x="200" y="57"/>
                    </a:cubicBezTo>
                    <a:cubicBezTo>
                      <a:pt x="113" y="3"/>
                      <a:pt x="113" y="3"/>
                      <a:pt x="113" y="3"/>
                    </a:cubicBezTo>
                    <a:cubicBezTo>
                      <a:pt x="109" y="0"/>
                      <a:pt x="104" y="0"/>
                      <a:pt x="100" y="3"/>
                    </a:cubicBezTo>
                    <a:cubicBezTo>
                      <a:pt x="6" y="61"/>
                      <a:pt x="6" y="61"/>
                      <a:pt x="6" y="61"/>
                    </a:cubicBezTo>
                    <a:cubicBezTo>
                      <a:pt x="2" y="64"/>
                      <a:pt x="0" y="68"/>
                      <a:pt x="0" y="73"/>
                    </a:cubicBezTo>
                    <a:cubicBezTo>
                      <a:pt x="0" y="307"/>
                      <a:pt x="0" y="307"/>
                      <a:pt x="0" y="307"/>
                    </a:cubicBezTo>
                    <a:cubicBezTo>
                      <a:pt x="0" y="312"/>
                      <a:pt x="2" y="317"/>
                      <a:pt x="6" y="319"/>
                    </a:cubicBezTo>
                    <a:cubicBezTo>
                      <a:pt x="11" y="322"/>
                      <a:pt x="16" y="321"/>
                      <a:pt x="20" y="319"/>
                    </a:cubicBezTo>
                    <a:cubicBezTo>
                      <a:pt x="106" y="265"/>
                      <a:pt x="106" y="265"/>
                      <a:pt x="106" y="265"/>
                    </a:cubicBezTo>
                    <a:cubicBezTo>
                      <a:pt x="193" y="319"/>
                      <a:pt x="193" y="319"/>
                      <a:pt x="193" y="319"/>
                    </a:cubicBezTo>
                    <a:cubicBezTo>
                      <a:pt x="197" y="322"/>
                      <a:pt x="202" y="322"/>
                      <a:pt x="207" y="319"/>
                    </a:cubicBezTo>
                    <a:cubicBezTo>
                      <a:pt x="293" y="265"/>
                      <a:pt x="293" y="265"/>
                      <a:pt x="293" y="265"/>
                    </a:cubicBezTo>
                    <a:cubicBezTo>
                      <a:pt x="380" y="319"/>
                      <a:pt x="380" y="319"/>
                      <a:pt x="380" y="319"/>
                    </a:cubicBezTo>
                    <a:cubicBezTo>
                      <a:pt x="382" y="320"/>
                      <a:pt x="384" y="321"/>
                      <a:pt x="387" y="321"/>
                    </a:cubicBezTo>
                    <a:cubicBezTo>
                      <a:pt x="389" y="321"/>
                      <a:pt x="391" y="320"/>
                      <a:pt x="393" y="319"/>
                    </a:cubicBezTo>
                    <a:cubicBezTo>
                      <a:pt x="397" y="317"/>
                      <a:pt x="400" y="312"/>
                      <a:pt x="400" y="307"/>
                    </a:cubicBezTo>
                    <a:cubicBezTo>
                      <a:pt x="400" y="73"/>
                      <a:pt x="400" y="73"/>
                      <a:pt x="400" y="73"/>
                    </a:cubicBezTo>
                    <a:cubicBezTo>
                      <a:pt x="400" y="68"/>
                      <a:pt x="397" y="64"/>
                      <a:pt x="393" y="61"/>
                    </a:cubicBezTo>
                    <a:close/>
                    <a:moveTo>
                      <a:pt x="93" y="241"/>
                    </a:moveTo>
                    <a:cubicBezTo>
                      <a:pt x="26" y="283"/>
                      <a:pt x="26" y="283"/>
                      <a:pt x="26" y="283"/>
                    </a:cubicBezTo>
                    <a:cubicBezTo>
                      <a:pt x="26" y="81"/>
                      <a:pt x="26" y="81"/>
                      <a:pt x="26" y="81"/>
                    </a:cubicBezTo>
                    <a:cubicBezTo>
                      <a:pt x="93" y="39"/>
                      <a:pt x="93" y="39"/>
                      <a:pt x="93" y="39"/>
                    </a:cubicBezTo>
                    <a:lnTo>
                      <a:pt x="93" y="241"/>
                    </a:lnTo>
                    <a:close/>
                    <a:moveTo>
                      <a:pt x="187" y="283"/>
                    </a:moveTo>
                    <a:cubicBezTo>
                      <a:pt x="119" y="241"/>
                      <a:pt x="119" y="241"/>
                      <a:pt x="119" y="241"/>
                    </a:cubicBezTo>
                    <a:cubicBezTo>
                      <a:pt x="119" y="39"/>
                      <a:pt x="119" y="39"/>
                      <a:pt x="119" y="39"/>
                    </a:cubicBezTo>
                    <a:cubicBezTo>
                      <a:pt x="187" y="81"/>
                      <a:pt x="187" y="81"/>
                      <a:pt x="187" y="81"/>
                    </a:cubicBezTo>
                    <a:lnTo>
                      <a:pt x="187" y="283"/>
                    </a:lnTo>
                    <a:close/>
                    <a:moveTo>
                      <a:pt x="280" y="241"/>
                    </a:moveTo>
                    <a:cubicBezTo>
                      <a:pt x="213" y="283"/>
                      <a:pt x="213" y="283"/>
                      <a:pt x="213" y="283"/>
                    </a:cubicBezTo>
                    <a:cubicBezTo>
                      <a:pt x="213" y="81"/>
                      <a:pt x="213" y="81"/>
                      <a:pt x="213" y="81"/>
                    </a:cubicBezTo>
                    <a:cubicBezTo>
                      <a:pt x="280" y="39"/>
                      <a:pt x="280" y="39"/>
                      <a:pt x="280" y="39"/>
                    </a:cubicBezTo>
                    <a:lnTo>
                      <a:pt x="280" y="241"/>
                    </a:lnTo>
                    <a:close/>
                    <a:moveTo>
                      <a:pt x="374" y="283"/>
                    </a:moveTo>
                    <a:cubicBezTo>
                      <a:pt x="306" y="241"/>
                      <a:pt x="306" y="241"/>
                      <a:pt x="306" y="241"/>
                    </a:cubicBezTo>
                    <a:cubicBezTo>
                      <a:pt x="306" y="39"/>
                      <a:pt x="306" y="39"/>
                      <a:pt x="306" y="39"/>
                    </a:cubicBezTo>
                    <a:cubicBezTo>
                      <a:pt x="374" y="81"/>
                      <a:pt x="374" y="81"/>
                      <a:pt x="374" y="81"/>
                    </a:cubicBezTo>
                    <a:lnTo>
                      <a:pt x="374" y="28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05484" tIns="52741" rIns="105484" bIns="52741" numCol="1" anchor="t" anchorCtr="0" compatLnSpc="1"/>
              <a:lstStyle/>
              <a:p>
                <a:pPr marL="0" marR="0" lvl="0" indent="0" algn="just" defTabSz="914400" eaLnBrk="1" fontAlgn="base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white">
                      <a:lumMod val="65000"/>
                    </a:prstClr>
                  </a:solidFill>
                  <a:effectLst/>
                  <a:uLnTx/>
                  <a:uFillTx/>
                  <a:latin typeface="阿里巴巴普惠体 R" panose="00020600040101010101" charset="-122"/>
                  <a:ea typeface="阿里巴巴普惠体 R" panose="00020600040101010101" charset="-122"/>
                  <a:cs typeface="阿里巴巴普惠体 R" panose="00020600040101010101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2" name="Freeform 23"/>
              <p:cNvSpPr>
                <a:spLocks noEditPoints="1"/>
              </p:cNvSpPr>
              <p:nvPr/>
            </p:nvSpPr>
            <p:spPr bwMode="auto">
              <a:xfrm>
                <a:off x="6665323" y="3562825"/>
                <a:ext cx="587140" cy="587140"/>
              </a:xfrm>
              <a:custGeom>
                <a:avLst/>
                <a:gdLst>
                  <a:gd name="T0" fmla="*/ 192 w 384"/>
                  <a:gd name="T1" fmla="*/ 0 h 384"/>
                  <a:gd name="T2" fmla="*/ 0 w 384"/>
                  <a:gd name="T3" fmla="*/ 192 h 384"/>
                  <a:gd name="T4" fmla="*/ 192 w 384"/>
                  <a:gd name="T5" fmla="*/ 384 h 384"/>
                  <a:gd name="T6" fmla="*/ 384 w 384"/>
                  <a:gd name="T7" fmla="*/ 192 h 384"/>
                  <a:gd name="T8" fmla="*/ 192 w 384"/>
                  <a:gd name="T9" fmla="*/ 0 h 384"/>
                  <a:gd name="T10" fmla="*/ 192 w 384"/>
                  <a:gd name="T11" fmla="*/ 349 h 384"/>
                  <a:gd name="T12" fmla="*/ 35 w 384"/>
                  <a:gd name="T13" fmla="*/ 192 h 384"/>
                  <a:gd name="T14" fmla="*/ 192 w 384"/>
                  <a:gd name="T15" fmla="*/ 35 h 384"/>
                  <a:gd name="T16" fmla="*/ 349 w 384"/>
                  <a:gd name="T17" fmla="*/ 192 h 384"/>
                  <a:gd name="T18" fmla="*/ 192 w 384"/>
                  <a:gd name="T19" fmla="*/ 349 h 3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84" h="384">
                    <a:moveTo>
                      <a:pt x="192" y="0"/>
                    </a:moveTo>
                    <a:cubicBezTo>
                      <a:pt x="86" y="0"/>
                      <a:pt x="0" y="86"/>
                      <a:pt x="0" y="192"/>
                    </a:cubicBezTo>
                    <a:cubicBezTo>
                      <a:pt x="0" y="298"/>
                      <a:pt x="86" y="384"/>
                      <a:pt x="192" y="384"/>
                    </a:cubicBezTo>
                    <a:cubicBezTo>
                      <a:pt x="298" y="384"/>
                      <a:pt x="384" y="298"/>
                      <a:pt x="384" y="192"/>
                    </a:cubicBezTo>
                    <a:cubicBezTo>
                      <a:pt x="384" y="86"/>
                      <a:pt x="298" y="0"/>
                      <a:pt x="192" y="0"/>
                    </a:cubicBezTo>
                    <a:close/>
                    <a:moveTo>
                      <a:pt x="192" y="349"/>
                    </a:moveTo>
                    <a:cubicBezTo>
                      <a:pt x="105" y="349"/>
                      <a:pt x="35" y="278"/>
                      <a:pt x="35" y="192"/>
                    </a:cubicBezTo>
                    <a:cubicBezTo>
                      <a:pt x="35" y="105"/>
                      <a:pt x="105" y="35"/>
                      <a:pt x="192" y="35"/>
                    </a:cubicBezTo>
                    <a:cubicBezTo>
                      <a:pt x="278" y="35"/>
                      <a:pt x="349" y="105"/>
                      <a:pt x="349" y="192"/>
                    </a:cubicBezTo>
                    <a:cubicBezTo>
                      <a:pt x="349" y="278"/>
                      <a:pt x="278" y="349"/>
                      <a:pt x="192" y="34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05484" tIns="52741" rIns="105484" bIns="52741" numCol="1" anchor="t" anchorCtr="0" compatLnSpc="1"/>
              <a:lstStyle/>
              <a:p>
                <a:pPr marL="0" marR="0" lvl="0" indent="0" algn="just" defTabSz="914400" eaLnBrk="1" fontAlgn="base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white">
                      <a:lumMod val="65000"/>
                    </a:prstClr>
                  </a:solidFill>
                  <a:effectLst/>
                  <a:uLnTx/>
                  <a:uFillTx/>
                  <a:latin typeface="阿里巴巴普惠体 R" panose="00020600040101010101" charset="-122"/>
                  <a:ea typeface="阿里巴巴普惠体 R" panose="00020600040101010101" charset="-122"/>
                  <a:cs typeface="阿里巴巴普惠体 R" panose="00020600040101010101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8" name="Group 23"/>
            <p:cNvGrpSpPr/>
            <p:nvPr/>
          </p:nvGrpSpPr>
          <p:grpSpPr>
            <a:xfrm>
              <a:off x="7921307" y="3729062"/>
              <a:ext cx="436704" cy="436704"/>
              <a:chOff x="7740352" y="3562825"/>
              <a:chExt cx="587140" cy="587140"/>
            </a:xfrm>
            <a:solidFill>
              <a:sysClr val="window" lastClr="FFFFFF"/>
            </a:solidFill>
          </p:grpSpPr>
          <p:sp>
            <p:nvSpPr>
              <p:cNvPr id="19" name="Freeform 24"/>
              <p:cNvSpPr>
                <a:spLocks noEditPoints="1"/>
              </p:cNvSpPr>
              <p:nvPr/>
            </p:nvSpPr>
            <p:spPr bwMode="auto">
              <a:xfrm>
                <a:off x="7740352" y="3562825"/>
                <a:ext cx="587140" cy="587140"/>
              </a:xfrm>
              <a:custGeom>
                <a:avLst/>
                <a:gdLst>
                  <a:gd name="T0" fmla="*/ 192 w 384"/>
                  <a:gd name="T1" fmla="*/ 0 h 384"/>
                  <a:gd name="T2" fmla="*/ 0 w 384"/>
                  <a:gd name="T3" fmla="*/ 192 h 384"/>
                  <a:gd name="T4" fmla="*/ 192 w 384"/>
                  <a:gd name="T5" fmla="*/ 384 h 384"/>
                  <a:gd name="T6" fmla="*/ 384 w 384"/>
                  <a:gd name="T7" fmla="*/ 192 h 384"/>
                  <a:gd name="T8" fmla="*/ 192 w 384"/>
                  <a:gd name="T9" fmla="*/ 0 h 384"/>
                  <a:gd name="T10" fmla="*/ 192 w 384"/>
                  <a:gd name="T11" fmla="*/ 349 h 384"/>
                  <a:gd name="T12" fmla="*/ 35 w 384"/>
                  <a:gd name="T13" fmla="*/ 192 h 384"/>
                  <a:gd name="T14" fmla="*/ 192 w 384"/>
                  <a:gd name="T15" fmla="*/ 35 h 384"/>
                  <a:gd name="T16" fmla="*/ 349 w 384"/>
                  <a:gd name="T17" fmla="*/ 192 h 384"/>
                  <a:gd name="T18" fmla="*/ 192 w 384"/>
                  <a:gd name="T19" fmla="*/ 349 h 3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84" h="384">
                    <a:moveTo>
                      <a:pt x="192" y="0"/>
                    </a:moveTo>
                    <a:cubicBezTo>
                      <a:pt x="86" y="0"/>
                      <a:pt x="0" y="86"/>
                      <a:pt x="0" y="192"/>
                    </a:cubicBezTo>
                    <a:cubicBezTo>
                      <a:pt x="0" y="298"/>
                      <a:pt x="86" y="384"/>
                      <a:pt x="192" y="384"/>
                    </a:cubicBezTo>
                    <a:cubicBezTo>
                      <a:pt x="298" y="384"/>
                      <a:pt x="384" y="298"/>
                      <a:pt x="384" y="192"/>
                    </a:cubicBezTo>
                    <a:cubicBezTo>
                      <a:pt x="384" y="86"/>
                      <a:pt x="298" y="0"/>
                      <a:pt x="192" y="0"/>
                    </a:cubicBezTo>
                    <a:close/>
                    <a:moveTo>
                      <a:pt x="192" y="349"/>
                    </a:moveTo>
                    <a:cubicBezTo>
                      <a:pt x="105" y="349"/>
                      <a:pt x="35" y="278"/>
                      <a:pt x="35" y="192"/>
                    </a:cubicBezTo>
                    <a:cubicBezTo>
                      <a:pt x="35" y="105"/>
                      <a:pt x="105" y="35"/>
                      <a:pt x="192" y="35"/>
                    </a:cubicBezTo>
                    <a:cubicBezTo>
                      <a:pt x="278" y="35"/>
                      <a:pt x="349" y="105"/>
                      <a:pt x="349" y="192"/>
                    </a:cubicBezTo>
                    <a:cubicBezTo>
                      <a:pt x="349" y="278"/>
                      <a:pt x="278" y="349"/>
                      <a:pt x="192" y="34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05484" tIns="52741" rIns="105484" bIns="52741" numCol="1" anchor="t" anchorCtr="0" compatLnSpc="1"/>
              <a:lstStyle/>
              <a:p>
                <a:pPr marL="0" marR="0" lvl="0" indent="0" algn="just" defTabSz="914400" eaLnBrk="1" fontAlgn="base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white">
                      <a:lumMod val="65000"/>
                    </a:prstClr>
                  </a:solidFill>
                  <a:effectLst/>
                  <a:uLnTx/>
                  <a:uFillTx/>
                  <a:latin typeface="阿里巴巴普惠体 R" panose="00020600040101010101" charset="-122"/>
                  <a:ea typeface="阿里巴巴普惠体 R" panose="00020600040101010101" charset="-122"/>
                  <a:cs typeface="阿里巴巴普惠体 R" panose="00020600040101010101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0" name="Freeform 27"/>
              <p:cNvSpPr>
                <a:spLocks noEditPoints="1"/>
              </p:cNvSpPr>
              <p:nvPr/>
            </p:nvSpPr>
            <p:spPr bwMode="auto">
              <a:xfrm>
                <a:off x="7931746" y="3722078"/>
                <a:ext cx="204352" cy="268635"/>
              </a:xfrm>
              <a:custGeom>
                <a:avLst/>
                <a:gdLst>
                  <a:gd name="T0" fmla="*/ 96 w 256"/>
                  <a:gd name="T1" fmla="*/ 48 h 336"/>
                  <a:gd name="T2" fmla="*/ 48 w 256"/>
                  <a:gd name="T3" fmla="*/ 0 h 336"/>
                  <a:gd name="T4" fmla="*/ 0 w 256"/>
                  <a:gd name="T5" fmla="*/ 48 h 336"/>
                  <a:gd name="T6" fmla="*/ 29 w 256"/>
                  <a:gd name="T7" fmla="*/ 92 h 336"/>
                  <a:gd name="T8" fmla="*/ 29 w 256"/>
                  <a:gd name="T9" fmla="*/ 244 h 336"/>
                  <a:gd name="T10" fmla="*/ 0 w 256"/>
                  <a:gd name="T11" fmla="*/ 288 h 336"/>
                  <a:gd name="T12" fmla="*/ 48 w 256"/>
                  <a:gd name="T13" fmla="*/ 336 h 336"/>
                  <a:gd name="T14" fmla="*/ 96 w 256"/>
                  <a:gd name="T15" fmla="*/ 288 h 336"/>
                  <a:gd name="T16" fmla="*/ 67 w 256"/>
                  <a:gd name="T17" fmla="*/ 244 h 336"/>
                  <a:gd name="T18" fmla="*/ 67 w 256"/>
                  <a:gd name="T19" fmla="*/ 92 h 336"/>
                  <a:gd name="T20" fmla="*/ 96 w 256"/>
                  <a:gd name="T21" fmla="*/ 48 h 336"/>
                  <a:gd name="T22" fmla="*/ 75 w 256"/>
                  <a:gd name="T23" fmla="*/ 288 h 336"/>
                  <a:gd name="T24" fmla="*/ 48 w 256"/>
                  <a:gd name="T25" fmla="*/ 316 h 336"/>
                  <a:gd name="T26" fmla="*/ 20 w 256"/>
                  <a:gd name="T27" fmla="*/ 288 h 336"/>
                  <a:gd name="T28" fmla="*/ 48 w 256"/>
                  <a:gd name="T29" fmla="*/ 260 h 336"/>
                  <a:gd name="T30" fmla="*/ 75 w 256"/>
                  <a:gd name="T31" fmla="*/ 288 h 336"/>
                  <a:gd name="T32" fmla="*/ 48 w 256"/>
                  <a:gd name="T33" fmla="*/ 76 h 336"/>
                  <a:gd name="T34" fmla="*/ 20 w 256"/>
                  <a:gd name="T35" fmla="*/ 48 h 336"/>
                  <a:gd name="T36" fmla="*/ 48 w 256"/>
                  <a:gd name="T37" fmla="*/ 20 h 336"/>
                  <a:gd name="T38" fmla="*/ 75 w 256"/>
                  <a:gd name="T39" fmla="*/ 48 h 336"/>
                  <a:gd name="T40" fmla="*/ 48 w 256"/>
                  <a:gd name="T41" fmla="*/ 76 h 336"/>
                  <a:gd name="T42" fmla="*/ 227 w 256"/>
                  <a:gd name="T43" fmla="*/ 244 h 336"/>
                  <a:gd name="T44" fmla="*/ 227 w 256"/>
                  <a:gd name="T45" fmla="*/ 92 h 336"/>
                  <a:gd name="T46" fmla="*/ 256 w 256"/>
                  <a:gd name="T47" fmla="*/ 48 h 336"/>
                  <a:gd name="T48" fmla="*/ 208 w 256"/>
                  <a:gd name="T49" fmla="*/ 0 h 336"/>
                  <a:gd name="T50" fmla="*/ 160 w 256"/>
                  <a:gd name="T51" fmla="*/ 48 h 336"/>
                  <a:gd name="T52" fmla="*/ 189 w 256"/>
                  <a:gd name="T53" fmla="*/ 92 h 336"/>
                  <a:gd name="T54" fmla="*/ 189 w 256"/>
                  <a:gd name="T55" fmla="*/ 244 h 336"/>
                  <a:gd name="T56" fmla="*/ 160 w 256"/>
                  <a:gd name="T57" fmla="*/ 288 h 336"/>
                  <a:gd name="T58" fmla="*/ 208 w 256"/>
                  <a:gd name="T59" fmla="*/ 336 h 336"/>
                  <a:gd name="T60" fmla="*/ 256 w 256"/>
                  <a:gd name="T61" fmla="*/ 288 h 336"/>
                  <a:gd name="T62" fmla="*/ 227 w 256"/>
                  <a:gd name="T63" fmla="*/ 244 h 336"/>
                  <a:gd name="T64" fmla="*/ 180 w 256"/>
                  <a:gd name="T65" fmla="*/ 48 h 336"/>
                  <a:gd name="T66" fmla="*/ 208 w 256"/>
                  <a:gd name="T67" fmla="*/ 20 h 336"/>
                  <a:gd name="T68" fmla="*/ 235 w 256"/>
                  <a:gd name="T69" fmla="*/ 48 h 336"/>
                  <a:gd name="T70" fmla="*/ 208 w 256"/>
                  <a:gd name="T71" fmla="*/ 76 h 336"/>
                  <a:gd name="T72" fmla="*/ 180 w 256"/>
                  <a:gd name="T73" fmla="*/ 48 h 336"/>
                  <a:gd name="T74" fmla="*/ 208 w 256"/>
                  <a:gd name="T75" fmla="*/ 316 h 336"/>
                  <a:gd name="T76" fmla="*/ 180 w 256"/>
                  <a:gd name="T77" fmla="*/ 288 h 336"/>
                  <a:gd name="T78" fmla="*/ 208 w 256"/>
                  <a:gd name="T79" fmla="*/ 260 h 336"/>
                  <a:gd name="T80" fmla="*/ 235 w 256"/>
                  <a:gd name="T81" fmla="*/ 288 h 336"/>
                  <a:gd name="T82" fmla="*/ 208 w 256"/>
                  <a:gd name="T83" fmla="*/ 316 h 3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256" h="336">
                    <a:moveTo>
                      <a:pt x="96" y="48"/>
                    </a:moveTo>
                    <a:cubicBezTo>
                      <a:pt x="96" y="21"/>
                      <a:pt x="74" y="0"/>
                      <a:pt x="48" y="0"/>
                    </a:cubicBezTo>
                    <a:cubicBezTo>
                      <a:pt x="21" y="0"/>
                      <a:pt x="0" y="21"/>
                      <a:pt x="0" y="48"/>
                    </a:cubicBezTo>
                    <a:cubicBezTo>
                      <a:pt x="0" y="68"/>
                      <a:pt x="12" y="85"/>
                      <a:pt x="29" y="92"/>
                    </a:cubicBezTo>
                    <a:cubicBezTo>
                      <a:pt x="29" y="244"/>
                      <a:pt x="29" y="244"/>
                      <a:pt x="29" y="244"/>
                    </a:cubicBezTo>
                    <a:cubicBezTo>
                      <a:pt x="12" y="251"/>
                      <a:pt x="0" y="268"/>
                      <a:pt x="0" y="288"/>
                    </a:cubicBezTo>
                    <a:cubicBezTo>
                      <a:pt x="0" y="314"/>
                      <a:pt x="21" y="336"/>
                      <a:pt x="48" y="336"/>
                    </a:cubicBezTo>
                    <a:cubicBezTo>
                      <a:pt x="74" y="336"/>
                      <a:pt x="96" y="314"/>
                      <a:pt x="96" y="288"/>
                    </a:cubicBezTo>
                    <a:cubicBezTo>
                      <a:pt x="96" y="268"/>
                      <a:pt x="84" y="251"/>
                      <a:pt x="67" y="244"/>
                    </a:cubicBezTo>
                    <a:cubicBezTo>
                      <a:pt x="67" y="92"/>
                      <a:pt x="67" y="92"/>
                      <a:pt x="67" y="92"/>
                    </a:cubicBezTo>
                    <a:cubicBezTo>
                      <a:pt x="84" y="85"/>
                      <a:pt x="96" y="68"/>
                      <a:pt x="96" y="48"/>
                    </a:cubicBezTo>
                    <a:close/>
                    <a:moveTo>
                      <a:pt x="75" y="288"/>
                    </a:moveTo>
                    <a:cubicBezTo>
                      <a:pt x="75" y="303"/>
                      <a:pt x="63" y="316"/>
                      <a:pt x="48" y="316"/>
                    </a:cubicBezTo>
                    <a:cubicBezTo>
                      <a:pt x="32" y="316"/>
                      <a:pt x="20" y="303"/>
                      <a:pt x="20" y="288"/>
                    </a:cubicBezTo>
                    <a:cubicBezTo>
                      <a:pt x="20" y="273"/>
                      <a:pt x="32" y="260"/>
                      <a:pt x="48" y="260"/>
                    </a:cubicBezTo>
                    <a:cubicBezTo>
                      <a:pt x="63" y="260"/>
                      <a:pt x="75" y="273"/>
                      <a:pt x="75" y="288"/>
                    </a:cubicBezTo>
                    <a:close/>
                    <a:moveTo>
                      <a:pt x="48" y="76"/>
                    </a:moveTo>
                    <a:cubicBezTo>
                      <a:pt x="32" y="76"/>
                      <a:pt x="20" y="63"/>
                      <a:pt x="20" y="48"/>
                    </a:cubicBezTo>
                    <a:cubicBezTo>
                      <a:pt x="20" y="33"/>
                      <a:pt x="32" y="20"/>
                      <a:pt x="48" y="20"/>
                    </a:cubicBezTo>
                    <a:cubicBezTo>
                      <a:pt x="63" y="20"/>
                      <a:pt x="75" y="33"/>
                      <a:pt x="75" y="48"/>
                    </a:cubicBezTo>
                    <a:cubicBezTo>
                      <a:pt x="75" y="63"/>
                      <a:pt x="63" y="76"/>
                      <a:pt x="48" y="76"/>
                    </a:cubicBezTo>
                    <a:close/>
                    <a:moveTo>
                      <a:pt x="227" y="244"/>
                    </a:moveTo>
                    <a:cubicBezTo>
                      <a:pt x="227" y="92"/>
                      <a:pt x="227" y="92"/>
                      <a:pt x="227" y="92"/>
                    </a:cubicBezTo>
                    <a:cubicBezTo>
                      <a:pt x="244" y="85"/>
                      <a:pt x="256" y="68"/>
                      <a:pt x="256" y="48"/>
                    </a:cubicBezTo>
                    <a:cubicBezTo>
                      <a:pt x="256" y="21"/>
                      <a:pt x="234" y="0"/>
                      <a:pt x="208" y="0"/>
                    </a:cubicBezTo>
                    <a:cubicBezTo>
                      <a:pt x="181" y="0"/>
                      <a:pt x="160" y="21"/>
                      <a:pt x="160" y="48"/>
                    </a:cubicBezTo>
                    <a:cubicBezTo>
                      <a:pt x="160" y="68"/>
                      <a:pt x="172" y="85"/>
                      <a:pt x="189" y="92"/>
                    </a:cubicBezTo>
                    <a:cubicBezTo>
                      <a:pt x="189" y="244"/>
                      <a:pt x="189" y="244"/>
                      <a:pt x="189" y="244"/>
                    </a:cubicBezTo>
                    <a:cubicBezTo>
                      <a:pt x="172" y="251"/>
                      <a:pt x="160" y="268"/>
                      <a:pt x="160" y="288"/>
                    </a:cubicBezTo>
                    <a:cubicBezTo>
                      <a:pt x="160" y="314"/>
                      <a:pt x="181" y="336"/>
                      <a:pt x="208" y="336"/>
                    </a:cubicBezTo>
                    <a:cubicBezTo>
                      <a:pt x="234" y="336"/>
                      <a:pt x="256" y="314"/>
                      <a:pt x="256" y="288"/>
                    </a:cubicBezTo>
                    <a:cubicBezTo>
                      <a:pt x="256" y="268"/>
                      <a:pt x="244" y="251"/>
                      <a:pt x="227" y="244"/>
                    </a:cubicBezTo>
                    <a:close/>
                    <a:moveTo>
                      <a:pt x="180" y="48"/>
                    </a:moveTo>
                    <a:cubicBezTo>
                      <a:pt x="180" y="33"/>
                      <a:pt x="192" y="20"/>
                      <a:pt x="208" y="20"/>
                    </a:cubicBezTo>
                    <a:cubicBezTo>
                      <a:pt x="223" y="20"/>
                      <a:pt x="235" y="33"/>
                      <a:pt x="235" y="48"/>
                    </a:cubicBezTo>
                    <a:cubicBezTo>
                      <a:pt x="235" y="63"/>
                      <a:pt x="223" y="76"/>
                      <a:pt x="208" y="76"/>
                    </a:cubicBezTo>
                    <a:cubicBezTo>
                      <a:pt x="192" y="76"/>
                      <a:pt x="180" y="63"/>
                      <a:pt x="180" y="48"/>
                    </a:cubicBezTo>
                    <a:close/>
                    <a:moveTo>
                      <a:pt x="208" y="316"/>
                    </a:moveTo>
                    <a:cubicBezTo>
                      <a:pt x="192" y="316"/>
                      <a:pt x="180" y="303"/>
                      <a:pt x="180" y="288"/>
                    </a:cubicBezTo>
                    <a:cubicBezTo>
                      <a:pt x="180" y="273"/>
                      <a:pt x="192" y="260"/>
                      <a:pt x="208" y="260"/>
                    </a:cubicBezTo>
                    <a:cubicBezTo>
                      <a:pt x="223" y="260"/>
                      <a:pt x="235" y="273"/>
                      <a:pt x="235" y="288"/>
                    </a:cubicBezTo>
                    <a:cubicBezTo>
                      <a:pt x="235" y="303"/>
                      <a:pt x="223" y="316"/>
                      <a:pt x="208" y="31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05484" tIns="52741" rIns="105484" bIns="52741" numCol="1" anchor="t" anchorCtr="0" compatLnSpc="1"/>
              <a:lstStyle/>
              <a:p>
                <a:pPr marL="0" marR="0" lvl="0" indent="0" algn="just" defTabSz="914400" eaLnBrk="1" fontAlgn="base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white">
                      <a:lumMod val="65000"/>
                    </a:prstClr>
                  </a:solidFill>
                  <a:effectLst/>
                  <a:uLnTx/>
                  <a:uFillTx/>
                  <a:latin typeface="阿里巴巴普惠体 R" panose="00020600040101010101" charset="-122"/>
                  <a:ea typeface="阿里巴巴普惠体 R" panose="00020600040101010101" charset="-122"/>
                  <a:cs typeface="阿里巴巴普惠体 R" panose="00020600040101010101" charset="-122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34" name="组合 33"/>
          <p:cNvGrpSpPr/>
          <p:nvPr/>
        </p:nvGrpSpPr>
        <p:grpSpPr>
          <a:xfrm>
            <a:off x="1674137" y="4674220"/>
            <a:ext cx="4172904" cy="962404"/>
            <a:chOff x="1521737" y="4521820"/>
            <a:chExt cx="4172904" cy="962404"/>
          </a:xfrm>
        </p:grpSpPr>
        <p:sp>
          <p:nvSpPr>
            <p:cNvPr id="35" name="文本框 34"/>
            <p:cNvSpPr txBox="1"/>
            <p:nvPr/>
          </p:nvSpPr>
          <p:spPr>
            <a:xfrm>
              <a:off x="2421229" y="4935163"/>
              <a:ext cx="3273412" cy="5490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>
                <a:lnSpc>
                  <a:spcPct val="130000"/>
                </a:lnSpc>
              </a:pPr>
              <a:r>
                <a:rPr lang="zh-CN" altLang="en-US" sz="1200" dirty="0">
                  <a:solidFill>
                    <a:srgbClr val="595959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  <a:cs typeface="阿里巴巴普惠体 R" panose="00020600040101010101" charset="-122"/>
                </a:rPr>
                <a:t>点击此处添加文本内容，如关键词、部分简单介绍等。点击此处添加文本内容</a:t>
              </a:r>
              <a:r>
                <a:rPr lang="en-US" altLang="zh-CN" sz="1200" dirty="0">
                  <a:solidFill>
                    <a:srgbClr val="595959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  <a:cs typeface="阿里巴巴普惠体 R" panose="00020600040101010101" charset="-122"/>
                </a:rPr>
                <a:t>.</a:t>
              </a:r>
              <a:endParaRPr lang="zh-CN" altLang="zh-CN" sz="1200" dirty="0">
                <a:solidFill>
                  <a:srgbClr val="595959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阿里巴巴普惠体 R" panose="00020600040101010101" charset="-122"/>
              </a:endParaRPr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2427673" y="4521820"/>
              <a:ext cx="23183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/>
              <a:r>
                <a:rPr kumimoji="1" lang="zh-CN" altLang="en-US" sz="2400" dirty="0">
                  <a:gradFill>
                    <a:gsLst>
                      <a:gs pos="100000">
                        <a:srgbClr val="C00000">
                          <a:alpha val="98000"/>
                        </a:srgbClr>
                      </a:gs>
                      <a:gs pos="0">
                        <a:srgbClr val="FF0000"/>
                      </a:gs>
                    </a:gsLst>
                    <a:lin ang="2700000" scaled="1"/>
                  </a:gradFill>
                  <a:latin typeface="阿里巴巴普惠体 R" panose="00020600040101010101" charset="-122"/>
                  <a:ea typeface="阿里巴巴普惠体 R" panose="00020600040101010101" charset="-122"/>
                  <a:cs typeface="阿里巴巴普惠体 R" panose="00020600040101010101" charset="-122"/>
                </a:rPr>
                <a:t>请输入标题文字</a:t>
              </a:r>
            </a:p>
          </p:txBody>
        </p:sp>
        <p:sp>
          <p:nvSpPr>
            <p:cNvPr id="37" name="图标"/>
            <p:cNvSpPr/>
            <p:nvPr/>
          </p:nvSpPr>
          <p:spPr>
            <a:xfrm>
              <a:off x="1521737" y="4561434"/>
              <a:ext cx="674094" cy="688368"/>
            </a:xfrm>
            <a:prstGeom prst="ellipse">
              <a:avLst/>
            </a:prstGeom>
            <a:gradFill>
              <a:gsLst>
                <a:gs pos="0">
                  <a:srgbClr val="FFFFFF"/>
                </a:gs>
                <a:gs pos="100000">
                  <a:sysClr val="window" lastClr="FFFFFF">
                    <a:lumMod val="95000"/>
                  </a:sysClr>
                </a:gs>
              </a:gsLst>
              <a:lin ang="15000000" scaled="0"/>
            </a:gradFill>
            <a:ln w="25400" cap="flat" cmpd="sng" algn="ctr">
              <a:gradFill>
                <a:gsLst>
                  <a:gs pos="0">
                    <a:sysClr val="window" lastClr="FFFFFF"/>
                  </a:gs>
                  <a:gs pos="100000">
                    <a:sysClr val="window" lastClr="FFFFFF">
                      <a:lumMod val="95000"/>
                    </a:sysClr>
                  </a:gs>
                </a:gsLst>
                <a:lin ang="5400000" scaled="1"/>
              </a:gradFill>
              <a:prstDash val="solid"/>
              <a:miter lim="800000"/>
            </a:ln>
            <a:effectLst>
              <a:outerShdw blurRad="63500" sx="103000" sy="103000" algn="ctr" rotWithShape="0">
                <a:prstClr val="black">
                  <a:alpha val="26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endParaRPr>
            </a:p>
          </p:txBody>
        </p:sp>
        <p:sp>
          <p:nvSpPr>
            <p:cNvPr id="38" name="图标"/>
            <p:cNvSpPr/>
            <p:nvPr/>
          </p:nvSpPr>
          <p:spPr>
            <a:xfrm>
              <a:off x="1560726" y="4601249"/>
              <a:ext cx="596116" cy="608738"/>
            </a:xfrm>
            <a:prstGeom prst="ellipse">
              <a:avLst/>
            </a:prstGeom>
            <a:gradFill>
              <a:gsLst>
                <a:gs pos="100000">
                  <a:srgbClr val="C00000">
                    <a:alpha val="98000"/>
                  </a:srgbClr>
                </a:gs>
                <a:gs pos="0">
                  <a:srgbClr val="FF0000"/>
                </a:gs>
              </a:gsLst>
              <a:lin ang="2700000" scaled="1"/>
            </a:gradFill>
            <a:ln w="28575">
              <a:noFill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endParaRPr>
            </a:p>
          </p:txBody>
        </p:sp>
        <p:sp>
          <p:nvSpPr>
            <p:cNvPr id="39" name="形状"/>
            <p:cNvSpPr>
              <a:spLocks noChangeAspect="1"/>
            </p:cNvSpPr>
            <p:nvPr/>
          </p:nvSpPr>
          <p:spPr bwMode="auto">
            <a:xfrm>
              <a:off x="1655413" y="4702628"/>
              <a:ext cx="406742" cy="405980"/>
            </a:xfrm>
            <a:custGeom>
              <a:avLst/>
              <a:gdLst>
                <a:gd name="connsiteX0" fmla="*/ 290910 w 605702"/>
                <a:gd name="connsiteY0" fmla="*/ 156336 h 604568"/>
                <a:gd name="connsiteX1" fmla="*/ 335849 w 605702"/>
                <a:gd name="connsiteY1" fmla="*/ 164992 h 604568"/>
                <a:gd name="connsiteX2" fmla="*/ 288310 w 605702"/>
                <a:gd name="connsiteY2" fmla="*/ 212456 h 604568"/>
                <a:gd name="connsiteX3" fmla="*/ 203632 w 605702"/>
                <a:gd name="connsiteY3" fmla="*/ 244717 h 604568"/>
                <a:gd name="connsiteX4" fmla="*/ 203632 w 605702"/>
                <a:gd name="connsiteY4" fmla="*/ 401388 h 604568"/>
                <a:gd name="connsiteX5" fmla="*/ 360547 w 605702"/>
                <a:gd name="connsiteY5" fmla="*/ 401388 h 604568"/>
                <a:gd name="connsiteX6" fmla="*/ 392859 w 605702"/>
                <a:gd name="connsiteY6" fmla="*/ 316749 h 604568"/>
                <a:gd name="connsiteX7" fmla="*/ 440397 w 605702"/>
                <a:gd name="connsiteY7" fmla="*/ 269284 h 604568"/>
                <a:gd name="connsiteX8" fmla="*/ 400287 w 605702"/>
                <a:gd name="connsiteY8" fmla="*/ 441065 h 604568"/>
                <a:gd name="connsiteX9" fmla="*/ 163892 w 605702"/>
                <a:gd name="connsiteY9" fmla="*/ 441065 h 604568"/>
                <a:gd name="connsiteX10" fmla="*/ 163892 w 605702"/>
                <a:gd name="connsiteY10" fmla="*/ 205040 h 604568"/>
                <a:gd name="connsiteX11" fmla="*/ 290910 w 605702"/>
                <a:gd name="connsiteY11" fmla="*/ 156336 h 604568"/>
                <a:gd name="connsiteX12" fmla="*/ 246542 w 605702"/>
                <a:gd name="connsiteY12" fmla="*/ 43775 h 604568"/>
                <a:gd name="connsiteX13" fmla="*/ 422196 w 605702"/>
                <a:gd name="connsiteY13" fmla="*/ 78723 h 604568"/>
                <a:gd name="connsiteX14" fmla="*/ 376794 w 605702"/>
                <a:gd name="connsiteY14" fmla="*/ 124054 h 604568"/>
                <a:gd name="connsiteX15" fmla="*/ 126109 w 605702"/>
                <a:gd name="connsiteY15" fmla="*/ 167345 h 604568"/>
                <a:gd name="connsiteX16" fmla="*/ 126109 w 605702"/>
                <a:gd name="connsiteY16" fmla="*/ 478820 h 604568"/>
                <a:gd name="connsiteX17" fmla="*/ 438073 w 605702"/>
                <a:gd name="connsiteY17" fmla="*/ 478820 h 604568"/>
                <a:gd name="connsiteX18" fmla="*/ 481432 w 605702"/>
                <a:gd name="connsiteY18" fmla="*/ 228527 h 604568"/>
                <a:gd name="connsiteX19" fmla="*/ 526741 w 605702"/>
                <a:gd name="connsiteY19" fmla="*/ 183011 h 604568"/>
                <a:gd name="connsiteX20" fmla="*/ 481432 w 605702"/>
                <a:gd name="connsiteY20" fmla="*/ 522111 h 604568"/>
                <a:gd name="connsiteX21" fmla="*/ 82657 w 605702"/>
                <a:gd name="connsiteY21" fmla="*/ 522111 h 604568"/>
                <a:gd name="connsiteX22" fmla="*/ 82657 w 605702"/>
                <a:gd name="connsiteY22" fmla="*/ 123961 h 604568"/>
                <a:gd name="connsiteX23" fmla="*/ 246542 w 605702"/>
                <a:gd name="connsiteY23" fmla="*/ 43775 h 604568"/>
                <a:gd name="connsiteX24" fmla="*/ 536061 w 605702"/>
                <a:gd name="connsiteY24" fmla="*/ 0 h 604568"/>
                <a:gd name="connsiteX25" fmla="*/ 544232 w 605702"/>
                <a:gd name="connsiteY25" fmla="*/ 61368 h 604568"/>
                <a:gd name="connsiteX26" fmla="*/ 605702 w 605702"/>
                <a:gd name="connsiteY26" fmla="*/ 69526 h 604568"/>
                <a:gd name="connsiteX27" fmla="*/ 524361 w 605702"/>
                <a:gd name="connsiteY27" fmla="*/ 150732 h 604568"/>
                <a:gd name="connsiteX28" fmla="*/ 498361 w 605702"/>
                <a:gd name="connsiteY28" fmla="*/ 147302 h 604568"/>
                <a:gd name="connsiteX29" fmla="*/ 337721 w 605702"/>
                <a:gd name="connsiteY29" fmla="*/ 307767 h 604568"/>
                <a:gd name="connsiteX30" fmla="*/ 339764 w 605702"/>
                <a:gd name="connsiteY30" fmla="*/ 323063 h 604568"/>
                <a:gd name="connsiteX31" fmla="*/ 282101 w 605702"/>
                <a:gd name="connsiteY31" fmla="*/ 380630 h 604568"/>
                <a:gd name="connsiteX32" fmla="*/ 224437 w 605702"/>
                <a:gd name="connsiteY32" fmla="*/ 323063 h 604568"/>
                <a:gd name="connsiteX33" fmla="*/ 282101 w 605702"/>
                <a:gd name="connsiteY33" fmla="*/ 265495 h 604568"/>
                <a:gd name="connsiteX34" fmla="*/ 297422 w 605702"/>
                <a:gd name="connsiteY34" fmla="*/ 267535 h 604568"/>
                <a:gd name="connsiteX35" fmla="*/ 458155 w 605702"/>
                <a:gd name="connsiteY35" fmla="*/ 107162 h 604568"/>
                <a:gd name="connsiteX36" fmla="*/ 454719 w 605702"/>
                <a:gd name="connsiteY36" fmla="*/ 81206 h 604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605702" h="604568">
                  <a:moveTo>
                    <a:pt x="290910" y="156336"/>
                  </a:moveTo>
                  <a:cubicBezTo>
                    <a:pt x="306137" y="157147"/>
                    <a:pt x="321272" y="160032"/>
                    <a:pt x="335849" y="164992"/>
                  </a:cubicBezTo>
                  <a:lnTo>
                    <a:pt x="288310" y="212456"/>
                  </a:lnTo>
                  <a:cubicBezTo>
                    <a:pt x="257856" y="210695"/>
                    <a:pt x="226844" y="221449"/>
                    <a:pt x="203632" y="244717"/>
                  </a:cubicBezTo>
                  <a:cubicBezTo>
                    <a:pt x="160271" y="287918"/>
                    <a:pt x="160271" y="358187"/>
                    <a:pt x="203632" y="401388"/>
                  </a:cubicBezTo>
                  <a:cubicBezTo>
                    <a:pt x="246900" y="444680"/>
                    <a:pt x="317279" y="444680"/>
                    <a:pt x="360547" y="401388"/>
                  </a:cubicBezTo>
                  <a:cubicBezTo>
                    <a:pt x="383852" y="378211"/>
                    <a:pt x="394623" y="347156"/>
                    <a:pt x="392859" y="316749"/>
                  </a:cubicBezTo>
                  <a:lnTo>
                    <a:pt x="440397" y="269284"/>
                  </a:lnTo>
                  <a:cubicBezTo>
                    <a:pt x="460267" y="327595"/>
                    <a:pt x="446897" y="394620"/>
                    <a:pt x="400287" y="441065"/>
                  </a:cubicBezTo>
                  <a:cubicBezTo>
                    <a:pt x="335106" y="506236"/>
                    <a:pt x="229073" y="506236"/>
                    <a:pt x="163892" y="441065"/>
                  </a:cubicBezTo>
                  <a:cubicBezTo>
                    <a:pt x="98619" y="375987"/>
                    <a:pt x="98619" y="270118"/>
                    <a:pt x="163892" y="205040"/>
                  </a:cubicBezTo>
                  <a:cubicBezTo>
                    <a:pt x="198711" y="170137"/>
                    <a:pt x="245228" y="153902"/>
                    <a:pt x="290910" y="156336"/>
                  </a:cubicBezTo>
                  <a:close/>
                  <a:moveTo>
                    <a:pt x="246542" y="43775"/>
                  </a:moveTo>
                  <a:cubicBezTo>
                    <a:pt x="306463" y="36243"/>
                    <a:pt x="368345" y="47900"/>
                    <a:pt x="422196" y="78723"/>
                  </a:cubicBezTo>
                  <a:lnTo>
                    <a:pt x="376794" y="124054"/>
                  </a:lnTo>
                  <a:cubicBezTo>
                    <a:pt x="294811" y="85305"/>
                    <a:pt x="193980" y="99581"/>
                    <a:pt x="126109" y="167345"/>
                  </a:cubicBezTo>
                  <a:cubicBezTo>
                    <a:pt x="39948" y="253371"/>
                    <a:pt x="39948" y="392793"/>
                    <a:pt x="126109" y="478820"/>
                  </a:cubicBezTo>
                  <a:cubicBezTo>
                    <a:pt x="212271" y="564846"/>
                    <a:pt x="351912" y="564846"/>
                    <a:pt x="438073" y="478820"/>
                  </a:cubicBezTo>
                  <a:cubicBezTo>
                    <a:pt x="505944" y="411055"/>
                    <a:pt x="520428" y="310382"/>
                    <a:pt x="481432" y="228527"/>
                  </a:cubicBezTo>
                  <a:lnTo>
                    <a:pt x="526741" y="183011"/>
                  </a:lnTo>
                  <a:cubicBezTo>
                    <a:pt x="588484" y="290544"/>
                    <a:pt x="573350" y="430244"/>
                    <a:pt x="481432" y="522111"/>
                  </a:cubicBezTo>
                  <a:cubicBezTo>
                    <a:pt x="371316" y="632054"/>
                    <a:pt x="192866" y="632054"/>
                    <a:pt x="82657" y="522111"/>
                  </a:cubicBezTo>
                  <a:cubicBezTo>
                    <a:pt x="-27552" y="412168"/>
                    <a:pt x="-27552" y="233997"/>
                    <a:pt x="82657" y="123961"/>
                  </a:cubicBezTo>
                  <a:cubicBezTo>
                    <a:pt x="128662" y="78028"/>
                    <a:pt x="186622" y="51307"/>
                    <a:pt x="246542" y="43775"/>
                  </a:cubicBezTo>
                  <a:close/>
                  <a:moveTo>
                    <a:pt x="536061" y="0"/>
                  </a:moveTo>
                  <a:lnTo>
                    <a:pt x="544232" y="61368"/>
                  </a:lnTo>
                  <a:lnTo>
                    <a:pt x="605702" y="69526"/>
                  </a:lnTo>
                  <a:lnTo>
                    <a:pt x="524361" y="150732"/>
                  </a:lnTo>
                  <a:lnTo>
                    <a:pt x="498361" y="147302"/>
                  </a:lnTo>
                  <a:lnTo>
                    <a:pt x="337721" y="307767"/>
                  </a:lnTo>
                  <a:cubicBezTo>
                    <a:pt x="339021" y="312588"/>
                    <a:pt x="339764" y="317779"/>
                    <a:pt x="339764" y="323063"/>
                  </a:cubicBezTo>
                  <a:cubicBezTo>
                    <a:pt x="339764" y="354859"/>
                    <a:pt x="313950" y="380630"/>
                    <a:pt x="282101" y="380630"/>
                  </a:cubicBezTo>
                  <a:cubicBezTo>
                    <a:pt x="250251" y="380630"/>
                    <a:pt x="224437" y="354859"/>
                    <a:pt x="224437" y="323063"/>
                  </a:cubicBezTo>
                  <a:cubicBezTo>
                    <a:pt x="224437" y="291266"/>
                    <a:pt x="250251" y="265495"/>
                    <a:pt x="282101" y="265495"/>
                  </a:cubicBezTo>
                  <a:cubicBezTo>
                    <a:pt x="287393" y="265495"/>
                    <a:pt x="292500" y="266237"/>
                    <a:pt x="297422" y="267535"/>
                  </a:cubicBezTo>
                  <a:lnTo>
                    <a:pt x="458155" y="107162"/>
                  </a:lnTo>
                  <a:lnTo>
                    <a:pt x="454719" y="8120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1674137" y="3223459"/>
            <a:ext cx="4170855" cy="961894"/>
            <a:chOff x="1521737" y="3071059"/>
            <a:chExt cx="4170855" cy="961894"/>
          </a:xfrm>
        </p:grpSpPr>
        <p:sp>
          <p:nvSpPr>
            <p:cNvPr id="41" name="文本框 40"/>
            <p:cNvSpPr txBox="1"/>
            <p:nvPr/>
          </p:nvSpPr>
          <p:spPr>
            <a:xfrm>
              <a:off x="2419180" y="3483892"/>
              <a:ext cx="3273412" cy="5490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>
                <a:lnSpc>
                  <a:spcPct val="130000"/>
                </a:lnSpc>
              </a:pPr>
              <a:r>
                <a:rPr lang="zh-CN" altLang="en-US" sz="1200" dirty="0">
                  <a:solidFill>
                    <a:srgbClr val="595959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  <a:cs typeface="阿里巴巴普惠体 R" panose="00020600040101010101" charset="-122"/>
                </a:rPr>
                <a:t>点击此处添加文本内容，如关键词、部分简单介绍等。点击此处添加文本内容</a:t>
              </a:r>
              <a:r>
                <a:rPr lang="en-US" altLang="zh-CN" sz="1200" dirty="0">
                  <a:solidFill>
                    <a:srgbClr val="595959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  <a:cs typeface="阿里巴巴普惠体 R" panose="00020600040101010101" charset="-122"/>
                </a:rPr>
                <a:t>.</a:t>
              </a:r>
              <a:endParaRPr lang="zh-CN" altLang="zh-CN" sz="1200" dirty="0">
                <a:solidFill>
                  <a:srgbClr val="595959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阿里巴巴普惠体 R" panose="00020600040101010101" charset="-122"/>
              </a:endParaRPr>
            </a:p>
          </p:txBody>
        </p:sp>
        <p:sp>
          <p:nvSpPr>
            <p:cNvPr id="42" name="文本框 41"/>
            <p:cNvSpPr txBox="1"/>
            <p:nvPr/>
          </p:nvSpPr>
          <p:spPr>
            <a:xfrm>
              <a:off x="2405265" y="3071059"/>
              <a:ext cx="23407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/>
              <a:r>
                <a:rPr kumimoji="1" lang="zh-CN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阿里巴巴普惠体 R" panose="00020600040101010101" charset="-122"/>
                  <a:ea typeface="阿里巴巴普惠体 R" panose="00020600040101010101" charset="-122"/>
                  <a:cs typeface="阿里巴巴普惠体 R" panose="00020600040101010101" charset="-122"/>
                </a:rPr>
                <a:t>请输入标题文字</a:t>
              </a:r>
            </a:p>
          </p:txBody>
        </p:sp>
        <p:sp>
          <p:nvSpPr>
            <p:cNvPr id="43" name="图标"/>
            <p:cNvSpPr/>
            <p:nvPr/>
          </p:nvSpPr>
          <p:spPr>
            <a:xfrm>
              <a:off x="1521737" y="3207822"/>
              <a:ext cx="674094" cy="688368"/>
            </a:xfrm>
            <a:prstGeom prst="ellipse">
              <a:avLst/>
            </a:prstGeom>
            <a:gradFill>
              <a:gsLst>
                <a:gs pos="0">
                  <a:srgbClr val="FFFFFF"/>
                </a:gs>
                <a:gs pos="100000">
                  <a:sysClr val="window" lastClr="FFFFFF">
                    <a:lumMod val="95000"/>
                  </a:sysClr>
                </a:gs>
              </a:gsLst>
              <a:lin ang="15000000" scaled="0"/>
            </a:gradFill>
            <a:ln w="25400" cap="flat" cmpd="sng" algn="ctr">
              <a:gradFill>
                <a:gsLst>
                  <a:gs pos="0">
                    <a:sysClr val="window" lastClr="FFFFFF"/>
                  </a:gs>
                  <a:gs pos="100000">
                    <a:sysClr val="window" lastClr="FFFFFF">
                      <a:lumMod val="95000"/>
                    </a:sysClr>
                  </a:gs>
                </a:gsLst>
                <a:lin ang="5400000" scaled="1"/>
              </a:gradFill>
              <a:prstDash val="solid"/>
              <a:miter lim="800000"/>
            </a:ln>
            <a:effectLst>
              <a:outerShdw blurRad="63500" sx="103000" sy="103000" algn="ctr" rotWithShape="0">
                <a:prstClr val="black">
                  <a:alpha val="26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endParaRPr>
            </a:p>
          </p:txBody>
        </p:sp>
        <p:sp>
          <p:nvSpPr>
            <p:cNvPr id="44" name="图标"/>
            <p:cNvSpPr/>
            <p:nvPr/>
          </p:nvSpPr>
          <p:spPr>
            <a:xfrm>
              <a:off x="1560726" y="3247637"/>
              <a:ext cx="596116" cy="608738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28575">
              <a:noFill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endParaRPr>
            </a:p>
          </p:txBody>
        </p:sp>
        <p:sp>
          <p:nvSpPr>
            <p:cNvPr id="45" name="形状"/>
            <p:cNvSpPr>
              <a:spLocks noChangeAspect="1"/>
            </p:cNvSpPr>
            <p:nvPr/>
          </p:nvSpPr>
          <p:spPr bwMode="auto">
            <a:xfrm>
              <a:off x="1692007" y="3421425"/>
              <a:ext cx="333554" cy="261162"/>
            </a:xfrm>
            <a:custGeom>
              <a:avLst/>
              <a:gdLst>
                <a:gd name="connsiteX0" fmla="*/ 474067 w 538647"/>
                <a:gd name="connsiteY0" fmla="*/ 243115 h 421745"/>
                <a:gd name="connsiteX1" fmla="*/ 532189 w 538647"/>
                <a:gd name="connsiteY1" fmla="*/ 243115 h 421745"/>
                <a:gd name="connsiteX2" fmla="*/ 538647 w 538647"/>
                <a:gd name="connsiteY2" fmla="*/ 251724 h 421745"/>
                <a:gd name="connsiteX3" fmla="*/ 538647 w 538647"/>
                <a:gd name="connsiteY3" fmla="*/ 415289 h 421745"/>
                <a:gd name="connsiteX4" fmla="*/ 532189 w 538647"/>
                <a:gd name="connsiteY4" fmla="*/ 421745 h 421745"/>
                <a:gd name="connsiteX5" fmla="*/ 474067 w 538647"/>
                <a:gd name="connsiteY5" fmla="*/ 421745 h 421745"/>
                <a:gd name="connsiteX6" fmla="*/ 467609 w 538647"/>
                <a:gd name="connsiteY6" fmla="*/ 415289 h 421745"/>
                <a:gd name="connsiteX7" fmla="*/ 467609 w 538647"/>
                <a:gd name="connsiteY7" fmla="*/ 251724 h 421745"/>
                <a:gd name="connsiteX8" fmla="*/ 474067 w 538647"/>
                <a:gd name="connsiteY8" fmla="*/ 243115 h 421745"/>
                <a:gd name="connsiteX9" fmla="*/ 8601 w 538647"/>
                <a:gd name="connsiteY9" fmla="*/ 243115 h 421745"/>
                <a:gd name="connsiteX10" fmla="*/ 64506 w 538647"/>
                <a:gd name="connsiteY10" fmla="*/ 243115 h 421745"/>
                <a:gd name="connsiteX11" fmla="*/ 73107 w 538647"/>
                <a:gd name="connsiteY11" fmla="*/ 251724 h 421745"/>
                <a:gd name="connsiteX12" fmla="*/ 73107 w 538647"/>
                <a:gd name="connsiteY12" fmla="*/ 415289 h 421745"/>
                <a:gd name="connsiteX13" fmla="*/ 64506 w 538647"/>
                <a:gd name="connsiteY13" fmla="*/ 421745 h 421745"/>
                <a:gd name="connsiteX14" fmla="*/ 8601 w 538647"/>
                <a:gd name="connsiteY14" fmla="*/ 421745 h 421745"/>
                <a:gd name="connsiteX15" fmla="*/ 0 w 538647"/>
                <a:gd name="connsiteY15" fmla="*/ 415289 h 421745"/>
                <a:gd name="connsiteX16" fmla="*/ 0 w 538647"/>
                <a:gd name="connsiteY16" fmla="*/ 251724 h 421745"/>
                <a:gd name="connsiteX17" fmla="*/ 8601 w 538647"/>
                <a:gd name="connsiteY17" fmla="*/ 243115 h 421745"/>
                <a:gd name="connsiteX18" fmla="*/ 230607 w 538647"/>
                <a:gd name="connsiteY18" fmla="*/ 206562 h 421745"/>
                <a:gd name="connsiteX19" fmla="*/ 286577 w 538647"/>
                <a:gd name="connsiteY19" fmla="*/ 206562 h 421745"/>
                <a:gd name="connsiteX20" fmla="*/ 295187 w 538647"/>
                <a:gd name="connsiteY20" fmla="*/ 215169 h 421745"/>
                <a:gd name="connsiteX21" fmla="*/ 295187 w 538647"/>
                <a:gd name="connsiteY21" fmla="*/ 415290 h 421745"/>
                <a:gd name="connsiteX22" fmla="*/ 286577 w 538647"/>
                <a:gd name="connsiteY22" fmla="*/ 421745 h 421745"/>
                <a:gd name="connsiteX23" fmla="*/ 230607 w 538647"/>
                <a:gd name="connsiteY23" fmla="*/ 421745 h 421745"/>
                <a:gd name="connsiteX24" fmla="*/ 224149 w 538647"/>
                <a:gd name="connsiteY24" fmla="*/ 415290 h 421745"/>
                <a:gd name="connsiteX25" fmla="*/ 224149 w 538647"/>
                <a:gd name="connsiteY25" fmla="*/ 215169 h 421745"/>
                <a:gd name="connsiteX26" fmla="*/ 230607 w 538647"/>
                <a:gd name="connsiteY26" fmla="*/ 206562 h 421745"/>
                <a:gd name="connsiteX27" fmla="*/ 353445 w 538647"/>
                <a:gd name="connsiteY27" fmla="*/ 148628 h 421745"/>
                <a:gd name="connsiteX28" fmla="*/ 409350 w 538647"/>
                <a:gd name="connsiteY28" fmla="*/ 148628 h 421745"/>
                <a:gd name="connsiteX29" fmla="*/ 417951 w 538647"/>
                <a:gd name="connsiteY29" fmla="*/ 157230 h 421745"/>
                <a:gd name="connsiteX30" fmla="*/ 417951 w 538647"/>
                <a:gd name="connsiteY30" fmla="*/ 415293 h 421745"/>
                <a:gd name="connsiteX31" fmla="*/ 409350 w 538647"/>
                <a:gd name="connsiteY31" fmla="*/ 421745 h 421745"/>
                <a:gd name="connsiteX32" fmla="*/ 353445 w 538647"/>
                <a:gd name="connsiteY32" fmla="*/ 421745 h 421745"/>
                <a:gd name="connsiteX33" fmla="*/ 344844 w 538647"/>
                <a:gd name="connsiteY33" fmla="*/ 415293 h 421745"/>
                <a:gd name="connsiteX34" fmla="*/ 344844 w 538647"/>
                <a:gd name="connsiteY34" fmla="*/ 157230 h 421745"/>
                <a:gd name="connsiteX35" fmla="*/ 353445 w 538647"/>
                <a:gd name="connsiteY35" fmla="*/ 148628 h 421745"/>
                <a:gd name="connsiteX36" fmla="*/ 111980 w 538647"/>
                <a:gd name="connsiteY36" fmla="*/ 148628 h 421745"/>
                <a:gd name="connsiteX37" fmla="*/ 170102 w 538647"/>
                <a:gd name="connsiteY37" fmla="*/ 148628 h 421745"/>
                <a:gd name="connsiteX38" fmla="*/ 176560 w 538647"/>
                <a:gd name="connsiteY38" fmla="*/ 157230 h 421745"/>
                <a:gd name="connsiteX39" fmla="*/ 176560 w 538647"/>
                <a:gd name="connsiteY39" fmla="*/ 415293 h 421745"/>
                <a:gd name="connsiteX40" fmla="*/ 170102 w 538647"/>
                <a:gd name="connsiteY40" fmla="*/ 421745 h 421745"/>
                <a:gd name="connsiteX41" fmla="*/ 111980 w 538647"/>
                <a:gd name="connsiteY41" fmla="*/ 421745 h 421745"/>
                <a:gd name="connsiteX42" fmla="*/ 105522 w 538647"/>
                <a:gd name="connsiteY42" fmla="*/ 415293 h 421745"/>
                <a:gd name="connsiteX43" fmla="*/ 105522 w 538647"/>
                <a:gd name="connsiteY43" fmla="*/ 157230 h 421745"/>
                <a:gd name="connsiteX44" fmla="*/ 111980 w 538647"/>
                <a:gd name="connsiteY44" fmla="*/ 148628 h 421745"/>
                <a:gd name="connsiteX45" fmla="*/ 142224 w 538647"/>
                <a:gd name="connsiteY45" fmla="*/ 0 h 421745"/>
                <a:gd name="connsiteX46" fmla="*/ 172373 w 538647"/>
                <a:gd name="connsiteY46" fmla="*/ 30141 h 421745"/>
                <a:gd name="connsiteX47" fmla="*/ 234825 w 538647"/>
                <a:gd name="connsiteY47" fmla="*/ 66741 h 421745"/>
                <a:gd name="connsiteX48" fmla="*/ 254207 w 538647"/>
                <a:gd name="connsiteY48" fmla="*/ 60283 h 421745"/>
                <a:gd name="connsiteX49" fmla="*/ 277896 w 538647"/>
                <a:gd name="connsiteY49" fmla="*/ 73200 h 421745"/>
                <a:gd name="connsiteX50" fmla="*/ 357576 w 538647"/>
                <a:gd name="connsiteY50" fmla="*/ 49518 h 421745"/>
                <a:gd name="connsiteX51" fmla="*/ 387725 w 538647"/>
                <a:gd name="connsiteY51" fmla="*/ 21530 h 421745"/>
                <a:gd name="connsiteX52" fmla="*/ 417874 w 538647"/>
                <a:gd name="connsiteY52" fmla="*/ 51671 h 421745"/>
                <a:gd name="connsiteX53" fmla="*/ 417874 w 538647"/>
                <a:gd name="connsiteY53" fmla="*/ 58130 h 421745"/>
                <a:gd name="connsiteX54" fmla="*/ 484633 w 538647"/>
                <a:gd name="connsiteY54" fmla="*/ 103341 h 421745"/>
                <a:gd name="connsiteX55" fmla="*/ 504015 w 538647"/>
                <a:gd name="connsiteY55" fmla="*/ 99036 h 421745"/>
                <a:gd name="connsiteX56" fmla="*/ 534164 w 538647"/>
                <a:gd name="connsiteY56" fmla="*/ 129177 h 421745"/>
                <a:gd name="connsiteX57" fmla="*/ 504015 w 538647"/>
                <a:gd name="connsiteY57" fmla="*/ 159318 h 421745"/>
                <a:gd name="connsiteX58" fmla="*/ 473866 w 538647"/>
                <a:gd name="connsiteY58" fmla="*/ 129177 h 421745"/>
                <a:gd name="connsiteX59" fmla="*/ 473866 w 538647"/>
                <a:gd name="connsiteY59" fmla="*/ 120565 h 421745"/>
                <a:gd name="connsiteX60" fmla="*/ 407107 w 538647"/>
                <a:gd name="connsiteY60" fmla="*/ 75353 h 421745"/>
                <a:gd name="connsiteX61" fmla="*/ 387725 w 538647"/>
                <a:gd name="connsiteY61" fmla="*/ 81812 h 421745"/>
                <a:gd name="connsiteX62" fmla="*/ 364036 w 538647"/>
                <a:gd name="connsiteY62" fmla="*/ 68894 h 421745"/>
                <a:gd name="connsiteX63" fmla="*/ 282203 w 538647"/>
                <a:gd name="connsiteY63" fmla="*/ 92577 h 421745"/>
                <a:gd name="connsiteX64" fmla="*/ 254207 w 538647"/>
                <a:gd name="connsiteY64" fmla="*/ 120565 h 421745"/>
                <a:gd name="connsiteX65" fmla="*/ 224058 w 538647"/>
                <a:gd name="connsiteY65" fmla="*/ 90424 h 421745"/>
                <a:gd name="connsiteX66" fmla="*/ 224058 w 538647"/>
                <a:gd name="connsiteY66" fmla="*/ 83965 h 421745"/>
                <a:gd name="connsiteX67" fmla="*/ 163759 w 538647"/>
                <a:gd name="connsiteY67" fmla="*/ 49518 h 421745"/>
                <a:gd name="connsiteX68" fmla="*/ 142224 w 538647"/>
                <a:gd name="connsiteY68" fmla="*/ 60283 h 421745"/>
                <a:gd name="connsiteX69" fmla="*/ 129303 w 538647"/>
                <a:gd name="connsiteY69" fmla="*/ 58130 h 421745"/>
                <a:gd name="connsiteX70" fmla="*/ 64697 w 538647"/>
                <a:gd name="connsiteY70" fmla="*/ 103341 h 421745"/>
                <a:gd name="connsiteX71" fmla="*/ 66851 w 538647"/>
                <a:gd name="connsiteY71" fmla="*/ 111953 h 421745"/>
                <a:gd name="connsiteX72" fmla="*/ 36702 w 538647"/>
                <a:gd name="connsiteY72" fmla="*/ 142095 h 421745"/>
                <a:gd name="connsiteX73" fmla="*/ 6552 w 538647"/>
                <a:gd name="connsiteY73" fmla="*/ 111953 h 421745"/>
                <a:gd name="connsiteX74" fmla="*/ 36702 w 538647"/>
                <a:gd name="connsiteY74" fmla="*/ 81812 h 421745"/>
                <a:gd name="connsiteX75" fmla="*/ 53930 w 538647"/>
                <a:gd name="connsiteY75" fmla="*/ 86118 h 421745"/>
                <a:gd name="connsiteX76" fmla="*/ 114228 w 538647"/>
                <a:gd name="connsiteY76" fmla="*/ 43059 h 421745"/>
                <a:gd name="connsiteX77" fmla="*/ 112075 w 538647"/>
                <a:gd name="connsiteY77" fmla="*/ 30141 h 421745"/>
                <a:gd name="connsiteX78" fmla="*/ 142224 w 538647"/>
                <a:gd name="connsiteY78" fmla="*/ 0 h 421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538647" h="421745">
                  <a:moveTo>
                    <a:pt x="474067" y="243115"/>
                  </a:moveTo>
                  <a:lnTo>
                    <a:pt x="532189" y="243115"/>
                  </a:lnTo>
                  <a:cubicBezTo>
                    <a:pt x="536495" y="243115"/>
                    <a:pt x="538647" y="247419"/>
                    <a:pt x="538647" y="251724"/>
                  </a:cubicBezTo>
                  <a:lnTo>
                    <a:pt x="538647" y="415289"/>
                  </a:lnTo>
                  <a:cubicBezTo>
                    <a:pt x="538647" y="419593"/>
                    <a:pt x="536495" y="421745"/>
                    <a:pt x="532189" y="421745"/>
                  </a:cubicBezTo>
                  <a:lnTo>
                    <a:pt x="474067" y="421745"/>
                  </a:lnTo>
                  <a:cubicBezTo>
                    <a:pt x="469762" y="421745"/>
                    <a:pt x="467609" y="419593"/>
                    <a:pt x="467609" y="415289"/>
                  </a:cubicBezTo>
                  <a:lnTo>
                    <a:pt x="467609" y="251724"/>
                  </a:lnTo>
                  <a:cubicBezTo>
                    <a:pt x="467609" y="247419"/>
                    <a:pt x="469762" y="243115"/>
                    <a:pt x="474067" y="243115"/>
                  </a:cubicBezTo>
                  <a:close/>
                  <a:moveTo>
                    <a:pt x="8601" y="243115"/>
                  </a:moveTo>
                  <a:lnTo>
                    <a:pt x="64506" y="243115"/>
                  </a:lnTo>
                  <a:cubicBezTo>
                    <a:pt x="68807" y="243115"/>
                    <a:pt x="73107" y="247419"/>
                    <a:pt x="73107" y="251724"/>
                  </a:cubicBezTo>
                  <a:lnTo>
                    <a:pt x="73107" y="415289"/>
                  </a:lnTo>
                  <a:cubicBezTo>
                    <a:pt x="73107" y="419593"/>
                    <a:pt x="68807" y="421745"/>
                    <a:pt x="64506" y="421745"/>
                  </a:cubicBezTo>
                  <a:lnTo>
                    <a:pt x="8601" y="421745"/>
                  </a:lnTo>
                  <a:cubicBezTo>
                    <a:pt x="4300" y="421745"/>
                    <a:pt x="0" y="419593"/>
                    <a:pt x="0" y="415289"/>
                  </a:cubicBezTo>
                  <a:lnTo>
                    <a:pt x="0" y="251724"/>
                  </a:lnTo>
                  <a:cubicBezTo>
                    <a:pt x="0" y="247419"/>
                    <a:pt x="4300" y="243115"/>
                    <a:pt x="8601" y="243115"/>
                  </a:cubicBezTo>
                  <a:close/>
                  <a:moveTo>
                    <a:pt x="230607" y="206562"/>
                  </a:moveTo>
                  <a:lnTo>
                    <a:pt x="286577" y="206562"/>
                  </a:lnTo>
                  <a:cubicBezTo>
                    <a:pt x="290882" y="206562"/>
                    <a:pt x="295187" y="210866"/>
                    <a:pt x="295187" y="215169"/>
                  </a:cubicBezTo>
                  <a:lnTo>
                    <a:pt x="295187" y="415290"/>
                  </a:lnTo>
                  <a:cubicBezTo>
                    <a:pt x="295187" y="419593"/>
                    <a:pt x="290882" y="421745"/>
                    <a:pt x="286577" y="421745"/>
                  </a:cubicBezTo>
                  <a:lnTo>
                    <a:pt x="230607" y="421745"/>
                  </a:lnTo>
                  <a:cubicBezTo>
                    <a:pt x="226302" y="421745"/>
                    <a:pt x="224149" y="419593"/>
                    <a:pt x="224149" y="415290"/>
                  </a:cubicBezTo>
                  <a:lnTo>
                    <a:pt x="224149" y="215169"/>
                  </a:lnTo>
                  <a:cubicBezTo>
                    <a:pt x="224149" y="210866"/>
                    <a:pt x="226302" y="206562"/>
                    <a:pt x="230607" y="206562"/>
                  </a:cubicBezTo>
                  <a:close/>
                  <a:moveTo>
                    <a:pt x="353445" y="148628"/>
                  </a:moveTo>
                  <a:lnTo>
                    <a:pt x="409350" y="148628"/>
                  </a:lnTo>
                  <a:cubicBezTo>
                    <a:pt x="413651" y="148628"/>
                    <a:pt x="417951" y="152929"/>
                    <a:pt x="417951" y="157230"/>
                  </a:cubicBezTo>
                  <a:lnTo>
                    <a:pt x="417951" y="415293"/>
                  </a:lnTo>
                  <a:cubicBezTo>
                    <a:pt x="417951" y="419595"/>
                    <a:pt x="413651" y="421745"/>
                    <a:pt x="409350" y="421745"/>
                  </a:cubicBezTo>
                  <a:lnTo>
                    <a:pt x="353445" y="421745"/>
                  </a:lnTo>
                  <a:cubicBezTo>
                    <a:pt x="349145" y="421745"/>
                    <a:pt x="344844" y="419595"/>
                    <a:pt x="344844" y="415293"/>
                  </a:cubicBezTo>
                  <a:lnTo>
                    <a:pt x="344844" y="157230"/>
                  </a:lnTo>
                  <a:cubicBezTo>
                    <a:pt x="344844" y="152929"/>
                    <a:pt x="349145" y="148628"/>
                    <a:pt x="353445" y="148628"/>
                  </a:cubicBezTo>
                  <a:close/>
                  <a:moveTo>
                    <a:pt x="111980" y="148628"/>
                  </a:moveTo>
                  <a:lnTo>
                    <a:pt x="170102" y="148628"/>
                  </a:lnTo>
                  <a:cubicBezTo>
                    <a:pt x="174408" y="148628"/>
                    <a:pt x="176560" y="152929"/>
                    <a:pt x="176560" y="157230"/>
                  </a:cubicBezTo>
                  <a:lnTo>
                    <a:pt x="176560" y="415293"/>
                  </a:lnTo>
                  <a:cubicBezTo>
                    <a:pt x="176560" y="419595"/>
                    <a:pt x="174408" y="421745"/>
                    <a:pt x="170102" y="421745"/>
                  </a:cubicBezTo>
                  <a:lnTo>
                    <a:pt x="111980" y="421745"/>
                  </a:lnTo>
                  <a:cubicBezTo>
                    <a:pt x="107675" y="421745"/>
                    <a:pt x="105522" y="419595"/>
                    <a:pt x="105522" y="415293"/>
                  </a:cubicBezTo>
                  <a:lnTo>
                    <a:pt x="105522" y="157230"/>
                  </a:lnTo>
                  <a:cubicBezTo>
                    <a:pt x="105522" y="152929"/>
                    <a:pt x="107675" y="148628"/>
                    <a:pt x="111980" y="148628"/>
                  </a:cubicBezTo>
                  <a:close/>
                  <a:moveTo>
                    <a:pt x="142224" y="0"/>
                  </a:moveTo>
                  <a:cubicBezTo>
                    <a:pt x="157299" y="0"/>
                    <a:pt x="172373" y="12918"/>
                    <a:pt x="172373" y="30141"/>
                  </a:cubicBezTo>
                  <a:lnTo>
                    <a:pt x="234825" y="66741"/>
                  </a:lnTo>
                  <a:cubicBezTo>
                    <a:pt x="239132" y="62435"/>
                    <a:pt x="245593" y="60283"/>
                    <a:pt x="254207" y="60283"/>
                  </a:cubicBezTo>
                  <a:cubicBezTo>
                    <a:pt x="262821" y="60283"/>
                    <a:pt x="271435" y="64588"/>
                    <a:pt x="277896" y="73200"/>
                  </a:cubicBezTo>
                  <a:lnTo>
                    <a:pt x="357576" y="49518"/>
                  </a:lnTo>
                  <a:cubicBezTo>
                    <a:pt x="359729" y="32294"/>
                    <a:pt x="372650" y="21530"/>
                    <a:pt x="387725" y="21530"/>
                  </a:cubicBezTo>
                  <a:cubicBezTo>
                    <a:pt x="404953" y="21530"/>
                    <a:pt x="417874" y="34447"/>
                    <a:pt x="417874" y="51671"/>
                  </a:cubicBezTo>
                  <a:cubicBezTo>
                    <a:pt x="417874" y="53824"/>
                    <a:pt x="417874" y="55977"/>
                    <a:pt x="417874" y="58130"/>
                  </a:cubicBezTo>
                  <a:lnTo>
                    <a:pt x="484633" y="103341"/>
                  </a:lnTo>
                  <a:cubicBezTo>
                    <a:pt x="491094" y="101189"/>
                    <a:pt x="495401" y="99036"/>
                    <a:pt x="504015" y="99036"/>
                  </a:cubicBezTo>
                  <a:cubicBezTo>
                    <a:pt x="519090" y="99036"/>
                    <a:pt x="534164" y="111953"/>
                    <a:pt x="534164" y="129177"/>
                  </a:cubicBezTo>
                  <a:cubicBezTo>
                    <a:pt x="534164" y="144247"/>
                    <a:pt x="519090" y="159318"/>
                    <a:pt x="504015" y="159318"/>
                  </a:cubicBezTo>
                  <a:cubicBezTo>
                    <a:pt x="486787" y="159318"/>
                    <a:pt x="473866" y="144247"/>
                    <a:pt x="473866" y="129177"/>
                  </a:cubicBezTo>
                  <a:cubicBezTo>
                    <a:pt x="473866" y="127024"/>
                    <a:pt x="473866" y="122718"/>
                    <a:pt x="473866" y="120565"/>
                  </a:cubicBezTo>
                  <a:lnTo>
                    <a:pt x="407107" y="75353"/>
                  </a:lnTo>
                  <a:cubicBezTo>
                    <a:pt x="400646" y="79659"/>
                    <a:pt x="394186" y="81812"/>
                    <a:pt x="387725" y="81812"/>
                  </a:cubicBezTo>
                  <a:cubicBezTo>
                    <a:pt x="379111" y="81812"/>
                    <a:pt x="370497" y="75353"/>
                    <a:pt x="364036" y="68894"/>
                  </a:cubicBezTo>
                  <a:lnTo>
                    <a:pt x="282203" y="92577"/>
                  </a:lnTo>
                  <a:cubicBezTo>
                    <a:pt x="282203" y="107647"/>
                    <a:pt x="269281" y="120565"/>
                    <a:pt x="254207" y="120565"/>
                  </a:cubicBezTo>
                  <a:cubicBezTo>
                    <a:pt x="236979" y="120565"/>
                    <a:pt x="224058" y="107647"/>
                    <a:pt x="224058" y="90424"/>
                  </a:cubicBezTo>
                  <a:cubicBezTo>
                    <a:pt x="224058" y="88271"/>
                    <a:pt x="224058" y="86118"/>
                    <a:pt x="224058" y="83965"/>
                  </a:cubicBezTo>
                  <a:lnTo>
                    <a:pt x="163759" y="49518"/>
                  </a:lnTo>
                  <a:cubicBezTo>
                    <a:pt x="157299" y="55977"/>
                    <a:pt x="150838" y="60283"/>
                    <a:pt x="142224" y="60283"/>
                  </a:cubicBezTo>
                  <a:cubicBezTo>
                    <a:pt x="135763" y="60283"/>
                    <a:pt x="131456" y="58130"/>
                    <a:pt x="129303" y="58130"/>
                  </a:cubicBezTo>
                  <a:lnTo>
                    <a:pt x="64697" y="103341"/>
                  </a:lnTo>
                  <a:cubicBezTo>
                    <a:pt x="66851" y="105494"/>
                    <a:pt x="66851" y="107647"/>
                    <a:pt x="66851" y="111953"/>
                  </a:cubicBezTo>
                  <a:cubicBezTo>
                    <a:pt x="66851" y="127024"/>
                    <a:pt x="53930" y="142095"/>
                    <a:pt x="36702" y="142095"/>
                  </a:cubicBezTo>
                  <a:cubicBezTo>
                    <a:pt x="19473" y="142095"/>
                    <a:pt x="6552" y="127024"/>
                    <a:pt x="6552" y="111953"/>
                  </a:cubicBezTo>
                  <a:cubicBezTo>
                    <a:pt x="6552" y="94730"/>
                    <a:pt x="19473" y="81812"/>
                    <a:pt x="36702" y="81812"/>
                  </a:cubicBezTo>
                  <a:cubicBezTo>
                    <a:pt x="43162" y="81812"/>
                    <a:pt x="47469" y="83965"/>
                    <a:pt x="53930" y="86118"/>
                  </a:cubicBezTo>
                  <a:lnTo>
                    <a:pt x="114228" y="43059"/>
                  </a:lnTo>
                  <a:cubicBezTo>
                    <a:pt x="112075" y="38753"/>
                    <a:pt x="112075" y="34447"/>
                    <a:pt x="112075" y="30141"/>
                  </a:cubicBezTo>
                  <a:cubicBezTo>
                    <a:pt x="112075" y="12918"/>
                    <a:pt x="124996" y="0"/>
                    <a:pt x="14222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1674137" y="1869848"/>
            <a:ext cx="4172904" cy="961894"/>
            <a:chOff x="1521737" y="1717448"/>
            <a:chExt cx="4172904" cy="961894"/>
          </a:xfrm>
        </p:grpSpPr>
        <p:sp>
          <p:nvSpPr>
            <p:cNvPr id="47" name="文本框 46"/>
            <p:cNvSpPr txBox="1"/>
            <p:nvPr/>
          </p:nvSpPr>
          <p:spPr>
            <a:xfrm>
              <a:off x="2421229" y="2130281"/>
              <a:ext cx="3273412" cy="5490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>
                <a:lnSpc>
                  <a:spcPct val="130000"/>
                </a:lnSpc>
              </a:pPr>
              <a:r>
                <a:rPr lang="zh-CN" altLang="en-US" sz="1200" dirty="0">
                  <a:solidFill>
                    <a:srgbClr val="595959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  <a:cs typeface="阿里巴巴普惠体 R" panose="00020600040101010101" charset="-122"/>
                </a:rPr>
                <a:t>点击此处添加文本内容，如关键词、部分简单介绍等。点击此处添加文本内容</a:t>
              </a:r>
              <a:r>
                <a:rPr lang="en-US" altLang="zh-CN" sz="1200" dirty="0">
                  <a:solidFill>
                    <a:srgbClr val="595959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  <a:cs typeface="阿里巴巴普惠体 R" panose="00020600040101010101" charset="-122"/>
                </a:rPr>
                <a:t>.</a:t>
              </a:r>
              <a:endParaRPr lang="zh-CN" altLang="zh-CN" sz="1200" dirty="0">
                <a:solidFill>
                  <a:srgbClr val="595959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阿里巴巴普惠体 R" panose="00020600040101010101" charset="-122"/>
              </a:endParaRPr>
            </a:p>
          </p:txBody>
        </p:sp>
        <p:sp>
          <p:nvSpPr>
            <p:cNvPr id="48" name="文本框 47"/>
            <p:cNvSpPr txBox="1"/>
            <p:nvPr/>
          </p:nvSpPr>
          <p:spPr>
            <a:xfrm>
              <a:off x="2407314" y="1717448"/>
              <a:ext cx="23407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/>
              <a:r>
                <a:rPr kumimoji="1" lang="zh-CN" altLang="en-US" sz="2400" dirty="0">
                  <a:gradFill>
                    <a:gsLst>
                      <a:gs pos="100000">
                        <a:srgbClr val="C00000">
                          <a:alpha val="98000"/>
                        </a:srgbClr>
                      </a:gs>
                      <a:gs pos="0">
                        <a:srgbClr val="FF0000"/>
                      </a:gs>
                    </a:gsLst>
                    <a:lin ang="2700000" scaled="1"/>
                  </a:gradFill>
                  <a:latin typeface="阿里巴巴普惠体 R" panose="00020600040101010101" charset="-122"/>
                  <a:ea typeface="阿里巴巴普惠体 R" panose="00020600040101010101" charset="-122"/>
                  <a:cs typeface="阿里巴巴普惠体 R" panose="00020600040101010101" charset="-122"/>
                </a:rPr>
                <a:t>请输入标题文字</a:t>
              </a:r>
            </a:p>
          </p:txBody>
        </p:sp>
        <p:sp>
          <p:nvSpPr>
            <p:cNvPr id="49" name="图标"/>
            <p:cNvSpPr/>
            <p:nvPr/>
          </p:nvSpPr>
          <p:spPr>
            <a:xfrm>
              <a:off x="1521737" y="1854211"/>
              <a:ext cx="674094" cy="688368"/>
            </a:xfrm>
            <a:prstGeom prst="ellipse">
              <a:avLst/>
            </a:prstGeom>
            <a:gradFill>
              <a:gsLst>
                <a:gs pos="0">
                  <a:srgbClr val="FFFFFF"/>
                </a:gs>
                <a:gs pos="100000">
                  <a:sysClr val="window" lastClr="FFFFFF">
                    <a:lumMod val="95000"/>
                  </a:sysClr>
                </a:gs>
              </a:gsLst>
              <a:lin ang="15000000" scaled="0"/>
            </a:gradFill>
            <a:ln w="25400" cap="flat" cmpd="sng" algn="ctr">
              <a:gradFill>
                <a:gsLst>
                  <a:gs pos="0">
                    <a:sysClr val="window" lastClr="FFFFFF"/>
                  </a:gs>
                  <a:gs pos="100000">
                    <a:sysClr val="window" lastClr="FFFFFF">
                      <a:lumMod val="95000"/>
                    </a:sysClr>
                  </a:gs>
                </a:gsLst>
                <a:lin ang="5400000" scaled="1"/>
              </a:gradFill>
              <a:prstDash val="solid"/>
              <a:miter lim="800000"/>
            </a:ln>
            <a:effectLst>
              <a:outerShdw blurRad="63500" sx="103000" sy="103000" algn="ctr" rotWithShape="0">
                <a:prstClr val="black">
                  <a:alpha val="26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endParaRPr>
            </a:p>
          </p:txBody>
        </p:sp>
        <p:sp>
          <p:nvSpPr>
            <p:cNvPr id="50" name="图标"/>
            <p:cNvSpPr/>
            <p:nvPr/>
          </p:nvSpPr>
          <p:spPr>
            <a:xfrm>
              <a:off x="1560726" y="1894026"/>
              <a:ext cx="596116" cy="608738"/>
            </a:xfrm>
            <a:prstGeom prst="ellipse">
              <a:avLst/>
            </a:prstGeom>
            <a:gradFill>
              <a:gsLst>
                <a:gs pos="100000">
                  <a:srgbClr val="C00000">
                    <a:alpha val="98000"/>
                  </a:srgbClr>
                </a:gs>
                <a:gs pos="0">
                  <a:srgbClr val="FF0000"/>
                </a:gs>
              </a:gsLst>
              <a:lin ang="2700000" scaled="1"/>
            </a:gradFill>
            <a:ln w="28575">
              <a:noFill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endParaRPr>
            </a:p>
          </p:txBody>
        </p:sp>
        <p:sp>
          <p:nvSpPr>
            <p:cNvPr id="51" name="形状"/>
            <p:cNvSpPr>
              <a:spLocks noChangeAspect="1"/>
            </p:cNvSpPr>
            <p:nvPr/>
          </p:nvSpPr>
          <p:spPr bwMode="auto">
            <a:xfrm>
              <a:off x="1672099" y="2035430"/>
              <a:ext cx="373370" cy="325931"/>
            </a:xfrm>
            <a:custGeom>
              <a:avLst/>
              <a:gdLst>
                <a:gd name="connsiteX0" fmla="*/ 424975 w 608697"/>
                <a:gd name="connsiteY0" fmla="*/ 168488 h 531358"/>
                <a:gd name="connsiteX1" fmla="*/ 387604 w 608697"/>
                <a:gd name="connsiteY1" fmla="*/ 205806 h 531358"/>
                <a:gd name="connsiteX2" fmla="*/ 424975 w 608697"/>
                <a:gd name="connsiteY2" fmla="*/ 243124 h 531358"/>
                <a:gd name="connsiteX3" fmla="*/ 462346 w 608697"/>
                <a:gd name="connsiteY3" fmla="*/ 205806 h 531358"/>
                <a:gd name="connsiteX4" fmla="*/ 424975 w 608697"/>
                <a:gd name="connsiteY4" fmla="*/ 168488 h 531358"/>
                <a:gd name="connsiteX5" fmla="*/ 287947 w 608697"/>
                <a:gd name="connsiteY5" fmla="*/ 168488 h 531358"/>
                <a:gd name="connsiteX6" fmla="*/ 250576 w 608697"/>
                <a:gd name="connsiteY6" fmla="*/ 205806 h 531358"/>
                <a:gd name="connsiteX7" fmla="*/ 287947 w 608697"/>
                <a:gd name="connsiteY7" fmla="*/ 243124 h 531358"/>
                <a:gd name="connsiteX8" fmla="*/ 325318 w 608697"/>
                <a:gd name="connsiteY8" fmla="*/ 205806 h 531358"/>
                <a:gd name="connsiteX9" fmla="*/ 287947 w 608697"/>
                <a:gd name="connsiteY9" fmla="*/ 168488 h 531358"/>
                <a:gd name="connsiteX10" fmla="*/ 102356 w 608697"/>
                <a:gd name="connsiteY10" fmla="*/ 121231 h 531358"/>
                <a:gd name="connsiteX11" fmla="*/ 98850 w 608697"/>
                <a:gd name="connsiteY11" fmla="*/ 127711 h 531358"/>
                <a:gd name="connsiteX12" fmla="*/ 76842 w 608697"/>
                <a:gd name="connsiteY12" fmla="*/ 217990 h 531358"/>
                <a:gd name="connsiteX13" fmla="*/ 98850 w 608697"/>
                <a:gd name="connsiteY13" fmla="*/ 308194 h 531358"/>
                <a:gd name="connsiteX14" fmla="*/ 157488 w 608697"/>
                <a:gd name="connsiteY14" fmla="*/ 380223 h 531358"/>
                <a:gd name="connsiteX15" fmla="*/ 344668 w 608697"/>
                <a:gd name="connsiteY15" fmla="*/ 444729 h 531358"/>
                <a:gd name="connsiteX16" fmla="*/ 370257 w 608697"/>
                <a:gd name="connsiteY16" fmla="*/ 443687 h 531358"/>
                <a:gd name="connsiteX17" fmla="*/ 236717 w 608697"/>
                <a:gd name="connsiteY17" fmla="*/ 477876 h 531358"/>
                <a:gd name="connsiteX18" fmla="*/ 198072 w 608697"/>
                <a:gd name="connsiteY18" fmla="*/ 475344 h 531358"/>
                <a:gd name="connsiteX19" fmla="*/ 82437 w 608697"/>
                <a:gd name="connsiteY19" fmla="*/ 531284 h 531358"/>
                <a:gd name="connsiteX20" fmla="*/ 81542 w 608697"/>
                <a:gd name="connsiteY20" fmla="*/ 531358 h 531358"/>
                <a:gd name="connsiteX21" fmla="*/ 75051 w 608697"/>
                <a:gd name="connsiteY21" fmla="*/ 527857 h 531358"/>
                <a:gd name="connsiteX22" fmla="*/ 74753 w 608697"/>
                <a:gd name="connsiteY22" fmla="*/ 519738 h 531358"/>
                <a:gd name="connsiteX23" fmla="*/ 88778 w 608697"/>
                <a:gd name="connsiteY23" fmla="*/ 435046 h 531358"/>
                <a:gd name="connsiteX24" fmla="*/ 0 w 608697"/>
                <a:gd name="connsiteY24" fmla="*/ 282198 h 531358"/>
                <a:gd name="connsiteX25" fmla="*/ 102356 w 608697"/>
                <a:gd name="connsiteY25" fmla="*/ 121231 h 531358"/>
                <a:gd name="connsiteX26" fmla="*/ 356424 w 608697"/>
                <a:gd name="connsiteY26" fmla="*/ 0 h 531358"/>
                <a:gd name="connsiteX27" fmla="*/ 608697 w 608697"/>
                <a:gd name="connsiteY27" fmla="*/ 211244 h 531358"/>
                <a:gd name="connsiteX28" fmla="*/ 518290 w 608697"/>
                <a:gd name="connsiteY28" fmla="*/ 373401 h 531358"/>
                <a:gd name="connsiteX29" fmla="*/ 531941 w 608697"/>
                <a:gd name="connsiteY29" fmla="*/ 441109 h 531358"/>
                <a:gd name="connsiteX30" fmla="*/ 531120 w 608697"/>
                <a:gd name="connsiteY30" fmla="*/ 465391 h 531358"/>
                <a:gd name="connsiteX31" fmla="*/ 511577 w 608697"/>
                <a:gd name="connsiteY31" fmla="*/ 475894 h 531358"/>
                <a:gd name="connsiteX32" fmla="*/ 509041 w 608697"/>
                <a:gd name="connsiteY32" fmla="*/ 475745 h 531358"/>
                <a:gd name="connsiteX33" fmla="*/ 391408 w 608697"/>
                <a:gd name="connsiteY33" fmla="*/ 420476 h 531358"/>
                <a:gd name="connsiteX34" fmla="*/ 356424 w 608697"/>
                <a:gd name="connsiteY34" fmla="*/ 422487 h 531358"/>
                <a:gd name="connsiteX35" fmla="*/ 104225 w 608697"/>
                <a:gd name="connsiteY35" fmla="*/ 211244 h 531358"/>
                <a:gd name="connsiteX36" fmla="*/ 356424 w 608697"/>
                <a:gd name="connsiteY36" fmla="*/ 0 h 531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608697" h="531358">
                  <a:moveTo>
                    <a:pt x="424975" y="168488"/>
                  </a:moveTo>
                  <a:cubicBezTo>
                    <a:pt x="404312" y="168488"/>
                    <a:pt x="387604" y="185248"/>
                    <a:pt x="387604" y="205806"/>
                  </a:cubicBezTo>
                  <a:cubicBezTo>
                    <a:pt x="387604" y="226439"/>
                    <a:pt x="404312" y="243124"/>
                    <a:pt x="424975" y="243124"/>
                  </a:cubicBezTo>
                  <a:cubicBezTo>
                    <a:pt x="445562" y="243124"/>
                    <a:pt x="462346" y="226439"/>
                    <a:pt x="462346" y="205806"/>
                  </a:cubicBezTo>
                  <a:cubicBezTo>
                    <a:pt x="462346" y="185248"/>
                    <a:pt x="445637" y="168488"/>
                    <a:pt x="424975" y="168488"/>
                  </a:cubicBezTo>
                  <a:close/>
                  <a:moveTo>
                    <a:pt x="287947" y="168488"/>
                  </a:moveTo>
                  <a:cubicBezTo>
                    <a:pt x="267285" y="168488"/>
                    <a:pt x="250576" y="185248"/>
                    <a:pt x="250576" y="205806"/>
                  </a:cubicBezTo>
                  <a:cubicBezTo>
                    <a:pt x="250576" y="226439"/>
                    <a:pt x="267285" y="243124"/>
                    <a:pt x="287947" y="243124"/>
                  </a:cubicBezTo>
                  <a:cubicBezTo>
                    <a:pt x="308610" y="243124"/>
                    <a:pt x="325318" y="226439"/>
                    <a:pt x="325318" y="205806"/>
                  </a:cubicBezTo>
                  <a:cubicBezTo>
                    <a:pt x="325318" y="185248"/>
                    <a:pt x="308610" y="168488"/>
                    <a:pt x="287947" y="168488"/>
                  </a:cubicBezTo>
                  <a:close/>
                  <a:moveTo>
                    <a:pt x="102356" y="121231"/>
                  </a:moveTo>
                  <a:cubicBezTo>
                    <a:pt x="101162" y="123317"/>
                    <a:pt x="99969" y="125477"/>
                    <a:pt x="98850" y="127711"/>
                  </a:cubicBezTo>
                  <a:cubicBezTo>
                    <a:pt x="84227" y="156240"/>
                    <a:pt x="76842" y="186631"/>
                    <a:pt x="76842" y="217990"/>
                  </a:cubicBezTo>
                  <a:cubicBezTo>
                    <a:pt x="76842" y="249275"/>
                    <a:pt x="84227" y="279666"/>
                    <a:pt x="98850" y="308194"/>
                  </a:cubicBezTo>
                  <a:cubicBezTo>
                    <a:pt x="112726" y="335308"/>
                    <a:pt x="132496" y="359516"/>
                    <a:pt x="157488" y="380223"/>
                  </a:cubicBezTo>
                  <a:cubicBezTo>
                    <a:pt x="207845" y="421787"/>
                    <a:pt x="274317" y="444729"/>
                    <a:pt x="344668" y="444729"/>
                  </a:cubicBezTo>
                  <a:cubicBezTo>
                    <a:pt x="353173" y="444729"/>
                    <a:pt x="361752" y="444357"/>
                    <a:pt x="370257" y="443687"/>
                  </a:cubicBezTo>
                  <a:cubicBezTo>
                    <a:pt x="332209" y="465288"/>
                    <a:pt x="286254" y="477876"/>
                    <a:pt x="236717" y="477876"/>
                  </a:cubicBezTo>
                  <a:cubicBezTo>
                    <a:pt x="223736" y="477876"/>
                    <a:pt x="210755" y="477057"/>
                    <a:pt x="198072" y="475344"/>
                  </a:cubicBezTo>
                  <a:cubicBezTo>
                    <a:pt x="160397" y="499478"/>
                    <a:pt x="110637" y="528155"/>
                    <a:pt x="82437" y="531284"/>
                  </a:cubicBezTo>
                  <a:cubicBezTo>
                    <a:pt x="82138" y="531358"/>
                    <a:pt x="81840" y="531358"/>
                    <a:pt x="81542" y="531358"/>
                  </a:cubicBezTo>
                  <a:cubicBezTo>
                    <a:pt x="78930" y="531358"/>
                    <a:pt x="76469" y="530017"/>
                    <a:pt x="75051" y="527857"/>
                  </a:cubicBezTo>
                  <a:cubicBezTo>
                    <a:pt x="73410" y="525399"/>
                    <a:pt x="73335" y="522271"/>
                    <a:pt x="74753" y="519738"/>
                  </a:cubicBezTo>
                  <a:cubicBezTo>
                    <a:pt x="75051" y="519291"/>
                    <a:pt x="99223" y="476014"/>
                    <a:pt x="88778" y="435046"/>
                  </a:cubicBezTo>
                  <a:cubicBezTo>
                    <a:pt x="32303" y="397653"/>
                    <a:pt x="0" y="342160"/>
                    <a:pt x="0" y="282198"/>
                  </a:cubicBezTo>
                  <a:cubicBezTo>
                    <a:pt x="0" y="215532"/>
                    <a:pt x="40584" y="156538"/>
                    <a:pt x="102356" y="121231"/>
                  </a:cubicBezTo>
                  <a:close/>
                  <a:moveTo>
                    <a:pt x="356424" y="0"/>
                  </a:moveTo>
                  <a:cubicBezTo>
                    <a:pt x="495540" y="0"/>
                    <a:pt x="608697" y="94747"/>
                    <a:pt x="608697" y="211244"/>
                  </a:cubicBezTo>
                  <a:cubicBezTo>
                    <a:pt x="608697" y="274408"/>
                    <a:pt x="575802" y="333178"/>
                    <a:pt x="518290" y="373401"/>
                  </a:cubicBezTo>
                  <a:cubicBezTo>
                    <a:pt x="512845" y="406324"/>
                    <a:pt x="531717" y="440811"/>
                    <a:pt x="531941" y="441109"/>
                  </a:cubicBezTo>
                  <a:cubicBezTo>
                    <a:pt x="536267" y="448781"/>
                    <a:pt x="535969" y="458092"/>
                    <a:pt x="531120" y="465391"/>
                  </a:cubicBezTo>
                  <a:cubicBezTo>
                    <a:pt x="526794" y="472021"/>
                    <a:pt x="519484" y="475894"/>
                    <a:pt x="511577" y="475894"/>
                  </a:cubicBezTo>
                  <a:cubicBezTo>
                    <a:pt x="510756" y="475894"/>
                    <a:pt x="509936" y="475894"/>
                    <a:pt x="509041" y="475745"/>
                  </a:cubicBezTo>
                  <a:cubicBezTo>
                    <a:pt x="484574" y="473064"/>
                    <a:pt x="444966" y="454442"/>
                    <a:pt x="391408" y="420476"/>
                  </a:cubicBezTo>
                  <a:cubicBezTo>
                    <a:pt x="379920" y="421817"/>
                    <a:pt x="368135" y="422487"/>
                    <a:pt x="356424" y="422487"/>
                  </a:cubicBezTo>
                  <a:cubicBezTo>
                    <a:pt x="217382" y="422487"/>
                    <a:pt x="104225" y="327741"/>
                    <a:pt x="104225" y="211244"/>
                  </a:cubicBezTo>
                  <a:cubicBezTo>
                    <a:pt x="104225" y="94747"/>
                    <a:pt x="217382" y="0"/>
                    <a:pt x="35642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411257" y="243313"/>
            <a:ext cx="2203657" cy="668386"/>
            <a:chOff x="939337" y="1925465"/>
            <a:chExt cx="2700337" cy="819033"/>
          </a:xfrm>
        </p:grpSpPr>
        <p:sp>
          <p:nvSpPr>
            <p:cNvPr id="11" name="文本框 10"/>
            <p:cNvSpPr txBox="1"/>
            <p:nvPr/>
          </p:nvSpPr>
          <p:spPr>
            <a:xfrm>
              <a:off x="939337" y="1925465"/>
              <a:ext cx="2295460" cy="5641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lang="en-US" altLang="zh-CN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阿里巴巴普惠体 R" panose="00020600040101010101" charset="-122"/>
                  <a:ea typeface="阿里巴巴普惠体 R" panose="00020600040101010101" charset="-122"/>
                  <a:cs typeface="阿里巴巴普惠体 R" panose="00020600040101010101" charset="-122"/>
                </a:rPr>
                <a:t>03 </a:t>
              </a:r>
              <a:r>
                <a:rPr lang="zh-CN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阿里巴巴普惠体 R" panose="00020600040101010101" charset="-122"/>
                  <a:ea typeface="阿里巴巴普惠体 R" panose="00020600040101010101" charset="-122"/>
                  <a:cs typeface="阿里巴巴普惠体 R" panose="00020600040101010101" charset="-122"/>
                </a:rPr>
                <a:t>人物性格</a:t>
              </a: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939337" y="2412530"/>
              <a:ext cx="2700337" cy="33196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dist">
                <a:lnSpc>
                  <a:spcPct val="114000"/>
                </a:lnSpc>
              </a:pPr>
              <a:r>
                <a:rPr lang="en-US" altLang="zh-CN" sz="10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阿里巴巴普惠体 R" panose="00020600040101010101" charset="-122"/>
                  <a:ea typeface="阿里巴巴普惠体 R" panose="00020600040101010101" charset="-122"/>
                  <a:cs typeface="阿里巴巴普惠体 R" panose="00020600040101010101" charset="-122"/>
                </a:rPr>
                <a:t>CHARACTER</a:t>
              </a:r>
            </a:p>
          </p:txBody>
        </p:sp>
      </p:grpSp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  <a:cs typeface="阿里巴巴普惠体 R" panose="00020600040101010101" charset="-122"/>
              </a:rPr>
              <a:t>BY YUSHEN</a:t>
            </a:r>
            <a:endParaRPr lang="zh-CN" altLang="en-US" dirty="0">
              <a:noFill/>
              <a:cs typeface="阿里巴巴普惠体 R" panose="00020600040101010101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0802643" y="296104"/>
            <a:ext cx="1036432" cy="261610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rPr>
              <a:t>YOUR LOGO</a:t>
            </a:r>
            <a:endParaRPr lang="zh-CN" altLang="en-US" sz="1100" dirty="0">
              <a:solidFill>
                <a:schemeClr val="tx1">
                  <a:lumMod val="85000"/>
                  <a:lumOff val="15000"/>
                </a:schemeClr>
              </a:solidFill>
              <a:latin typeface="阿里巴巴普惠体 R" panose="00020600040101010101" charset="-122"/>
              <a:ea typeface="阿里巴巴普惠体 R" panose="00020600040101010101" charset="-122"/>
              <a:cs typeface="阿里巴巴普惠体 R" panose="00020600040101010101" charset="-122"/>
            </a:endParaRPr>
          </a:p>
        </p:txBody>
      </p:sp>
      <p:grpSp>
        <p:nvGrpSpPr>
          <p:cNvPr id="37" name="组合 36"/>
          <p:cNvGrpSpPr/>
          <p:nvPr/>
        </p:nvGrpSpPr>
        <p:grpSpPr>
          <a:xfrm>
            <a:off x="4752797" y="2066969"/>
            <a:ext cx="2786515" cy="3816712"/>
            <a:chOff x="4752797" y="2066969"/>
            <a:chExt cx="2786515" cy="3816712"/>
          </a:xfrm>
        </p:grpSpPr>
        <p:sp>
          <p:nvSpPr>
            <p:cNvPr id="38" name="AutoShape 1"/>
            <p:cNvSpPr/>
            <p:nvPr/>
          </p:nvSpPr>
          <p:spPr bwMode="auto">
            <a:xfrm>
              <a:off x="4756398" y="4329338"/>
              <a:ext cx="2782914" cy="155434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" y="0"/>
                  </a:moveTo>
                  <a:cubicBezTo>
                    <a:pt x="1" y="44"/>
                    <a:pt x="0" y="88"/>
                    <a:pt x="0" y="132"/>
                  </a:cubicBezTo>
                  <a:lnTo>
                    <a:pt x="0" y="2252"/>
                  </a:lnTo>
                  <a:cubicBezTo>
                    <a:pt x="0" y="12937"/>
                    <a:pt x="4834" y="21599"/>
                    <a:pt x="10799" y="21599"/>
                  </a:cubicBezTo>
                  <a:cubicBezTo>
                    <a:pt x="16763" y="21599"/>
                    <a:pt x="21599" y="12937"/>
                    <a:pt x="21599" y="2252"/>
                  </a:cubicBezTo>
                  <a:lnTo>
                    <a:pt x="21599" y="132"/>
                  </a:lnTo>
                  <a:cubicBezTo>
                    <a:pt x="21599" y="88"/>
                    <a:pt x="21598" y="44"/>
                    <a:pt x="21598" y="0"/>
                  </a:cubicBezTo>
                  <a:lnTo>
                    <a:pt x="18198" y="0"/>
                  </a:lnTo>
                  <a:lnTo>
                    <a:pt x="18198" y="2520"/>
                  </a:lnTo>
                  <a:cubicBezTo>
                    <a:pt x="18198" y="9811"/>
                    <a:pt x="14900" y="15722"/>
                    <a:pt x="10830" y="15722"/>
                  </a:cubicBezTo>
                  <a:cubicBezTo>
                    <a:pt x="6759" y="15722"/>
                    <a:pt x="3460" y="9811"/>
                    <a:pt x="3460" y="2520"/>
                  </a:cubicBezTo>
                  <a:lnTo>
                    <a:pt x="3460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61D27">
                <a:lumMod val="50000"/>
              </a:srgbClr>
            </a:solidFill>
            <a:ln>
              <a:noFill/>
            </a:ln>
            <a:effectLst/>
          </p:spPr>
          <p:txBody>
            <a:bodyPr lIns="0" tIns="0" rIns="0" bIns="0" anchor="ctr"/>
            <a:lstStyle/>
            <a:p>
              <a:pPr marL="0" marR="0" lvl="0" indent="0" defTabSz="91440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s-ES" sz="166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  <a:sym typeface="Arial" panose="020B0604020202020204" pitchFamily="34" charset="0"/>
              </a:endParaRPr>
            </a:p>
          </p:txBody>
        </p:sp>
        <p:sp>
          <p:nvSpPr>
            <p:cNvPr id="39" name="AutoShape 17"/>
            <p:cNvSpPr/>
            <p:nvPr/>
          </p:nvSpPr>
          <p:spPr bwMode="auto">
            <a:xfrm>
              <a:off x="6477715" y="2315460"/>
              <a:ext cx="450854" cy="2469807"/>
            </a:xfrm>
            <a:prstGeom prst="roundRect">
              <a:avLst>
                <a:gd name="adj" fmla="val 49824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/>
          </p:spPr>
          <p:txBody>
            <a:bodyPr lIns="0" tIns="0" rIns="0" bIns="0" anchor="ctr"/>
            <a:lstStyle/>
            <a:p>
              <a:pPr marL="0" marR="0" lvl="0" indent="0" defTabSz="91440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s-ES" sz="166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  <a:sym typeface="Arial" panose="020B0604020202020204" pitchFamily="34" charset="0"/>
              </a:endParaRPr>
            </a:p>
          </p:txBody>
        </p:sp>
        <p:sp>
          <p:nvSpPr>
            <p:cNvPr id="40" name="AutoShape 18"/>
            <p:cNvSpPr/>
            <p:nvPr/>
          </p:nvSpPr>
          <p:spPr bwMode="auto">
            <a:xfrm>
              <a:off x="6480595" y="3310594"/>
              <a:ext cx="440052" cy="439364"/>
            </a:xfrm>
            <a:prstGeom prst="roundRect">
              <a:avLst>
                <a:gd name="adj" fmla="val 49819"/>
              </a:avLst>
            </a:prstGeom>
            <a:solidFill>
              <a:sysClr val="window" lastClr="FFFFFF">
                <a:lumMod val="75000"/>
              </a:sysClr>
            </a:solidFill>
            <a:ln>
              <a:noFill/>
            </a:ln>
            <a:effectLst>
              <a:outerShdw blurRad="127000" dist="25400" dir="5400000" algn="ctr" rotWithShape="0">
                <a:srgbClr val="000000">
                  <a:alpha val="50000"/>
                </a:srgbClr>
              </a:outerShdw>
            </a:effectLst>
          </p:spPr>
          <p:txBody>
            <a:bodyPr lIns="0" tIns="0" rIns="0" bIns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s-ES" sz="2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  <a:sym typeface="Arial" panose="020B0604020202020204" pitchFamily="34" charset="0"/>
              </a:endParaRPr>
            </a:p>
          </p:txBody>
        </p:sp>
        <p:sp>
          <p:nvSpPr>
            <p:cNvPr id="41" name="AutoShape 20"/>
            <p:cNvSpPr/>
            <p:nvPr/>
          </p:nvSpPr>
          <p:spPr bwMode="auto">
            <a:xfrm>
              <a:off x="5311686" y="2376683"/>
              <a:ext cx="450854" cy="2408583"/>
            </a:xfrm>
            <a:prstGeom prst="roundRect">
              <a:avLst>
                <a:gd name="adj" fmla="val 49824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/>
          </p:spPr>
          <p:txBody>
            <a:bodyPr lIns="0" tIns="0" rIns="0" bIns="0" anchor="ctr"/>
            <a:lstStyle/>
            <a:p>
              <a:pPr marL="0" marR="0" lvl="0" indent="0" defTabSz="91440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s-ES" sz="166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  <a:sym typeface="Arial" panose="020B0604020202020204" pitchFamily="34" charset="0"/>
              </a:endParaRPr>
            </a:p>
          </p:txBody>
        </p:sp>
        <p:sp>
          <p:nvSpPr>
            <p:cNvPr id="42" name="AutoShape 21"/>
            <p:cNvSpPr/>
            <p:nvPr/>
          </p:nvSpPr>
          <p:spPr bwMode="auto">
            <a:xfrm>
              <a:off x="5312406" y="3310594"/>
              <a:ext cx="439332" cy="439364"/>
            </a:xfrm>
            <a:prstGeom prst="roundRect">
              <a:avLst>
                <a:gd name="adj" fmla="val 49819"/>
              </a:avLst>
            </a:prstGeom>
            <a:solidFill>
              <a:sysClr val="window" lastClr="FFFFFF">
                <a:lumMod val="75000"/>
              </a:sysClr>
            </a:solidFill>
            <a:ln>
              <a:noFill/>
            </a:ln>
            <a:effectLst>
              <a:outerShdw blurRad="127000" dist="25400" dir="5400000" algn="ctr" rotWithShape="0">
                <a:srgbClr val="000000">
                  <a:alpha val="50000"/>
                </a:srgbClr>
              </a:outerShdw>
            </a:effectLst>
          </p:spPr>
          <p:txBody>
            <a:bodyPr lIns="0" tIns="0" rIns="0" bIns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s-ES" sz="2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  <a:sym typeface="Arial" panose="020B0604020202020204" pitchFamily="34" charset="0"/>
              </a:endParaRPr>
            </a:p>
          </p:txBody>
        </p:sp>
        <p:sp>
          <p:nvSpPr>
            <p:cNvPr id="43" name="AutoShape 24"/>
            <p:cNvSpPr/>
            <p:nvPr/>
          </p:nvSpPr>
          <p:spPr bwMode="auto">
            <a:xfrm>
              <a:off x="5870573" y="2066969"/>
              <a:ext cx="450854" cy="2724062"/>
            </a:xfrm>
            <a:prstGeom prst="roundRect">
              <a:avLst>
                <a:gd name="adj" fmla="val 49824"/>
              </a:avLst>
            </a:prstGeom>
            <a:solidFill>
              <a:srgbClr val="E61D27"/>
            </a:solidFill>
            <a:ln>
              <a:noFill/>
            </a:ln>
            <a:effectLst/>
          </p:spPr>
          <p:txBody>
            <a:bodyPr lIns="0" tIns="0" rIns="0" bIns="0" anchor="ctr"/>
            <a:lstStyle/>
            <a:p>
              <a:pPr marL="0" marR="0" lvl="0" indent="0" defTabSz="91440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s-ES" sz="166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  <a:sym typeface="Arial" panose="020B0604020202020204" pitchFamily="34" charset="0"/>
              </a:endParaRPr>
            </a:p>
          </p:txBody>
        </p:sp>
        <p:sp>
          <p:nvSpPr>
            <p:cNvPr id="44" name="AutoShape 25"/>
            <p:cNvSpPr/>
            <p:nvPr/>
          </p:nvSpPr>
          <p:spPr bwMode="auto">
            <a:xfrm>
              <a:off x="5871293" y="2849621"/>
              <a:ext cx="439332" cy="439364"/>
            </a:xfrm>
            <a:prstGeom prst="roundRect">
              <a:avLst>
                <a:gd name="adj" fmla="val 49819"/>
              </a:avLst>
            </a:prstGeom>
            <a:solidFill>
              <a:sysClr val="window" lastClr="FFFFFF">
                <a:lumMod val="75000"/>
              </a:sysClr>
            </a:solidFill>
            <a:ln>
              <a:noFill/>
            </a:ln>
            <a:effectLst>
              <a:outerShdw blurRad="127000" dist="25400" dir="5400000" algn="ctr" rotWithShape="0">
                <a:srgbClr val="000000">
                  <a:alpha val="50000"/>
                </a:srgbClr>
              </a:outerShdw>
            </a:effectLst>
          </p:spPr>
          <p:txBody>
            <a:bodyPr lIns="0" tIns="0" rIns="0" bIns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s-ES" sz="2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  <a:sym typeface="Arial" panose="020B0604020202020204" pitchFamily="34" charset="0"/>
              </a:endParaRPr>
            </a:p>
          </p:txBody>
        </p:sp>
        <p:sp>
          <p:nvSpPr>
            <p:cNvPr id="45" name="AutoShape 27"/>
            <p:cNvSpPr/>
            <p:nvPr/>
          </p:nvSpPr>
          <p:spPr bwMode="auto">
            <a:xfrm>
              <a:off x="4752797" y="3594659"/>
              <a:ext cx="450854" cy="1190607"/>
            </a:xfrm>
            <a:prstGeom prst="roundRect">
              <a:avLst>
                <a:gd name="adj" fmla="val 49824"/>
              </a:avLst>
            </a:prstGeom>
            <a:solidFill>
              <a:srgbClr val="E61D27"/>
            </a:solidFill>
            <a:ln>
              <a:noFill/>
            </a:ln>
            <a:effectLst/>
          </p:spPr>
          <p:txBody>
            <a:bodyPr lIns="0" tIns="0" rIns="0" bIns="0" anchor="ctr"/>
            <a:lstStyle/>
            <a:p>
              <a:pPr marL="0" marR="0" lvl="0" indent="0" algn="ctr" defTabSz="91440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s-ES" sz="2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  <a:sym typeface="Arial" panose="020B0604020202020204" pitchFamily="34" charset="0"/>
              </a:endParaRPr>
            </a:p>
          </p:txBody>
        </p:sp>
        <p:sp>
          <p:nvSpPr>
            <p:cNvPr id="46" name="AutoShape 28"/>
            <p:cNvSpPr/>
            <p:nvPr/>
          </p:nvSpPr>
          <p:spPr bwMode="auto">
            <a:xfrm>
              <a:off x="4759281" y="3771567"/>
              <a:ext cx="439332" cy="439364"/>
            </a:xfrm>
            <a:prstGeom prst="roundRect">
              <a:avLst>
                <a:gd name="adj" fmla="val 49819"/>
              </a:avLst>
            </a:prstGeom>
            <a:solidFill>
              <a:sysClr val="window" lastClr="FFFFFF">
                <a:lumMod val="75000"/>
              </a:sysClr>
            </a:solidFill>
            <a:ln>
              <a:noFill/>
            </a:ln>
            <a:effectLst>
              <a:outerShdw blurRad="127000" dist="25400" dir="5400000" algn="ctr" rotWithShape="0">
                <a:srgbClr val="000000">
                  <a:alpha val="50000"/>
                </a:srgbClr>
              </a:outerShdw>
            </a:effectLst>
          </p:spPr>
          <p:txBody>
            <a:bodyPr lIns="0" tIns="0" rIns="0" bIns="0" anchor="ctr"/>
            <a:lstStyle/>
            <a:p>
              <a:pPr marL="0" marR="0" lvl="0" indent="0" algn="ctr" defTabSz="91440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s-ES" sz="2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  <a:sym typeface="Arial" panose="020B0604020202020204" pitchFamily="34" charset="0"/>
              </a:endParaRPr>
            </a:p>
          </p:txBody>
        </p:sp>
        <p:sp>
          <p:nvSpPr>
            <p:cNvPr id="47" name="AutoShape 30"/>
            <p:cNvSpPr/>
            <p:nvPr/>
          </p:nvSpPr>
          <p:spPr bwMode="auto">
            <a:xfrm>
              <a:off x="7096381" y="2928410"/>
              <a:ext cx="439332" cy="1842451"/>
            </a:xfrm>
            <a:prstGeom prst="roundRect">
              <a:avLst>
                <a:gd name="adj" fmla="val 48509"/>
              </a:avLst>
            </a:prstGeom>
            <a:solidFill>
              <a:srgbClr val="E61D27"/>
            </a:solidFill>
            <a:ln>
              <a:noFill/>
            </a:ln>
            <a:effectLst/>
          </p:spPr>
          <p:txBody>
            <a:bodyPr lIns="0" tIns="0" rIns="0" bIns="0" anchor="ctr"/>
            <a:lstStyle/>
            <a:p>
              <a:pPr marL="0" marR="0" lvl="0" indent="0" algn="ctr" defTabSz="91440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s-ES" sz="2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  <a:sym typeface="Arial" panose="020B0604020202020204" pitchFamily="34" charset="0"/>
              </a:endParaRPr>
            </a:p>
          </p:txBody>
        </p:sp>
        <p:sp>
          <p:nvSpPr>
            <p:cNvPr id="48" name="AutoShape 31"/>
            <p:cNvSpPr/>
            <p:nvPr/>
          </p:nvSpPr>
          <p:spPr bwMode="auto">
            <a:xfrm>
              <a:off x="7096381" y="3763203"/>
              <a:ext cx="439332" cy="439364"/>
            </a:xfrm>
            <a:prstGeom prst="roundRect">
              <a:avLst>
                <a:gd name="adj" fmla="val 49819"/>
              </a:avLst>
            </a:prstGeom>
            <a:solidFill>
              <a:sysClr val="window" lastClr="FFFFFF">
                <a:lumMod val="75000"/>
              </a:sysClr>
            </a:solidFill>
            <a:ln>
              <a:noFill/>
            </a:ln>
            <a:effectLst>
              <a:outerShdw blurRad="127000" dist="25400" dir="5400000" algn="ctr" rotWithShape="0">
                <a:srgbClr val="000000">
                  <a:alpha val="50000"/>
                </a:srgbClr>
              </a:outerShdw>
            </a:effectLst>
          </p:spPr>
          <p:txBody>
            <a:bodyPr lIns="0" tIns="0" rIns="0" bIns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s-ES" sz="2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  <a:sym typeface="Arial" panose="020B0604020202020204" pitchFamily="34" charset="0"/>
              </a:endParaRPr>
            </a:p>
          </p:txBody>
        </p:sp>
        <p:sp>
          <p:nvSpPr>
            <p:cNvPr id="49" name="Text Placeholder 7"/>
            <p:cNvSpPr txBox="1"/>
            <p:nvPr/>
          </p:nvSpPr>
          <p:spPr>
            <a:xfrm>
              <a:off x="4811663" y="3774619"/>
              <a:ext cx="342720" cy="384062"/>
            </a:xfrm>
            <a:prstGeom prst="rect">
              <a:avLst/>
            </a:prstGeom>
          </p:spPr>
          <p:txBody>
            <a:bodyPr vert="horz" lIns="0" tIns="103884" rIns="0" bIns="103884" anchor="ctr"/>
            <a:lstStyle>
              <a:lvl1pPr marL="0" indent="0" algn="ctr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1185" b="1" kern="1200">
                  <a:solidFill>
                    <a:schemeClr val="bg1"/>
                  </a:solidFill>
                  <a:latin typeface="Lato Black"/>
                  <a:ea typeface="+mn-ea"/>
                  <a:cs typeface="Lato Black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835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ES_tradnl" sz="180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阿里巴巴普惠体 R" panose="00020600040101010101" charset="-122"/>
                  <a:ea typeface="阿里巴巴普惠体 R" panose="00020600040101010101" charset="-122"/>
                  <a:cs typeface="阿里巴巴普惠体 R" panose="00020600040101010101" charset="-122"/>
                  <a:sym typeface="Arial" panose="020B0604020202020204" pitchFamily="34" charset="0"/>
                </a:rPr>
                <a:t>01</a:t>
              </a:r>
              <a:endParaRPr lang="es-ES_tradnl" sz="1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  <a:sym typeface="Arial" panose="020B0604020202020204" pitchFamily="34" charset="0"/>
              </a:endParaRPr>
            </a:p>
          </p:txBody>
        </p:sp>
        <p:sp>
          <p:nvSpPr>
            <p:cNvPr id="50" name="Text Placeholder 7"/>
            <p:cNvSpPr txBox="1"/>
            <p:nvPr/>
          </p:nvSpPr>
          <p:spPr>
            <a:xfrm>
              <a:off x="5364783" y="3326962"/>
              <a:ext cx="342720" cy="384062"/>
            </a:xfrm>
            <a:prstGeom prst="rect">
              <a:avLst/>
            </a:prstGeom>
          </p:spPr>
          <p:txBody>
            <a:bodyPr vert="horz" lIns="0" tIns="103884" rIns="0" bIns="103884" anchor="ctr"/>
            <a:lstStyle>
              <a:lvl1pPr marL="0" indent="0" algn="ctr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1185" b="1" kern="1200">
                  <a:solidFill>
                    <a:schemeClr val="bg1"/>
                  </a:solidFill>
                  <a:latin typeface="Lato Black"/>
                  <a:ea typeface="+mn-ea"/>
                  <a:cs typeface="Lato Black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835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ES_tradnl" sz="180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阿里巴巴普惠体 R" panose="00020600040101010101" charset="-122"/>
                  <a:ea typeface="阿里巴巴普惠体 R" panose="00020600040101010101" charset="-122"/>
                  <a:cs typeface="阿里巴巴普惠体 R" panose="00020600040101010101" charset="-122"/>
                  <a:sym typeface="Arial" panose="020B0604020202020204" pitchFamily="34" charset="0"/>
                </a:rPr>
                <a:t>02</a:t>
              </a:r>
              <a:endParaRPr lang="es-ES_tradnl" sz="1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  <a:sym typeface="Arial" panose="020B0604020202020204" pitchFamily="34" charset="0"/>
              </a:endParaRPr>
            </a:p>
          </p:txBody>
        </p:sp>
        <p:sp>
          <p:nvSpPr>
            <p:cNvPr id="51" name="Text Placeholder 7"/>
            <p:cNvSpPr txBox="1"/>
            <p:nvPr/>
          </p:nvSpPr>
          <p:spPr>
            <a:xfrm>
              <a:off x="5917344" y="2867084"/>
              <a:ext cx="342720" cy="384062"/>
            </a:xfrm>
            <a:prstGeom prst="rect">
              <a:avLst/>
            </a:prstGeom>
          </p:spPr>
          <p:txBody>
            <a:bodyPr vert="horz" lIns="0" tIns="103884" rIns="0" bIns="103884" anchor="ctr"/>
            <a:lstStyle>
              <a:lvl1pPr marL="0" indent="0" algn="ctr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1185" b="1" kern="1200">
                  <a:solidFill>
                    <a:schemeClr val="bg1"/>
                  </a:solidFill>
                  <a:latin typeface="Lato Black"/>
                  <a:ea typeface="+mn-ea"/>
                  <a:cs typeface="Lato Black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835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ES_tradnl" sz="180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阿里巴巴普惠体 R" panose="00020600040101010101" charset="-122"/>
                  <a:ea typeface="阿里巴巴普惠体 R" panose="00020600040101010101" charset="-122"/>
                  <a:cs typeface="阿里巴巴普惠体 R" panose="00020600040101010101" charset="-122"/>
                  <a:sym typeface="Arial" panose="020B0604020202020204" pitchFamily="34" charset="0"/>
                </a:rPr>
                <a:t>03</a:t>
              </a:r>
              <a:endParaRPr lang="es-ES_tradnl" sz="1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  <a:sym typeface="Arial" panose="020B0604020202020204" pitchFamily="34" charset="0"/>
              </a:endParaRPr>
            </a:p>
          </p:txBody>
        </p:sp>
        <p:sp>
          <p:nvSpPr>
            <p:cNvPr id="52" name="Text Placeholder 7"/>
            <p:cNvSpPr txBox="1"/>
            <p:nvPr/>
          </p:nvSpPr>
          <p:spPr>
            <a:xfrm>
              <a:off x="6534278" y="3332373"/>
              <a:ext cx="342720" cy="384062"/>
            </a:xfrm>
            <a:prstGeom prst="rect">
              <a:avLst/>
            </a:prstGeom>
          </p:spPr>
          <p:txBody>
            <a:bodyPr vert="horz" lIns="0" tIns="103884" rIns="0" bIns="103884" anchor="ctr"/>
            <a:lstStyle>
              <a:lvl1pPr marL="0" indent="0" algn="ctr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1185" b="1" kern="1200">
                  <a:solidFill>
                    <a:schemeClr val="bg1"/>
                  </a:solidFill>
                  <a:latin typeface="Lato Black"/>
                  <a:ea typeface="+mn-ea"/>
                  <a:cs typeface="Lato Black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835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ES_tradnl" sz="180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阿里巴巴普惠体 R" panose="00020600040101010101" charset="-122"/>
                  <a:ea typeface="阿里巴巴普惠体 R" panose="00020600040101010101" charset="-122"/>
                  <a:cs typeface="阿里巴巴普惠体 R" panose="00020600040101010101" charset="-122"/>
                  <a:sym typeface="Arial" panose="020B0604020202020204" pitchFamily="34" charset="0"/>
                </a:rPr>
                <a:t>04</a:t>
              </a:r>
              <a:endParaRPr lang="es-ES_tradnl" sz="1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  <a:sym typeface="Arial" panose="020B0604020202020204" pitchFamily="34" charset="0"/>
              </a:endParaRPr>
            </a:p>
          </p:txBody>
        </p:sp>
        <p:sp>
          <p:nvSpPr>
            <p:cNvPr id="53" name="Text Placeholder 7"/>
            <p:cNvSpPr txBox="1"/>
            <p:nvPr/>
          </p:nvSpPr>
          <p:spPr>
            <a:xfrm>
              <a:off x="7140613" y="3779725"/>
              <a:ext cx="342720" cy="384062"/>
            </a:xfrm>
            <a:prstGeom prst="rect">
              <a:avLst/>
            </a:prstGeom>
          </p:spPr>
          <p:txBody>
            <a:bodyPr vert="horz" lIns="0" tIns="103884" rIns="0" bIns="103884" anchor="ctr"/>
            <a:lstStyle>
              <a:lvl1pPr marL="0" indent="0" algn="ctr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1185" b="1" kern="1200">
                  <a:solidFill>
                    <a:schemeClr val="bg1"/>
                  </a:solidFill>
                  <a:latin typeface="Lato Black"/>
                  <a:ea typeface="+mn-ea"/>
                  <a:cs typeface="Lato Black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835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ES_tradnl" sz="180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阿里巴巴普惠体 R" panose="00020600040101010101" charset="-122"/>
                  <a:ea typeface="阿里巴巴普惠体 R" panose="00020600040101010101" charset="-122"/>
                  <a:cs typeface="阿里巴巴普惠体 R" panose="00020600040101010101" charset="-122"/>
                  <a:sym typeface="Arial" panose="020B0604020202020204" pitchFamily="34" charset="0"/>
                </a:rPr>
                <a:t>05</a:t>
              </a:r>
              <a:endParaRPr lang="es-ES_tradnl" sz="1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749656" y="2145319"/>
            <a:ext cx="3772216" cy="961894"/>
            <a:chOff x="749656" y="2145319"/>
            <a:chExt cx="3772216" cy="961894"/>
          </a:xfrm>
        </p:grpSpPr>
        <p:sp>
          <p:nvSpPr>
            <p:cNvPr id="55" name="Rounded Rectangle 11"/>
            <p:cNvSpPr>
              <a:spLocks noChangeAspect="1"/>
            </p:cNvSpPr>
            <p:nvPr/>
          </p:nvSpPr>
          <p:spPr>
            <a:xfrm>
              <a:off x="3868575" y="2280683"/>
              <a:ext cx="653297" cy="653933"/>
            </a:xfrm>
            <a:prstGeom prst="roundRect">
              <a:avLst>
                <a:gd name="adj" fmla="val 0"/>
              </a:avLst>
            </a:prstGeom>
            <a:solidFill>
              <a:srgbClr val="E61D27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0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  <a:sym typeface="Arial" panose="020B0604020202020204" pitchFamily="34" charset="0"/>
              </a:endParaRPr>
            </a:p>
          </p:txBody>
        </p:sp>
        <p:sp>
          <p:nvSpPr>
            <p:cNvPr id="56" name="Text Placeholder 7"/>
            <p:cNvSpPr txBox="1"/>
            <p:nvPr/>
          </p:nvSpPr>
          <p:spPr>
            <a:xfrm>
              <a:off x="3920958" y="2363515"/>
              <a:ext cx="528843" cy="436431"/>
            </a:xfrm>
            <a:prstGeom prst="rect">
              <a:avLst/>
            </a:prstGeom>
          </p:spPr>
          <p:txBody>
            <a:bodyPr vert="horz" lIns="0" tIns="103884" rIns="0" bIns="103884" anchor="ctr"/>
            <a:lstStyle>
              <a:lvl1pPr marL="0" indent="0" algn="ctr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1185" b="1" kern="1200">
                  <a:solidFill>
                    <a:schemeClr val="bg1"/>
                  </a:solidFill>
                  <a:latin typeface="FontAwesome"/>
                  <a:ea typeface="+mn-ea"/>
                  <a:cs typeface="FontAwesome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835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es-ES_tradnl" sz="18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阿里巴巴普惠体 R" panose="00020600040101010101" charset="-122"/>
                  <a:ea typeface="阿里巴巴普惠体 R" panose="00020600040101010101" charset="-122"/>
                  <a:cs typeface="阿里巴巴普惠体 R" panose="00020600040101010101" charset="-122"/>
                  <a:sym typeface="Arial" panose="020B0604020202020204" pitchFamily="34" charset="0"/>
                </a:rPr>
                <a:t>01</a:t>
              </a:r>
            </a:p>
          </p:txBody>
        </p:sp>
        <p:sp>
          <p:nvSpPr>
            <p:cNvPr id="57" name="文本框 56"/>
            <p:cNvSpPr txBox="1"/>
            <p:nvPr/>
          </p:nvSpPr>
          <p:spPr>
            <a:xfrm>
              <a:off x="749656" y="2558152"/>
              <a:ext cx="2959833" cy="5490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defTabSz="457200">
                <a:lnSpc>
                  <a:spcPct val="130000"/>
                </a:lnSpc>
              </a:pPr>
              <a:r>
                <a:rPr lang="zh-CN" altLang="en-US" sz="1200" dirty="0">
                  <a:solidFill>
                    <a:srgbClr val="595959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  <a:cs typeface="阿里巴巴普惠体 R" panose="00020600040101010101" charset="-122"/>
                </a:rPr>
                <a:t>点击此处添加文本内容，如关键词、部分简单介绍等。点击此处添加文本内容</a:t>
              </a:r>
              <a:r>
                <a:rPr lang="en-US" altLang="zh-CN" sz="1200" dirty="0">
                  <a:solidFill>
                    <a:srgbClr val="595959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  <a:cs typeface="阿里巴巴普惠体 R" panose="00020600040101010101" charset="-122"/>
                </a:rPr>
                <a:t>.</a:t>
              </a:r>
              <a:endParaRPr lang="zh-CN" altLang="zh-CN" sz="1200" dirty="0">
                <a:solidFill>
                  <a:srgbClr val="595959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阿里巴巴普惠体 R" panose="00020600040101010101" charset="-122"/>
              </a:endParaRPr>
            </a:p>
          </p:txBody>
        </p:sp>
        <p:sp>
          <p:nvSpPr>
            <p:cNvPr id="58" name="文本框 57"/>
            <p:cNvSpPr txBox="1"/>
            <p:nvPr/>
          </p:nvSpPr>
          <p:spPr>
            <a:xfrm>
              <a:off x="1098271" y="2145319"/>
              <a:ext cx="2611120" cy="4603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defTabSz="457200"/>
              <a:r>
                <a:rPr kumimoji="1" lang="zh-CN" altLang="en-US" sz="2400" dirty="0">
                  <a:gradFill>
                    <a:gsLst>
                      <a:gs pos="100000">
                        <a:srgbClr val="C00000">
                          <a:alpha val="98000"/>
                        </a:srgbClr>
                      </a:gs>
                      <a:gs pos="0">
                        <a:srgbClr val="FF0000"/>
                      </a:gs>
                    </a:gsLst>
                    <a:lin ang="2700000" scaled="1"/>
                  </a:gradFill>
                  <a:latin typeface="阿里巴巴普惠体 R" panose="00020600040101010101" charset="-122"/>
                  <a:ea typeface="阿里巴巴普惠体 R" panose="00020600040101010101" charset="-122"/>
                  <a:cs typeface="阿里巴巴普惠体 R" panose="00020600040101010101" charset="-122"/>
                </a:rPr>
                <a:t>请输入标题文字</a:t>
              </a:r>
            </a:p>
          </p:txBody>
        </p:sp>
      </p:grpSp>
      <p:grpSp>
        <p:nvGrpSpPr>
          <p:cNvPr id="59" name="组合 58"/>
          <p:cNvGrpSpPr/>
          <p:nvPr/>
        </p:nvGrpSpPr>
        <p:grpSpPr>
          <a:xfrm>
            <a:off x="749656" y="4057979"/>
            <a:ext cx="3727929" cy="961894"/>
            <a:chOff x="749656" y="4057979"/>
            <a:chExt cx="3727929" cy="961894"/>
          </a:xfrm>
        </p:grpSpPr>
        <p:sp>
          <p:nvSpPr>
            <p:cNvPr id="60" name="Rounded Rectangle 27"/>
            <p:cNvSpPr>
              <a:spLocks noChangeAspect="1"/>
            </p:cNvSpPr>
            <p:nvPr/>
          </p:nvSpPr>
          <p:spPr>
            <a:xfrm>
              <a:off x="3824288" y="4079652"/>
              <a:ext cx="653297" cy="653933"/>
            </a:xfrm>
            <a:prstGeom prst="roundRect">
              <a:avLst>
                <a:gd name="adj" fmla="val 0"/>
              </a:avLst>
            </a:prstGeom>
            <a:solidFill>
              <a:srgbClr val="E61D27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0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  <a:sym typeface="Arial" panose="020B0604020202020204" pitchFamily="34" charset="0"/>
              </a:endParaRPr>
            </a:p>
          </p:txBody>
        </p:sp>
        <p:sp>
          <p:nvSpPr>
            <p:cNvPr id="61" name="Text Placeholder 7"/>
            <p:cNvSpPr txBox="1"/>
            <p:nvPr/>
          </p:nvSpPr>
          <p:spPr>
            <a:xfrm>
              <a:off x="3876671" y="4162485"/>
              <a:ext cx="528843" cy="436431"/>
            </a:xfrm>
            <a:prstGeom prst="rect">
              <a:avLst/>
            </a:prstGeom>
          </p:spPr>
          <p:txBody>
            <a:bodyPr vert="horz" lIns="0" tIns="103884" rIns="0" bIns="103884" anchor="ctr"/>
            <a:lstStyle>
              <a:lvl1pPr marL="0" indent="0" algn="ctr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1185" b="1" kern="1200">
                  <a:solidFill>
                    <a:schemeClr val="bg1"/>
                  </a:solidFill>
                  <a:latin typeface="FontAwesome"/>
                  <a:ea typeface="+mn-ea"/>
                  <a:cs typeface="FontAwesome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835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es-ES_tradnl" sz="18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阿里巴巴普惠体 R" panose="00020600040101010101" charset="-122"/>
                  <a:ea typeface="阿里巴巴普惠体 R" panose="00020600040101010101" charset="-122"/>
                  <a:cs typeface="阿里巴巴普惠体 R" panose="00020600040101010101" charset="-122"/>
                  <a:sym typeface="Arial" panose="020B0604020202020204" pitchFamily="34" charset="0"/>
                </a:rPr>
                <a:t>03</a:t>
              </a:r>
            </a:p>
          </p:txBody>
        </p:sp>
        <p:sp>
          <p:nvSpPr>
            <p:cNvPr id="62" name="文本框 61"/>
            <p:cNvSpPr txBox="1"/>
            <p:nvPr/>
          </p:nvSpPr>
          <p:spPr>
            <a:xfrm>
              <a:off x="749656" y="4470812"/>
              <a:ext cx="2959833" cy="5490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defTabSz="457200">
                <a:lnSpc>
                  <a:spcPct val="130000"/>
                </a:lnSpc>
              </a:pPr>
              <a:r>
                <a:rPr lang="zh-CN" altLang="en-US" sz="1200" dirty="0">
                  <a:solidFill>
                    <a:srgbClr val="595959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  <a:cs typeface="阿里巴巴普惠体 R" panose="00020600040101010101" charset="-122"/>
                </a:rPr>
                <a:t>点击此处添加文本内容，如关键词、部分简单介绍等。点击此处添加文本内容</a:t>
              </a:r>
              <a:r>
                <a:rPr lang="en-US" altLang="zh-CN" sz="1200" dirty="0">
                  <a:solidFill>
                    <a:srgbClr val="595959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  <a:cs typeface="阿里巴巴普惠体 R" panose="00020600040101010101" charset="-122"/>
                </a:rPr>
                <a:t>.</a:t>
              </a:r>
              <a:endParaRPr lang="zh-CN" altLang="zh-CN" sz="1200" dirty="0">
                <a:solidFill>
                  <a:srgbClr val="595959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阿里巴巴普惠体 R" panose="00020600040101010101" charset="-122"/>
              </a:endParaRPr>
            </a:p>
          </p:txBody>
        </p:sp>
        <p:sp>
          <p:nvSpPr>
            <p:cNvPr id="63" name="文本框 62"/>
            <p:cNvSpPr txBox="1"/>
            <p:nvPr/>
          </p:nvSpPr>
          <p:spPr>
            <a:xfrm>
              <a:off x="1187171" y="4057979"/>
              <a:ext cx="2522220" cy="4603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defTabSz="457200"/>
              <a:r>
                <a:rPr kumimoji="1" lang="zh-CN" altLang="en-US" sz="2400" dirty="0">
                  <a:gradFill>
                    <a:gsLst>
                      <a:gs pos="100000">
                        <a:srgbClr val="C00000">
                          <a:alpha val="98000"/>
                        </a:srgbClr>
                      </a:gs>
                      <a:gs pos="0">
                        <a:srgbClr val="FF0000"/>
                      </a:gs>
                    </a:gsLst>
                    <a:lin ang="2700000" scaled="1"/>
                  </a:gradFill>
                  <a:latin typeface="阿里巴巴普惠体 R" panose="00020600040101010101" charset="-122"/>
                  <a:ea typeface="阿里巴巴普惠体 R" panose="00020600040101010101" charset="-122"/>
                  <a:cs typeface="阿里巴巴普惠体 R" panose="00020600040101010101" charset="-122"/>
                </a:rPr>
                <a:t>请输入标题文字</a:t>
              </a:r>
            </a:p>
          </p:txBody>
        </p:sp>
      </p:grpSp>
      <p:grpSp>
        <p:nvGrpSpPr>
          <p:cNvPr id="64" name="组合 63"/>
          <p:cNvGrpSpPr/>
          <p:nvPr/>
        </p:nvGrpSpPr>
        <p:grpSpPr>
          <a:xfrm>
            <a:off x="7977323" y="2096487"/>
            <a:ext cx="3803191" cy="961894"/>
            <a:chOff x="7977323" y="2096487"/>
            <a:chExt cx="3803191" cy="961894"/>
          </a:xfrm>
        </p:grpSpPr>
        <p:sp>
          <p:nvSpPr>
            <p:cNvPr id="65" name="Rounded Rectangle 23"/>
            <p:cNvSpPr>
              <a:spLocks noChangeAspect="1"/>
            </p:cNvSpPr>
            <p:nvPr/>
          </p:nvSpPr>
          <p:spPr>
            <a:xfrm>
              <a:off x="7977323" y="2280683"/>
              <a:ext cx="653297" cy="653933"/>
            </a:xfrm>
            <a:prstGeom prst="roundRect">
              <a:avLst>
                <a:gd name="adj" fmla="val 0"/>
              </a:avLst>
            </a:prstGeom>
            <a:solidFill>
              <a:schemeClr val="tx1">
                <a:lumMod val="75000"/>
                <a:lumOff val="25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0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  <a:sym typeface="Arial" panose="020B0604020202020204" pitchFamily="34" charset="0"/>
              </a:endParaRPr>
            </a:p>
          </p:txBody>
        </p:sp>
        <p:sp>
          <p:nvSpPr>
            <p:cNvPr id="66" name="Text Placeholder 7"/>
            <p:cNvSpPr txBox="1"/>
            <p:nvPr/>
          </p:nvSpPr>
          <p:spPr>
            <a:xfrm>
              <a:off x="8029706" y="2363515"/>
              <a:ext cx="528843" cy="436431"/>
            </a:xfrm>
            <a:prstGeom prst="rect">
              <a:avLst/>
            </a:prstGeom>
          </p:spPr>
          <p:txBody>
            <a:bodyPr vert="horz" lIns="0" tIns="103884" rIns="0" bIns="103884" anchor="ctr"/>
            <a:lstStyle>
              <a:lvl1pPr marL="0" indent="0" algn="ctr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1185" b="1" kern="1200">
                  <a:solidFill>
                    <a:schemeClr val="bg1"/>
                  </a:solidFill>
                  <a:latin typeface="FontAwesome"/>
                  <a:ea typeface="+mn-ea"/>
                  <a:cs typeface="FontAwesome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835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es-ES_tradnl" sz="18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阿里巴巴普惠体 R" panose="00020600040101010101" charset="-122"/>
                  <a:ea typeface="阿里巴巴普惠体 R" panose="00020600040101010101" charset="-122"/>
                  <a:cs typeface="阿里巴巴普惠体 R" panose="00020600040101010101" charset="-122"/>
                  <a:sym typeface="Arial" panose="020B0604020202020204" pitchFamily="34" charset="0"/>
                </a:rPr>
                <a:t>02</a:t>
              </a:r>
            </a:p>
          </p:txBody>
        </p:sp>
        <p:sp>
          <p:nvSpPr>
            <p:cNvPr id="67" name="文本框 66"/>
            <p:cNvSpPr txBox="1"/>
            <p:nvPr/>
          </p:nvSpPr>
          <p:spPr>
            <a:xfrm>
              <a:off x="8724816" y="2509320"/>
              <a:ext cx="3055698" cy="5490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>
                <a:lnSpc>
                  <a:spcPct val="130000"/>
                </a:lnSpc>
              </a:pPr>
              <a:r>
                <a:rPr lang="zh-CN" altLang="en-US" sz="1200" dirty="0">
                  <a:solidFill>
                    <a:srgbClr val="595959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  <a:cs typeface="阿里巴巴普惠体 R" panose="00020600040101010101" charset="-122"/>
                </a:rPr>
                <a:t>点击此处添加文本内容，如关键词、部分简单介绍等。点击此处添加文本内容</a:t>
              </a:r>
              <a:r>
                <a:rPr lang="en-US" altLang="zh-CN" sz="1200" dirty="0">
                  <a:solidFill>
                    <a:srgbClr val="595959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  <a:cs typeface="阿里巴巴普惠体 R" panose="00020600040101010101" charset="-122"/>
                </a:rPr>
                <a:t>.</a:t>
              </a:r>
              <a:endParaRPr lang="zh-CN" altLang="zh-CN" sz="1200" dirty="0">
                <a:solidFill>
                  <a:srgbClr val="595959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阿里巴巴普惠体 R" panose="00020600040101010101" charset="-122"/>
              </a:endParaRPr>
            </a:p>
          </p:txBody>
        </p:sp>
        <p:sp>
          <p:nvSpPr>
            <p:cNvPr id="68" name="文本框 67"/>
            <p:cNvSpPr txBox="1"/>
            <p:nvPr/>
          </p:nvSpPr>
          <p:spPr>
            <a:xfrm>
              <a:off x="8710748" y="2096487"/>
              <a:ext cx="2947035" cy="4603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/>
              <a:r>
                <a:rPr kumimoji="1" lang="zh-CN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阿里巴巴普惠体 R" panose="00020600040101010101" charset="-122"/>
                  <a:ea typeface="阿里巴巴普惠体 R" panose="00020600040101010101" charset="-122"/>
                  <a:cs typeface="阿里巴巴普惠体 R" panose="00020600040101010101" charset="-122"/>
                </a:rPr>
                <a:t>请输入标题文字</a:t>
              </a:r>
            </a:p>
          </p:txBody>
        </p:sp>
      </p:grpSp>
      <p:grpSp>
        <p:nvGrpSpPr>
          <p:cNvPr id="69" name="组合 68"/>
          <p:cNvGrpSpPr/>
          <p:nvPr/>
        </p:nvGrpSpPr>
        <p:grpSpPr>
          <a:xfrm>
            <a:off x="7977323" y="3927848"/>
            <a:ext cx="3803191" cy="961894"/>
            <a:chOff x="7977323" y="3927848"/>
            <a:chExt cx="3803191" cy="961894"/>
          </a:xfrm>
        </p:grpSpPr>
        <p:sp>
          <p:nvSpPr>
            <p:cNvPr id="70" name="Rounded Rectangle 16"/>
            <p:cNvSpPr>
              <a:spLocks noChangeAspect="1"/>
            </p:cNvSpPr>
            <p:nvPr/>
          </p:nvSpPr>
          <p:spPr>
            <a:xfrm>
              <a:off x="7977323" y="4079652"/>
              <a:ext cx="653297" cy="653933"/>
            </a:xfrm>
            <a:prstGeom prst="roundRect">
              <a:avLst>
                <a:gd name="adj" fmla="val 0"/>
              </a:avLst>
            </a:prstGeom>
            <a:solidFill>
              <a:schemeClr val="tx1">
                <a:lumMod val="75000"/>
                <a:lumOff val="25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0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  <a:sym typeface="Arial" panose="020B0604020202020204" pitchFamily="34" charset="0"/>
              </a:endParaRPr>
            </a:p>
          </p:txBody>
        </p:sp>
        <p:sp>
          <p:nvSpPr>
            <p:cNvPr id="71" name="Text Placeholder 7"/>
            <p:cNvSpPr txBox="1"/>
            <p:nvPr/>
          </p:nvSpPr>
          <p:spPr>
            <a:xfrm>
              <a:off x="8029706" y="4162485"/>
              <a:ext cx="528843" cy="436431"/>
            </a:xfrm>
            <a:prstGeom prst="rect">
              <a:avLst/>
            </a:prstGeom>
          </p:spPr>
          <p:txBody>
            <a:bodyPr vert="horz" lIns="0" tIns="103884" rIns="0" bIns="103884" anchor="ctr"/>
            <a:lstStyle>
              <a:lvl1pPr marL="0" indent="0" algn="ctr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1185" b="1" kern="1200">
                  <a:solidFill>
                    <a:schemeClr val="bg1"/>
                  </a:solidFill>
                  <a:latin typeface="FontAwesome"/>
                  <a:ea typeface="+mn-ea"/>
                  <a:cs typeface="FontAwesome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835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es-ES_tradnl" sz="18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阿里巴巴普惠体 R" panose="00020600040101010101" charset="-122"/>
                  <a:ea typeface="阿里巴巴普惠体 R" panose="00020600040101010101" charset="-122"/>
                  <a:cs typeface="阿里巴巴普惠体 R" panose="00020600040101010101" charset="-122"/>
                  <a:sym typeface="Arial" panose="020B0604020202020204" pitchFamily="34" charset="0"/>
                </a:rPr>
                <a:t>04</a:t>
              </a:r>
            </a:p>
          </p:txBody>
        </p:sp>
        <p:sp>
          <p:nvSpPr>
            <p:cNvPr id="72" name="文本框 71"/>
            <p:cNvSpPr txBox="1"/>
            <p:nvPr/>
          </p:nvSpPr>
          <p:spPr>
            <a:xfrm>
              <a:off x="8724816" y="4340681"/>
              <a:ext cx="3055698" cy="5490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>
                <a:lnSpc>
                  <a:spcPct val="130000"/>
                </a:lnSpc>
              </a:pPr>
              <a:r>
                <a:rPr lang="zh-CN" altLang="en-US" sz="1200" dirty="0">
                  <a:solidFill>
                    <a:srgbClr val="595959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  <a:cs typeface="阿里巴巴普惠体 R" panose="00020600040101010101" charset="-122"/>
                </a:rPr>
                <a:t>点击此处添加文本内容，如关键词、部分简单介绍等。点击此处添加文本内容</a:t>
              </a:r>
              <a:r>
                <a:rPr lang="en-US" altLang="zh-CN" sz="1200" dirty="0">
                  <a:solidFill>
                    <a:srgbClr val="595959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  <a:cs typeface="阿里巴巴普惠体 R" panose="00020600040101010101" charset="-122"/>
                </a:rPr>
                <a:t>.</a:t>
              </a:r>
              <a:endParaRPr lang="zh-CN" altLang="zh-CN" sz="1200" dirty="0">
                <a:solidFill>
                  <a:srgbClr val="595959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阿里巴巴普惠体 R" panose="00020600040101010101" charset="-122"/>
              </a:endParaRPr>
            </a:p>
          </p:txBody>
        </p:sp>
        <p:sp>
          <p:nvSpPr>
            <p:cNvPr id="73" name="文本框 72"/>
            <p:cNvSpPr txBox="1"/>
            <p:nvPr/>
          </p:nvSpPr>
          <p:spPr>
            <a:xfrm>
              <a:off x="8710748" y="3927848"/>
              <a:ext cx="2581275" cy="4603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/>
              <a:r>
                <a:rPr kumimoji="1" lang="zh-CN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阿里巴巴普惠体 R" panose="00020600040101010101" charset="-122"/>
                  <a:ea typeface="阿里巴巴普惠体 R" panose="00020600040101010101" charset="-122"/>
                  <a:cs typeface="阿里巴巴普惠体 R" panose="00020600040101010101" charset="-122"/>
                </a:rPr>
                <a:t>请输入标题文字</a:t>
              </a: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雪，城市，城市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29" r="13251"/>
          <a:stretch>
            <a:fillRect/>
          </a:stretch>
        </p:blipFill>
        <p:spPr bwMode="auto">
          <a:xfrm>
            <a:off x="-4917" y="0"/>
            <a:ext cx="3724945" cy="6857998"/>
          </a:xfrm>
          <a:custGeom>
            <a:avLst/>
            <a:gdLst>
              <a:gd name="connsiteX0" fmla="*/ 0 w 3724945"/>
              <a:gd name="connsiteY0" fmla="*/ 0 h 6857998"/>
              <a:gd name="connsiteX1" fmla="*/ 3724945 w 3724945"/>
              <a:gd name="connsiteY1" fmla="*/ 0 h 6857998"/>
              <a:gd name="connsiteX2" fmla="*/ 3724945 w 3724945"/>
              <a:gd name="connsiteY2" fmla="*/ 6857998 h 6857998"/>
              <a:gd name="connsiteX3" fmla="*/ 0 w 3724945"/>
              <a:gd name="connsiteY3" fmla="*/ 6857998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24945" h="6857998">
                <a:moveTo>
                  <a:pt x="0" y="0"/>
                </a:moveTo>
                <a:lnTo>
                  <a:pt x="3724945" y="0"/>
                </a:lnTo>
                <a:lnTo>
                  <a:pt x="3724945" y="6857998"/>
                </a:lnTo>
                <a:lnTo>
                  <a:pt x="0" y="6857998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  <a:cs typeface="阿里巴巴普惠体 R" panose="00020600040101010101" charset="-122"/>
              </a:rPr>
              <a:t>BY YUSHEN</a:t>
            </a:r>
            <a:endParaRPr lang="zh-CN" altLang="en-US" dirty="0">
              <a:noFill/>
              <a:cs typeface="阿里巴巴普惠体 R" panose="00020600040101010101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0" y="0"/>
            <a:ext cx="3724945" cy="6858000"/>
          </a:xfrm>
          <a:prstGeom prst="rect">
            <a:avLst/>
          </a:prstGeom>
          <a:solidFill>
            <a:srgbClr val="C0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阿里巴巴普惠体 R" panose="00020600040101010101" charset="-122"/>
              <a:ea typeface="阿里巴巴普惠体 R" panose="00020600040101010101" charset="-122"/>
              <a:cs typeface="阿里巴巴普惠体 R" panose="00020600040101010101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1182871" y="1669775"/>
            <a:ext cx="5300436" cy="3720736"/>
            <a:chOff x="1182871" y="1669775"/>
            <a:chExt cx="5300436" cy="3720736"/>
          </a:xfrm>
        </p:grpSpPr>
        <p:pic>
          <p:nvPicPr>
            <p:cNvPr id="6" name="图片 5" descr="黑色的笔记本电脑&#10;&#10;描述已自动生成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2871" y="1669775"/>
              <a:ext cx="5300436" cy="3720736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2000995" y="1806622"/>
              <a:ext cx="3664188" cy="2446828"/>
            </a:xfrm>
            <a:prstGeom prst="rect">
              <a:avLst/>
            </a:prstGeom>
          </p:spPr>
        </p:pic>
      </p:grpSp>
      <p:grpSp>
        <p:nvGrpSpPr>
          <p:cNvPr id="12" name="组合 11"/>
          <p:cNvGrpSpPr/>
          <p:nvPr/>
        </p:nvGrpSpPr>
        <p:grpSpPr>
          <a:xfrm>
            <a:off x="6860572" y="2126975"/>
            <a:ext cx="4514266" cy="2437414"/>
            <a:chOff x="6266189" y="1863645"/>
            <a:chExt cx="5732531" cy="3095199"/>
          </a:xfrm>
        </p:grpSpPr>
        <p:grpSp>
          <p:nvGrpSpPr>
            <p:cNvPr id="13" name="组合 12"/>
            <p:cNvGrpSpPr/>
            <p:nvPr/>
          </p:nvGrpSpPr>
          <p:grpSpPr>
            <a:xfrm>
              <a:off x="6266189" y="2615102"/>
              <a:ext cx="5732531" cy="2343742"/>
              <a:chOff x="833764" y="2456748"/>
              <a:chExt cx="5732531" cy="2343742"/>
            </a:xfrm>
          </p:grpSpPr>
          <p:sp>
            <p:nvSpPr>
              <p:cNvPr id="15" name="文本框 14"/>
              <p:cNvSpPr txBox="1"/>
              <p:nvPr/>
            </p:nvSpPr>
            <p:spPr>
              <a:xfrm>
                <a:off x="953746" y="4370570"/>
                <a:ext cx="5184000" cy="4299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en-US" altLang="zh-CN" sz="1600" dirty="0">
                    <a:solidFill>
                      <a:srgbClr val="C00000"/>
                    </a:solidFill>
                    <a:latin typeface="阿里巴巴普惠体 R" panose="00020600040101010101" charset="-122"/>
                    <a:ea typeface="阿里巴巴普惠体 R" panose="00020600040101010101" charset="-122"/>
                    <a:cs typeface="阿里巴巴普惠体 R" panose="00020600040101010101" charset="-122"/>
                  </a:rPr>
                  <a:t>FEELINGS</a:t>
                </a:r>
              </a:p>
            </p:txBody>
          </p:sp>
          <p:grpSp>
            <p:nvGrpSpPr>
              <p:cNvPr id="16" name="组合 15"/>
              <p:cNvGrpSpPr/>
              <p:nvPr/>
            </p:nvGrpSpPr>
            <p:grpSpPr>
              <a:xfrm>
                <a:off x="833764" y="2456748"/>
                <a:ext cx="5732531" cy="1750665"/>
                <a:chOff x="833764" y="2456748"/>
                <a:chExt cx="5732531" cy="1750665"/>
              </a:xfrm>
            </p:grpSpPr>
            <p:sp>
              <p:nvSpPr>
                <p:cNvPr id="17" name="文本框 16"/>
                <p:cNvSpPr txBox="1"/>
                <p:nvPr/>
              </p:nvSpPr>
              <p:spPr>
                <a:xfrm>
                  <a:off x="833764" y="2456748"/>
                  <a:ext cx="5732531" cy="168059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zh-CN" altLang="en-US" sz="8000" dirty="0">
                      <a:solidFill>
                        <a:srgbClr val="C00000"/>
                      </a:solidFill>
                      <a:latin typeface="阿里巴巴普惠体 R" panose="00020600040101010101" charset="-122"/>
                      <a:ea typeface="阿里巴巴普惠体 R" panose="00020600040101010101" charset="-122"/>
                      <a:cs typeface="阿里巴巴普惠体 R" panose="00020600040101010101" charset="-122"/>
                    </a:rPr>
                    <a:t>心得感悟</a:t>
                  </a:r>
                </a:p>
              </p:txBody>
            </p:sp>
            <p:sp>
              <p:nvSpPr>
                <p:cNvPr id="18" name="矩形: 圆角 17"/>
                <p:cNvSpPr/>
                <p:nvPr/>
              </p:nvSpPr>
              <p:spPr>
                <a:xfrm rot="10800000" flipH="1" flipV="1">
                  <a:off x="1020003" y="4171413"/>
                  <a:ext cx="5184000" cy="360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>
                    <a:lumMod val="85000"/>
                    <a:lumOff val="1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zh-CN" altLang="en-US" sz="1400" dirty="0">
                    <a:solidFill>
                      <a:srgbClr val="C00000"/>
                    </a:solidFill>
                    <a:latin typeface="阿里巴巴普惠体 R" panose="00020600040101010101" charset="-122"/>
                    <a:ea typeface="阿里巴巴普惠体 R" panose="00020600040101010101" charset="-122"/>
                    <a:cs typeface="阿里巴巴普惠体 R" panose="00020600040101010101" charset="-122"/>
                  </a:endParaRPr>
                </a:p>
              </p:txBody>
            </p:sp>
          </p:grpSp>
        </p:grpSp>
        <p:sp>
          <p:nvSpPr>
            <p:cNvPr id="14" name="文本框 13"/>
            <p:cNvSpPr txBox="1"/>
            <p:nvPr/>
          </p:nvSpPr>
          <p:spPr>
            <a:xfrm>
              <a:off x="6367122" y="1863645"/>
              <a:ext cx="3861841" cy="8989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000" dirty="0">
                  <a:solidFill>
                    <a:srgbClr val="C00000"/>
                  </a:solidFill>
                  <a:latin typeface="阿里巴巴普惠体 R" panose="00020600040101010101" charset="-122"/>
                  <a:ea typeface="阿里巴巴普惠体 R" panose="00020600040101010101" charset="-122"/>
                  <a:cs typeface="阿里巴巴普惠体 R" panose="00020600040101010101" charset="-122"/>
                </a:rPr>
                <a:t>PART 04</a:t>
              </a:r>
              <a:endParaRPr lang="zh-CN" altLang="en-US" sz="4000" dirty="0">
                <a:solidFill>
                  <a:srgbClr val="C00000"/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endParaRPr>
            </a:p>
          </p:txBody>
        </p:sp>
      </p:grpSp>
      <p:sp>
        <p:nvSpPr>
          <p:cNvPr id="19" name="文本框 18"/>
          <p:cNvSpPr txBox="1"/>
          <p:nvPr/>
        </p:nvSpPr>
        <p:spPr>
          <a:xfrm>
            <a:off x="10802643" y="296104"/>
            <a:ext cx="1036432" cy="261610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rPr>
              <a:t>YOUR LOGO</a:t>
            </a:r>
            <a:endParaRPr lang="zh-CN" altLang="en-US" sz="1100" dirty="0">
              <a:solidFill>
                <a:schemeClr val="tx1">
                  <a:lumMod val="85000"/>
                  <a:lumOff val="15000"/>
                </a:schemeClr>
              </a:solidFill>
              <a:latin typeface="阿里巴巴普惠体 R" panose="00020600040101010101" charset="-122"/>
              <a:ea typeface="阿里巴巴普惠体 R" panose="00020600040101010101" charset="-122"/>
              <a:cs typeface="阿里巴巴普惠体 R" panose="00020600040101010101" charset="-12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411257" y="243313"/>
            <a:ext cx="2204085" cy="668386"/>
            <a:chOff x="939337" y="1925465"/>
            <a:chExt cx="2700861" cy="819033"/>
          </a:xfrm>
        </p:grpSpPr>
        <p:sp>
          <p:nvSpPr>
            <p:cNvPr id="8" name="文本框 7"/>
            <p:cNvSpPr txBox="1"/>
            <p:nvPr/>
          </p:nvSpPr>
          <p:spPr>
            <a:xfrm>
              <a:off x="939337" y="1925465"/>
              <a:ext cx="2700861" cy="5641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lang="en-US" altLang="zh-CN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阿里巴巴普惠体 R" panose="00020600040101010101" charset="-122"/>
                  <a:ea typeface="阿里巴巴普惠体 R" panose="00020600040101010101" charset="-122"/>
                  <a:cs typeface="阿里巴巴普惠体 R" panose="00020600040101010101" charset="-122"/>
                </a:rPr>
                <a:t>04 </a:t>
              </a:r>
              <a:r>
                <a:rPr lang="zh-CN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阿里巴巴普惠体 R" panose="00020600040101010101" charset="-122"/>
                  <a:ea typeface="阿里巴巴普惠体 R" panose="00020600040101010101" charset="-122"/>
                  <a:cs typeface="阿里巴巴普惠体 R" panose="00020600040101010101" charset="-122"/>
                </a:rPr>
                <a:t>心得感悟</a:t>
              </a: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939337" y="2412530"/>
              <a:ext cx="2700337" cy="33196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dist">
                <a:lnSpc>
                  <a:spcPct val="114000"/>
                </a:lnSpc>
              </a:pPr>
              <a:r>
                <a:rPr lang="en-US" altLang="zh-CN" sz="10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阿里巴巴普惠体 R" panose="00020600040101010101" charset="-122"/>
                  <a:ea typeface="阿里巴巴普惠体 R" panose="00020600040101010101" charset="-122"/>
                  <a:cs typeface="阿里巴巴普惠体 R" panose="00020600040101010101" charset="-122"/>
                </a:rPr>
                <a:t>FEELINGS</a:t>
              </a:r>
            </a:p>
          </p:txBody>
        </p:sp>
      </p:grpSp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  <a:cs typeface="阿里巴巴普惠体 R" panose="00020600040101010101" charset="-122"/>
              </a:rPr>
              <a:t>BY YUSHEN</a:t>
            </a:r>
            <a:endParaRPr lang="zh-CN" altLang="en-US" dirty="0">
              <a:noFill/>
              <a:cs typeface="阿里巴巴普惠体 R" panose="00020600040101010101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0802643" y="296104"/>
            <a:ext cx="1036432" cy="261610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rPr>
              <a:t>YOUR LOGO</a:t>
            </a:r>
            <a:endParaRPr lang="zh-CN" altLang="en-US" sz="1100" dirty="0">
              <a:solidFill>
                <a:schemeClr val="tx1">
                  <a:lumMod val="85000"/>
                  <a:lumOff val="15000"/>
                </a:schemeClr>
              </a:solidFill>
              <a:latin typeface="阿里巴巴普惠体 R" panose="00020600040101010101" charset="-122"/>
              <a:ea typeface="阿里巴巴普惠体 R" panose="00020600040101010101" charset="-122"/>
              <a:cs typeface="阿里巴巴普惠体 R" panose="00020600040101010101" charset="-122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1253057" y="1746997"/>
            <a:ext cx="5176131" cy="4064061"/>
            <a:chOff x="1253057" y="1746997"/>
            <a:chExt cx="5176131" cy="4064061"/>
          </a:xfrm>
        </p:grpSpPr>
        <p:grpSp>
          <p:nvGrpSpPr>
            <p:cNvPr id="12" name="Group 155"/>
            <p:cNvGrpSpPr/>
            <p:nvPr/>
          </p:nvGrpSpPr>
          <p:grpSpPr>
            <a:xfrm>
              <a:off x="1253057" y="2464125"/>
              <a:ext cx="5176130" cy="2982307"/>
              <a:chOff x="803822" y="1016361"/>
              <a:chExt cx="7536357" cy="2044618"/>
            </a:xfrm>
          </p:grpSpPr>
          <p:cxnSp>
            <p:nvCxnSpPr>
              <p:cNvPr id="38" name="Straight Connector 148"/>
              <p:cNvCxnSpPr/>
              <p:nvPr/>
            </p:nvCxnSpPr>
            <p:spPr>
              <a:xfrm>
                <a:off x="803822" y="1016361"/>
                <a:ext cx="7536357" cy="0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" lastClr="FFFFFF">
                    <a:lumMod val="75000"/>
                  </a:sysClr>
                </a:solidFill>
                <a:prstDash val="sysDot"/>
                <a:miter lim="800000"/>
              </a:ln>
              <a:effectLst/>
            </p:spPr>
          </p:cxnSp>
          <p:cxnSp>
            <p:nvCxnSpPr>
              <p:cNvPr id="39" name="Straight Connector 149"/>
              <p:cNvCxnSpPr/>
              <p:nvPr/>
            </p:nvCxnSpPr>
            <p:spPr>
              <a:xfrm>
                <a:off x="803822" y="1357131"/>
                <a:ext cx="7536357" cy="0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" lastClr="FFFFFF">
                    <a:lumMod val="75000"/>
                  </a:sysClr>
                </a:solidFill>
                <a:prstDash val="sysDot"/>
                <a:miter lim="800000"/>
              </a:ln>
              <a:effectLst/>
            </p:spPr>
          </p:cxnSp>
          <p:cxnSp>
            <p:nvCxnSpPr>
              <p:cNvPr id="40" name="Straight Connector 150"/>
              <p:cNvCxnSpPr/>
              <p:nvPr/>
            </p:nvCxnSpPr>
            <p:spPr>
              <a:xfrm>
                <a:off x="803822" y="1697901"/>
                <a:ext cx="7536357" cy="0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" lastClr="FFFFFF">
                    <a:lumMod val="75000"/>
                  </a:sysClr>
                </a:solidFill>
                <a:prstDash val="sysDot"/>
                <a:miter lim="800000"/>
              </a:ln>
              <a:effectLst/>
            </p:spPr>
          </p:cxnSp>
          <p:cxnSp>
            <p:nvCxnSpPr>
              <p:cNvPr id="41" name="Straight Connector 151"/>
              <p:cNvCxnSpPr/>
              <p:nvPr/>
            </p:nvCxnSpPr>
            <p:spPr>
              <a:xfrm>
                <a:off x="803822" y="2038671"/>
                <a:ext cx="7536357" cy="0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" lastClr="FFFFFF">
                    <a:lumMod val="75000"/>
                  </a:sysClr>
                </a:solidFill>
                <a:prstDash val="sysDot"/>
                <a:miter lim="800000"/>
              </a:ln>
              <a:effectLst/>
            </p:spPr>
          </p:cxnSp>
          <p:cxnSp>
            <p:nvCxnSpPr>
              <p:cNvPr id="42" name="Straight Connector 152"/>
              <p:cNvCxnSpPr/>
              <p:nvPr/>
            </p:nvCxnSpPr>
            <p:spPr>
              <a:xfrm>
                <a:off x="803822" y="2379441"/>
                <a:ext cx="7536357" cy="0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" lastClr="FFFFFF">
                    <a:lumMod val="75000"/>
                  </a:sysClr>
                </a:solidFill>
                <a:prstDash val="sysDot"/>
                <a:miter lim="800000"/>
              </a:ln>
              <a:effectLst/>
            </p:spPr>
          </p:cxnSp>
          <p:cxnSp>
            <p:nvCxnSpPr>
              <p:cNvPr id="43" name="Straight Connector 153"/>
              <p:cNvCxnSpPr/>
              <p:nvPr/>
            </p:nvCxnSpPr>
            <p:spPr>
              <a:xfrm>
                <a:off x="803822" y="2720211"/>
                <a:ext cx="7536357" cy="0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" lastClr="FFFFFF">
                    <a:lumMod val="75000"/>
                  </a:sysClr>
                </a:solidFill>
                <a:prstDash val="sysDot"/>
                <a:miter lim="800000"/>
              </a:ln>
              <a:effectLst/>
            </p:spPr>
          </p:cxnSp>
          <p:cxnSp>
            <p:nvCxnSpPr>
              <p:cNvPr id="44" name="Straight Connector 154"/>
              <p:cNvCxnSpPr/>
              <p:nvPr/>
            </p:nvCxnSpPr>
            <p:spPr>
              <a:xfrm>
                <a:off x="803822" y="3060979"/>
                <a:ext cx="7536357" cy="0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" lastClr="FFFFFF">
                    <a:lumMod val="75000"/>
                  </a:sysClr>
                </a:solidFill>
                <a:prstDash val="sysDot"/>
                <a:miter lim="800000"/>
              </a:ln>
              <a:effectLst/>
            </p:spPr>
          </p:cxnSp>
        </p:grpSp>
        <p:grpSp>
          <p:nvGrpSpPr>
            <p:cNvPr id="13" name="Group 279"/>
            <p:cNvGrpSpPr/>
            <p:nvPr/>
          </p:nvGrpSpPr>
          <p:grpSpPr>
            <a:xfrm>
              <a:off x="1706233" y="3022410"/>
              <a:ext cx="678703" cy="678698"/>
              <a:chOff x="846989" y="1401020"/>
              <a:chExt cx="877416" cy="877416"/>
            </a:xfrm>
            <a:effectLst/>
          </p:grpSpPr>
          <p:sp>
            <p:nvSpPr>
              <p:cNvPr id="36" name="Teardrop 101"/>
              <p:cNvSpPr/>
              <p:nvPr/>
            </p:nvSpPr>
            <p:spPr>
              <a:xfrm rot="8100000">
                <a:off x="846989" y="1401020"/>
                <a:ext cx="877416" cy="877416"/>
              </a:xfrm>
              <a:prstGeom prst="teardrop">
                <a:avLst/>
              </a:prstGeom>
              <a:solidFill>
                <a:srgbClr val="E61D27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base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05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uLnTx/>
                  <a:uFillTx/>
                  <a:latin typeface="阿里巴巴普惠体 R" panose="00020600040101010101" charset="-122"/>
                  <a:ea typeface="阿里巴巴普惠体 R" panose="00020600040101010101" charset="-122"/>
                  <a:cs typeface="阿里巴巴普惠体 R" panose="00020600040101010101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7" name="Oval 104"/>
              <p:cNvSpPr/>
              <p:nvPr/>
            </p:nvSpPr>
            <p:spPr>
              <a:xfrm>
                <a:off x="981458" y="1537516"/>
                <a:ext cx="608478" cy="608478"/>
              </a:xfrm>
              <a:prstGeom prst="ellipse">
                <a:avLst/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algn="ctr" defTabSz="914400" eaLnBrk="1" fontAlgn="base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sz="105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uLnTx/>
                    <a:uFillTx/>
                    <a:latin typeface="阿里巴巴普惠体 R" panose="00020600040101010101" charset="-122"/>
                    <a:ea typeface="阿里巴巴普惠体 R" panose="00020600040101010101" charset="-122"/>
                    <a:cs typeface="阿里巴巴普惠体 R" panose="00020600040101010101" charset="-122"/>
                    <a:sym typeface="Arial" panose="020B0604020202020204" pitchFamily="34" charset="0"/>
                  </a:rPr>
                  <a:t>90%</a:t>
                </a:r>
              </a:p>
            </p:txBody>
          </p:sp>
        </p:grpSp>
        <p:grpSp>
          <p:nvGrpSpPr>
            <p:cNvPr id="14" name="Group 279"/>
            <p:cNvGrpSpPr/>
            <p:nvPr/>
          </p:nvGrpSpPr>
          <p:grpSpPr>
            <a:xfrm>
              <a:off x="2497184" y="2084315"/>
              <a:ext cx="678703" cy="678698"/>
              <a:chOff x="846989" y="1401020"/>
              <a:chExt cx="877416" cy="877416"/>
            </a:xfrm>
            <a:effectLst/>
          </p:grpSpPr>
          <p:sp>
            <p:nvSpPr>
              <p:cNvPr id="34" name="Teardrop 108"/>
              <p:cNvSpPr/>
              <p:nvPr/>
            </p:nvSpPr>
            <p:spPr>
              <a:xfrm rot="8100000">
                <a:off x="846989" y="1401020"/>
                <a:ext cx="877416" cy="877416"/>
              </a:xfrm>
              <a:prstGeom prst="teardrop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base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05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uLnTx/>
                  <a:uFillTx/>
                  <a:latin typeface="阿里巴巴普惠体 R" panose="00020600040101010101" charset="-122"/>
                  <a:ea typeface="阿里巴巴普惠体 R" panose="00020600040101010101" charset="-122"/>
                  <a:cs typeface="阿里巴巴普惠体 R" panose="00020600040101010101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5" name="Oval 111"/>
              <p:cNvSpPr/>
              <p:nvPr/>
            </p:nvSpPr>
            <p:spPr>
              <a:xfrm>
                <a:off x="981458" y="1537516"/>
                <a:ext cx="608478" cy="608478"/>
              </a:xfrm>
              <a:prstGeom prst="ellipse">
                <a:avLst/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algn="ctr" defTabSz="914400" eaLnBrk="1" fontAlgn="base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sz="105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uLnTx/>
                    <a:uFillTx/>
                    <a:latin typeface="阿里巴巴普惠体 R" panose="00020600040101010101" charset="-122"/>
                    <a:ea typeface="阿里巴巴普惠体 R" panose="00020600040101010101" charset="-122"/>
                    <a:cs typeface="阿里巴巴普惠体 R" panose="00020600040101010101" charset="-122"/>
                    <a:sym typeface="Arial" panose="020B0604020202020204" pitchFamily="34" charset="0"/>
                  </a:rPr>
                  <a:t>80%</a:t>
                </a:r>
              </a:p>
            </p:txBody>
          </p:sp>
        </p:grpSp>
        <p:grpSp>
          <p:nvGrpSpPr>
            <p:cNvPr id="15" name="Group 279"/>
            <p:cNvGrpSpPr/>
            <p:nvPr/>
          </p:nvGrpSpPr>
          <p:grpSpPr>
            <a:xfrm>
              <a:off x="3427712" y="1746997"/>
              <a:ext cx="678703" cy="678698"/>
              <a:chOff x="846989" y="1401020"/>
              <a:chExt cx="877416" cy="877416"/>
            </a:xfrm>
            <a:effectLst/>
          </p:grpSpPr>
          <p:sp>
            <p:nvSpPr>
              <p:cNvPr id="32" name="Teardrop 117"/>
              <p:cNvSpPr/>
              <p:nvPr/>
            </p:nvSpPr>
            <p:spPr>
              <a:xfrm rot="8100000">
                <a:off x="846989" y="1401020"/>
                <a:ext cx="877416" cy="877416"/>
              </a:xfrm>
              <a:prstGeom prst="teardrop">
                <a:avLst/>
              </a:prstGeom>
              <a:solidFill>
                <a:srgbClr val="E61D27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base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05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uLnTx/>
                  <a:uFillTx/>
                  <a:latin typeface="阿里巴巴普惠体 R" panose="00020600040101010101" charset="-122"/>
                  <a:ea typeface="阿里巴巴普惠体 R" panose="00020600040101010101" charset="-122"/>
                  <a:cs typeface="阿里巴巴普惠体 R" panose="00020600040101010101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3" name="Oval 120"/>
              <p:cNvSpPr/>
              <p:nvPr/>
            </p:nvSpPr>
            <p:spPr>
              <a:xfrm>
                <a:off x="981458" y="1537516"/>
                <a:ext cx="608478" cy="608478"/>
              </a:xfrm>
              <a:prstGeom prst="ellipse">
                <a:avLst/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algn="ctr" defTabSz="914400" eaLnBrk="1" fontAlgn="base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sz="105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uLnTx/>
                    <a:uFillTx/>
                    <a:latin typeface="阿里巴巴普惠体 R" panose="00020600040101010101" charset="-122"/>
                    <a:ea typeface="阿里巴巴普惠体 R" panose="00020600040101010101" charset="-122"/>
                    <a:cs typeface="阿里巴巴普惠体 R" panose="00020600040101010101" charset="-122"/>
                    <a:sym typeface="Arial" panose="020B0604020202020204" pitchFamily="34" charset="0"/>
                  </a:rPr>
                  <a:t>70%</a:t>
                </a:r>
              </a:p>
            </p:txBody>
          </p:sp>
        </p:grpSp>
        <p:sp>
          <p:nvSpPr>
            <p:cNvPr id="16" name="TextBox 64"/>
            <p:cNvSpPr txBox="1"/>
            <p:nvPr/>
          </p:nvSpPr>
          <p:spPr>
            <a:xfrm>
              <a:off x="1742572" y="5589459"/>
              <a:ext cx="615553" cy="221599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algn="ctr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200" dirty="0">
                  <a:solidFill>
                    <a:prstClr val="white">
                      <a:lumMod val="65000"/>
                    </a:prstClr>
                  </a:solidFill>
                  <a:latin typeface="阿里巴巴普惠体 R" panose="00020600040101010101" charset="-122"/>
                  <a:ea typeface="阿里巴巴普惠体 R" panose="00020600040101010101" charset="-122"/>
                  <a:cs typeface="+mn-ea"/>
                  <a:sym typeface="Arial" panose="020B0604020202020204" pitchFamily="34" charset="0"/>
                </a:rPr>
                <a:t>文字内容</a:t>
              </a:r>
              <a:endParaRPr lang="en-US" sz="1200" dirty="0">
                <a:solidFill>
                  <a:prstClr val="white">
                    <a:lumMod val="65000"/>
                  </a:prstClr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  <a:sym typeface="Arial" panose="020B0604020202020204" pitchFamily="34" charset="0"/>
              </a:endParaRPr>
            </a:p>
          </p:txBody>
        </p:sp>
        <p:sp>
          <p:nvSpPr>
            <p:cNvPr id="17" name="TextBox 72"/>
            <p:cNvSpPr txBox="1"/>
            <p:nvPr/>
          </p:nvSpPr>
          <p:spPr>
            <a:xfrm>
              <a:off x="2609456" y="5589459"/>
              <a:ext cx="615553" cy="202491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algn="ctr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200" dirty="0">
                  <a:solidFill>
                    <a:prstClr val="white">
                      <a:lumMod val="65000"/>
                    </a:prstClr>
                  </a:solidFill>
                  <a:latin typeface="阿里巴巴普惠体 R" panose="00020600040101010101" charset="-122"/>
                  <a:ea typeface="阿里巴巴普惠体 R" panose="00020600040101010101" charset="-122"/>
                  <a:cs typeface="+mn-ea"/>
                  <a:sym typeface="Arial" panose="020B0604020202020204" pitchFamily="34" charset="0"/>
                </a:rPr>
                <a:t>文字内容</a:t>
              </a:r>
              <a:endParaRPr lang="en-US" altLang="zh-CN" sz="1200" dirty="0">
                <a:solidFill>
                  <a:prstClr val="white">
                    <a:lumMod val="65000"/>
                  </a:prstClr>
                </a:solidFill>
                <a:latin typeface="阿里巴巴普惠体 R" panose="00020600040101010101" charset="-122"/>
                <a:ea typeface="阿里巴巴普惠体 R" panose="00020600040101010101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" name="TextBox 76"/>
            <p:cNvSpPr txBox="1"/>
            <p:nvPr/>
          </p:nvSpPr>
          <p:spPr>
            <a:xfrm>
              <a:off x="3476339" y="5589459"/>
              <a:ext cx="615553" cy="202491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algn="ctr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200" dirty="0">
                  <a:solidFill>
                    <a:prstClr val="white">
                      <a:lumMod val="65000"/>
                    </a:prstClr>
                  </a:solidFill>
                  <a:latin typeface="阿里巴巴普惠体 R" panose="00020600040101010101" charset="-122"/>
                  <a:ea typeface="阿里巴巴普惠体 R" panose="00020600040101010101" charset="-122"/>
                  <a:cs typeface="+mn-ea"/>
                  <a:sym typeface="Arial" panose="020B0604020202020204" pitchFamily="34" charset="0"/>
                </a:rPr>
                <a:t>文字内容</a:t>
              </a:r>
              <a:endParaRPr lang="en-US" altLang="zh-CN" sz="1200" dirty="0">
                <a:solidFill>
                  <a:prstClr val="white">
                    <a:lumMod val="65000"/>
                  </a:prstClr>
                </a:solidFill>
                <a:latin typeface="阿里巴巴普惠体 R" panose="00020600040101010101" charset="-122"/>
                <a:ea typeface="阿里巴巴普惠体 R" panose="00020600040101010101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" name="Freeform 6"/>
            <p:cNvSpPr/>
            <p:nvPr/>
          </p:nvSpPr>
          <p:spPr bwMode="auto">
            <a:xfrm>
              <a:off x="1920162" y="2874863"/>
              <a:ext cx="1822613" cy="2559355"/>
            </a:xfrm>
            <a:custGeom>
              <a:avLst/>
              <a:gdLst>
                <a:gd name="T0" fmla="*/ 3360 w 3360"/>
                <a:gd name="T1" fmla="*/ 2115 h 2115"/>
                <a:gd name="T2" fmla="*/ 1680 w 3360"/>
                <a:gd name="T3" fmla="*/ 0 h 2115"/>
                <a:gd name="T4" fmla="*/ 0 w 3360"/>
                <a:gd name="T5" fmla="*/ 2115 h 2115"/>
                <a:gd name="T6" fmla="*/ 3360 w 3360"/>
                <a:gd name="T7" fmla="*/ 2115 h 2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60" h="2115">
                  <a:moveTo>
                    <a:pt x="3360" y="2115"/>
                  </a:moveTo>
                  <a:cubicBezTo>
                    <a:pt x="3360" y="2115"/>
                    <a:pt x="1956" y="1734"/>
                    <a:pt x="1680" y="0"/>
                  </a:cubicBezTo>
                  <a:cubicBezTo>
                    <a:pt x="1404" y="1734"/>
                    <a:pt x="0" y="2115"/>
                    <a:pt x="0" y="2115"/>
                  </a:cubicBezTo>
                  <a:lnTo>
                    <a:pt x="3360" y="2115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  <a:alpha val="90000"/>
              </a:schemeClr>
            </a:solidFill>
            <a:ln>
              <a:noFill/>
            </a:ln>
          </p:spPr>
          <p:txBody>
            <a:bodyPr vert="horz" wrap="square" lIns="111664" tIns="55832" rIns="111664" bIns="55832" numCol="1" anchor="t" anchorCtr="0" compatLnSpc="1"/>
            <a:lstStyle/>
            <a:p>
              <a:pPr marL="0" marR="0" lvl="0" indent="0" algn="ctr" defTabSz="91440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800" b="0" i="0" u="none" strike="noStrike" kern="0" cap="none" spc="0" normalizeH="0" baseline="0" noProof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  <a:sym typeface="Arial" panose="020B0604020202020204" pitchFamily="34" charset="0"/>
              </a:endParaRPr>
            </a:p>
          </p:txBody>
        </p:sp>
        <p:sp>
          <p:nvSpPr>
            <p:cNvPr id="20" name="Freeform 6"/>
            <p:cNvSpPr/>
            <p:nvPr/>
          </p:nvSpPr>
          <p:spPr bwMode="auto">
            <a:xfrm>
              <a:off x="3676046" y="2874863"/>
              <a:ext cx="1822613" cy="2559355"/>
            </a:xfrm>
            <a:custGeom>
              <a:avLst/>
              <a:gdLst>
                <a:gd name="T0" fmla="*/ 3360 w 3360"/>
                <a:gd name="T1" fmla="*/ 2115 h 2115"/>
                <a:gd name="T2" fmla="*/ 1680 w 3360"/>
                <a:gd name="T3" fmla="*/ 0 h 2115"/>
                <a:gd name="T4" fmla="*/ 0 w 3360"/>
                <a:gd name="T5" fmla="*/ 2115 h 2115"/>
                <a:gd name="T6" fmla="*/ 3360 w 3360"/>
                <a:gd name="T7" fmla="*/ 2115 h 2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60" h="2115">
                  <a:moveTo>
                    <a:pt x="3360" y="2115"/>
                  </a:moveTo>
                  <a:cubicBezTo>
                    <a:pt x="3360" y="2115"/>
                    <a:pt x="1956" y="1734"/>
                    <a:pt x="1680" y="0"/>
                  </a:cubicBezTo>
                  <a:cubicBezTo>
                    <a:pt x="1404" y="1734"/>
                    <a:pt x="0" y="2115"/>
                    <a:pt x="0" y="2115"/>
                  </a:cubicBezTo>
                  <a:lnTo>
                    <a:pt x="3360" y="2115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  <a:alpha val="90000"/>
              </a:schemeClr>
            </a:solidFill>
            <a:ln>
              <a:noFill/>
            </a:ln>
          </p:spPr>
          <p:txBody>
            <a:bodyPr vert="horz" wrap="square" lIns="111664" tIns="55832" rIns="111664" bIns="55832" numCol="1" anchor="t" anchorCtr="0" compatLnSpc="1"/>
            <a:lstStyle/>
            <a:p>
              <a:pPr marL="0" marR="0" lvl="0" indent="0" algn="ctr" defTabSz="91440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800" b="0" i="0" u="none" strike="noStrike" kern="0" cap="none" spc="0" normalizeH="0" baseline="0" noProof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  <a:sym typeface="Arial" panose="020B0604020202020204" pitchFamily="34" charset="0"/>
              </a:endParaRPr>
            </a:p>
          </p:txBody>
        </p:sp>
        <p:sp>
          <p:nvSpPr>
            <p:cNvPr id="21" name="Freeform 6"/>
            <p:cNvSpPr/>
            <p:nvPr/>
          </p:nvSpPr>
          <p:spPr bwMode="auto">
            <a:xfrm>
              <a:off x="1356017" y="3834621"/>
              <a:ext cx="1388657" cy="1599598"/>
            </a:xfrm>
            <a:custGeom>
              <a:avLst/>
              <a:gdLst>
                <a:gd name="T0" fmla="*/ 3360 w 3360"/>
                <a:gd name="T1" fmla="*/ 2115 h 2115"/>
                <a:gd name="T2" fmla="*/ 1680 w 3360"/>
                <a:gd name="T3" fmla="*/ 0 h 2115"/>
                <a:gd name="T4" fmla="*/ 0 w 3360"/>
                <a:gd name="T5" fmla="*/ 2115 h 2115"/>
                <a:gd name="T6" fmla="*/ 3360 w 3360"/>
                <a:gd name="T7" fmla="*/ 2115 h 2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60" h="2115">
                  <a:moveTo>
                    <a:pt x="3360" y="2115"/>
                  </a:moveTo>
                  <a:cubicBezTo>
                    <a:pt x="3360" y="2115"/>
                    <a:pt x="1956" y="1734"/>
                    <a:pt x="1680" y="0"/>
                  </a:cubicBezTo>
                  <a:cubicBezTo>
                    <a:pt x="1404" y="1734"/>
                    <a:pt x="0" y="2115"/>
                    <a:pt x="0" y="2115"/>
                  </a:cubicBezTo>
                  <a:lnTo>
                    <a:pt x="3360" y="2115"/>
                  </a:lnTo>
                  <a:close/>
                </a:path>
              </a:pathLst>
            </a:custGeom>
            <a:solidFill>
              <a:srgbClr val="E61D27">
                <a:alpha val="90000"/>
              </a:srgbClr>
            </a:solidFill>
            <a:ln>
              <a:noFill/>
            </a:ln>
          </p:spPr>
          <p:txBody>
            <a:bodyPr vert="horz" wrap="square" lIns="111664" tIns="55832" rIns="111664" bIns="55832" numCol="1" anchor="t" anchorCtr="0" compatLnSpc="1"/>
            <a:lstStyle/>
            <a:p>
              <a:pPr marL="0" marR="0" lvl="0" indent="0" algn="ctr" defTabSz="91440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800" b="0" i="0" u="none" strike="noStrike" kern="0" cap="none" spc="0" normalizeH="0" baseline="0" noProof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  <a:sym typeface="Arial" panose="020B0604020202020204" pitchFamily="34" charset="0"/>
              </a:endParaRPr>
            </a:p>
          </p:txBody>
        </p:sp>
        <p:sp>
          <p:nvSpPr>
            <p:cNvPr id="22" name="Freeform 6"/>
            <p:cNvSpPr/>
            <p:nvPr/>
          </p:nvSpPr>
          <p:spPr bwMode="auto">
            <a:xfrm>
              <a:off x="2744675" y="2554944"/>
              <a:ext cx="2050439" cy="2879275"/>
            </a:xfrm>
            <a:custGeom>
              <a:avLst/>
              <a:gdLst>
                <a:gd name="T0" fmla="*/ 3360 w 3360"/>
                <a:gd name="T1" fmla="*/ 2115 h 2115"/>
                <a:gd name="T2" fmla="*/ 1680 w 3360"/>
                <a:gd name="T3" fmla="*/ 0 h 2115"/>
                <a:gd name="T4" fmla="*/ 0 w 3360"/>
                <a:gd name="T5" fmla="*/ 2115 h 2115"/>
                <a:gd name="T6" fmla="*/ 3360 w 3360"/>
                <a:gd name="T7" fmla="*/ 2115 h 2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60" h="2115">
                  <a:moveTo>
                    <a:pt x="3360" y="2115"/>
                  </a:moveTo>
                  <a:cubicBezTo>
                    <a:pt x="3360" y="2115"/>
                    <a:pt x="1956" y="1734"/>
                    <a:pt x="1680" y="0"/>
                  </a:cubicBezTo>
                  <a:cubicBezTo>
                    <a:pt x="1404" y="1734"/>
                    <a:pt x="0" y="2115"/>
                    <a:pt x="0" y="2115"/>
                  </a:cubicBezTo>
                  <a:lnTo>
                    <a:pt x="3360" y="2115"/>
                  </a:lnTo>
                  <a:close/>
                </a:path>
              </a:pathLst>
            </a:custGeom>
            <a:solidFill>
              <a:srgbClr val="E61D27">
                <a:alpha val="90000"/>
              </a:srgbClr>
            </a:solidFill>
            <a:ln>
              <a:noFill/>
            </a:ln>
          </p:spPr>
          <p:txBody>
            <a:bodyPr vert="horz" wrap="square" lIns="111664" tIns="55832" rIns="111664" bIns="55832" numCol="1" anchor="t" anchorCtr="0" compatLnSpc="1"/>
            <a:lstStyle/>
            <a:p>
              <a:pPr marL="0" marR="0" lvl="0" indent="0" algn="ctr" defTabSz="91440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800" b="0" i="0" u="none" strike="noStrike" kern="0" cap="none" spc="0" normalizeH="0" baseline="0" noProof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  <a:sym typeface="Arial" panose="020B0604020202020204" pitchFamily="34" charset="0"/>
              </a:endParaRPr>
            </a:p>
          </p:txBody>
        </p:sp>
        <p:sp>
          <p:nvSpPr>
            <p:cNvPr id="23" name="Freeform 6"/>
            <p:cNvSpPr/>
            <p:nvPr/>
          </p:nvSpPr>
          <p:spPr bwMode="auto">
            <a:xfrm>
              <a:off x="4606575" y="3319360"/>
              <a:ext cx="1822613" cy="2114858"/>
            </a:xfrm>
            <a:custGeom>
              <a:avLst/>
              <a:gdLst>
                <a:gd name="T0" fmla="*/ 3360 w 3360"/>
                <a:gd name="T1" fmla="*/ 2115 h 2115"/>
                <a:gd name="T2" fmla="*/ 1680 w 3360"/>
                <a:gd name="T3" fmla="*/ 0 h 2115"/>
                <a:gd name="T4" fmla="*/ 0 w 3360"/>
                <a:gd name="T5" fmla="*/ 2115 h 2115"/>
                <a:gd name="T6" fmla="*/ 3360 w 3360"/>
                <a:gd name="T7" fmla="*/ 2115 h 2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60" h="2115">
                  <a:moveTo>
                    <a:pt x="3360" y="2115"/>
                  </a:moveTo>
                  <a:cubicBezTo>
                    <a:pt x="3360" y="2115"/>
                    <a:pt x="1956" y="1734"/>
                    <a:pt x="1680" y="0"/>
                  </a:cubicBezTo>
                  <a:cubicBezTo>
                    <a:pt x="1404" y="1734"/>
                    <a:pt x="0" y="2115"/>
                    <a:pt x="0" y="2115"/>
                  </a:cubicBezTo>
                  <a:lnTo>
                    <a:pt x="3360" y="2115"/>
                  </a:lnTo>
                  <a:close/>
                </a:path>
              </a:pathLst>
            </a:custGeom>
            <a:solidFill>
              <a:srgbClr val="E61D27">
                <a:alpha val="90000"/>
              </a:srgbClr>
            </a:solidFill>
            <a:ln>
              <a:noFill/>
            </a:ln>
          </p:spPr>
          <p:txBody>
            <a:bodyPr vert="horz" wrap="square" lIns="111664" tIns="55832" rIns="111664" bIns="55832" numCol="1" anchor="t" anchorCtr="0" compatLnSpc="1"/>
            <a:lstStyle/>
            <a:p>
              <a:pPr marL="0" marR="0" lvl="0" indent="0" algn="ctr" defTabSz="91440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800" b="0" i="0" u="none" strike="noStrike" kern="0" cap="none" spc="0" normalizeH="0" baseline="0" noProof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  <a:sym typeface="Arial" panose="020B0604020202020204" pitchFamily="34" charset="0"/>
              </a:endParaRPr>
            </a:p>
          </p:txBody>
        </p:sp>
        <p:grpSp>
          <p:nvGrpSpPr>
            <p:cNvPr id="24" name="Group 279"/>
            <p:cNvGrpSpPr/>
            <p:nvPr/>
          </p:nvGrpSpPr>
          <p:grpSpPr>
            <a:xfrm>
              <a:off x="4255591" y="2080246"/>
              <a:ext cx="678703" cy="678697"/>
              <a:chOff x="846989" y="1401020"/>
              <a:chExt cx="877416" cy="877416"/>
            </a:xfrm>
            <a:effectLst/>
          </p:grpSpPr>
          <p:sp>
            <p:nvSpPr>
              <p:cNvPr id="30" name="Teardrop 166"/>
              <p:cNvSpPr/>
              <p:nvPr/>
            </p:nvSpPr>
            <p:spPr>
              <a:xfrm rot="8100000">
                <a:off x="846989" y="1401020"/>
                <a:ext cx="877416" cy="877416"/>
              </a:xfrm>
              <a:prstGeom prst="teardrop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base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05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uLnTx/>
                  <a:uFillTx/>
                  <a:latin typeface="阿里巴巴普惠体 R" panose="00020600040101010101" charset="-122"/>
                  <a:ea typeface="阿里巴巴普惠体 R" panose="00020600040101010101" charset="-122"/>
                  <a:cs typeface="阿里巴巴普惠体 R" panose="00020600040101010101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1" name="Oval 167"/>
              <p:cNvSpPr/>
              <p:nvPr/>
            </p:nvSpPr>
            <p:spPr>
              <a:xfrm>
                <a:off x="981458" y="1537516"/>
                <a:ext cx="608478" cy="608478"/>
              </a:xfrm>
              <a:prstGeom prst="ellipse">
                <a:avLst/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algn="ctr" defTabSz="914400" eaLnBrk="1" fontAlgn="base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sz="105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uLnTx/>
                    <a:uFillTx/>
                    <a:latin typeface="阿里巴巴普惠体 R" panose="00020600040101010101" charset="-122"/>
                    <a:ea typeface="阿里巴巴普惠体 R" panose="00020600040101010101" charset="-122"/>
                    <a:cs typeface="阿里巴巴普惠体 R" panose="00020600040101010101" charset="-122"/>
                    <a:sym typeface="Arial" panose="020B0604020202020204" pitchFamily="34" charset="0"/>
                  </a:rPr>
                  <a:t>70%</a:t>
                </a:r>
              </a:p>
            </p:txBody>
          </p:sp>
        </p:grpSp>
        <p:grpSp>
          <p:nvGrpSpPr>
            <p:cNvPr id="25" name="Group 279"/>
            <p:cNvGrpSpPr/>
            <p:nvPr/>
          </p:nvGrpSpPr>
          <p:grpSpPr>
            <a:xfrm>
              <a:off x="5184087" y="2487353"/>
              <a:ext cx="678703" cy="678697"/>
              <a:chOff x="846989" y="1401020"/>
              <a:chExt cx="877416" cy="877416"/>
            </a:xfrm>
            <a:effectLst/>
          </p:grpSpPr>
          <p:sp>
            <p:nvSpPr>
              <p:cNvPr id="28" name="Teardrop 170"/>
              <p:cNvSpPr/>
              <p:nvPr/>
            </p:nvSpPr>
            <p:spPr>
              <a:xfrm rot="8100000">
                <a:off x="846989" y="1401020"/>
                <a:ext cx="877416" cy="877416"/>
              </a:xfrm>
              <a:prstGeom prst="teardrop">
                <a:avLst/>
              </a:prstGeom>
              <a:solidFill>
                <a:srgbClr val="E61D27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base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05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uLnTx/>
                  <a:uFillTx/>
                  <a:latin typeface="阿里巴巴普惠体 R" panose="00020600040101010101" charset="-122"/>
                  <a:ea typeface="阿里巴巴普惠体 R" panose="00020600040101010101" charset="-122"/>
                  <a:cs typeface="阿里巴巴普惠体 R" panose="00020600040101010101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9" name="Oval 171"/>
              <p:cNvSpPr/>
              <p:nvPr/>
            </p:nvSpPr>
            <p:spPr>
              <a:xfrm>
                <a:off x="981458" y="1537516"/>
                <a:ext cx="608478" cy="608478"/>
              </a:xfrm>
              <a:prstGeom prst="ellipse">
                <a:avLst/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algn="ctr" defTabSz="914400" eaLnBrk="1" fontAlgn="base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sz="105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uLnTx/>
                    <a:uFillTx/>
                    <a:latin typeface="阿里巴巴普惠体 R" panose="00020600040101010101" charset="-122"/>
                    <a:ea typeface="阿里巴巴普惠体 R" panose="00020600040101010101" charset="-122"/>
                    <a:cs typeface="阿里巴巴普惠体 R" panose="00020600040101010101" charset="-122"/>
                    <a:sym typeface="Arial" panose="020B0604020202020204" pitchFamily="34" charset="0"/>
                  </a:rPr>
                  <a:t>70%</a:t>
                </a:r>
              </a:p>
            </p:txBody>
          </p:sp>
        </p:grpSp>
        <p:sp>
          <p:nvSpPr>
            <p:cNvPr id="26" name="TextBox 172"/>
            <p:cNvSpPr txBox="1"/>
            <p:nvPr/>
          </p:nvSpPr>
          <p:spPr>
            <a:xfrm>
              <a:off x="4343222" y="5589459"/>
              <a:ext cx="615553" cy="202491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algn="ctr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200" dirty="0">
                  <a:solidFill>
                    <a:prstClr val="white">
                      <a:lumMod val="65000"/>
                    </a:prstClr>
                  </a:solidFill>
                  <a:latin typeface="阿里巴巴普惠体 R" panose="00020600040101010101" charset="-122"/>
                  <a:ea typeface="阿里巴巴普惠体 R" panose="00020600040101010101" charset="-122"/>
                  <a:cs typeface="+mn-ea"/>
                  <a:sym typeface="Arial" panose="020B0604020202020204" pitchFamily="34" charset="0"/>
                </a:rPr>
                <a:t>文字内容</a:t>
              </a:r>
              <a:endParaRPr lang="en-US" altLang="zh-CN" sz="1200" dirty="0">
                <a:solidFill>
                  <a:prstClr val="white">
                    <a:lumMod val="65000"/>
                  </a:prstClr>
                </a:solidFill>
                <a:latin typeface="阿里巴巴普惠体 R" panose="00020600040101010101" charset="-122"/>
                <a:ea typeface="阿里巴巴普惠体 R" panose="00020600040101010101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" name="TextBox 173"/>
            <p:cNvSpPr txBox="1"/>
            <p:nvPr/>
          </p:nvSpPr>
          <p:spPr>
            <a:xfrm>
              <a:off x="5210107" y="5589459"/>
              <a:ext cx="615553" cy="202491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algn="ctr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200" dirty="0">
                  <a:solidFill>
                    <a:prstClr val="white">
                      <a:lumMod val="65000"/>
                    </a:prstClr>
                  </a:solidFill>
                  <a:latin typeface="阿里巴巴普惠体 R" panose="00020600040101010101" charset="-122"/>
                  <a:ea typeface="阿里巴巴普惠体 R" panose="00020600040101010101" charset="-122"/>
                  <a:cs typeface="+mn-ea"/>
                  <a:sym typeface="Arial" panose="020B0604020202020204" pitchFamily="34" charset="0"/>
                </a:rPr>
                <a:t>文字内容</a:t>
              </a:r>
              <a:endParaRPr lang="en-US" altLang="zh-CN" sz="1200" dirty="0">
                <a:solidFill>
                  <a:prstClr val="white">
                    <a:lumMod val="65000"/>
                  </a:prstClr>
                </a:solidFill>
                <a:latin typeface="阿里巴巴普惠体 R" panose="00020600040101010101" charset="-122"/>
                <a:ea typeface="阿里巴巴普惠体 R" panose="00020600040101010101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6918707" y="3885986"/>
            <a:ext cx="4140097" cy="1581901"/>
            <a:chOff x="6918707" y="3885986"/>
            <a:chExt cx="4140097" cy="1581901"/>
          </a:xfrm>
        </p:grpSpPr>
        <p:grpSp>
          <p:nvGrpSpPr>
            <p:cNvPr id="46" name="组合 45"/>
            <p:cNvGrpSpPr/>
            <p:nvPr/>
          </p:nvGrpSpPr>
          <p:grpSpPr>
            <a:xfrm>
              <a:off x="6918707" y="4808626"/>
              <a:ext cx="4140097" cy="659261"/>
              <a:chOff x="6918707" y="4808626"/>
              <a:chExt cx="4140097" cy="659261"/>
            </a:xfrm>
          </p:grpSpPr>
          <p:sp>
            <p:nvSpPr>
              <p:cNvPr id="80" name="Rectangle 164"/>
              <p:cNvSpPr/>
              <p:nvPr/>
            </p:nvSpPr>
            <p:spPr>
              <a:xfrm>
                <a:off x="10260509" y="4909569"/>
                <a:ext cx="798295" cy="487249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pPr fontAlgn="base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800" dirty="0">
                    <a:solidFill>
                      <a:sysClr val="windowText" lastClr="000000"/>
                    </a:solidFill>
                    <a:latin typeface="阿里巴巴普惠体 R" panose="00020600040101010101" charset="-122"/>
                    <a:ea typeface="阿里巴巴普惠体 R" panose="00020600040101010101" charset="-122"/>
                    <a:cs typeface="阿里巴巴普惠体 R" panose="00020600040101010101" charset="-122"/>
                    <a:sym typeface="Arial" panose="020B0604020202020204" pitchFamily="34" charset="0"/>
                  </a:rPr>
                  <a:t>80%</a:t>
                </a:r>
              </a:p>
            </p:txBody>
          </p:sp>
          <p:grpSp>
            <p:nvGrpSpPr>
              <p:cNvPr id="81" name="Group 184"/>
              <p:cNvGrpSpPr/>
              <p:nvPr/>
            </p:nvGrpSpPr>
            <p:grpSpPr>
              <a:xfrm>
                <a:off x="6918707" y="4808626"/>
                <a:ext cx="307083" cy="659261"/>
                <a:chOff x="6213475" y="1668463"/>
                <a:chExt cx="227013" cy="487362"/>
              </a:xfrm>
              <a:solidFill>
                <a:schemeClr val="tx1">
                  <a:lumMod val="75000"/>
                  <a:lumOff val="25000"/>
                </a:schemeClr>
              </a:solidFill>
            </p:grpSpPr>
            <p:sp>
              <p:nvSpPr>
                <p:cNvPr id="109" name="Oval 98"/>
                <p:cNvSpPr>
                  <a:spLocks noChangeArrowheads="1"/>
                </p:cNvSpPr>
                <p:nvPr/>
              </p:nvSpPr>
              <p:spPr bwMode="auto">
                <a:xfrm>
                  <a:off x="6291263" y="1668463"/>
                  <a:ext cx="73025" cy="73025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vert="horz" wrap="square" lIns="111664" tIns="55832" rIns="111664" bIns="55832" numCol="1" anchor="t" anchorCtr="0" compatLnSpc="1"/>
                <a:lstStyle/>
                <a:p>
                  <a:pPr marL="0" marR="0" lvl="0" indent="0" defTabSz="914400" eaLnBrk="1" fontAlgn="base" latinLnBrk="0" hangingPunct="1">
                    <a:lnSpc>
                      <a:spcPct val="12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阿里巴巴普惠体 R" panose="00020600040101010101" charset="-122"/>
                    <a:ea typeface="阿里巴巴普惠体 R" panose="00020600040101010101" charset="-122"/>
                    <a:cs typeface="阿里巴巴普惠体 R" panose="00020600040101010101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10" name="Freeform 99"/>
                <p:cNvSpPr/>
                <p:nvPr/>
              </p:nvSpPr>
              <p:spPr bwMode="auto">
                <a:xfrm>
                  <a:off x="6213475" y="1757363"/>
                  <a:ext cx="227013" cy="398462"/>
                </a:xfrm>
                <a:custGeom>
                  <a:avLst/>
                  <a:gdLst/>
                  <a:ahLst/>
                  <a:cxnLst>
                    <a:cxn ang="0">
                      <a:pos x="87" y="56"/>
                    </a:cxn>
                    <a:cxn ang="0">
                      <a:pos x="71" y="9"/>
                    </a:cxn>
                    <a:cxn ang="0">
                      <a:pos x="61" y="0"/>
                    </a:cxn>
                    <a:cxn ang="0">
                      <a:pos x="26" y="0"/>
                    </a:cxn>
                    <a:cxn ang="0">
                      <a:pos x="18" y="4"/>
                    </a:cxn>
                    <a:cxn ang="0">
                      <a:pos x="17" y="6"/>
                    </a:cxn>
                    <a:cxn ang="0">
                      <a:pos x="17" y="6"/>
                    </a:cxn>
                    <a:cxn ang="0">
                      <a:pos x="16" y="7"/>
                    </a:cxn>
                    <a:cxn ang="0">
                      <a:pos x="1" y="56"/>
                    </a:cxn>
                    <a:cxn ang="0">
                      <a:pos x="5" y="64"/>
                    </a:cxn>
                    <a:cxn ang="0">
                      <a:pos x="13" y="60"/>
                    </a:cxn>
                    <a:cxn ang="0">
                      <a:pos x="25" y="21"/>
                    </a:cxn>
                    <a:cxn ang="0">
                      <a:pos x="26" y="21"/>
                    </a:cxn>
                    <a:cxn ang="0">
                      <a:pos x="27" y="21"/>
                    </a:cxn>
                    <a:cxn ang="0">
                      <a:pos x="9" y="91"/>
                    </a:cxn>
                    <a:cxn ang="0">
                      <a:pos x="28" y="91"/>
                    </a:cxn>
                    <a:cxn ang="0">
                      <a:pos x="28" y="146"/>
                    </a:cxn>
                    <a:cxn ang="0">
                      <a:pos x="35" y="153"/>
                    </a:cxn>
                    <a:cxn ang="0">
                      <a:pos x="42" y="146"/>
                    </a:cxn>
                    <a:cxn ang="0">
                      <a:pos x="42" y="91"/>
                    </a:cxn>
                    <a:cxn ang="0">
                      <a:pos x="46" y="91"/>
                    </a:cxn>
                    <a:cxn ang="0">
                      <a:pos x="46" y="146"/>
                    </a:cxn>
                    <a:cxn ang="0">
                      <a:pos x="54" y="153"/>
                    </a:cxn>
                    <a:cxn ang="0">
                      <a:pos x="61" y="146"/>
                    </a:cxn>
                    <a:cxn ang="0">
                      <a:pos x="61" y="91"/>
                    </a:cxn>
                    <a:cxn ang="0">
                      <a:pos x="80" y="91"/>
                    </a:cxn>
                    <a:cxn ang="0">
                      <a:pos x="60" y="21"/>
                    </a:cxn>
                    <a:cxn ang="0">
                      <a:pos x="61" y="21"/>
                    </a:cxn>
                    <a:cxn ang="0">
                      <a:pos x="62" y="21"/>
                    </a:cxn>
                    <a:cxn ang="0">
                      <a:pos x="75" y="60"/>
                    </a:cxn>
                    <a:cxn ang="0">
                      <a:pos x="83" y="64"/>
                    </a:cxn>
                    <a:cxn ang="0">
                      <a:pos x="87" y="56"/>
                    </a:cxn>
                  </a:cxnLst>
                  <a:rect l="0" t="0" r="r" b="b"/>
                  <a:pathLst>
                    <a:path w="88" h="153">
                      <a:moveTo>
                        <a:pt x="87" y="56"/>
                      </a:moveTo>
                      <a:cubicBezTo>
                        <a:pt x="71" y="9"/>
                        <a:pt x="71" y="9"/>
                        <a:pt x="71" y="9"/>
                      </a:cubicBezTo>
                      <a:cubicBezTo>
                        <a:pt x="71" y="4"/>
                        <a:pt x="67" y="0"/>
                        <a:pt x="61" y="0"/>
                      </a:cubicBezTo>
                      <a:cubicBezTo>
                        <a:pt x="26" y="0"/>
                        <a:pt x="26" y="0"/>
                        <a:pt x="26" y="0"/>
                      </a:cubicBezTo>
                      <a:cubicBezTo>
                        <a:pt x="23" y="0"/>
                        <a:pt x="19" y="1"/>
                        <a:pt x="18" y="4"/>
                      </a:cubicBezTo>
                      <a:cubicBezTo>
                        <a:pt x="17" y="5"/>
                        <a:pt x="17" y="5"/>
                        <a:pt x="17" y="6"/>
                      </a:cubicBezTo>
                      <a:cubicBezTo>
                        <a:pt x="17" y="6"/>
                        <a:pt x="17" y="6"/>
                        <a:pt x="17" y="6"/>
                      </a:cubicBezTo>
                      <a:cubicBezTo>
                        <a:pt x="17" y="7"/>
                        <a:pt x="16" y="7"/>
                        <a:pt x="16" y="7"/>
                      </a:cubicBezTo>
                      <a:cubicBezTo>
                        <a:pt x="1" y="56"/>
                        <a:pt x="1" y="56"/>
                        <a:pt x="1" y="56"/>
                      </a:cubicBezTo>
                      <a:cubicBezTo>
                        <a:pt x="0" y="60"/>
                        <a:pt x="2" y="63"/>
                        <a:pt x="5" y="64"/>
                      </a:cubicBezTo>
                      <a:cubicBezTo>
                        <a:pt x="8" y="65"/>
                        <a:pt x="12" y="63"/>
                        <a:pt x="13" y="60"/>
                      </a:cubicBezTo>
                      <a:cubicBezTo>
                        <a:pt x="25" y="21"/>
                        <a:pt x="25" y="21"/>
                        <a:pt x="25" y="21"/>
                      </a:cubicBezTo>
                      <a:cubicBezTo>
                        <a:pt x="25" y="21"/>
                        <a:pt x="26" y="21"/>
                        <a:pt x="26" y="21"/>
                      </a:cubicBezTo>
                      <a:cubicBezTo>
                        <a:pt x="27" y="21"/>
                        <a:pt x="27" y="21"/>
                        <a:pt x="27" y="21"/>
                      </a:cubicBezTo>
                      <a:cubicBezTo>
                        <a:pt x="9" y="91"/>
                        <a:pt x="9" y="91"/>
                        <a:pt x="9" y="91"/>
                      </a:cubicBezTo>
                      <a:cubicBezTo>
                        <a:pt x="28" y="91"/>
                        <a:pt x="28" y="91"/>
                        <a:pt x="28" y="91"/>
                      </a:cubicBezTo>
                      <a:cubicBezTo>
                        <a:pt x="28" y="146"/>
                        <a:pt x="28" y="146"/>
                        <a:pt x="28" y="146"/>
                      </a:cubicBezTo>
                      <a:cubicBezTo>
                        <a:pt x="28" y="150"/>
                        <a:pt x="31" y="153"/>
                        <a:pt x="35" y="153"/>
                      </a:cubicBezTo>
                      <a:cubicBezTo>
                        <a:pt x="39" y="153"/>
                        <a:pt x="42" y="150"/>
                        <a:pt x="42" y="146"/>
                      </a:cubicBezTo>
                      <a:cubicBezTo>
                        <a:pt x="42" y="91"/>
                        <a:pt x="42" y="91"/>
                        <a:pt x="42" y="91"/>
                      </a:cubicBezTo>
                      <a:cubicBezTo>
                        <a:pt x="46" y="91"/>
                        <a:pt x="46" y="91"/>
                        <a:pt x="46" y="91"/>
                      </a:cubicBezTo>
                      <a:cubicBezTo>
                        <a:pt x="46" y="146"/>
                        <a:pt x="46" y="146"/>
                        <a:pt x="46" y="146"/>
                      </a:cubicBezTo>
                      <a:cubicBezTo>
                        <a:pt x="46" y="150"/>
                        <a:pt x="50" y="153"/>
                        <a:pt x="54" y="153"/>
                      </a:cubicBezTo>
                      <a:cubicBezTo>
                        <a:pt x="58" y="153"/>
                        <a:pt x="61" y="150"/>
                        <a:pt x="61" y="146"/>
                      </a:cubicBezTo>
                      <a:cubicBezTo>
                        <a:pt x="61" y="91"/>
                        <a:pt x="61" y="91"/>
                        <a:pt x="61" y="91"/>
                      </a:cubicBezTo>
                      <a:cubicBezTo>
                        <a:pt x="80" y="91"/>
                        <a:pt x="80" y="91"/>
                        <a:pt x="80" y="91"/>
                      </a:cubicBezTo>
                      <a:cubicBezTo>
                        <a:pt x="60" y="21"/>
                        <a:pt x="60" y="21"/>
                        <a:pt x="60" y="21"/>
                      </a:cubicBezTo>
                      <a:cubicBezTo>
                        <a:pt x="61" y="21"/>
                        <a:pt x="61" y="21"/>
                        <a:pt x="61" y="21"/>
                      </a:cubicBezTo>
                      <a:cubicBezTo>
                        <a:pt x="62" y="21"/>
                        <a:pt x="62" y="21"/>
                        <a:pt x="62" y="21"/>
                      </a:cubicBezTo>
                      <a:cubicBezTo>
                        <a:pt x="75" y="60"/>
                        <a:pt x="75" y="60"/>
                        <a:pt x="75" y="60"/>
                      </a:cubicBezTo>
                      <a:cubicBezTo>
                        <a:pt x="77" y="63"/>
                        <a:pt x="80" y="65"/>
                        <a:pt x="83" y="64"/>
                      </a:cubicBezTo>
                      <a:cubicBezTo>
                        <a:pt x="87" y="63"/>
                        <a:pt x="88" y="59"/>
                        <a:pt x="87" y="56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11664" tIns="55832" rIns="111664" bIns="55832" numCol="1" anchor="t" anchorCtr="0" compatLnSpc="1"/>
                <a:lstStyle/>
                <a:p>
                  <a:pPr marL="0" marR="0" lvl="0" indent="0" defTabSz="914400" eaLnBrk="1" fontAlgn="base" latinLnBrk="0" hangingPunct="1">
                    <a:lnSpc>
                      <a:spcPct val="12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阿里巴巴普惠体 R" panose="00020600040101010101" charset="-122"/>
                    <a:ea typeface="阿里巴巴普惠体 R" panose="00020600040101010101" charset="-122"/>
                    <a:cs typeface="阿里巴巴普惠体 R" panose="00020600040101010101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82" name="Group 184"/>
              <p:cNvGrpSpPr/>
              <p:nvPr/>
            </p:nvGrpSpPr>
            <p:grpSpPr>
              <a:xfrm>
                <a:off x="7232780" y="4808626"/>
                <a:ext cx="307083" cy="659261"/>
                <a:chOff x="6213475" y="1668463"/>
                <a:chExt cx="227013" cy="487362"/>
              </a:xfrm>
              <a:solidFill>
                <a:schemeClr val="tx1">
                  <a:lumMod val="75000"/>
                  <a:lumOff val="25000"/>
                </a:schemeClr>
              </a:solidFill>
            </p:grpSpPr>
            <p:sp>
              <p:nvSpPr>
                <p:cNvPr id="107" name="Oval 98"/>
                <p:cNvSpPr>
                  <a:spLocks noChangeArrowheads="1"/>
                </p:cNvSpPr>
                <p:nvPr/>
              </p:nvSpPr>
              <p:spPr bwMode="auto">
                <a:xfrm>
                  <a:off x="6291263" y="1668463"/>
                  <a:ext cx="73025" cy="73025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vert="horz" wrap="square" lIns="111664" tIns="55832" rIns="111664" bIns="55832" numCol="1" anchor="t" anchorCtr="0" compatLnSpc="1"/>
                <a:lstStyle/>
                <a:p>
                  <a:pPr marL="0" marR="0" lvl="0" indent="0" defTabSz="914400" eaLnBrk="1" fontAlgn="base" latinLnBrk="0" hangingPunct="1">
                    <a:lnSpc>
                      <a:spcPct val="12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阿里巴巴普惠体 R" panose="00020600040101010101" charset="-122"/>
                    <a:ea typeface="阿里巴巴普惠体 R" panose="00020600040101010101" charset="-122"/>
                    <a:cs typeface="阿里巴巴普惠体 R" panose="00020600040101010101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08" name="Freeform 99"/>
                <p:cNvSpPr/>
                <p:nvPr/>
              </p:nvSpPr>
              <p:spPr bwMode="auto">
                <a:xfrm>
                  <a:off x="6213475" y="1757363"/>
                  <a:ext cx="227013" cy="398462"/>
                </a:xfrm>
                <a:custGeom>
                  <a:avLst/>
                  <a:gdLst/>
                  <a:ahLst/>
                  <a:cxnLst>
                    <a:cxn ang="0">
                      <a:pos x="87" y="56"/>
                    </a:cxn>
                    <a:cxn ang="0">
                      <a:pos x="71" y="9"/>
                    </a:cxn>
                    <a:cxn ang="0">
                      <a:pos x="61" y="0"/>
                    </a:cxn>
                    <a:cxn ang="0">
                      <a:pos x="26" y="0"/>
                    </a:cxn>
                    <a:cxn ang="0">
                      <a:pos x="18" y="4"/>
                    </a:cxn>
                    <a:cxn ang="0">
                      <a:pos x="17" y="6"/>
                    </a:cxn>
                    <a:cxn ang="0">
                      <a:pos x="17" y="6"/>
                    </a:cxn>
                    <a:cxn ang="0">
                      <a:pos x="16" y="7"/>
                    </a:cxn>
                    <a:cxn ang="0">
                      <a:pos x="1" y="56"/>
                    </a:cxn>
                    <a:cxn ang="0">
                      <a:pos x="5" y="64"/>
                    </a:cxn>
                    <a:cxn ang="0">
                      <a:pos x="13" y="60"/>
                    </a:cxn>
                    <a:cxn ang="0">
                      <a:pos x="25" y="21"/>
                    </a:cxn>
                    <a:cxn ang="0">
                      <a:pos x="26" y="21"/>
                    </a:cxn>
                    <a:cxn ang="0">
                      <a:pos x="27" y="21"/>
                    </a:cxn>
                    <a:cxn ang="0">
                      <a:pos x="9" y="91"/>
                    </a:cxn>
                    <a:cxn ang="0">
                      <a:pos x="28" y="91"/>
                    </a:cxn>
                    <a:cxn ang="0">
                      <a:pos x="28" y="146"/>
                    </a:cxn>
                    <a:cxn ang="0">
                      <a:pos x="35" y="153"/>
                    </a:cxn>
                    <a:cxn ang="0">
                      <a:pos x="42" y="146"/>
                    </a:cxn>
                    <a:cxn ang="0">
                      <a:pos x="42" y="91"/>
                    </a:cxn>
                    <a:cxn ang="0">
                      <a:pos x="46" y="91"/>
                    </a:cxn>
                    <a:cxn ang="0">
                      <a:pos x="46" y="146"/>
                    </a:cxn>
                    <a:cxn ang="0">
                      <a:pos x="54" y="153"/>
                    </a:cxn>
                    <a:cxn ang="0">
                      <a:pos x="61" y="146"/>
                    </a:cxn>
                    <a:cxn ang="0">
                      <a:pos x="61" y="91"/>
                    </a:cxn>
                    <a:cxn ang="0">
                      <a:pos x="80" y="91"/>
                    </a:cxn>
                    <a:cxn ang="0">
                      <a:pos x="60" y="21"/>
                    </a:cxn>
                    <a:cxn ang="0">
                      <a:pos x="61" y="21"/>
                    </a:cxn>
                    <a:cxn ang="0">
                      <a:pos x="62" y="21"/>
                    </a:cxn>
                    <a:cxn ang="0">
                      <a:pos x="75" y="60"/>
                    </a:cxn>
                    <a:cxn ang="0">
                      <a:pos x="83" y="64"/>
                    </a:cxn>
                    <a:cxn ang="0">
                      <a:pos x="87" y="56"/>
                    </a:cxn>
                  </a:cxnLst>
                  <a:rect l="0" t="0" r="r" b="b"/>
                  <a:pathLst>
                    <a:path w="88" h="153">
                      <a:moveTo>
                        <a:pt x="87" y="56"/>
                      </a:moveTo>
                      <a:cubicBezTo>
                        <a:pt x="71" y="9"/>
                        <a:pt x="71" y="9"/>
                        <a:pt x="71" y="9"/>
                      </a:cubicBezTo>
                      <a:cubicBezTo>
                        <a:pt x="71" y="4"/>
                        <a:pt x="67" y="0"/>
                        <a:pt x="61" y="0"/>
                      </a:cubicBezTo>
                      <a:cubicBezTo>
                        <a:pt x="26" y="0"/>
                        <a:pt x="26" y="0"/>
                        <a:pt x="26" y="0"/>
                      </a:cubicBezTo>
                      <a:cubicBezTo>
                        <a:pt x="23" y="0"/>
                        <a:pt x="19" y="1"/>
                        <a:pt x="18" y="4"/>
                      </a:cubicBezTo>
                      <a:cubicBezTo>
                        <a:pt x="17" y="5"/>
                        <a:pt x="17" y="5"/>
                        <a:pt x="17" y="6"/>
                      </a:cubicBezTo>
                      <a:cubicBezTo>
                        <a:pt x="17" y="6"/>
                        <a:pt x="17" y="6"/>
                        <a:pt x="17" y="6"/>
                      </a:cubicBezTo>
                      <a:cubicBezTo>
                        <a:pt x="17" y="7"/>
                        <a:pt x="16" y="7"/>
                        <a:pt x="16" y="7"/>
                      </a:cubicBezTo>
                      <a:cubicBezTo>
                        <a:pt x="1" y="56"/>
                        <a:pt x="1" y="56"/>
                        <a:pt x="1" y="56"/>
                      </a:cubicBezTo>
                      <a:cubicBezTo>
                        <a:pt x="0" y="60"/>
                        <a:pt x="2" y="63"/>
                        <a:pt x="5" y="64"/>
                      </a:cubicBezTo>
                      <a:cubicBezTo>
                        <a:pt x="8" y="65"/>
                        <a:pt x="12" y="63"/>
                        <a:pt x="13" y="60"/>
                      </a:cubicBezTo>
                      <a:cubicBezTo>
                        <a:pt x="25" y="21"/>
                        <a:pt x="25" y="21"/>
                        <a:pt x="25" y="21"/>
                      </a:cubicBezTo>
                      <a:cubicBezTo>
                        <a:pt x="25" y="21"/>
                        <a:pt x="26" y="21"/>
                        <a:pt x="26" y="21"/>
                      </a:cubicBezTo>
                      <a:cubicBezTo>
                        <a:pt x="27" y="21"/>
                        <a:pt x="27" y="21"/>
                        <a:pt x="27" y="21"/>
                      </a:cubicBezTo>
                      <a:cubicBezTo>
                        <a:pt x="9" y="91"/>
                        <a:pt x="9" y="91"/>
                        <a:pt x="9" y="91"/>
                      </a:cubicBezTo>
                      <a:cubicBezTo>
                        <a:pt x="28" y="91"/>
                        <a:pt x="28" y="91"/>
                        <a:pt x="28" y="91"/>
                      </a:cubicBezTo>
                      <a:cubicBezTo>
                        <a:pt x="28" y="146"/>
                        <a:pt x="28" y="146"/>
                        <a:pt x="28" y="146"/>
                      </a:cubicBezTo>
                      <a:cubicBezTo>
                        <a:pt x="28" y="150"/>
                        <a:pt x="31" y="153"/>
                        <a:pt x="35" y="153"/>
                      </a:cubicBezTo>
                      <a:cubicBezTo>
                        <a:pt x="39" y="153"/>
                        <a:pt x="42" y="150"/>
                        <a:pt x="42" y="146"/>
                      </a:cubicBezTo>
                      <a:cubicBezTo>
                        <a:pt x="42" y="91"/>
                        <a:pt x="42" y="91"/>
                        <a:pt x="42" y="91"/>
                      </a:cubicBezTo>
                      <a:cubicBezTo>
                        <a:pt x="46" y="91"/>
                        <a:pt x="46" y="91"/>
                        <a:pt x="46" y="91"/>
                      </a:cubicBezTo>
                      <a:cubicBezTo>
                        <a:pt x="46" y="146"/>
                        <a:pt x="46" y="146"/>
                        <a:pt x="46" y="146"/>
                      </a:cubicBezTo>
                      <a:cubicBezTo>
                        <a:pt x="46" y="150"/>
                        <a:pt x="50" y="153"/>
                        <a:pt x="54" y="153"/>
                      </a:cubicBezTo>
                      <a:cubicBezTo>
                        <a:pt x="58" y="153"/>
                        <a:pt x="61" y="150"/>
                        <a:pt x="61" y="146"/>
                      </a:cubicBezTo>
                      <a:cubicBezTo>
                        <a:pt x="61" y="91"/>
                        <a:pt x="61" y="91"/>
                        <a:pt x="61" y="91"/>
                      </a:cubicBezTo>
                      <a:cubicBezTo>
                        <a:pt x="80" y="91"/>
                        <a:pt x="80" y="91"/>
                        <a:pt x="80" y="91"/>
                      </a:cubicBezTo>
                      <a:cubicBezTo>
                        <a:pt x="60" y="21"/>
                        <a:pt x="60" y="21"/>
                        <a:pt x="60" y="21"/>
                      </a:cubicBezTo>
                      <a:cubicBezTo>
                        <a:pt x="61" y="21"/>
                        <a:pt x="61" y="21"/>
                        <a:pt x="61" y="21"/>
                      </a:cubicBezTo>
                      <a:cubicBezTo>
                        <a:pt x="62" y="21"/>
                        <a:pt x="62" y="21"/>
                        <a:pt x="62" y="21"/>
                      </a:cubicBezTo>
                      <a:cubicBezTo>
                        <a:pt x="75" y="60"/>
                        <a:pt x="75" y="60"/>
                        <a:pt x="75" y="60"/>
                      </a:cubicBezTo>
                      <a:cubicBezTo>
                        <a:pt x="77" y="63"/>
                        <a:pt x="80" y="65"/>
                        <a:pt x="83" y="64"/>
                      </a:cubicBezTo>
                      <a:cubicBezTo>
                        <a:pt x="87" y="63"/>
                        <a:pt x="88" y="59"/>
                        <a:pt x="87" y="56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11664" tIns="55832" rIns="111664" bIns="55832" numCol="1" anchor="t" anchorCtr="0" compatLnSpc="1"/>
                <a:lstStyle/>
                <a:p>
                  <a:pPr marL="0" marR="0" lvl="0" indent="0" defTabSz="914400" eaLnBrk="1" fontAlgn="base" latinLnBrk="0" hangingPunct="1">
                    <a:lnSpc>
                      <a:spcPct val="12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阿里巴巴普惠体 R" panose="00020600040101010101" charset="-122"/>
                    <a:ea typeface="阿里巴巴普惠体 R" panose="00020600040101010101" charset="-122"/>
                    <a:cs typeface="阿里巴巴普惠体 R" panose="00020600040101010101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83" name="Group 184"/>
              <p:cNvGrpSpPr/>
              <p:nvPr/>
            </p:nvGrpSpPr>
            <p:grpSpPr>
              <a:xfrm>
                <a:off x="7546852" y="4808626"/>
                <a:ext cx="307083" cy="659261"/>
                <a:chOff x="6213475" y="1668463"/>
                <a:chExt cx="227013" cy="487362"/>
              </a:xfrm>
              <a:solidFill>
                <a:schemeClr val="tx1">
                  <a:lumMod val="75000"/>
                  <a:lumOff val="25000"/>
                </a:schemeClr>
              </a:solidFill>
            </p:grpSpPr>
            <p:sp>
              <p:nvSpPr>
                <p:cNvPr id="105" name="Oval 98"/>
                <p:cNvSpPr>
                  <a:spLocks noChangeArrowheads="1"/>
                </p:cNvSpPr>
                <p:nvPr/>
              </p:nvSpPr>
              <p:spPr bwMode="auto">
                <a:xfrm>
                  <a:off x="6291263" y="1668463"/>
                  <a:ext cx="73025" cy="73025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vert="horz" wrap="square" lIns="111664" tIns="55832" rIns="111664" bIns="55832" numCol="1" anchor="t" anchorCtr="0" compatLnSpc="1"/>
                <a:lstStyle/>
                <a:p>
                  <a:pPr marL="0" marR="0" lvl="0" indent="0" defTabSz="914400" eaLnBrk="1" fontAlgn="base" latinLnBrk="0" hangingPunct="1">
                    <a:lnSpc>
                      <a:spcPct val="12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阿里巴巴普惠体 R" panose="00020600040101010101" charset="-122"/>
                    <a:ea typeface="阿里巴巴普惠体 R" panose="00020600040101010101" charset="-122"/>
                    <a:cs typeface="阿里巴巴普惠体 R" panose="00020600040101010101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06" name="Freeform 99"/>
                <p:cNvSpPr/>
                <p:nvPr/>
              </p:nvSpPr>
              <p:spPr bwMode="auto">
                <a:xfrm>
                  <a:off x="6213475" y="1757363"/>
                  <a:ext cx="227013" cy="398462"/>
                </a:xfrm>
                <a:custGeom>
                  <a:avLst/>
                  <a:gdLst/>
                  <a:ahLst/>
                  <a:cxnLst>
                    <a:cxn ang="0">
                      <a:pos x="87" y="56"/>
                    </a:cxn>
                    <a:cxn ang="0">
                      <a:pos x="71" y="9"/>
                    </a:cxn>
                    <a:cxn ang="0">
                      <a:pos x="61" y="0"/>
                    </a:cxn>
                    <a:cxn ang="0">
                      <a:pos x="26" y="0"/>
                    </a:cxn>
                    <a:cxn ang="0">
                      <a:pos x="18" y="4"/>
                    </a:cxn>
                    <a:cxn ang="0">
                      <a:pos x="17" y="6"/>
                    </a:cxn>
                    <a:cxn ang="0">
                      <a:pos x="17" y="6"/>
                    </a:cxn>
                    <a:cxn ang="0">
                      <a:pos x="16" y="7"/>
                    </a:cxn>
                    <a:cxn ang="0">
                      <a:pos x="1" y="56"/>
                    </a:cxn>
                    <a:cxn ang="0">
                      <a:pos x="5" y="64"/>
                    </a:cxn>
                    <a:cxn ang="0">
                      <a:pos x="13" y="60"/>
                    </a:cxn>
                    <a:cxn ang="0">
                      <a:pos x="25" y="21"/>
                    </a:cxn>
                    <a:cxn ang="0">
                      <a:pos x="26" y="21"/>
                    </a:cxn>
                    <a:cxn ang="0">
                      <a:pos x="27" y="21"/>
                    </a:cxn>
                    <a:cxn ang="0">
                      <a:pos x="9" y="91"/>
                    </a:cxn>
                    <a:cxn ang="0">
                      <a:pos x="28" y="91"/>
                    </a:cxn>
                    <a:cxn ang="0">
                      <a:pos x="28" y="146"/>
                    </a:cxn>
                    <a:cxn ang="0">
                      <a:pos x="35" y="153"/>
                    </a:cxn>
                    <a:cxn ang="0">
                      <a:pos x="42" y="146"/>
                    </a:cxn>
                    <a:cxn ang="0">
                      <a:pos x="42" y="91"/>
                    </a:cxn>
                    <a:cxn ang="0">
                      <a:pos x="46" y="91"/>
                    </a:cxn>
                    <a:cxn ang="0">
                      <a:pos x="46" y="146"/>
                    </a:cxn>
                    <a:cxn ang="0">
                      <a:pos x="54" y="153"/>
                    </a:cxn>
                    <a:cxn ang="0">
                      <a:pos x="61" y="146"/>
                    </a:cxn>
                    <a:cxn ang="0">
                      <a:pos x="61" y="91"/>
                    </a:cxn>
                    <a:cxn ang="0">
                      <a:pos x="80" y="91"/>
                    </a:cxn>
                    <a:cxn ang="0">
                      <a:pos x="60" y="21"/>
                    </a:cxn>
                    <a:cxn ang="0">
                      <a:pos x="61" y="21"/>
                    </a:cxn>
                    <a:cxn ang="0">
                      <a:pos x="62" y="21"/>
                    </a:cxn>
                    <a:cxn ang="0">
                      <a:pos x="75" y="60"/>
                    </a:cxn>
                    <a:cxn ang="0">
                      <a:pos x="83" y="64"/>
                    </a:cxn>
                    <a:cxn ang="0">
                      <a:pos x="87" y="56"/>
                    </a:cxn>
                  </a:cxnLst>
                  <a:rect l="0" t="0" r="r" b="b"/>
                  <a:pathLst>
                    <a:path w="88" h="153">
                      <a:moveTo>
                        <a:pt x="87" y="56"/>
                      </a:moveTo>
                      <a:cubicBezTo>
                        <a:pt x="71" y="9"/>
                        <a:pt x="71" y="9"/>
                        <a:pt x="71" y="9"/>
                      </a:cubicBezTo>
                      <a:cubicBezTo>
                        <a:pt x="71" y="4"/>
                        <a:pt x="67" y="0"/>
                        <a:pt x="61" y="0"/>
                      </a:cubicBezTo>
                      <a:cubicBezTo>
                        <a:pt x="26" y="0"/>
                        <a:pt x="26" y="0"/>
                        <a:pt x="26" y="0"/>
                      </a:cubicBezTo>
                      <a:cubicBezTo>
                        <a:pt x="23" y="0"/>
                        <a:pt x="19" y="1"/>
                        <a:pt x="18" y="4"/>
                      </a:cubicBezTo>
                      <a:cubicBezTo>
                        <a:pt x="17" y="5"/>
                        <a:pt x="17" y="5"/>
                        <a:pt x="17" y="6"/>
                      </a:cubicBezTo>
                      <a:cubicBezTo>
                        <a:pt x="17" y="6"/>
                        <a:pt x="17" y="6"/>
                        <a:pt x="17" y="6"/>
                      </a:cubicBezTo>
                      <a:cubicBezTo>
                        <a:pt x="17" y="7"/>
                        <a:pt x="16" y="7"/>
                        <a:pt x="16" y="7"/>
                      </a:cubicBezTo>
                      <a:cubicBezTo>
                        <a:pt x="1" y="56"/>
                        <a:pt x="1" y="56"/>
                        <a:pt x="1" y="56"/>
                      </a:cubicBezTo>
                      <a:cubicBezTo>
                        <a:pt x="0" y="60"/>
                        <a:pt x="2" y="63"/>
                        <a:pt x="5" y="64"/>
                      </a:cubicBezTo>
                      <a:cubicBezTo>
                        <a:pt x="8" y="65"/>
                        <a:pt x="12" y="63"/>
                        <a:pt x="13" y="60"/>
                      </a:cubicBezTo>
                      <a:cubicBezTo>
                        <a:pt x="25" y="21"/>
                        <a:pt x="25" y="21"/>
                        <a:pt x="25" y="21"/>
                      </a:cubicBezTo>
                      <a:cubicBezTo>
                        <a:pt x="25" y="21"/>
                        <a:pt x="26" y="21"/>
                        <a:pt x="26" y="21"/>
                      </a:cubicBezTo>
                      <a:cubicBezTo>
                        <a:pt x="27" y="21"/>
                        <a:pt x="27" y="21"/>
                        <a:pt x="27" y="21"/>
                      </a:cubicBezTo>
                      <a:cubicBezTo>
                        <a:pt x="9" y="91"/>
                        <a:pt x="9" y="91"/>
                        <a:pt x="9" y="91"/>
                      </a:cubicBezTo>
                      <a:cubicBezTo>
                        <a:pt x="28" y="91"/>
                        <a:pt x="28" y="91"/>
                        <a:pt x="28" y="91"/>
                      </a:cubicBezTo>
                      <a:cubicBezTo>
                        <a:pt x="28" y="146"/>
                        <a:pt x="28" y="146"/>
                        <a:pt x="28" y="146"/>
                      </a:cubicBezTo>
                      <a:cubicBezTo>
                        <a:pt x="28" y="150"/>
                        <a:pt x="31" y="153"/>
                        <a:pt x="35" y="153"/>
                      </a:cubicBezTo>
                      <a:cubicBezTo>
                        <a:pt x="39" y="153"/>
                        <a:pt x="42" y="150"/>
                        <a:pt x="42" y="146"/>
                      </a:cubicBezTo>
                      <a:cubicBezTo>
                        <a:pt x="42" y="91"/>
                        <a:pt x="42" y="91"/>
                        <a:pt x="42" y="91"/>
                      </a:cubicBezTo>
                      <a:cubicBezTo>
                        <a:pt x="46" y="91"/>
                        <a:pt x="46" y="91"/>
                        <a:pt x="46" y="91"/>
                      </a:cubicBezTo>
                      <a:cubicBezTo>
                        <a:pt x="46" y="146"/>
                        <a:pt x="46" y="146"/>
                        <a:pt x="46" y="146"/>
                      </a:cubicBezTo>
                      <a:cubicBezTo>
                        <a:pt x="46" y="150"/>
                        <a:pt x="50" y="153"/>
                        <a:pt x="54" y="153"/>
                      </a:cubicBezTo>
                      <a:cubicBezTo>
                        <a:pt x="58" y="153"/>
                        <a:pt x="61" y="150"/>
                        <a:pt x="61" y="146"/>
                      </a:cubicBezTo>
                      <a:cubicBezTo>
                        <a:pt x="61" y="91"/>
                        <a:pt x="61" y="91"/>
                        <a:pt x="61" y="91"/>
                      </a:cubicBezTo>
                      <a:cubicBezTo>
                        <a:pt x="80" y="91"/>
                        <a:pt x="80" y="91"/>
                        <a:pt x="80" y="91"/>
                      </a:cubicBezTo>
                      <a:cubicBezTo>
                        <a:pt x="60" y="21"/>
                        <a:pt x="60" y="21"/>
                        <a:pt x="60" y="21"/>
                      </a:cubicBezTo>
                      <a:cubicBezTo>
                        <a:pt x="61" y="21"/>
                        <a:pt x="61" y="21"/>
                        <a:pt x="61" y="21"/>
                      </a:cubicBezTo>
                      <a:cubicBezTo>
                        <a:pt x="62" y="21"/>
                        <a:pt x="62" y="21"/>
                        <a:pt x="62" y="21"/>
                      </a:cubicBezTo>
                      <a:cubicBezTo>
                        <a:pt x="75" y="60"/>
                        <a:pt x="75" y="60"/>
                        <a:pt x="75" y="60"/>
                      </a:cubicBezTo>
                      <a:cubicBezTo>
                        <a:pt x="77" y="63"/>
                        <a:pt x="80" y="65"/>
                        <a:pt x="83" y="64"/>
                      </a:cubicBezTo>
                      <a:cubicBezTo>
                        <a:pt x="87" y="63"/>
                        <a:pt x="88" y="59"/>
                        <a:pt x="87" y="56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11664" tIns="55832" rIns="111664" bIns="55832" numCol="1" anchor="t" anchorCtr="0" compatLnSpc="1"/>
                <a:lstStyle/>
                <a:p>
                  <a:pPr marL="0" marR="0" lvl="0" indent="0" defTabSz="914400" eaLnBrk="1" fontAlgn="base" latinLnBrk="0" hangingPunct="1">
                    <a:lnSpc>
                      <a:spcPct val="12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阿里巴巴普惠体 R" panose="00020600040101010101" charset="-122"/>
                    <a:ea typeface="阿里巴巴普惠体 R" panose="00020600040101010101" charset="-122"/>
                    <a:cs typeface="阿里巴巴普惠体 R" panose="00020600040101010101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84" name="Group 184"/>
              <p:cNvGrpSpPr/>
              <p:nvPr/>
            </p:nvGrpSpPr>
            <p:grpSpPr>
              <a:xfrm>
                <a:off x="7860925" y="4808626"/>
                <a:ext cx="307083" cy="659261"/>
                <a:chOff x="6213475" y="1668463"/>
                <a:chExt cx="227013" cy="487362"/>
              </a:xfrm>
              <a:solidFill>
                <a:schemeClr val="tx1">
                  <a:lumMod val="75000"/>
                  <a:lumOff val="25000"/>
                </a:schemeClr>
              </a:solidFill>
            </p:grpSpPr>
            <p:sp>
              <p:nvSpPr>
                <p:cNvPr id="103" name="Oval 98"/>
                <p:cNvSpPr>
                  <a:spLocks noChangeArrowheads="1"/>
                </p:cNvSpPr>
                <p:nvPr/>
              </p:nvSpPr>
              <p:spPr bwMode="auto">
                <a:xfrm>
                  <a:off x="6291263" y="1668463"/>
                  <a:ext cx="73025" cy="73025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vert="horz" wrap="square" lIns="111664" tIns="55832" rIns="111664" bIns="55832" numCol="1" anchor="t" anchorCtr="0" compatLnSpc="1"/>
                <a:lstStyle/>
                <a:p>
                  <a:pPr marL="0" marR="0" lvl="0" indent="0" defTabSz="914400" eaLnBrk="1" fontAlgn="base" latinLnBrk="0" hangingPunct="1">
                    <a:lnSpc>
                      <a:spcPct val="12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阿里巴巴普惠体 R" panose="00020600040101010101" charset="-122"/>
                    <a:ea typeface="阿里巴巴普惠体 R" panose="00020600040101010101" charset="-122"/>
                    <a:cs typeface="阿里巴巴普惠体 R" panose="00020600040101010101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04" name="Freeform 99"/>
                <p:cNvSpPr/>
                <p:nvPr/>
              </p:nvSpPr>
              <p:spPr bwMode="auto">
                <a:xfrm>
                  <a:off x="6213475" y="1757363"/>
                  <a:ext cx="227013" cy="398462"/>
                </a:xfrm>
                <a:custGeom>
                  <a:avLst/>
                  <a:gdLst/>
                  <a:ahLst/>
                  <a:cxnLst>
                    <a:cxn ang="0">
                      <a:pos x="87" y="56"/>
                    </a:cxn>
                    <a:cxn ang="0">
                      <a:pos x="71" y="9"/>
                    </a:cxn>
                    <a:cxn ang="0">
                      <a:pos x="61" y="0"/>
                    </a:cxn>
                    <a:cxn ang="0">
                      <a:pos x="26" y="0"/>
                    </a:cxn>
                    <a:cxn ang="0">
                      <a:pos x="18" y="4"/>
                    </a:cxn>
                    <a:cxn ang="0">
                      <a:pos x="17" y="6"/>
                    </a:cxn>
                    <a:cxn ang="0">
                      <a:pos x="17" y="6"/>
                    </a:cxn>
                    <a:cxn ang="0">
                      <a:pos x="16" y="7"/>
                    </a:cxn>
                    <a:cxn ang="0">
                      <a:pos x="1" y="56"/>
                    </a:cxn>
                    <a:cxn ang="0">
                      <a:pos x="5" y="64"/>
                    </a:cxn>
                    <a:cxn ang="0">
                      <a:pos x="13" y="60"/>
                    </a:cxn>
                    <a:cxn ang="0">
                      <a:pos x="25" y="21"/>
                    </a:cxn>
                    <a:cxn ang="0">
                      <a:pos x="26" y="21"/>
                    </a:cxn>
                    <a:cxn ang="0">
                      <a:pos x="27" y="21"/>
                    </a:cxn>
                    <a:cxn ang="0">
                      <a:pos x="9" y="91"/>
                    </a:cxn>
                    <a:cxn ang="0">
                      <a:pos x="28" y="91"/>
                    </a:cxn>
                    <a:cxn ang="0">
                      <a:pos x="28" y="146"/>
                    </a:cxn>
                    <a:cxn ang="0">
                      <a:pos x="35" y="153"/>
                    </a:cxn>
                    <a:cxn ang="0">
                      <a:pos x="42" y="146"/>
                    </a:cxn>
                    <a:cxn ang="0">
                      <a:pos x="42" y="91"/>
                    </a:cxn>
                    <a:cxn ang="0">
                      <a:pos x="46" y="91"/>
                    </a:cxn>
                    <a:cxn ang="0">
                      <a:pos x="46" y="146"/>
                    </a:cxn>
                    <a:cxn ang="0">
                      <a:pos x="54" y="153"/>
                    </a:cxn>
                    <a:cxn ang="0">
                      <a:pos x="61" y="146"/>
                    </a:cxn>
                    <a:cxn ang="0">
                      <a:pos x="61" y="91"/>
                    </a:cxn>
                    <a:cxn ang="0">
                      <a:pos x="80" y="91"/>
                    </a:cxn>
                    <a:cxn ang="0">
                      <a:pos x="60" y="21"/>
                    </a:cxn>
                    <a:cxn ang="0">
                      <a:pos x="61" y="21"/>
                    </a:cxn>
                    <a:cxn ang="0">
                      <a:pos x="62" y="21"/>
                    </a:cxn>
                    <a:cxn ang="0">
                      <a:pos x="75" y="60"/>
                    </a:cxn>
                    <a:cxn ang="0">
                      <a:pos x="83" y="64"/>
                    </a:cxn>
                    <a:cxn ang="0">
                      <a:pos x="87" y="56"/>
                    </a:cxn>
                  </a:cxnLst>
                  <a:rect l="0" t="0" r="r" b="b"/>
                  <a:pathLst>
                    <a:path w="88" h="153">
                      <a:moveTo>
                        <a:pt x="87" y="56"/>
                      </a:moveTo>
                      <a:cubicBezTo>
                        <a:pt x="71" y="9"/>
                        <a:pt x="71" y="9"/>
                        <a:pt x="71" y="9"/>
                      </a:cubicBezTo>
                      <a:cubicBezTo>
                        <a:pt x="71" y="4"/>
                        <a:pt x="67" y="0"/>
                        <a:pt x="61" y="0"/>
                      </a:cubicBezTo>
                      <a:cubicBezTo>
                        <a:pt x="26" y="0"/>
                        <a:pt x="26" y="0"/>
                        <a:pt x="26" y="0"/>
                      </a:cubicBezTo>
                      <a:cubicBezTo>
                        <a:pt x="23" y="0"/>
                        <a:pt x="19" y="1"/>
                        <a:pt x="18" y="4"/>
                      </a:cubicBezTo>
                      <a:cubicBezTo>
                        <a:pt x="17" y="5"/>
                        <a:pt x="17" y="5"/>
                        <a:pt x="17" y="6"/>
                      </a:cubicBezTo>
                      <a:cubicBezTo>
                        <a:pt x="17" y="6"/>
                        <a:pt x="17" y="6"/>
                        <a:pt x="17" y="6"/>
                      </a:cubicBezTo>
                      <a:cubicBezTo>
                        <a:pt x="17" y="7"/>
                        <a:pt x="16" y="7"/>
                        <a:pt x="16" y="7"/>
                      </a:cubicBezTo>
                      <a:cubicBezTo>
                        <a:pt x="1" y="56"/>
                        <a:pt x="1" y="56"/>
                        <a:pt x="1" y="56"/>
                      </a:cubicBezTo>
                      <a:cubicBezTo>
                        <a:pt x="0" y="60"/>
                        <a:pt x="2" y="63"/>
                        <a:pt x="5" y="64"/>
                      </a:cubicBezTo>
                      <a:cubicBezTo>
                        <a:pt x="8" y="65"/>
                        <a:pt x="12" y="63"/>
                        <a:pt x="13" y="60"/>
                      </a:cubicBezTo>
                      <a:cubicBezTo>
                        <a:pt x="25" y="21"/>
                        <a:pt x="25" y="21"/>
                        <a:pt x="25" y="21"/>
                      </a:cubicBezTo>
                      <a:cubicBezTo>
                        <a:pt x="25" y="21"/>
                        <a:pt x="26" y="21"/>
                        <a:pt x="26" y="21"/>
                      </a:cubicBezTo>
                      <a:cubicBezTo>
                        <a:pt x="27" y="21"/>
                        <a:pt x="27" y="21"/>
                        <a:pt x="27" y="21"/>
                      </a:cubicBezTo>
                      <a:cubicBezTo>
                        <a:pt x="9" y="91"/>
                        <a:pt x="9" y="91"/>
                        <a:pt x="9" y="91"/>
                      </a:cubicBezTo>
                      <a:cubicBezTo>
                        <a:pt x="28" y="91"/>
                        <a:pt x="28" y="91"/>
                        <a:pt x="28" y="91"/>
                      </a:cubicBezTo>
                      <a:cubicBezTo>
                        <a:pt x="28" y="146"/>
                        <a:pt x="28" y="146"/>
                        <a:pt x="28" y="146"/>
                      </a:cubicBezTo>
                      <a:cubicBezTo>
                        <a:pt x="28" y="150"/>
                        <a:pt x="31" y="153"/>
                        <a:pt x="35" y="153"/>
                      </a:cubicBezTo>
                      <a:cubicBezTo>
                        <a:pt x="39" y="153"/>
                        <a:pt x="42" y="150"/>
                        <a:pt x="42" y="146"/>
                      </a:cubicBezTo>
                      <a:cubicBezTo>
                        <a:pt x="42" y="91"/>
                        <a:pt x="42" y="91"/>
                        <a:pt x="42" y="91"/>
                      </a:cubicBezTo>
                      <a:cubicBezTo>
                        <a:pt x="46" y="91"/>
                        <a:pt x="46" y="91"/>
                        <a:pt x="46" y="91"/>
                      </a:cubicBezTo>
                      <a:cubicBezTo>
                        <a:pt x="46" y="146"/>
                        <a:pt x="46" y="146"/>
                        <a:pt x="46" y="146"/>
                      </a:cubicBezTo>
                      <a:cubicBezTo>
                        <a:pt x="46" y="150"/>
                        <a:pt x="50" y="153"/>
                        <a:pt x="54" y="153"/>
                      </a:cubicBezTo>
                      <a:cubicBezTo>
                        <a:pt x="58" y="153"/>
                        <a:pt x="61" y="150"/>
                        <a:pt x="61" y="146"/>
                      </a:cubicBezTo>
                      <a:cubicBezTo>
                        <a:pt x="61" y="91"/>
                        <a:pt x="61" y="91"/>
                        <a:pt x="61" y="91"/>
                      </a:cubicBezTo>
                      <a:cubicBezTo>
                        <a:pt x="80" y="91"/>
                        <a:pt x="80" y="91"/>
                        <a:pt x="80" y="91"/>
                      </a:cubicBezTo>
                      <a:cubicBezTo>
                        <a:pt x="60" y="21"/>
                        <a:pt x="60" y="21"/>
                        <a:pt x="60" y="21"/>
                      </a:cubicBezTo>
                      <a:cubicBezTo>
                        <a:pt x="61" y="21"/>
                        <a:pt x="61" y="21"/>
                        <a:pt x="61" y="21"/>
                      </a:cubicBezTo>
                      <a:cubicBezTo>
                        <a:pt x="62" y="21"/>
                        <a:pt x="62" y="21"/>
                        <a:pt x="62" y="21"/>
                      </a:cubicBezTo>
                      <a:cubicBezTo>
                        <a:pt x="75" y="60"/>
                        <a:pt x="75" y="60"/>
                        <a:pt x="75" y="60"/>
                      </a:cubicBezTo>
                      <a:cubicBezTo>
                        <a:pt x="77" y="63"/>
                        <a:pt x="80" y="65"/>
                        <a:pt x="83" y="64"/>
                      </a:cubicBezTo>
                      <a:cubicBezTo>
                        <a:pt x="87" y="63"/>
                        <a:pt x="88" y="59"/>
                        <a:pt x="87" y="56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11664" tIns="55832" rIns="111664" bIns="55832" numCol="1" anchor="t" anchorCtr="0" compatLnSpc="1"/>
                <a:lstStyle/>
                <a:p>
                  <a:pPr marL="0" marR="0" lvl="0" indent="0" defTabSz="914400" eaLnBrk="1" fontAlgn="base" latinLnBrk="0" hangingPunct="1">
                    <a:lnSpc>
                      <a:spcPct val="12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阿里巴巴普惠体 R" panose="00020600040101010101" charset="-122"/>
                    <a:ea typeface="阿里巴巴普惠体 R" panose="00020600040101010101" charset="-122"/>
                    <a:cs typeface="阿里巴巴普惠体 R" panose="00020600040101010101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85" name="Group 184"/>
              <p:cNvGrpSpPr/>
              <p:nvPr/>
            </p:nvGrpSpPr>
            <p:grpSpPr>
              <a:xfrm>
                <a:off x="8174998" y="4808626"/>
                <a:ext cx="307083" cy="659261"/>
                <a:chOff x="6213475" y="1668463"/>
                <a:chExt cx="227013" cy="487362"/>
              </a:xfrm>
              <a:solidFill>
                <a:schemeClr val="tx1">
                  <a:lumMod val="75000"/>
                  <a:lumOff val="25000"/>
                </a:schemeClr>
              </a:solidFill>
            </p:grpSpPr>
            <p:sp>
              <p:nvSpPr>
                <p:cNvPr id="101" name="Oval 98"/>
                <p:cNvSpPr>
                  <a:spLocks noChangeArrowheads="1"/>
                </p:cNvSpPr>
                <p:nvPr/>
              </p:nvSpPr>
              <p:spPr bwMode="auto">
                <a:xfrm>
                  <a:off x="6291263" y="1668463"/>
                  <a:ext cx="73025" cy="73025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vert="horz" wrap="square" lIns="111664" tIns="55832" rIns="111664" bIns="55832" numCol="1" anchor="t" anchorCtr="0" compatLnSpc="1"/>
                <a:lstStyle/>
                <a:p>
                  <a:pPr marL="0" marR="0" lvl="0" indent="0" defTabSz="914400" eaLnBrk="1" fontAlgn="base" latinLnBrk="0" hangingPunct="1">
                    <a:lnSpc>
                      <a:spcPct val="12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阿里巴巴普惠体 R" panose="00020600040101010101" charset="-122"/>
                    <a:ea typeface="阿里巴巴普惠体 R" panose="00020600040101010101" charset="-122"/>
                    <a:cs typeface="阿里巴巴普惠体 R" panose="00020600040101010101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02" name="Freeform 99"/>
                <p:cNvSpPr/>
                <p:nvPr/>
              </p:nvSpPr>
              <p:spPr bwMode="auto">
                <a:xfrm>
                  <a:off x="6213475" y="1757363"/>
                  <a:ext cx="227013" cy="398462"/>
                </a:xfrm>
                <a:custGeom>
                  <a:avLst/>
                  <a:gdLst/>
                  <a:ahLst/>
                  <a:cxnLst>
                    <a:cxn ang="0">
                      <a:pos x="87" y="56"/>
                    </a:cxn>
                    <a:cxn ang="0">
                      <a:pos x="71" y="9"/>
                    </a:cxn>
                    <a:cxn ang="0">
                      <a:pos x="61" y="0"/>
                    </a:cxn>
                    <a:cxn ang="0">
                      <a:pos x="26" y="0"/>
                    </a:cxn>
                    <a:cxn ang="0">
                      <a:pos x="18" y="4"/>
                    </a:cxn>
                    <a:cxn ang="0">
                      <a:pos x="17" y="6"/>
                    </a:cxn>
                    <a:cxn ang="0">
                      <a:pos x="17" y="6"/>
                    </a:cxn>
                    <a:cxn ang="0">
                      <a:pos x="16" y="7"/>
                    </a:cxn>
                    <a:cxn ang="0">
                      <a:pos x="1" y="56"/>
                    </a:cxn>
                    <a:cxn ang="0">
                      <a:pos x="5" y="64"/>
                    </a:cxn>
                    <a:cxn ang="0">
                      <a:pos x="13" y="60"/>
                    </a:cxn>
                    <a:cxn ang="0">
                      <a:pos x="25" y="21"/>
                    </a:cxn>
                    <a:cxn ang="0">
                      <a:pos x="26" y="21"/>
                    </a:cxn>
                    <a:cxn ang="0">
                      <a:pos x="27" y="21"/>
                    </a:cxn>
                    <a:cxn ang="0">
                      <a:pos x="9" y="91"/>
                    </a:cxn>
                    <a:cxn ang="0">
                      <a:pos x="28" y="91"/>
                    </a:cxn>
                    <a:cxn ang="0">
                      <a:pos x="28" y="146"/>
                    </a:cxn>
                    <a:cxn ang="0">
                      <a:pos x="35" y="153"/>
                    </a:cxn>
                    <a:cxn ang="0">
                      <a:pos x="42" y="146"/>
                    </a:cxn>
                    <a:cxn ang="0">
                      <a:pos x="42" y="91"/>
                    </a:cxn>
                    <a:cxn ang="0">
                      <a:pos x="46" y="91"/>
                    </a:cxn>
                    <a:cxn ang="0">
                      <a:pos x="46" y="146"/>
                    </a:cxn>
                    <a:cxn ang="0">
                      <a:pos x="54" y="153"/>
                    </a:cxn>
                    <a:cxn ang="0">
                      <a:pos x="61" y="146"/>
                    </a:cxn>
                    <a:cxn ang="0">
                      <a:pos x="61" y="91"/>
                    </a:cxn>
                    <a:cxn ang="0">
                      <a:pos x="80" y="91"/>
                    </a:cxn>
                    <a:cxn ang="0">
                      <a:pos x="60" y="21"/>
                    </a:cxn>
                    <a:cxn ang="0">
                      <a:pos x="61" y="21"/>
                    </a:cxn>
                    <a:cxn ang="0">
                      <a:pos x="62" y="21"/>
                    </a:cxn>
                    <a:cxn ang="0">
                      <a:pos x="75" y="60"/>
                    </a:cxn>
                    <a:cxn ang="0">
                      <a:pos x="83" y="64"/>
                    </a:cxn>
                    <a:cxn ang="0">
                      <a:pos x="87" y="56"/>
                    </a:cxn>
                  </a:cxnLst>
                  <a:rect l="0" t="0" r="r" b="b"/>
                  <a:pathLst>
                    <a:path w="88" h="153">
                      <a:moveTo>
                        <a:pt x="87" y="56"/>
                      </a:moveTo>
                      <a:cubicBezTo>
                        <a:pt x="71" y="9"/>
                        <a:pt x="71" y="9"/>
                        <a:pt x="71" y="9"/>
                      </a:cubicBezTo>
                      <a:cubicBezTo>
                        <a:pt x="71" y="4"/>
                        <a:pt x="67" y="0"/>
                        <a:pt x="61" y="0"/>
                      </a:cubicBezTo>
                      <a:cubicBezTo>
                        <a:pt x="26" y="0"/>
                        <a:pt x="26" y="0"/>
                        <a:pt x="26" y="0"/>
                      </a:cubicBezTo>
                      <a:cubicBezTo>
                        <a:pt x="23" y="0"/>
                        <a:pt x="19" y="1"/>
                        <a:pt x="18" y="4"/>
                      </a:cubicBezTo>
                      <a:cubicBezTo>
                        <a:pt x="17" y="5"/>
                        <a:pt x="17" y="5"/>
                        <a:pt x="17" y="6"/>
                      </a:cubicBezTo>
                      <a:cubicBezTo>
                        <a:pt x="17" y="6"/>
                        <a:pt x="17" y="6"/>
                        <a:pt x="17" y="6"/>
                      </a:cubicBezTo>
                      <a:cubicBezTo>
                        <a:pt x="17" y="7"/>
                        <a:pt x="16" y="7"/>
                        <a:pt x="16" y="7"/>
                      </a:cubicBezTo>
                      <a:cubicBezTo>
                        <a:pt x="1" y="56"/>
                        <a:pt x="1" y="56"/>
                        <a:pt x="1" y="56"/>
                      </a:cubicBezTo>
                      <a:cubicBezTo>
                        <a:pt x="0" y="60"/>
                        <a:pt x="2" y="63"/>
                        <a:pt x="5" y="64"/>
                      </a:cubicBezTo>
                      <a:cubicBezTo>
                        <a:pt x="8" y="65"/>
                        <a:pt x="12" y="63"/>
                        <a:pt x="13" y="60"/>
                      </a:cubicBezTo>
                      <a:cubicBezTo>
                        <a:pt x="25" y="21"/>
                        <a:pt x="25" y="21"/>
                        <a:pt x="25" y="21"/>
                      </a:cubicBezTo>
                      <a:cubicBezTo>
                        <a:pt x="25" y="21"/>
                        <a:pt x="26" y="21"/>
                        <a:pt x="26" y="21"/>
                      </a:cubicBezTo>
                      <a:cubicBezTo>
                        <a:pt x="27" y="21"/>
                        <a:pt x="27" y="21"/>
                        <a:pt x="27" y="21"/>
                      </a:cubicBezTo>
                      <a:cubicBezTo>
                        <a:pt x="9" y="91"/>
                        <a:pt x="9" y="91"/>
                        <a:pt x="9" y="91"/>
                      </a:cubicBezTo>
                      <a:cubicBezTo>
                        <a:pt x="28" y="91"/>
                        <a:pt x="28" y="91"/>
                        <a:pt x="28" y="91"/>
                      </a:cubicBezTo>
                      <a:cubicBezTo>
                        <a:pt x="28" y="146"/>
                        <a:pt x="28" y="146"/>
                        <a:pt x="28" y="146"/>
                      </a:cubicBezTo>
                      <a:cubicBezTo>
                        <a:pt x="28" y="150"/>
                        <a:pt x="31" y="153"/>
                        <a:pt x="35" y="153"/>
                      </a:cubicBezTo>
                      <a:cubicBezTo>
                        <a:pt x="39" y="153"/>
                        <a:pt x="42" y="150"/>
                        <a:pt x="42" y="146"/>
                      </a:cubicBezTo>
                      <a:cubicBezTo>
                        <a:pt x="42" y="91"/>
                        <a:pt x="42" y="91"/>
                        <a:pt x="42" y="91"/>
                      </a:cubicBezTo>
                      <a:cubicBezTo>
                        <a:pt x="46" y="91"/>
                        <a:pt x="46" y="91"/>
                        <a:pt x="46" y="91"/>
                      </a:cubicBezTo>
                      <a:cubicBezTo>
                        <a:pt x="46" y="146"/>
                        <a:pt x="46" y="146"/>
                        <a:pt x="46" y="146"/>
                      </a:cubicBezTo>
                      <a:cubicBezTo>
                        <a:pt x="46" y="150"/>
                        <a:pt x="50" y="153"/>
                        <a:pt x="54" y="153"/>
                      </a:cubicBezTo>
                      <a:cubicBezTo>
                        <a:pt x="58" y="153"/>
                        <a:pt x="61" y="150"/>
                        <a:pt x="61" y="146"/>
                      </a:cubicBezTo>
                      <a:cubicBezTo>
                        <a:pt x="61" y="91"/>
                        <a:pt x="61" y="91"/>
                        <a:pt x="61" y="91"/>
                      </a:cubicBezTo>
                      <a:cubicBezTo>
                        <a:pt x="80" y="91"/>
                        <a:pt x="80" y="91"/>
                        <a:pt x="80" y="91"/>
                      </a:cubicBezTo>
                      <a:cubicBezTo>
                        <a:pt x="60" y="21"/>
                        <a:pt x="60" y="21"/>
                        <a:pt x="60" y="21"/>
                      </a:cubicBezTo>
                      <a:cubicBezTo>
                        <a:pt x="61" y="21"/>
                        <a:pt x="61" y="21"/>
                        <a:pt x="61" y="21"/>
                      </a:cubicBezTo>
                      <a:cubicBezTo>
                        <a:pt x="62" y="21"/>
                        <a:pt x="62" y="21"/>
                        <a:pt x="62" y="21"/>
                      </a:cubicBezTo>
                      <a:cubicBezTo>
                        <a:pt x="75" y="60"/>
                        <a:pt x="75" y="60"/>
                        <a:pt x="75" y="60"/>
                      </a:cubicBezTo>
                      <a:cubicBezTo>
                        <a:pt x="77" y="63"/>
                        <a:pt x="80" y="65"/>
                        <a:pt x="83" y="64"/>
                      </a:cubicBezTo>
                      <a:cubicBezTo>
                        <a:pt x="87" y="63"/>
                        <a:pt x="88" y="59"/>
                        <a:pt x="87" y="56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11664" tIns="55832" rIns="111664" bIns="55832" numCol="1" anchor="t" anchorCtr="0" compatLnSpc="1"/>
                <a:lstStyle/>
                <a:p>
                  <a:pPr marL="0" marR="0" lvl="0" indent="0" defTabSz="914400" eaLnBrk="1" fontAlgn="base" latinLnBrk="0" hangingPunct="1">
                    <a:lnSpc>
                      <a:spcPct val="12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阿里巴巴普惠体 R" panose="00020600040101010101" charset="-122"/>
                    <a:ea typeface="阿里巴巴普惠体 R" panose="00020600040101010101" charset="-122"/>
                    <a:cs typeface="阿里巴巴普惠体 R" panose="00020600040101010101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86" name="Group 184"/>
              <p:cNvGrpSpPr/>
              <p:nvPr/>
            </p:nvGrpSpPr>
            <p:grpSpPr>
              <a:xfrm>
                <a:off x="8489071" y="4808626"/>
                <a:ext cx="307083" cy="659261"/>
                <a:chOff x="6213475" y="1668463"/>
                <a:chExt cx="227013" cy="487362"/>
              </a:xfrm>
              <a:solidFill>
                <a:schemeClr val="tx1">
                  <a:lumMod val="75000"/>
                  <a:lumOff val="25000"/>
                </a:schemeClr>
              </a:solidFill>
            </p:grpSpPr>
            <p:sp>
              <p:nvSpPr>
                <p:cNvPr id="99" name="Oval 98"/>
                <p:cNvSpPr>
                  <a:spLocks noChangeArrowheads="1"/>
                </p:cNvSpPr>
                <p:nvPr/>
              </p:nvSpPr>
              <p:spPr bwMode="auto">
                <a:xfrm>
                  <a:off x="6291263" y="1668463"/>
                  <a:ext cx="73025" cy="73025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vert="horz" wrap="square" lIns="111664" tIns="55832" rIns="111664" bIns="55832" numCol="1" anchor="t" anchorCtr="0" compatLnSpc="1"/>
                <a:lstStyle/>
                <a:p>
                  <a:pPr marL="0" marR="0" lvl="0" indent="0" defTabSz="914400" eaLnBrk="1" fontAlgn="base" latinLnBrk="0" hangingPunct="1">
                    <a:lnSpc>
                      <a:spcPct val="12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阿里巴巴普惠体 R" panose="00020600040101010101" charset="-122"/>
                    <a:ea typeface="阿里巴巴普惠体 R" panose="00020600040101010101" charset="-122"/>
                    <a:cs typeface="阿里巴巴普惠体 R" panose="00020600040101010101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00" name="Freeform 99"/>
                <p:cNvSpPr/>
                <p:nvPr/>
              </p:nvSpPr>
              <p:spPr bwMode="auto">
                <a:xfrm>
                  <a:off x="6213475" y="1757363"/>
                  <a:ext cx="227013" cy="398462"/>
                </a:xfrm>
                <a:custGeom>
                  <a:avLst/>
                  <a:gdLst/>
                  <a:ahLst/>
                  <a:cxnLst>
                    <a:cxn ang="0">
                      <a:pos x="87" y="56"/>
                    </a:cxn>
                    <a:cxn ang="0">
                      <a:pos x="71" y="9"/>
                    </a:cxn>
                    <a:cxn ang="0">
                      <a:pos x="61" y="0"/>
                    </a:cxn>
                    <a:cxn ang="0">
                      <a:pos x="26" y="0"/>
                    </a:cxn>
                    <a:cxn ang="0">
                      <a:pos x="18" y="4"/>
                    </a:cxn>
                    <a:cxn ang="0">
                      <a:pos x="17" y="6"/>
                    </a:cxn>
                    <a:cxn ang="0">
                      <a:pos x="17" y="6"/>
                    </a:cxn>
                    <a:cxn ang="0">
                      <a:pos x="16" y="7"/>
                    </a:cxn>
                    <a:cxn ang="0">
                      <a:pos x="1" y="56"/>
                    </a:cxn>
                    <a:cxn ang="0">
                      <a:pos x="5" y="64"/>
                    </a:cxn>
                    <a:cxn ang="0">
                      <a:pos x="13" y="60"/>
                    </a:cxn>
                    <a:cxn ang="0">
                      <a:pos x="25" y="21"/>
                    </a:cxn>
                    <a:cxn ang="0">
                      <a:pos x="26" y="21"/>
                    </a:cxn>
                    <a:cxn ang="0">
                      <a:pos x="27" y="21"/>
                    </a:cxn>
                    <a:cxn ang="0">
                      <a:pos x="9" y="91"/>
                    </a:cxn>
                    <a:cxn ang="0">
                      <a:pos x="28" y="91"/>
                    </a:cxn>
                    <a:cxn ang="0">
                      <a:pos x="28" y="146"/>
                    </a:cxn>
                    <a:cxn ang="0">
                      <a:pos x="35" y="153"/>
                    </a:cxn>
                    <a:cxn ang="0">
                      <a:pos x="42" y="146"/>
                    </a:cxn>
                    <a:cxn ang="0">
                      <a:pos x="42" y="91"/>
                    </a:cxn>
                    <a:cxn ang="0">
                      <a:pos x="46" y="91"/>
                    </a:cxn>
                    <a:cxn ang="0">
                      <a:pos x="46" y="146"/>
                    </a:cxn>
                    <a:cxn ang="0">
                      <a:pos x="54" y="153"/>
                    </a:cxn>
                    <a:cxn ang="0">
                      <a:pos x="61" y="146"/>
                    </a:cxn>
                    <a:cxn ang="0">
                      <a:pos x="61" y="91"/>
                    </a:cxn>
                    <a:cxn ang="0">
                      <a:pos x="80" y="91"/>
                    </a:cxn>
                    <a:cxn ang="0">
                      <a:pos x="60" y="21"/>
                    </a:cxn>
                    <a:cxn ang="0">
                      <a:pos x="61" y="21"/>
                    </a:cxn>
                    <a:cxn ang="0">
                      <a:pos x="62" y="21"/>
                    </a:cxn>
                    <a:cxn ang="0">
                      <a:pos x="75" y="60"/>
                    </a:cxn>
                    <a:cxn ang="0">
                      <a:pos x="83" y="64"/>
                    </a:cxn>
                    <a:cxn ang="0">
                      <a:pos x="87" y="56"/>
                    </a:cxn>
                  </a:cxnLst>
                  <a:rect l="0" t="0" r="r" b="b"/>
                  <a:pathLst>
                    <a:path w="88" h="153">
                      <a:moveTo>
                        <a:pt x="87" y="56"/>
                      </a:moveTo>
                      <a:cubicBezTo>
                        <a:pt x="71" y="9"/>
                        <a:pt x="71" y="9"/>
                        <a:pt x="71" y="9"/>
                      </a:cubicBezTo>
                      <a:cubicBezTo>
                        <a:pt x="71" y="4"/>
                        <a:pt x="67" y="0"/>
                        <a:pt x="61" y="0"/>
                      </a:cubicBezTo>
                      <a:cubicBezTo>
                        <a:pt x="26" y="0"/>
                        <a:pt x="26" y="0"/>
                        <a:pt x="26" y="0"/>
                      </a:cubicBezTo>
                      <a:cubicBezTo>
                        <a:pt x="23" y="0"/>
                        <a:pt x="19" y="1"/>
                        <a:pt x="18" y="4"/>
                      </a:cubicBezTo>
                      <a:cubicBezTo>
                        <a:pt x="17" y="5"/>
                        <a:pt x="17" y="5"/>
                        <a:pt x="17" y="6"/>
                      </a:cubicBezTo>
                      <a:cubicBezTo>
                        <a:pt x="17" y="6"/>
                        <a:pt x="17" y="6"/>
                        <a:pt x="17" y="6"/>
                      </a:cubicBezTo>
                      <a:cubicBezTo>
                        <a:pt x="17" y="7"/>
                        <a:pt x="16" y="7"/>
                        <a:pt x="16" y="7"/>
                      </a:cubicBezTo>
                      <a:cubicBezTo>
                        <a:pt x="1" y="56"/>
                        <a:pt x="1" y="56"/>
                        <a:pt x="1" y="56"/>
                      </a:cubicBezTo>
                      <a:cubicBezTo>
                        <a:pt x="0" y="60"/>
                        <a:pt x="2" y="63"/>
                        <a:pt x="5" y="64"/>
                      </a:cubicBezTo>
                      <a:cubicBezTo>
                        <a:pt x="8" y="65"/>
                        <a:pt x="12" y="63"/>
                        <a:pt x="13" y="60"/>
                      </a:cubicBezTo>
                      <a:cubicBezTo>
                        <a:pt x="25" y="21"/>
                        <a:pt x="25" y="21"/>
                        <a:pt x="25" y="21"/>
                      </a:cubicBezTo>
                      <a:cubicBezTo>
                        <a:pt x="25" y="21"/>
                        <a:pt x="26" y="21"/>
                        <a:pt x="26" y="21"/>
                      </a:cubicBezTo>
                      <a:cubicBezTo>
                        <a:pt x="27" y="21"/>
                        <a:pt x="27" y="21"/>
                        <a:pt x="27" y="21"/>
                      </a:cubicBezTo>
                      <a:cubicBezTo>
                        <a:pt x="9" y="91"/>
                        <a:pt x="9" y="91"/>
                        <a:pt x="9" y="91"/>
                      </a:cubicBezTo>
                      <a:cubicBezTo>
                        <a:pt x="28" y="91"/>
                        <a:pt x="28" y="91"/>
                        <a:pt x="28" y="91"/>
                      </a:cubicBezTo>
                      <a:cubicBezTo>
                        <a:pt x="28" y="146"/>
                        <a:pt x="28" y="146"/>
                        <a:pt x="28" y="146"/>
                      </a:cubicBezTo>
                      <a:cubicBezTo>
                        <a:pt x="28" y="150"/>
                        <a:pt x="31" y="153"/>
                        <a:pt x="35" y="153"/>
                      </a:cubicBezTo>
                      <a:cubicBezTo>
                        <a:pt x="39" y="153"/>
                        <a:pt x="42" y="150"/>
                        <a:pt x="42" y="146"/>
                      </a:cubicBezTo>
                      <a:cubicBezTo>
                        <a:pt x="42" y="91"/>
                        <a:pt x="42" y="91"/>
                        <a:pt x="42" y="91"/>
                      </a:cubicBezTo>
                      <a:cubicBezTo>
                        <a:pt x="46" y="91"/>
                        <a:pt x="46" y="91"/>
                        <a:pt x="46" y="91"/>
                      </a:cubicBezTo>
                      <a:cubicBezTo>
                        <a:pt x="46" y="146"/>
                        <a:pt x="46" y="146"/>
                        <a:pt x="46" y="146"/>
                      </a:cubicBezTo>
                      <a:cubicBezTo>
                        <a:pt x="46" y="150"/>
                        <a:pt x="50" y="153"/>
                        <a:pt x="54" y="153"/>
                      </a:cubicBezTo>
                      <a:cubicBezTo>
                        <a:pt x="58" y="153"/>
                        <a:pt x="61" y="150"/>
                        <a:pt x="61" y="146"/>
                      </a:cubicBezTo>
                      <a:cubicBezTo>
                        <a:pt x="61" y="91"/>
                        <a:pt x="61" y="91"/>
                        <a:pt x="61" y="91"/>
                      </a:cubicBezTo>
                      <a:cubicBezTo>
                        <a:pt x="80" y="91"/>
                        <a:pt x="80" y="91"/>
                        <a:pt x="80" y="91"/>
                      </a:cubicBezTo>
                      <a:cubicBezTo>
                        <a:pt x="60" y="21"/>
                        <a:pt x="60" y="21"/>
                        <a:pt x="60" y="21"/>
                      </a:cubicBezTo>
                      <a:cubicBezTo>
                        <a:pt x="61" y="21"/>
                        <a:pt x="61" y="21"/>
                        <a:pt x="61" y="21"/>
                      </a:cubicBezTo>
                      <a:cubicBezTo>
                        <a:pt x="62" y="21"/>
                        <a:pt x="62" y="21"/>
                        <a:pt x="62" y="21"/>
                      </a:cubicBezTo>
                      <a:cubicBezTo>
                        <a:pt x="75" y="60"/>
                        <a:pt x="75" y="60"/>
                        <a:pt x="75" y="60"/>
                      </a:cubicBezTo>
                      <a:cubicBezTo>
                        <a:pt x="77" y="63"/>
                        <a:pt x="80" y="65"/>
                        <a:pt x="83" y="64"/>
                      </a:cubicBezTo>
                      <a:cubicBezTo>
                        <a:pt x="87" y="63"/>
                        <a:pt x="88" y="59"/>
                        <a:pt x="87" y="56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11664" tIns="55832" rIns="111664" bIns="55832" numCol="1" anchor="t" anchorCtr="0" compatLnSpc="1"/>
                <a:lstStyle/>
                <a:p>
                  <a:pPr marL="0" marR="0" lvl="0" indent="0" defTabSz="914400" eaLnBrk="1" fontAlgn="base" latinLnBrk="0" hangingPunct="1">
                    <a:lnSpc>
                      <a:spcPct val="12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阿里巴巴普惠体 R" panose="00020600040101010101" charset="-122"/>
                    <a:ea typeface="阿里巴巴普惠体 R" panose="00020600040101010101" charset="-122"/>
                    <a:cs typeface="阿里巴巴普惠体 R" panose="00020600040101010101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87" name="Group 184"/>
              <p:cNvGrpSpPr/>
              <p:nvPr/>
            </p:nvGrpSpPr>
            <p:grpSpPr>
              <a:xfrm>
                <a:off x="8803143" y="4808626"/>
                <a:ext cx="307083" cy="659261"/>
                <a:chOff x="6213475" y="1668463"/>
                <a:chExt cx="227013" cy="487362"/>
              </a:xfrm>
              <a:solidFill>
                <a:schemeClr val="tx1">
                  <a:lumMod val="75000"/>
                  <a:lumOff val="25000"/>
                </a:schemeClr>
              </a:solidFill>
            </p:grpSpPr>
            <p:sp>
              <p:nvSpPr>
                <p:cNvPr id="97" name="Oval 98"/>
                <p:cNvSpPr>
                  <a:spLocks noChangeArrowheads="1"/>
                </p:cNvSpPr>
                <p:nvPr/>
              </p:nvSpPr>
              <p:spPr bwMode="auto">
                <a:xfrm>
                  <a:off x="6291263" y="1668463"/>
                  <a:ext cx="73025" cy="73025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vert="horz" wrap="square" lIns="111664" tIns="55832" rIns="111664" bIns="55832" numCol="1" anchor="t" anchorCtr="0" compatLnSpc="1"/>
                <a:lstStyle/>
                <a:p>
                  <a:pPr marL="0" marR="0" lvl="0" indent="0" defTabSz="914400" eaLnBrk="1" fontAlgn="base" latinLnBrk="0" hangingPunct="1">
                    <a:lnSpc>
                      <a:spcPct val="12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阿里巴巴普惠体 R" panose="00020600040101010101" charset="-122"/>
                    <a:ea typeface="阿里巴巴普惠体 R" panose="00020600040101010101" charset="-122"/>
                    <a:cs typeface="阿里巴巴普惠体 R" panose="00020600040101010101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98" name="Freeform 99"/>
                <p:cNvSpPr/>
                <p:nvPr/>
              </p:nvSpPr>
              <p:spPr bwMode="auto">
                <a:xfrm>
                  <a:off x="6213475" y="1757363"/>
                  <a:ext cx="227013" cy="398462"/>
                </a:xfrm>
                <a:custGeom>
                  <a:avLst/>
                  <a:gdLst/>
                  <a:ahLst/>
                  <a:cxnLst>
                    <a:cxn ang="0">
                      <a:pos x="87" y="56"/>
                    </a:cxn>
                    <a:cxn ang="0">
                      <a:pos x="71" y="9"/>
                    </a:cxn>
                    <a:cxn ang="0">
                      <a:pos x="61" y="0"/>
                    </a:cxn>
                    <a:cxn ang="0">
                      <a:pos x="26" y="0"/>
                    </a:cxn>
                    <a:cxn ang="0">
                      <a:pos x="18" y="4"/>
                    </a:cxn>
                    <a:cxn ang="0">
                      <a:pos x="17" y="6"/>
                    </a:cxn>
                    <a:cxn ang="0">
                      <a:pos x="17" y="6"/>
                    </a:cxn>
                    <a:cxn ang="0">
                      <a:pos x="16" y="7"/>
                    </a:cxn>
                    <a:cxn ang="0">
                      <a:pos x="1" y="56"/>
                    </a:cxn>
                    <a:cxn ang="0">
                      <a:pos x="5" y="64"/>
                    </a:cxn>
                    <a:cxn ang="0">
                      <a:pos x="13" y="60"/>
                    </a:cxn>
                    <a:cxn ang="0">
                      <a:pos x="25" y="21"/>
                    </a:cxn>
                    <a:cxn ang="0">
                      <a:pos x="26" y="21"/>
                    </a:cxn>
                    <a:cxn ang="0">
                      <a:pos x="27" y="21"/>
                    </a:cxn>
                    <a:cxn ang="0">
                      <a:pos x="9" y="91"/>
                    </a:cxn>
                    <a:cxn ang="0">
                      <a:pos x="28" y="91"/>
                    </a:cxn>
                    <a:cxn ang="0">
                      <a:pos x="28" y="146"/>
                    </a:cxn>
                    <a:cxn ang="0">
                      <a:pos x="35" y="153"/>
                    </a:cxn>
                    <a:cxn ang="0">
                      <a:pos x="42" y="146"/>
                    </a:cxn>
                    <a:cxn ang="0">
                      <a:pos x="42" y="91"/>
                    </a:cxn>
                    <a:cxn ang="0">
                      <a:pos x="46" y="91"/>
                    </a:cxn>
                    <a:cxn ang="0">
                      <a:pos x="46" y="146"/>
                    </a:cxn>
                    <a:cxn ang="0">
                      <a:pos x="54" y="153"/>
                    </a:cxn>
                    <a:cxn ang="0">
                      <a:pos x="61" y="146"/>
                    </a:cxn>
                    <a:cxn ang="0">
                      <a:pos x="61" y="91"/>
                    </a:cxn>
                    <a:cxn ang="0">
                      <a:pos x="80" y="91"/>
                    </a:cxn>
                    <a:cxn ang="0">
                      <a:pos x="60" y="21"/>
                    </a:cxn>
                    <a:cxn ang="0">
                      <a:pos x="61" y="21"/>
                    </a:cxn>
                    <a:cxn ang="0">
                      <a:pos x="62" y="21"/>
                    </a:cxn>
                    <a:cxn ang="0">
                      <a:pos x="75" y="60"/>
                    </a:cxn>
                    <a:cxn ang="0">
                      <a:pos x="83" y="64"/>
                    </a:cxn>
                    <a:cxn ang="0">
                      <a:pos x="87" y="56"/>
                    </a:cxn>
                  </a:cxnLst>
                  <a:rect l="0" t="0" r="r" b="b"/>
                  <a:pathLst>
                    <a:path w="88" h="153">
                      <a:moveTo>
                        <a:pt x="87" y="56"/>
                      </a:moveTo>
                      <a:cubicBezTo>
                        <a:pt x="71" y="9"/>
                        <a:pt x="71" y="9"/>
                        <a:pt x="71" y="9"/>
                      </a:cubicBezTo>
                      <a:cubicBezTo>
                        <a:pt x="71" y="4"/>
                        <a:pt x="67" y="0"/>
                        <a:pt x="61" y="0"/>
                      </a:cubicBezTo>
                      <a:cubicBezTo>
                        <a:pt x="26" y="0"/>
                        <a:pt x="26" y="0"/>
                        <a:pt x="26" y="0"/>
                      </a:cubicBezTo>
                      <a:cubicBezTo>
                        <a:pt x="23" y="0"/>
                        <a:pt x="19" y="1"/>
                        <a:pt x="18" y="4"/>
                      </a:cubicBezTo>
                      <a:cubicBezTo>
                        <a:pt x="17" y="5"/>
                        <a:pt x="17" y="5"/>
                        <a:pt x="17" y="6"/>
                      </a:cubicBezTo>
                      <a:cubicBezTo>
                        <a:pt x="17" y="6"/>
                        <a:pt x="17" y="6"/>
                        <a:pt x="17" y="6"/>
                      </a:cubicBezTo>
                      <a:cubicBezTo>
                        <a:pt x="17" y="7"/>
                        <a:pt x="16" y="7"/>
                        <a:pt x="16" y="7"/>
                      </a:cubicBezTo>
                      <a:cubicBezTo>
                        <a:pt x="1" y="56"/>
                        <a:pt x="1" y="56"/>
                        <a:pt x="1" y="56"/>
                      </a:cubicBezTo>
                      <a:cubicBezTo>
                        <a:pt x="0" y="60"/>
                        <a:pt x="2" y="63"/>
                        <a:pt x="5" y="64"/>
                      </a:cubicBezTo>
                      <a:cubicBezTo>
                        <a:pt x="8" y="65"/>
                        <a:pt x="12" y="63"/>
                        <a:pt x="13" y="60"/>
                      </a:cubicBezTo>
                      <a:cubicBezTo>
                        <a:pt x="25" y="21"/>
                        <a:pt x="25" y="21"/>
                        <a:pt x="25" y="21"/>
                      </a:cubicBezTo>
                      <a:cubicBezTo>
                        <a:pt x="25" y="21"/>
                        <a:pt x="26" y="21"/>
                        <a:pt x="26" y="21"/>
                      </a:cubicBezTo>
                      <a:cubicBezTo>
                        <a:pt x="27" y="21"/>
                        <a:pt x="27" y="21"/>
                        <a:pt x="27" y="21"/>
                      </a:cubicBezTo>
                      <a:cubicBezTo>
                        <a:pt x="9" y="91"/>
                        <a:pt x="9" y="91"/>
                        <a:pt x="9" y="91"/>
                      </a:cubicBezTo>
                      <a:cubicBezTo>
                        <a:pt x="28" y="91"/>
                        <a:pt x="28" y="91"/>
                        <a:pt x="28" y="91"/>
                      </a:cubicBezTo>
                      <a:cubicBezTo>
                        <a:pt x="28" y="146"/>
                        <a:pt x="28" y="146"/>
                        <a:pt x="28" y="146"/>
                      </a:cubicBezTo>
                      <a:cubicBezTo>
                        <a:pt x="28" y="150"/>
                        <a:pt x="31" y="153"/>
                        <a:pt x="35" y="153"/>
                      </a:cubicBezTo>
                      <a:cubicBezTo>
                        <a:pt x="39" y="153"/>
                        <a:pt x="42" y="150"/>
                        <a:pt x="42" y="146"/>
                      </a:cubicBezTo>
                      <a:cubicBezTo>
                        <a:pt x="42" y="91"/>
                        <a:pt x="42" y="91"/>
                        <a:pt x="42" y="91"/>
                      </a:cubicBezTo>
                      <a:cubicBezTo>
                        <a:pt x="46" y="91"/>
                        <a:pt x="46" y="91"/>
                        <a:pt x="46" y="91"/>
                      </a:cubicBezTo>
                      <a:cubicBezTo>
                        <a:pt x="46" y="146"/>
                        <a:pt x="46" y="146"/>
                        <a:pt x="46" y="146"/>
                      </a:cubicBezTo>
                      <a:cubicBezTo>
                        <a:pt x="46" y="150"/>
                        <a:pt x="50" y="153"/>
                        <a:pt x="54" y="153"/>
                      </a:cubicBezTo>
                      <a:cubicBezTo>
                        <a:pt x="58" y="153"/>
                        <a:pt x="61" y="150"/>
                        <a:pt x="61" y="146"/>
                      </a:cubicBezTo>
                      <a:cubicBezTo>
                        <a:pt x="61" y="91"/>
                        <a:pt x="61" y="91"/>
                        <a:pt x="61" y="91"/>
                      </a:cubicBezTo>
                      <a:cubicBezTo>
                        <a:pt x="80" y="91"/>
                        <a:pt x="80" y="91"/>
                        <a:pt x="80" y="91"/>
                      </a:cubicBezTo>
                      <a:cubicBezTo>
                        <a:pt x="60" y="21"/>
                        <a:pt x="60" y="21"/>
                        <a:pt x="60" y="21"/>
                      </a:cubicBezTo>
                      <a:cubicBezTo>
                        <a:pt x="61" y="21"/>
                        <a:pt x="61" y="21"/>
                        <a:pt x="61" y="21"/>
                      </a:cubicBezTo>
                      <a:cubicBezTo>
                        <a:pt x="62" y="21"/>
                        <a:pt x="62" y="21"/>
                        <a:pt x="62" y="21"/>
                      </a:cubicBezTo>
                      <a:cubicBezTo>
                        <a:pt x="75" y="60"/>
                        <a:pt x="75" y="60"/>
                        <a:pt x="75" y="60"/>
                      </a:cubicBezTo>
                      <a:cubicBezTo>
                        <a:pt x="77" y="63"/>
                        <a:pt x="80" y="65"/>
                        <a:pt x="83" y="64"/>
                      </a:cubicBezTo>
                      <a:cubicBezTo>
                        <a:pt x="87" y="63"/>
                        <a:pt x="88" y="59"/>
                        <a:pt x="87" y="56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11664" tIns="55832" rIns="111664" bIns="55832" numCol="1" anchor="t" anchorCtr="0" compatLnSpc="1"/>
                <a:lstStyle/>
                <a:p>
                  <a:pPr marL="0" marR="0" lvl="0" indent="0" defTabSz="914400" eaLnBrk="1" fontAlgn="base" latinLnBrk="0" hangingPunct="1">
                    <a:lnSpc>
                      <a:spcPct val="12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阿里巴巴普惠体 R" panose="00020600040101010101" charset="-122"/>
                    <a:ea typeface="阿里巴巴普惠体 R" panose="00020600040101010101" charset="-122"/>
                    <a:cs typeface="阿里巴巴普惠体 R" panose="00020600040101010101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88" name="Group 184"/>
              <p:cNvGrpSpPr/>
              <p:nvPr/>
            </p:nvGrpSpPr>
            <p:grpSpPr>
              <a:xfrm>
                <a:off x="9117216" y="4808626"/>
                <a:ext cx="307083" cy="659261"/>
                <a:chOff x="6213475" y="1668463"/>
                <a:chExt cx="227013" cy="487362"/>
              </a:xfrm>
              <a:solidFill>
                <a:schemeClr val="tx1">
                  <a:lumMod val="75000"/>
                  <a:lumOff val="25000"/>
                </a:schemeClr>
              </a:solidFill>
            </p:grpSpPr>
            <p:sp>
              <p:nvSpPr>
                <p:cNvPr id="95" name="Oval 98"/>
                <p:cNvSpPr>
                  <a:spLocks noChangeArrowheads="1"/>
                </p:cNvSpPr>
                <p:nvPr/>
              </p:nvSpPr>
              <p:spPr bwMode="auto">
                <a:xfrm>
                  <a:off x="6291263" y="1668463"/>
                  <a:ext cx="73025" cy="73025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vert="horz" wrap="square" lIns="111664" tIns="55832" rIns="111664" bIns="55832" numCol="1" anchor="t" anchorCtr="0" compatLnSpc="1"/>
                <a:lstStyle/>
                <a:p>
                  <a:pPr marL="0" marR="0" lvl="0" indent="0" defTabSz="914400" eaLnBrk="1" fontAlgn="base" latinLnBrk="0" hangingPunct="1">
                    <a:lnSpc>
                      <a:spcPct val="12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阿里巴巴普惠体 R" panose="00020600040101010101" charset="-122"/>
                    <a:ea typeface="阿里巴巴普惠体 R" panose="00020600040101010101" charset="-122"/>
                    <a:cs typeface="阿里巴巴普惠体 R" panose="00020600040101010101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96" name="Freeform 99"/>
                <p:cNvSpPr/>
                <p:nvPr/>
              </p:nvSpPr>
              <p:spPr bwMode="auto">
                <a:xfrm>
                  <a:off x="6213475" y="1757363"/>
                  <a:ext cx="227013" cy="398462"/>
                </a:xfrm>
                <a:custGeom>
                  <a:avLst/>
                  <a:gdLst/>
                  <a:ahLst/>
                  <a:cxnLst>
                    <a:cxn ang="0">
                      <a:pos x="87" y="56"/>
                    </a:cxn>
                    <a:cxn ang="0">
                      <a:pos x="71" y="9"/>
                    </a:cxn>
                    <a:cxn ang="0">
                      <a:pos x="61" y="0"/>
                    </a:cxn>
                    <a:cxn ang="0">
                      <a:pos x="26" y="0"/>
                    </a:cxn>
                    <a:cxn ang="0">
                      <a:pos x="18" y="4"/>
                    </a:cxn>
                    <a:cxn ang="0">
                      <a:pos x="17" y="6"/>
                    </a:cxn>
                    <a:cxn ang="0">
                      <a:pos x="17" y="6"/>
                    </a:cxn>
                    <a:cxn ang="0">
                      <a:pos x="16" y="7"/>
                    </a:cxn>
                    <a:cxn ang="0">
                      <a:pos x="1" y="56"/>
                    </a:cxn>
                    <a:cxn ang="0">
                      <a:pos x="5" y="64"/>
                    </a:cxn>
                    <a:cxn ang="0">
                      <a:pos x="13" y="60"/>
                    </a:cxn>
                    <a:cxn ang="0">
                      <a:pos x="25" y="21"/>
                    </a:cxn>
                    <a:cxn ang="0">
                      <a:pos x="26" y="21"/>
                    </a:cxn>
                    <a:cxn ang="0">
                      <a:pos x="27" y="21"/>
                    </a:cxn>
                    <a:cxn ang="0">
                      <a:pos x="9" y="91"/>
                    </a:cxn>
                    <a:cxn ang="0">
                      <a:pos x="28" y="91"/>
                    </a:cxn>
                    <a:cxn ang="0">
                      <a:pos x="28" y="146"/>
                    </a:cxn>
                    <a:cxn ang="0">
                      <a:pos x="35" y="153"/>
                    </a:cxn>
                    <a:cxn ang="0">
                      <a:pos x="42" y="146"/>
                    </a:cxn>
                    <a:cxn ang="0">
                      <a:pos x="42" y="91"/>
                    </a:cxn>
                    <a:cxn ang="0">
                      <a:pos x="46" y="91"/>
                    </a:cxn>
                    <a:cxn ang="0">
                      <a:pos x="46" y="146"/>
                    </a:cxn>
                    <a:cxn ang="0">
                      <a:pos x="54" y="153"/>
                    </a:cxn>
                    <a:cxn ang="0">
                      <a:pos x="61" y="146"/>
                    </a:cxn>
                    <a:cxn ang="0">
                      <a:pos x="61" y="91"/>
                    </a:cxn>
                    <a:cxn ang="0">
                      <a:pos x="80" y="91"/>
                    </a:cxn>
                    <a:cxn ang="0">
                      <a:pos x="60" y="21"/>
                    </a:cxn>
                    <a:cxn ang="0">
                      <a:pos x="61" y="21"/>
                    </a:cxn>
                    <a:cxn ang="0">
                      <a:pos x="62" y="21"/>
                    </a:cxn>
                    <a:cxn ang="0">
                      <a:pos x="75" y="60"/>
                    </a:cxn>
                    <a:cxn ang="0">
                      <a:pos x="83" y="64"/>
                    </a:cxn>
                    <a:cxn ang="0">
                      <a:pos x="87" y="56"/>
                    </a:cxn>
                  </a:cxnLst>
                  <a:rect l="0" t="0" r="r" b="b"/>
                  <a:pathLst>
                    <a:path w="88" h="153">
                      <a:moveTo>
                        <a:pt x="87" y="56"/>
                      </a:moveTo>
                      <a:cubicBezTo>
                        <a:pt x="71" y="9"/>
                        <a:pt x="71" y="9"/>
                        <a:pt x="71" y="9"/>
                      </a:cubicBezTo>
                      <a:cubicBezTo>
                        <a:pt x="71" y="4"/>
                        <a:pt x="67" y="0"/>
                        <a:pt x="61" y="0"/>
                      </a:cubicBezTo>
                      <a:cubicBezTo>
                        <a:pt x="26" y="0"/>
                        <a:pt x="26" y="0"/>
                        <a:pt x="26" y="0"/>
                      </a:cubicBezTo>
                      <a:cubicBezTo>
                        <a:pt x="23" y="0"/>
                        <a:pt x="19" y="1"/>
                        <a:pt x="18" y="4"/>
                      </a:cubicBezTo>
                      <a:cubicBezTo>
                        <a:pt x="17" y="5"/>
                        <a:pt x="17" y="5"/>
                        <a:pt x="17" y="6"/>
                      </a:cubicBezTo>
                      <a:cubicBezTo>
                        <a:pt x="17" y="6"/>
                        <a:pt x="17" y="6"/>
                        <a:pt x="17" y="6"/>
                      </a:cubicBezTo>
                      <a:cubicBezTo>
                        <a:pt x="17" y="7"/>
                        <a:pt x="16" y="7"/>
                        <a:pt x="16" y="7"/>
                      </a:cubicBezTo>
                      <a:cubicBezTo>
                        <a:pt x="1" y="56"/>
                        <a:pt x="1" y="56"/>
                        <a:pt x="1" y="56"/>
                      </a:cubicBezTo>
                      <a:cubicBezTo>
                        <a:pt x="0" y="60"/>
                        <a:pt x="2" y="63"/>
                        <a:pt x="5" y="64"/>
                      </a:cubicBezTo>
                      <a:cubicBezTo>
                        <a:pt x="8" y="65"/>
                        <a:pt x="12" y="63"/>
                        <a:pt x="13" y="60"/>
                      </a:cubicBezTo>
                      <a:cubicBezTo>
                        <a:pt x="25" y="21"/>
                        <a:pt x="25" y="21"/>
                        <a:pt x="25" y="21"/>
                      </a:cubicBezTo>
                      <a:cubicBezTo>
                        <a:pt x="25" y="21"/>
                        <a:pt x="26" y="21"/>
                        <a:pt x="26" y="21"/>
                      </a:cubicBezTo>
                      <a:cubicBezTo>
                        <a:pt x="27" y="21"/>
                        <a:pt x="27" y="21"/>
                        <a:pt x="27" y="21"/>
                      </a:cubicBezTo>
                      <a:cubicBezTo>
                        <a:pt x="9" y="91"/>
                        <a:pt x="9" y="91"/>
                        <a:pt x="9" y="91"/>
                      </a:cubicBezTo>
                      <a:cubicBezTo>
                        <a:pt x="28" y="91"/>
                        <a:pt x="28" y="91"/>
                        <a:pt x="28" y="91"/>
                      </a:cubicBezTo>
                      <a:cubicBezTo>
                        <a:pt x="28" y="146"/>
                        <a:pt x="28" y="146"/>
                        <a:pt x="28" y="146"/>
                      </a:cubicBezTo>
                      <a:cubicBezTo>
                        <a:pt x="28" y="150"/>
                        <a:pt x="31" y="153"/>
                        <a:pt x="35" y="153"/>
                      </a:cubicBezTo>
                      <a:cubicBezTo>
                        <a:pt x="39" y="153"/>
                        <a:pt x="42" y="150"/>
                        <a:pt x="42" y="146"/>
                      </a:cubicBezTo>
                      <a:cubicBezTo>
                        <a:pt x="42" y="91"/>
                        <a:pt x="42" y="91"/>
                        <a:pt x="42" y="91"/>
                      </a:cubicBezTo>
                      <a:cubicBezTo>
                        <a:pt x="46" y="91"/>
                        <a:pt x="46" y="91"/>
                        <a:pt x="46" y="91"/>
                      </a:cubicBezTo>
                      <a:cubicBezTo>
                        <a:pt x="46" y="146"/>
                        <a:pt x="46" y="146"/>
                        <a:pt x="46" y="146"/>
                      </a:cubicBezTo>
                      <a:cubicBezTo>
                        <a:pt x="46" y="150"/>
                        <a:pt x="50" y="153"/>
                        <a:pt x="54" y="153"/>
                      </a:cubicBezTo>
                      <a:cubicBezTo>
                        <a:pt x="58" y="153"/>
                        <a:pt x="61" y="150"/>
                        <a:pt x="61" y="146"/>
                      </a:cubicBezTo>
                      <a:cubicBezTo>
                        <a:pt x="61" y="91"/>
                        <a:pt x="61" y="91"/>
                        <a:pt x="61" y="91"/>
                      </a:cubicBezTo>
                      <a:cubicBezTo>
                        <a:pt x="80" y="91"/>
                        <a:pt x="80" y="91"/>
                        <a:pt x="80" y="91"/>
                      </a:cubicBezTo>
                      <a:cubicBezTo>
                        <a:pt x="60" y="21"/>
                        <a:pt x="60" y="21"/>
                        <a:pt x="60" y="21"/>
                      </a:cubicBezTo>
                      <a:cubicBezTo>
                        <a:pt x="61" y="21"/>
                        <a:pt x="61" y="21"/>
                        <a:pt x="61" y="21"/>
                      </a:cubicBezTo>
                      <a:cubicBezTo>
                        <a:pt x="62" y="21"/>
                        <a:pt x="62" y="21"/>
                        <a:pt x="62" y="21"/>
                      </a:cubicBezTo>
                      <a:cubicBezTo>
                        <a:pt x="75" y="60"/>
                        <a:pt x="75" y="60"/>
                        <a:pt x="75" y="60"/>
                      </a:cubicBezTo>
                      <a:cubicBezTo>
                        <a:pt x="77" y="63"/>
                        <a:pt x="80" y="65"/>
                        <a:pt x="83" y="64"/>
                      </a:cubicBezTo>
                      <a:cubicBezTo>
                        <a:pt x="87" y="63"/>
                        <a:pt x="88" y="59"/>
                        <a:pt x="87" y="56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11664" tIns="55832" rIns="111664" bIns="55832" numCol="1" anchor="t" anchorCtr="0" compatLnSpc="1"/>
                <a:lstStyle/>
                <a:p>
                  <a:pPr marL="0" marR="0" lvl="0" indent="0" defTabSz="914400" eaLnBrk="1" fontAlgn="base" latinLnBrk="0" hangingPunct="1">
                    <a:lnSpc>
                      <a:spcPct val="12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阿里巴巴普惠体 R" panose="00020600040101010101" charset="-122"/>
                    <a:ea typeface="阿里巴巴普惠体 R" panose="00020600040101010101" charset="-122"/>
                    <a:cs typeface="阿里巴巴普惠体 R" panose="00020600040101010101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89" name="Group 184"/>
              <p:cNvGrpSpPr/>
              <p:nvPr/>
            </p:nvGrpSpPr>
            <p:grpSpPr>
              <a:xfrm>
                <a:off x="9431289" y="4808626"/>
                <a:ext cx="307083" cy="659261"/>
                <a:chOff x="6213475" y="1668463"/>
                <a:chExt cx="227013" cy="487362"/>
              </a:xfrm>
              <a:solidFill>
                <a:sysClr val="window" lastClr="FFFFFF">
                  <a:lumMod val="75000"/>
                </a:sysClr>
              </a:solidFill>
            </p:grpSpPr>
            <p:sp>
              <p:nvSpPr>
                <p:cNvPr id="93" name="Oval 98"/>
                <p:cNvSpPr>
                  <a:spLocks noChangeArrowheads="1"/>
                </p:cNvSpPr>
                <p:nvPr/>
              </p:nvSpPr>
              <p:spPr bwMode="auto">
                <a:xfrm>
                  <a:off x="6291263" y="1668463"/>
                  <a:ext cx="73025" cy="73025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vert="horz" wrap="square" lIns="111664" tIns="55832" rIns="111664" bIns="55832" numCol="1" anchor="t" anchorCtr="0" compatLnSpc="1"/>
                <a:lstStyle/>
                <a:p>
                  <a:pPr marL="0" marR="0" lvl="0" indent="0" defTabSz="914400" eaLnBrk="1" fontAlgn="base" latinLnBrk="0" hangingPunct="1">
                    <a:lnSpc>
                      <a:spcPct val="12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阿里巴巴普惠体 R" panose="00020600040101010101" charset="-122"/>
                    <a:ea typeface="阿里巴巴普惠体 R" panose="00020600040101010101" charset="-122"/>
                    <a:cs typeface="阿里巴巴普惠体 R" panose="00020600040101010101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94" name="Freeform 99"/>
                <p:cNvSpPr/>
                <p:nvPr/>
              </p:nvSpPr>
              <p:spPr bwMode="auto">
                <a:xfrm>
                  <a:off x="6213475" y="1757363"/>
                  <a:ext cx="227013" cy="398462"/>
                </a:xfrm>
                <a:custGeom>
                  <a:avLst/>
                  <a:gdLst/>
                  <a:ahLst/>
                  <a:cxnLst>
                    <a:cxn ang="0">
                      <a:pos x="87" y="56"/>
                    </a:cxn>
                    <a:cxn ang="0">
                      <a:pos x="71" y="9"/>
                    </a:cxn>
                    <a:cxn ang="0">
                      <a:pos x="61" y="0"/>
                    </a:cxn>
                    <a:cxn ang="0">
                      <a:pos x="26" y="0"/>
                    </a:cxn>
                    <a:cxn ang="0">
                      <a:pos x="18" y="4"/>
                    </a:cxn>
                    <a:cxn ang="0">
                      <a:pos x="17" y="6"/>
                    </a:cxn>
                    <a:cxn ang="0">
                      <a:pos x="17" y="6"/>
                    </a:cxn>
                    <a:cxn ang="0">
                      <a:pos x="16" y="7"/>
                    </a:cxn>
                    <a:cxn ang="0">
                      <a:pos x="1" y="56"/>
                    </a:cxn>
                    <a:cxn ang="0">
                      <a:pos x="5" y="64"/>
                    </a:cxn>
                    <a:cxn ang="0">
                      <a:pos x="13" y="60"/>
                    </a:cxn>
                    <a:cxn ang="0">
                      <a:pos x="25" y="21"/>
                    </a:cxn>
                    <a:cxn ang="0">
                      <a:pos x="26" y="21"/>
                    </a:cxn>
                    <a:cxn ang="0">
                      <a:pos x="27" y="21"/>
                    </a:cxn>
                    <a:cxn ang="0">
                      <a:pos x="9" y="91"/>
                    </a:cxn>
                    <a:cxn ang="0">
                      <a:pos x="28" y="91"/>
                    </a:cxn>
                    <a:cxn ang="0">
                      <a:pos x="28" y="146"/>
                    </a:cxn>
                    <a:cxn ang="0">
                      <a:pos x="35" y="153"/>
                    </a:cxn>
                    <a:cxn ang="0">
                      <a:pos x="42" y="146"/>
                    </a:cxn>
                    <a:cxn ang="0">
                      <a:pos x="42" y="91"/>
                    </a:cxn>
                    <a:cxn ang="0">
                      <a:pos x="46" y="91"/>
                    </a:cxn>
                    <a:cxn ang="0">
                      <a:pos x="46" y="146"/>
                    </a:cxn>
                    <a:cxn ang="0">
                      <a:pos x="54" y="153"/>
                    </a:cxn>
                    <a:cxn ang="0">
                      <a:pos x="61" y="146"/>
                    </a:cxn>
                    <a:cxn ang="0">
                      <a:pos x="61" y="91"/>
                    </a:cxn>
                    <a:cxn ang="0">
                      <a:pos x="80" y="91"/>
                    </a:cxn>
                    <a:cxn ang="0">
                      <a:pos x="60" y="21"/>
                    </a:cxn>
                    <a:cxn ang="0">
                      <a:pos x="61" y="21"/>
                    </a:cxn>
                    <a:cxn ang="0">
                      <a:pos x="62" y="21"/>
                    </a:cxn>
                    <a:cxn ang="0">
                      <a:pos x="75" y="60"/>
                    </a:cxn>
                    <a:cxn ang="0">
                      <a:pos x="83" y="64"/>
                    </a:cxn>
                    <a:cxn ang="0">
                      <a:pos x="87" y="56"/>
                    </a:cxn>
                  </a:cxnLst>
                  <a:rect l="0" t="0" r="r" b="b"/>
                  <a:pathLst>
                    <a:path w="88" h="153">
                      <a:moveTo>
                        <a:pt x="87" y="56"/>
                      </a:moveTo>
                      <a:cubicBezTo>
                        <a:pt x="71" y="9"/>
                        <a:pt x="71" y="9"/>
                        <a:pt x="71" y="9"/>
                      </a:cubicBezTo>
                      <a:cubicBezTo>
                        <a:pt x="71" y="4"/>
                        <a:pt x="67" y="0"/>
                        <a:pt x="61" y="0"/>
                      </a:cubicBezTo>
                      <a:cubicBezTo>
                        <a:pt x="26" y="0"/>
                        <a:pt x="26" y="0"/>
                        <a:pt x="26" y="0"/>
                      </a:cubicBezTo>
                      <a:cubicBezTo>
                        <a:pt x="23" y="0"/>
                        <a:pt x="19" y="1"/>
                        <a:pt x="18" y="4"/>
                      </a:cubicBezTo>
                      <a:cubicBezTo>
                        <a:pt x="17" y="5"/>
                        <a:pt x="17" y="5"/>
                        <a:pt x="17" y="6"/>
                      </a:cubicBezTo>
                      <a:cubicBezTo>
                        <a:pt x="17" y="6"/>
                        <a:pt x="17" y="6"/>
                        <a:pt x="17" y="6"/>
                      </a:cubicBezTo>
                      <a:cubicBezTo>
                        <a:pt x="17" y="7"/>
                        <a:pt x="16" y="7"/>
                        <a:pt x="16" y="7"/>
                      </a:cubicBezTo>
                      <a:cubicBezTo>
                        <a:pt x="1" y="56"/>
                        <a:pt x="1" y="56"/>
                        <a:pt x="1" y="56"/>
                      </a:cubicBezTo>
                      <a:cubicBezTo>
                        <a:pt x="0" y="60"/>
                        <a:pt x="2" y="63"/>
                        <a:pt x="5" y="64"/>
                      </a:cubicBezTo>
                      <a:cubicBezTo>
                        <a:pt x="8" y="65"/>
                        <a:pt x="12" y="63"/>
                        <a:pt x="13" y="60"/>
                      </a:cubicBezTo>
                      <a:cubicBezTo>
                        <a:pt x="25" y="21"/>
                        <a:pt x="25" y="21"/>
                        <a:pt x="25" y="21"/>
                      </a:cubicBezTo>
                      <a:cubicBezTo>
                        <a:pt x="25" y="21"/>
                        <a:pt x="26" y="21"/>
                        <a:pt x="26" y="21"/>
                      </a:cubicBezTo>
                      <a:cubicBezTo>
                        <a:pt x="27" y="21"/>
                        <a:pt x="27" y="21"/>
                        <a:pt x="27" y="21"/>
                      </a:cubicBezTo>
                      <a:cubicBezTo>
                        <a:pt x="9" y="91"/>
                        <a:pt x="9" y="91"/>
                        <a:pt x="9" y="91"/>
                      </a:cubicBezTo>
                      <a:cubicBezTo>
                        <a:pt x="28" y="91"/>
                        <a:pt x="28" y="91"/>
                        <a:pt x="28" y="91"/>
                      </a:cubicBezTo>
                      <a:cubicBezTo>
                        <a:pt x="28" y="146"/>
                        <a:pt x="28" y="146"/>
                        <a:pt x="28" y="146"/>
                      </a:cubicBezTo>
                      <a:cubicBezTo>
                        <a:pt x="28" y="150"/>
                        <a:pt x="31" y="153"/>
                        <a:pt x="35" y="153"/>
                      </a:cubicBezTo>
                      <a:cubicBezTo>
                        <a:pt x="39" y="153"/>
                        <a:pt x="42" y="150"/>
                        <a:pt x="42" y="146"/>
                      </a:cubicBezTo>
                      <a:cubicBezTo>
                        <a:pt x="42" y="91"/>
                        <a:pt x="42" y="91"/>
                        <a:pt x="42" y="91"/>
                      </a:cubicBezTo>
                      <a:cubicBezTo>
                        <a:pt x="46" y="91"/>
                        <a:pt x="46" y="91"/>
                        <a:pt x="46" y="91"/>
                      </a:cubicBezTo>
                      <a:cubicBezTo>
                        <a:pt x="46" y="146"/>
                        <a:pt x="46" y="146"/>
                        <a:pt x="46" y="146"/>
                      </a:cubicBezTo>
                      <a:cubicBezTo>
                        <a:pt x="46" y="150"/>
                        <a:pt x="50" y="153"/>
                        <a:pt x="54" y="153"/>
                      </a:cubicBezTo>
                      <a:cubicBezTo>
                        <a:pt x="58" y="153"/>
                        <a:pt x="61" y="150"/>
                        <a:pt x="61" y="146"/>
                      </a:cubicBezTo>
                      <a:cubicBezTo>
                        <a:pt x="61" y="91"/>
                        <a:pt x="61" y="91"/>
                        <a:pt x="61" y="91"/>
                      </a:cubicBezTo>
                      <a:cubicBezTo>
                        <a:pt x="80" y="91"/>
                        <a:pt x="80" y="91"/>
                        <a:pt x="80" y="91"/>
                      </a:cubicBezTo>
                      <a:cubicBezTo>
                        <a:pt x="60" y="21"/>
                        <a:pt x="60" y="21"/>
                        <a:pt x="60" y="21"/>
                      </a:cubicBezTo>
                      <a:cubicBezTo>
                        <a:pt x="61" y="21"/>
                        <a:pt x="61" y="21"/>
                        <a:pt x="61" y="21"/>
                      </a:cubicBezTo>
                      <a:cubicBezTo>
                        <a:pt x="62" y="21"/>
                        <a:pt x="62" y="21"/>
                        <a:pt x="62" y="21"/>
                      </a:cubicBezTo>
                      <a:cubicBezTo>
                        <a:pt x="75" y="60"/>
                        <a:pt x="75" y="60"/>
                        <a:pt x="75" y="60"/>
                      </a:cubicBezTo>
                      <a:cubicBezTo>
                        <a:pt x="77" y="63"/>
                        <a:pt x="80" y="65"/>
                        <a:pt x="83" y="64"/>
                      </a:cubicBezTo>
                      <a:cubicBezTo>
                        <a:pt x="87" y="63"/>
                        <a:pt x="88" y="59"/>
                        <a:pt x="87" y="56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11664" tIns="55832" rIns="111664" bIns="55832" numCol="1" anchor="t" anchorCtr="0" compatLnSpc="1"/>
                <a:lstStyle/>
                <a:p>
                  <a:pPr marL="0" marR="0" lvl="0" indent="0" defTabSz="914400" eaLnBrk="1" fontAlgn="base" latinLnBrk="0" hangingPunct="1">
                    <a:lnSpc>
                      <a:spcPct val="12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阿里巴巴普惠体 R" panose="00020600040101010101" charset="-122"/>
                    <a:ea typeface="阿里巴巴普惠体 R" panose="00020600040101010101" charset="-122"/>
                    <a:cs typeface="阿里巴巴普惠体 R" panose="00020600040101010101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90" name="Group 184"/>
              <p:cNvGrpSpPr/>
              <p:nvPr/>
            </p:nvGrpSpPr>
            <p:grpSpPr>
              <a:xfrm>
                <a:off x="9745365" y="4808626"/>
                <a:ext cx="307083" cy="659261"/>
                <a:chOff x="6213475" y="1668463"/>
                <a:chExt cx="227013" cy="487362"/>
              </a:xfrm>
              <a:solidFill>
                <a:sysClr val="window" lastClr="FFFFFF">
                  <a:lumMod val="75000"/>
                </a:sysClr>
              </a:solidFill>
            </p:grpSpPr>
            <p:sp>
              <p:nvSpPr>
                <p:cNvPr id="91" name="Oval 98"/>
                <p:cNvSpPr>
                  <a:spLocks noChangeArrowheads="1"/>
                </p:cNvSpPr>
                <p:nvPr/>
              </p:nvSpPr>
              <p:spPr bwMode="auto">
                <a:xfrm>
                  <a:off x="6291263" y="1668463"/>
                  <a:ext cx="73025" cy="73025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vert="horz" wrap="square" lIns="111664" tIns="55832" rIns="111664" bIns="55832" numCol="1" anchor="t" anchorCtr="0" compatLnSpc="1"/>
                <a:lstStyle/>
                <a:p>
                  <a:pPr marL="0" marR="0" lvl="0" indent="0" defTabSz="914400" eaLnBrk="1" fontAlgn="base" latinLnBrk="0" hangingPunct="1">
                    <a:lnSpc>
                      <a:spcPct val="12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阿里巴巴普惠体 R" panose="00020600040101010101" charset="-122"/>
                    <a:ea typeface="阿里巴巴普惠体 R" panose="00020600040101010101" charset="-122"/>
                    <a:cs typeface="阿里巴巴普惠体 R" panose="00020600040101010101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92" name="Freeform 99"/>
                <p:cNvSpPr/>
                <p:nvPr/>
              </p:nvSpPr>
              <p:spPr bwMode="auto">
                <a:xfrm>
                  <a:off x="6213475" y="1757363"/>
                  <a:ext cx="227013" cy="398462"/>
                </a:xfrm>
                <a:custGeom>
                  <a:avLst/>
                  <a:gdLst/>
                  <a:ahLst/>
                  <a:cxnLst>
                    <a:cxn ang="0">
                      <a:pos x="87" y="56"/>
                    </a:cxn>
                    <a:cxn ang="0">
                      <a:pos x="71" y="9"/>
                    </a:cxn>
                    <a:cxn ang="0">
                      <a:pos x="61" y="0"/>
                    </a:cxn>
                    <a:cxn ang="0">
                      <a:pos x="26" y="0"/>
                    </a:cxn>
                    <a:cxn ang="0">
                      <a:pos x="18" y="4"/>
                    </a:cxn>
                    <a:cxn ang="0">
                      <a:pos x="17" y="6"/>
                    </a:cxn>
                    <a:cxn ang="0">
                      <a:pos x="17" y="6"/>
                    </a:cxn>
                    <a:cxn ang="0">
                      <a:pos x="16" y="7"/>
                    </a:cxn>
                    <a:cxn ang="0">
                      <a:pos x="1" y="56"/>
                    </a:cxn>
                    <a:cxn ang="0">
                      <a:pos x="5" y="64"/>
                    </a:cxn>
                    <a:cxn ang="0">
                      <a:pos x="13" y="60"/>
                    </a:cxn>
                    <a:cxn ang="0">
                      <a:pos x="25" y="21"/>
                    </a:cxn>
                    <a:cxn ang="0">
                      <a:pos x="26" y="21"/>
                    </a:cxn>
                    <a:cxn ang="0">
                      <a:pos x="27" y="21"/>
                    </a:cxn>
                    <a:cxn ang="0">
                      <a:pos x="9" y="91"/>
                    </a:cxn>
                    <a:cxn ang="0">
                      <a:pos x="28" y="91"/>
                    </a:cxn>
                    <a:cxn ang="0">
                      <a:pos x="28" y="146"/>
                    </a:cxn>
                    <a:cxn ang="0">
                      <a:pos x="35" y="153"/>
                    </a:cxn>
                    <a:cxn ang="0">
                      <a:pos x="42" y="146"/>
                    </a:cxn>
                    <a:cxn ang="0">
                      <a:pos x="42" y="91"/>
                    </a:cxn>
                    <a:cxn ang="0">
                      <a:pos x="46" y="91"/>
                    </a:cxn>
                    <a:cxn ang="0">
                      <a:pos x="46" y="146"/>
                    </a:cxn>
                    <a:cxn ang="0">
                      <a:pos x="54" y="153"/>
                    </a:cxn>
                    <a:cxn ang="0">
                      <a:pos x="61" y="146"/>
                    </a:cxn>
                    <a:cxn ang="0">
                      <a:pos x="61" y="91"/>
                    </a:cxn>
                    <a:cxn ang="0">
                      <a:pos x="80" y="91"/>
                    </a:cxn>
                    <a:cxn ang="0">
                      <a:pos x="60" y="21"/>
                    </a:cxn>
                    <a:cxn ang="0">
                      <a:pos x="61" y="21"/>
                    </a:cxn>
                    <a:cxn ang="0">
                      <a:pos x="62" y="21"/>
                    </a:cxn>
                    <a:cxn ang="0">
                      <a:pos x="75" y="60"/>
                    </a:cxn>
                    <a:cxn ang="0">
                      <a:pos x="83" y="64"/>
                    </a:cxn>
                    <a:cxn ang="0">
                      <a:pos x="87" y="56"/>
                    </a:cxn>
                  </a:cxnLst>
                  <a:rect l="0" t="0" r="r" b="b"/>
                  <a:pathLst>
                    <a:path w="88" h="153">
                      <a:moveTo>
                        <a:pt x="87" y="56"/>
                      </a:moveTo>
                      <a:cubicBezTo>
                        <a:pt x="71" y="9"/>
                        <a:pt x="71" y="9"/>
                        <a:pt x="71" y="9"/>
                      </a:cubicBezTo>
                      <a:cubicBezTo>
                        <a:pt x="71" y="4"/>
                        <a:pt x="67" y="0"/>
                        <a:pt x="61" y="0"/>
                      </a:cubicBezTo>
                      <a:cubicBezTo>
                        <a:pt x="26" y="0"/>
                        <a:pt x="26" y="0"/>
                        <a:pt x="26" y="0"/>
                      </a:cubicBezTo>
                      <a:cubicBezTo>
                        <a:pt x="23" y="0"/>
                        <a:pt x="19" y="1"/>
                        <a:pt x="18" y="4"/>
                      </a:cubicBezTo>
                      <a:cubicBezTo>
                        <a:pt x="17" y="5"/>
                        <a:pt x="17" y="5"/>
                        <a:pt x="17" y="6"/>
                      </a:cubicBezTo>
                      <a:cubicBezTo>
                        <a:pt x="17" y="6"/>
                        <a:pt x="17" y="6"/>
                        <a:pt x="17" y="6"/>
                      </a:cubicBezTo>
                      <a:cubicBezTo>
                        <a:pt x="17" y="7"/>
                        <a:pt x="16" y="7"/>
                        <a:pt x="16" y="7"/>
                      </a:cubicBezTo>
                      <a:cubicBezTo>
                        <a:pt x="1" y="56"/>
                        <a:pt x="1" y="56"/>
                        <a:pt x="1" y="56"/>
                      </a:cubicBezTo>
                      <a:cubicBezTo>
                        <a:pt x="0" y="60"/>
                        <a:pt x="2" y="63"/>
                        <a:pt x="5" y="64"/>
                      </a:cubicBezTo>
                      <a:cubicBezTo>
                        <a:pt x="8" y="65"/>
                        <a:pt x="12" y="63"/>
                        <a:pt x="13" y="60"/>
                      </a:cubicBezTo>
                      <a:cubicBezTo>
                        <a:pt x="25" y="21"/>
                        <a:pt x="25" y="21"/>
                        <a:pt x="25" y="21"/>
                      </a:cubicBezTo>
                      <a:cubicBezTo>
                        <a:pt x="25" y="21"/>
                        <a:pt x="26" y="21"/>
                        <a:pt x="26" y="21"/>
                      </a:cubicBezTo>
                      <a:cubicBezTo>
                        <a:pt x="27" y="21"/>
                        <a:pt x="27" y="21"/>
                        <a:pt x="27" y="21"/>
                      </a:cubicBezTo>
                      <a:cubicBezTo>
                        <a:pt x="9" y="91"/>
                        <a:pt x="9" y="91"/>
                        <a:pt x="9" y="91"/>
                      </a:cubicBezTo>
                      <a:cubicBezTo>
                        <a:pt x="28" y="91"/>
                        <a:pt x="28" y="91"/>
                        <a:pt x="28" y="91"/>
                      </a:cubicBezTo>
                      <a:cubicBezTo>
                        <a:pt x="28" y="146"/>
                        <a:pt x="28" y="146"/>
                        <a:pt x="28" y="146"/>
                      </a:cubicBezTo>
                      <a:cubicBezTo>
                        <a:pt x="28" y="150"/>
                        <a:pt x="31" y="153"/>
                        <a:pt x="35" y="153"/>
                      </a:cubicBezTo>
                      <a:cubicBezTo>
                        <a:pt x="39" y="153"/>
                        <a:pt x="42" y="150"/>
                        <a:pt x="42" y="146"/>
                      </a:cubicBezTo>
                      <a:cubicBezTo>
                        <a:pt x="42" y="91"/>
                        <a:pt x="42" y="91"/>
                        <a:pt x="42" y="91"/>
                      </a:cubicBezTo>
                      <a:cubicBezTo>
                        <a:pt x="46" y="91"/>
                        <a:pt x="46" y="91"/>
                        <a:pt x="46" y="91"/>
                      </a:cubicBezTo>
                      <a:cubicBezTo>
                        <a:pt x="46" y="146"/>
                        <a:pt x="46" y="146"/>
                        <a:pt x="46" y="146"/>
                      </a:cubicBezTo>
                      <a:cubicBezTo>
                        <a:pt x="46" y="150"/>
                        <a:pt x="50" y="153"/>
                        <a:pt x="54" y="153"/>
                      </a:cubicBezTo>
                      <a:cubicBezTo>
                        <a:pt x="58" y="153"/>
                        <a:pt x="61" y="150"/>
                        <a:pt x="61" y="146"/>
                      </a:cubicBezTo>
                      <a:cubicBezTo>
                        <a:pt x="61" y="91"/>
                        <a:pt x="61" y="91"/>
                        <a:pt x="61" y="91"/>
                      </a:cubicBezTo>
                      <a:cubicBezTo>
                        <a:pt x="80" y="91"/>
                        <a:pt x="80" y="91"/>
                        <a:pt x="80" y="91"/>
                      </a:cubicBezTo>
                      <a:cubicBezTo>
                        <a:pt x="60" y="21"/>
                        <a:pt x="60" y="21"/>
                        <a:pt x="60" y="21"/>
                      </a:cubicBezTo>
                      <a:cubicBezTo>
                        <a:pt x="61" y="21"/>
                        <a:pt x="61" y="21"/>
                        <a:pt x="61" y="21"/>
                      </a:cubicBezTo>
                      <a:cubicBezTo>
                        <a:pt x="62" y="21"/>
                        <a:pt x="62" y="21"/>
                        <a:pt x="62" y="21"/>
                      </a:cubicBezTo>
                      <a:cubicBezTo>
                        <a:pt x="75" y="60"/>
                        <a:pt x="75" y="60"/>
                        <a:pt x="75" y="60"/>
                      </a:cubicBezTo>
                      <a:cubicBezTo>
                        <a:pt x="77" y="63"/>
                        <a:pt x="80" y="65"/>
                        <a:pt x="83" y="64"/>
                      </a:cubicBezTo>
                      <a:cubicBezTo>
                        <a:pt x="87" y="63"/>
                        <a:pt x="88" y="59"/>
                        <a:pt x="87" y="56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11664" tIns="55832" rIns="111664" bIns="55832" numCol="1" anchor="t" anchorCtr="0" compatLnSpc="1"/>
                <a:lstStyle/>
                <a:p>
                  <a:pPr marL="0" marR="0" lvl="0" indent="0" defTabSz="914400" eaLnBrk="1" fontAlgn="base" latinLnBrk="0" hangingPunct="1">
                    <a:lnSpc>
                      <a:spcPct val="12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阿里巴巴普惠体 R" panose="00020600040101010101" charset="-122"/>
                    <a:ea typeface="阿里巴巴普惠体 R" panose="00020600040101010101" charset="-122"/>
                    <a:cs typeface="阿里巴巴普惠体 R" panose="00020600040101010101" charset="-122"/>
                    <a:sym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47" name="组合 46"/>
            <p:cNvGrpSpPr/>
            <p:nvPr/>
          </p:nvGrpSpPr>
          <p:grpSpPr>
            <a:xfrm>
              <a:off x="6963714" y="3885986"/>
              <a:ext cx="4095090" cy="697708"/>
              <a:chOff x="6963714" y="3885986"/>
              <a:chExt cx="4095090" cy="697708"/>
            </a:xfrm>
          </p:grpSpPr>
          <p:sp>
            <p:nvSpPr>
              <p:cNvPr id="48" name="Rectangle 165"/>
              <p:cNvSpPr/>
              <p:nvPr/>
            </p:nvSpPr>
            <p:spPr>
              <a:xfrm>
                <a:off x="10260509" y="3979040"/>
                <a:ext cx="798295" cy="487249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pPr fontAlgn="base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800" dirty="0">
                    <a:solidFill>
                      <a:srgbClr val="E61D27"/>
                    </a:solidFill>
                    <a:latin typeface="阿里巴巴普惠体 R" panose="00020600040101010101" charset="-122"/>
                    <a:ea typeface="阿里巴巴普惠体 R" panose="00020600040101010101" charset="-122"/>
                    <a:cs typeface="阿里巴巴普惠体 R" panose="00020600040101010101" charset="-122"/>
                    <a:sym typeface="Arial" panose="020B0604020202020204" pitchFamily="34" charset="0"/>
                  </a:rPr>
                  <a:t>50%</a:t>
                </a:r>
              </a:p>
            </p:txBody>
          </p:sp>
          <p:grpSp>
            <p:nvGrpSpPr>
              <p:cNvPr id="49" name="Group 212"/>
              <p:cNvGrpSpPr/>
              <p:nvPr/>
            </p:nvGrpSpPr>
            <p:grpSpPr>
              <a:xfrm>
                <a:off x="6963714" y="3885986"/>
                <a:ext cx="3030666" cy="697708"/>
                <a:chOff x="5932686" y="2855964"/>
                <a:chExt cx="2449314" cy="563870"/>
              </a:xfrm>
            </p:grpSpPr>
            <p:grpSp>
              <p:nvGrpSpPr>
                <p:cNvPr id="50" name="Group 179"/>
                <p:cNvGrpSpPr/>
                <p:nvPr/>
              </p:nvGrpSpPr>
              <p:grpSpPr>
                <a:xfrm>
                  <a:off x="5932686" y="2855964"/>
                  <a:ext cx="220321" cy="563870"/>
                  <a:chOff x="5054600" y="1652588"/>
                  <a:chExt cx="187325" cy="479424"/>
                </a:xfrm>
                <a:solidFill>
                  <a:srgbClr val="1C57A8"/>
                </a:solidFill>
              </p:grpSpPr>
              <p:sp>
                <p:nvSpPr>
                  <p:cNvPr id="78" name="Freeform 96"/>
                  <p:cNvSpPr/>
                  <p:nvPr/>
                </p:nvSpPr>
                <p:spPr bwMode="auto">
                  <a:xfrm>
                    <a:off x="5054600" y="1733550"/>
                    <a:ext cx="187325" cy="398462"/>
                  </a:xfrm>
                  <a:custGeom>
                    <a:avLst/>
                    <a:gdLst/>
                    <a:ahLst/>
                    <a:cxnLst>
                      <a:cxn ang="0">
                        <a:pos x="55" y="1"/>
                      </a:cxn>
                      <a:cxn ang="0">
                        <a:pos x="19" y="0"/>
                      </a:cxn>
                      <a:cxn ang="0">
                        <a:pos x="0" y="16"/>
                      </a:cxn>
                      <a:cxn ang="0">
                        <a:pos x="0" y="16"/>
                      </a:cxn>
                      <a:cxn ang="0">
                        <a:pos x="0" y="18"/>
                      </a:cxn>
                      <a:cxn ang="0">
                        <a:pos x="0" y="69"/>
                      </a:cxn>
                      <a:cxn ang="0">
                        <a:pos x="6" y="75"/>
                      </a:cxn>
                      <a:cxn ang="0">
                        <a:pos x="12" y="69"/>
                      </a:cxn>
                      <a:cxn ang="0">
                        <a:pos x="12" y="25"/>
                      </a:cxn>
                      <a:cxn ang="0">
                        <a:pos x="18" y="25"/>
                      </a:cxn>
                      <a:cxn ang="0">
                        <a:pos x="18" y="68"/>
                      </a:cxn>
                      <a:cxn ang="0">
                        <a:pos x="18" y="69"/>
                      </a:cxn>
                      <a:cxn ang="0">
                        <a:pos x="18" y="145"/>
                      </a:cxn>
                      <a:cxn ang="0">
                        <a:pos x="26" y="153"/>
                      </a:cxn>
                      <a:cxn ang="0">
                        <a:pos x="34" y="145"/>
                      </a:cxn>
                      <a:cxn ang="0">
                        <a:pos x="34" y="78"/>
                      </a:cxn>
                      <a:cxn ang="0">
                        <a:pos x="39" y="78"/>
                      </a:cxn>
                      <a:cxn ang="0">
                        <a:pos x="39" y="145"/>
                      </a:cxn>
                      <a:cxn ang="0">
                        <a:pos x="47" y="153"/>
                      </a:cxn>
                      <a:cxn ang="0">
                        <a:pos x="55" y="145"/>
                      </a:cxn>
                      <a:cxn ang="0">
                        <a:pos x="55" y="68"/>
                      </a:cxn>
                      <a:cxn ang="0">
                        <a:pos x="55" y="67"/>
                      </a:cxn>
                      <a:cxn ang="0">
                        <a:pos x="55" y="25"/>
                      </a:cxn>
                      <a:cxn ang="0">
                        <a:pos x="60" y="25"/>
                      </a:cxn>
                      <a:cxn ang="0">
                        <a:pos x="60" y="69"/>
                      </a:cxn>
                      <a:cxn ang="0">
                        <a:pos x="66" y="75"/>
                      </a:cxn>
                      <a:cxn ang="0">
                        <a:pos x="73" y="69"/>
                      </a:cxn>
                      <a:cxn ang="0">
                        <a:pos x="73" y="18"/>
                      </a:cxn>
                      <a:cxn ang="0">
                        <a:pos x="73" y="16"/>
                      </a:cxn>
                      <a:cxn ang="0">
                        <a:pos x="73" y="15"/>
                      </a:cxn>
                      <a:cxn ang="0">
                        <a:pos x="55" y="1"/>
                      </a:cxn>
                    </a:cxnLst>
                    <a:rect l="0" t="0" r="r" b="b"/>
                    <a:pathLst>
                      <a:path w="73" h="153">
                        <a:moveTo>
                          <a:pt x="55" y="1"/>
                        </a:moveTo>
                        <a:cubicBezTo>
                          <a:pt x="19" y="0"/>
                          <a:pt x="19" y="0"/>
                          <a:pt x="19" y="0"/>
                        </a:cubicBezTo>
                        <a:cubicBezTo>
                          <a:pt x="5" y="1"/>
                          <a:pt x="0" y="12"/>
                          <a:pt x="0" y="16"/>
                        </a:cubicBezTo>
                        <a:cubicBezTo>
                          <a:pt x="0" y="16"/>
                          <a:pt x="0" y="16"/>
                          <a:pt x="0" y="16"/>
                        </a:cubicBezTo>
                        <a:cubicBezTo>
                          <a:pt x="0" y="18"/>
                          <a:pt x="0" y="18"/>
                          <a:pt x="0" y="18"/>
                        </a:cubicBezTo>
                        <a:cubicBezTo>
                          <a:pt x="0" y="69"/>
                          <a:pt x="0" y="69"/>
                          <a:pt x="0" y="69"/>
                        </a:cubicBezTo>
                        <a:cubicBezTo>
                          <a:pt x="0" y="73"/>
                          <a:pt x="3" y="75"/>
                          <a:pt x="6" y="75"/>
                        </a:cubicBezTo>
                        <a:cubicBezTo>
                          <a:pt x="10" y="75"/>
                          <a:pt x="12" y="73"/>
                          <a:pt x="12" y="69"/>
                        </a:cubicBezTo>
                        <a:cubicBezTo>
                          <a:pt x="12" y="25"/>
                          <a:pt x="12" y="25"/>
                          <a:pt x="12" y="25"/>
                        </a:cubicBezTo>
                        <a:cubicBezTo>
                          <a:pt x="18" y="25"/>
                          <a:pt x="18" y="25"/>
                          <a:pt x="18" y="25"/>
                        </a:cubicBezTo>
                        <a:cubicBezTo>
                          <a:pt x="18" y="68"/>
                          <a:pt x="18" y="68"/>
                          <a:pt x="18" y="68"/>
                        </a:cubicBezTo>
                        <a:cubicBezTo>
                          <a:pt x="18" y="68"/>
                          <a:pt x="18" y="69"/>
                          <a:pt x="18" y="69"/>
                        </a:cubicBezTo>
                        <a:cubicBezTo>
                          <a:pt x="18" y="145"/>
                          <a:pt x="18" y="145"/>
                          <a:pt x="18" y="145"/>
                        </a:cubicBezTo>
                        <a:cubicBezTo>
                          <a:pt x="18" y="150"/>
                          <a:pt x="21" y="153"/>
                          <a:pt x="26" y="153"/>
                        </a:cubicBezTo>
                        <a:cubicBezTo>
                          <a:pt x="31" y="153"/>
                          <a:pt x="34" y="150"/>
                          <a:pt x="34" y="145"/>
                        </a:cubicBezTo>
                        <a:cubicBezTo>
                          <a:pt x="34" y="78"/>
                          <a:pt x="34" y="78"/>
                          <a:pt x="34" y="78"/>
                        </a:cubicBezTo>
                        <a:cubicBezTo>
                          <a:pt x="39" y="78"/>
                          <a:pt x="39" y="78"/>
                          <a:pt x="39" y="78"/>
                        </a:cubicBezTo>
                        <a:cubicBezTo>
                          <a:pt x="39" y="145"/>
                          <a:pt x="39" y="145"/>
                          <a:pt x="39" y="145"/>
                        </a:cubicBezTo>
                        <a:cubicBezTo>
                          <a:pt x="39" y="150"/>
                          <a:pt x="42" y="153"/>
                          <a:pt x="47" y="153"/>
                        </a:cubicBezTo>
                        <a:cubicBezTo>
                          <a:pt x="52" y="153"/>
                          <a:pt x="55" y="150"/>
                          <a:pt x="55" y="145"/>
                        </a:cubicBezTo>
                        <a:cubicBezTo>
                          <a:pt x="55" y="68"/>
                          <a:pt x="55" y="68"/>
                          <a:pt x="55" y="68"/>
                        </a:cubicBezTo>
                        <a:cubicBezTo>
                          <a:pt x="55" y="67"/>
                          <a:pt x="55" y="67"/>
                          <a:pt x="55" y="67"/>
                        </a:cubicBezTo>
                        <a:cubicBezTo>
                          <a:pt x="55" y="25"/>
                          <a:pt x="55" y="25"/>
                          <a:pt x="55" y="25"/>
                        </a:cubicBezTo>
                        <a:cubicBezTo>
                          <a:pt x="60" y="25"/>
                          <a:pt x="60" y="25"/>
                          <a:pt x="60" y="25"/>
                        </a:cubicBezTo>
                        <a:cubicBezTo>
                          <a:pt x="60" y="69"/>
                          <a:pt x="60" y="69"/>
                          <a:pt x="60" y="69"/>
                        </a:cubicBezTo>
                        <a:cubicBezTo>
                          <a:pt x="60" y="73"/>
                          <a:pt x="63" y="75"/>
                          <a:pt x="66" y="75"/>
                        </a:cubicBezTo>
                        <a:cubicBezTo>
                          <a:pt x="70" y="75"/>
                          <a:pt x="73" y="73"/>
                          <a:pt x="73" y="69"/>
                        </a:cubicBezTo>
                        <a:cubicBezTo>
                          <a:pt x="73" y="18"/>
                          <a:pt x="73" y="18"/>
                          <a:pt x="73" y="18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15"/>
                          <a:pt x="73" y="15"/>
                          <a:pt x="73" y="15"/>
                        </a:cubicBezTo>
                        <a:cubicBezTo>
                          <a:pt x="73" y="10"/>
                          <a:pt x="67" y="1"/>
                          <a:pt x="55" y="1"/>
                        </a:cubicBezTo>
                        <a:close/>
                      </a:path>
                    </a:pathLst>
                  </a:custGeom>
                  <a:solidFill>
                    <a:srgbClr val="E61D27"/>
                  </a:solidFill>
                  <a:ln w="9525">
                    <a:noFill/>
                    <a:round/>
                  </a:ln>
                </p:spPr>
                <p:txBody>
                  <a:bodyPr vert="horz" wrap="square" lIns="111664" tIns="55832" rIns="111664" bIns="55832" numCol="1" anchor="t" anchorCtr="0" compatLnSpc="1"/>
                  <a:lstStyle/>
                  <a:p>
                    <a:pPr marL="0" marR="0" lvl="0" indent="0" defTabSz="914400" eaLnBrk="1" fontAlgn="base" latinLnBrk="0" hangingPunct="1">
                      <a:lnSpc>
                        <a:spcPct val="12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en-US" sz="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阿里巴巴普惠体 R" panose="00020600040101010101" charset="-122"/>
                      <a:ea typeface="阿里巴巴普惠体 R" panose="00020600040101010101" charset="-122"/>
                      <a:cs typeface="阿里巴巴普惠体 R" panose="00020600040101010101" charset="-122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79" name="Oval 97"/>
                  <p:cNvSpPr>
                    <a:spLocks noChangeArrowheads="1"/>
                  </p:cNvSpPr>
                  <p:nvPr/>
                </p:nvSpPr>
                <p:spPr bwMode="auto">
                  <a:xfrm>
                    <a:off x="5110163" y="1652588"/>
                    <a:ext cx="74613" cy="76200"/>
                  </a:xfrm>
                  <a:prstGeom prst="ellipse">
                    <a:avLst/>
                  </a:prstGeom>
                  <a:solidFill>
                    <a:srgbClr val="E61D27"/>
                  </a:solidFill>
                  <a:ln w="9525">
                    <a:noFill/>
                    <a:round/>
                  </a:ln>
                </p:spPr>
                <p:txBody>
                  <a:bodyPr vert="horz" wrap="square" lIns="111664" tIns="55832" rIns="111664" bIns="55832" numCol="1" anchor="t" anchorCtr="0" compatLnSpc="1"/>
                  <a:lstStyle/>
                  <a:p>
                    <a:pPr marL="0" marR="0" lvl="0" indent="0" defTabSz="914400" eaLnBrk="1" fontAlgn="base" latinLnBrk="0" hangingPunct="1">
                      <a:lnSpc>
                        <a:spcPct val="12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en-US" sz="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阿里巴巴普惠体 R" panose="00020600040101010101" charset="-122"/>
                      <a:ea typeface="阿里巴巴普惠体 R" panose="00020600040101010101" charset="-122"/>
                      <a:cs typeface="阿里巴巴普惠体 R" panose="00020600040101010101" charset="-122"/>
                      <a:sym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51" name="Group 179"/>
                <p:cNvGrpSpPr/>
                <p:nvPr/>
              </p:nvGrpSpPr>
              <p:grpSpPr>
                <a:xfrm>
                  <a:off x="6180352" y="2855964"/>
                  <a:ext cx="220321" cy="563870"/>
                  <a:chOff x="5054600" y="1652588"/>
                  <a:chExt cx="187325" cy="479424"/>
                </a:xfrm>
                <a:solidFill>
                  <a:srgbClr val="1C57A8"/>
                </a:solidFill>
              </p:grpSpPr>
              <p:sp>
                <p:nvSpPr>
                  <p:cNvPr id="76" name="Freeform 96"/>
                  <p:cNvSpPr/>
                  <p:nvPr/>
                </p:nvSpPr>
                <p:spPr bwMode="auto">
                  <a:xfrm>
                    <a:off x="5054600" y="1733550"/>
                    <a:ext cx="187325" cy="398462"/>
                  </a:xfrm>
                  <a:custGeom>
                    <a:avLst/>
                    <a:gdLst/>
                    <a:ahLst/>
                    <a:cxnLst>
                      <a:cxn ang="0">
                        <a:pos x="55" y="1"/>
                      </a:cxn>
                      <a:cxn ang="0">
                        <a:pos x="19" y="0"/>
                      </a:cxn>
                      <a:cxn ang="0">
                        <a:pos x="0" y="16"/>
                      </a:cxn>
                      <a:cxn ang="0">
                        <a:pos x="0" y="16"/>
                      </a:cxn>
                      <a:cxn ang="0">
                        <a:pos x="0" y="18"/>
                      </a:cxn>
                      <a:cxn ang="0">
                        <a:pos x="0" y="69"/>
                      </a:cxn>
                      <a:cxn ang="0">
                        <a:pos x="6" y="75"/>
                      </a:cxn>
                      <a:cxn ang="0">
                        <a:pos x="12" y="69"/>
                      </a:cxn>
                      <a:cxn ang="0">
                        <a:pos x="12" y="25"/>
                      </a:cxn>
                      <a:cxn ang="0">
                        <a:pos x="18" y="25"/>
                      </a:cxn>
                      <a:cxn ang="0">
                        <a:pos x="18" y="68"/>
                      </a:cxn>
                      <a:cxn ang="0">
                        <a:pos x="18" y="69"/>
                      </a:cxn>
                      <a:cxn ang="0">
                        <a:pos x="18" y="145"/>
                      </a:cxn>
                      <a:cxn ang="0">
                        <a:pos x="26" y="153"/>
                      </a:cxn>
                      <a:cxn ang="0">
                        <a:pos x="34" y="145"/>
                      </a:cxn>
                      <a:cxn ang="0">
                        <a:pos x="34" y="78"/>
                      </a:cxn>
                      <a:cxn ang="0">
                        <a:pos x="39" y="78"/>
                      </a:cxn>
                      <a:cxn ang="0">
                        <a:pos x="39" y="145"/>
                      </a:cxn>
                      <a:cxn ang="0">
                        <a:pos x="47" y="153"/>
                      </a:cxn>
                      <a:cxn ang="0">
                        <a:pos x="55" y="145"/>
                      </a:cxn>
                      <a:cxn ang="0">
                        <a:pos x="55" y="68"/>
                      </a:cxn>
                      <a:cxn ang="0">
                        <a:pos x="55" y="67"/>
                      </a:cxn>
                      <a:cxn ang="0">
                        <a:pos x="55" y="25"/>
                      </a:cxn>
                      <a:cxn ang="0">
                        <a:pos x="60" y="25"/>
                      </a:cxn>
                      <a:cxn ang="0">
                        <a:pos x="60" y="69"/>
                      </a:cxn>
                      <a:cxn ang="0">
                        <a:pos x="66" y="75"/>
                      </a:cxn>
                      <a:cxn ang="0">
                        <a:pos x="73" y="69"/>
                      </a:cxn>
                      <a:cxn ang="0">
                        <a:pos x="73" y="18"/>
                      </a:cxn>
                      <a:cxn ang="0">
                        <a:pos x="73" y="16"/>
                      </a:cxn>
                      <a:cxn ang="0">
                        <a:pos x="73" y="15"/>
                      </a:cxn>
                      <a:cxn ang="0">
                        <a:pos x="55" y="1"/>
                      </a:cxn>
                    </a:cxnLst>
                    <a:rect l="0" t="0" r="r" b="b"/>
                    <a:pathLst>
                      <a:path w="73" h="153">
                        <a:moveTo>
                          <a:pt x="55" y="1"/>
                        </a:moveTo>
                        <a:cubicBezTo>
                          <a:pt x="19" y="0"/>
                          <a:pt x="19" y="0"/>
                          <a:pt x="19" y="0"/>
                        </a:cubicBezTo>
                        <a:cubicBezTo>
                          <a:pt x="5" y="1"/>
                          <a:pt x="0" y="12"/>
                          <a:pt x="0" y="16"/>
                        </a:cubicBezTo>
                        <a:cubicBezTo>
                          <a:pt x="0" y="16"/>
                          <a:pt x="0" y="16"/>
                          <a:pt x="0" y="16"/>
                        </a:cubicBezTo>
                        <a:cubicBezTo>
                          <a:pt x="0" y="18"/>
                          <a:pt x="0" y="18"/>
                          <a:pt x="0" y="18"/>
                        </a:cubicBezTo>
                        <a:cubicBezTo>
                          <a:pt x="0" y="69"/>
                          <a:pt x="0" y="69"/>
                          <a:pt x="0" y="69"/>
                        </a:cubicBezTo>
                        <a:cubicBezTo>
                          <a:pt x="0" y="73"/>
                          <a:pt x="3" y="75"/>
                          <a:pt x="6" y="75"/>
                        </a:cubicBezTo>
                        <a:cubicBezTo>
                          <a:pt x="10" y="75"/>
                          <a:pt x="12" y="73"/>
                          <a:pt x="12" y="69"/>
                        </a:cubicBezTo>
                        <a:cubicBezTo>
                          <a:pt x="12" y="25"/>
                          <a:pt x="12" y="25"/>
                          <a:pt x="12" y="25"/>
                        </a:cubicBezTo>
                        <a:cubicBezTo>
                          <a:pt x="18" y="25"/>
                          <a:pt x="18" y="25"/>
                          <a:pt x="18" y="25"/>
                        </a:cubicBezTo>
                        <a:cubicBezTo>
                          <a:pt x="18" y="68"/>
                          <a:pt x="18" y="68"/>
                          <a:pt x="18" y="68"/>
                        </a:cubicBezTo>
                        <a:cubicBezTo>
                          <a:pt x="18" y="68"/>
                          <a:pt x="18" y="69"/>
                          <a:pt x="18" y="69"/>
                        </a:cubicBezTo>
                        <a:cubicBezTo>
                          <a:pt x="18" y="145"/>
                          <a:pt x="18" y="145"/>
                          <a:pt x="18" y="145"/>
                        </a:cubicBezTo>
                        <a:cubicBezTo>
                          <a:pt x="18" y="150"/>
                          <a:pt x="21" y="153"/>
                          <a:pt x="26" y="153"/>
                        </a:cubicBezTo>
                        <a:cubicBezTo>
                          <a:pt x="31" y="153"/>
                          <a:pt x="34" y="150"/>
                          <a:pt x="34" y="145"/>
                        </a:cubicBezTo>
                        <a:cubicBezTo>
                          <a:pt x="34" y="78"/>
                          <a:pt x="34" y="78"/>
                          <a:pt x="34" y="78"/>
                        </a:cubicBezTo>
                        <a:cubicBezTo>
                          <a:pt x="39" y="78"/>
                          <a:pt x="39" y="78"/>
                          <a:pt x="39" y="78"/>
                        </a:cubicBezTo>
                        <a:cubicBezTo>
                          <a:pt x="39" y="145"/>
                          <a:pt x="39" y="145"/>
                          <a:pt x="39" y="145"/>
                        </a:cubicBezTo>
                        <a:cubicBezTo>
                          <a:pt x="39" y="150"/>
                          <a:pt x="42" y="153"/>
                          <a:pt x="47" y="153"/>
                        </a:cubicBezTo>
                        <a:cubicBezTo>
                          <a:pt x="52" y="153"/>
                          <a:pt x="55" y="150"/>
                          <a:pt x="55" y="145"/>
                        </a:cubicBezTo>
                        <a:cubicBezTo>
                          <a:pt x="55" y="68"/>
                          <a:pt x="55" y="68"/>
                          <a:pt x="55" y="68"/>
                        </a:cubicBezTo>
                        <a:cubicBezTo>
                          <a:pt x="55" y="67"/>
                          <a:pt x="55" y="67"/>
                          <a:pt x="55" y="67"/>
                        </a:cubicBezTo>
                        <a:cubicBezTo>
                          <a:pt x="55" y="25"/>
                          <a:pt x="55" y="25"/>
                          <a:pt x="55" y="25"/>
                        </a:cubicBezTo>
                        <a:cubicBezTo>
                          <a:pt x="60" y="25"/>
                          <a:pt x="60" y="25"/>
                          <a:pt x="60" y="25"/>
                        </a:cubicBezTo>
                        <a:cubicBezTo>
                          <a:pt x="60" y="69"/>
                          <a:pt x="60" y="69"/>
                          <a:pt x="60" y="69"/>
                        </a:cubicBezTo>
                        <a:cubicBezTo>
                          <a:pt x="60" y="73"/>
                          <a:pt x="63" y="75"/>
                          <a:pt x="66" y="75"/>
                        </a:cubicBezTo>
                        <a:cubicBezTo>
                          <a:pt x="70" y="75"/>
                          <a:pt x="73" y="73"/>
                          <a:pt x="73" y="69"/>
                        </a:cubicBezTo>
                        <a:cubicBezTo>
                          <a:pt x="73" y="18"/>
                          <a:pt x="73" y="18"/>
                          <a:pt x="73" y="18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15"/>
                          <a:pt x="73" y="15"/>
                          <a:pt x="73" y="15"/>
                        </a:cubicBezTo>
                        <a:cubicBezTo>
                          <a:pt x="73" y="10"/>
                          <a:pt x="67" y="1"/>
                          <a:pt x="55" y="1"/>
                        </a:cubicBezTo>
                        <a:close/>
                      </a:path>
                    </a:pathLst>
                  </a:custGeom>
                  <a:solidFill>
                    <a:srgbClr val="E61D27"/>
                  </a:solidFill>
                  <a:ln w="9525">
                    <a:noFill/>
                    <a:round/>
                  </a:ln>
                </p:spPr>
                <p:txBody>
                  <a:bodyPr vert="horz" wrap="square" lIns="111664" tIns="55832" rIns="111664" bIns="55832" numCol="1" anchor="t" anchorCtr="0" compatLnSpc="1"/>
                  <a:lstStyle/>
                  <a:p>
                    <a:pPr marL="0" marR="0" lvl="0" indent="0" defTabSz="914400" eaLnBrk="1" fontAlgn="base" latinLnBrk="0" hangingPunct="1">
                      <a:lnSpc>
                        <a:spcPct val="12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en-US" sz="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阿里巴巴普惠体 R" panose="00020600040101010101" charset="-122"/>
                      <a:ea typeface="阿里巴巴普惠体 R" panose="00020600040101010101" charset="-122"/>
                      <a:cs typeface="阿里巴巴普惠体 R" panose="00020600040101010101" charset="-122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77" name="Oval 97"/>
                  <p:cNvSpPr>
                    <a:spLocks noChangeArrowheads="1"/>
                  </p:cNvSpPr>
                  <p:nvPr/>
                </p:nvSpPr>
                <p:spPr bwMode="auto">
                  <a:xfrm>
                    <a:off x="5110163" y="1652588"/>
                    <a:ext cx="74613" cy="76200"/>
                  </a:xfrm>
                  <a:prstGeom prst="ellipse">
                    <a:avLst/>
                  </a:prstGeom>
                  <a:solidFill>
                    <a:srgbClr val="E61D27"/>
                  </a:solidFill>
                  <a:ln w="9525">
                    <a:noFill/>
                    <a:round/>
                  </a:ln>
                </p:spPr>
                <p:txBody>
                  <a:bodyPr vert="horz" wrap="square" lIns="111664" tIns="55832" rIns="111664" bIns="55832" numCol="1" anchor="t" anchorCtr="0" compatLnSpc="1"/>
                  <a:lstStyle/>
                  <a:p>
                    <a:pPr marL="0" marR="0" lvl="0" indent="0" defTabSz="914400" eaLnBrk="1" fontAlgn="base" latinLnBrk="0" hangingPunct="1">
                      <a:lnSpc>
                        <a:spcPct val="12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en-US" sz="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阿里巴巴普惠体 R" panose="00020600040101010101" charset="-122"/>
                      <a:ea typeface="阿里巴巴普惠体 R" panose="00020600040101010101" charset="-122"/>
                      <a:cs typeface="阿里巴巴普惠体 R" panose="00020600040101010101" charset="-122"/>
                      <a:sym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52" name="Group 179"/>
                <p:cNvGrpSpPr/>
                <p:nvPr/>
              </p:nvGrpSpPr>
              <p:grpSpPr>
                <a:xfrm>
                  <a:off x="6428018" y="2855964"/>
                  <a:ext cx="220321" cy="563870"/>
                  <a:chOff x="5054600" y="1652588"/>
                  <a:chExt cx="187325" cy="479424"/>
                </a:xfrm>
                <a:solidFill>
                  <a:srgbClr val="1C57A8"/>
                </a:solidFill>
              </p:grpSpPr>
              <p:sp>
                <p:nvSpPr>
                  <p:cNvPr id="74" name="Freeform 96"/>
                  <p:cNvSpPr/>
                  <p:nvPr/>
                </p:nvSpPr>
                <p:spPr bwMode="auto">
                  <a:xfrm>
                    <a:off x="5054600" y="1733550"/>
                    <a:ext cx="187325" cy="398462"/>
                  </a:xfrm>
                  <a:custGeom>
                    <a:avLst/>
                    <a:gdLst/>
                    <a:ahLst/>
                    <a:cxnLst>
                      <a:cxn ang="0">
                        <a:pos x="55" y="1"/>
                      </a:cxn>
                      <a:cxn ang="0">
                        <a:pos x="19" y="0"/>
                      </a:cxn>
                      <a:cxn ang="0">
                        <a:pos x="0" y="16"/>
                      </a:cxn>
                      <a:cxn ang="0">
                        <a:pos x="0" y="16"/>
                      </a:cxn>
                      <a:cxn ang="0">
                        <a:pos x="0" y="18"/>
                      </a:cxn>
                      <a:cxn ang="0">
                        <a:pos x="0" y="69"/>
                      </a:cxn>
                      <a:cxn ang="0">
                        <a:pos x="6" y="75"/>
                      </a:cxn>
                      <a:cxn ang="0">
                        <a:pos x="12" y="69"/>
                      </a:cxn>
                      <a:cxn ang="0">
                        <a:pos x="12" y="25"/>
                      </a:cxn>
                      <a:cxn ang="0">
                        <a:pos x="18" y="25"/>
                      </a:cxn>
                      <a:cxn ang="0">
                        <a:pos x="18" y="68"/>
                      </a:cxn>
                      <a:cxn ang="0">
                        <a:pos x="18" y="69"/>
                      </a:cxn>
                      <a:cxn ang="0">
                        <a:pos x="18" y="145"/>
                      </a:cxn>
                      <a:cxn ang="0">
                        <a:pos x="26" y="153"/>
                      </a:cxn>
                      <a:cxn ang="0">
                        <a:pos x="34" y="145"/>
                      </a:cxn>
                      <a:cxn ang="0">
                        <a:pos x="34" y="78"/>
                      </a:cxn>
                      <a:cxn ang="0">
                        <a:pos x="39" y="78"/>
                      </a:cxn>
                      <a:cxn ang="0">
                        <a:pos x="39" y="145"/>
                      </a:cxn>
                      <a:cxn ang="0">
                        <a:pos x="47" y="153"/>
                      </a:cxn>
                      <a:cxn ang="0">
                        <a:pos x="55" y="145"/>
                      </a:cxn>
                      <a:cxn ang="0">
                        <a:pos x="55" y="68"/>
                      </a:cxn>
                      <a:cxn ang="0">
                        <a:pos x="55" y="67"/>
                      </a:cxn>
                      <a:cxn ang="0">
                        <a:pos x="55" y="25"/>
                      </a:cxn>
                      <a:cxn ang="0">
                        <a:pos x="60" y="25"/>
                      </a:cxn>
                      <a:cxn ang="0">
                        <a:pos x="60" y="69"/>
                      </a:cxn>
                      <a:cxn ang="0">
                        <a:pos x="66" y="75"/>
                      </a:cxn>
                      <a:cxn ang="0">
                        <a:pos x="73" y="69"/>
                      </a:cxn>
                      <a:cxn ang="0">
                        <a:pos x="73" y="18"/>
                      </a:cxn>
                      <a:cxn ang="0">
                        <a:pos x="73" y="16"/>
                      </a:cxn>
                      <a:cxn ang="0">
                        <a:pos x="73" y="15"/>
                      </a:cxn>
                      <a:cxn ang="0">
                        <a:pos x="55" y="1"/>
                      </a:cxn>
                    </a:cxnLst>
                    <a:rect l="0" t="0" r="r" b="b"/>
                    <a:pathLst>
                      <a:path w="73" h="153">
                        <a:moveTo>
                          <a:pt x="55" y="1"/>
                        </a:moveTo>
                        <a:cubicBezTo>
                          <a:pt x="19" y="0"/>
                          <a:pt x="19" y="0"/>
                          <a:pt x="19" y="0"/>
                        </a:cubicBezTo>
                        <a:cubicBezTo>
                          <a:pt x="5" y="1"/>
                          <a:pt x="0" y="12"/>
                          <a:pt x="0" y="16"/>
                        </a:cubicBezTo>
                        <a:cubicBezTo>
                          <a:pt x="0" y="16"/>
                          <a:pt x="0" y="16"/>
                          <a:pt x="0" y="16"/>
                        </a:cubicBezTo>
                        <a:cubicBezTo>
                          <a:pt x="0" y="18"/>
                          <a:pt x="0" y="18"/>
                          <a:pt x="0" y="18"/>
                        </a:cubicBezTo>
                        <a:cubicBezTo>
                          <a:pt x="0" y="69"/>
                          <a:pt x="0" y="69"/>
                          <a:pt x="0" y="69"/>
                        </a:cubicBezTo>
                        <a:cubicBezTo>
                          <a:pt x="0" y="73"/>
                          <a:pt x="3" y="75"/>
                          <a:pt x="6" y="75"/>
                        </a:cubicBezTo>
                        <a:cubicBezTo>
                          <a:pt x="10" y="75"/>
                          <a:pt x="12" y="73"/>
                          <a:pt x="12" y="69"/>
                        </a:cubicBezTo>
                        <a:cubicBezTo>
                          <a:pt x="12" y="25"/>
                          <a:pt x="12" y="25"/>
                          <a:pt x="12" y="25"/>
                        </a:cubicBezTo>
                        <a:cubicBezTo>
                          <a:pt x="18" y="25"/>
                          <a:pt x="18" y="25"/>
                          <a:pt x="18" y="25"/>
                        </a:cubicBezTo>
                        <a:cubicBezTo>
                          <a:pt x="18" y="68"/>
                          <a:pt x="18" y="68"/>
                          <a:pt x="18" y="68"/>
                        </a:cubicBezTo>
                        <a:cubicBezTo>
                          <a:pt x="18" y="68"/>
                          <a:pt x="18" y="69"/>
                          <a:pt x="18" y="69"/>
                        </a:cubicBezTo>
                        <a:cubicBezTo>
                          <a:pt x="18" y="145"/>
                          <a:pt x="18" y="145"/>
                          <a:pt x="18" y="145"/>
                        </a:cubicBezTo>
                        <a:cubicBezTo>
                          <a:pt x="18" y="150"/>
                          <a:pt x="21" y="153"/>
                          <a:pt x="26" y="153"/>
                        </a:cubicBezTo>
                        <a:cubicBezTo>
                          <a:pt x="31" y="153"/>
                          <a:pt x="34" y="150"/>
                          <a:pt x="34" y="145"/>
                        </a:cubicBezTo>
                        <a:cubicBezTo>
                          <a:pt x="34" y="78"/>
                          <a:pt x="34" y="78"/>
                          <a:pt x="34" y="78"/>
                        </a:cubicBezTo>
                        <a:cubicBezTo>
                          <a:pt x="39" y="78"/>
                          <a:pt x="39" y="78"/>
                          <a:pt x="39" y="78"/>
                        </a:cubicBezTo>
                        <a:cubicBezTo>
                          <a:pt x="39" y="145"/>
                          <a:pt x="39" y="145"/>
                          <a:pt x="39" y="145"/>
                        </a:cubicBezTo>
                        <a:cubicBezTo>
                          <a:pt x="39" y="150"/>
                          <a:pt x="42" y="153"/>
                          <a:pt x="47" y="153"/>
                        </a:cubicBezTo>
                        <a:cubicBezTo>
                          <a:pt x="52" y="153"/>
                          <a:pt x="55" y="150"/>
                          <a:pt x="55" y="145"/>
                        </a:cubicBezTo>
                        <a:cubicBezTo>
                          <a:pt x="55" y="68"/>
                          <a:pt x="55" y="68"/>
                          <a:pt x="55" y="68"/>
                        </a:cubicBezTo>
                        <a:cubicBezTo>
                          <a:pt x="55" y="67"/>
                          <a:pt x="55" y="67"/>
                          <a:pt x="55" y="67"/>
                        </a:cubicBezTo>
                        <a:cubicBezTo>
                          <a:pt x="55" y="25"/>
                          <a:pt x="55" y="25"/>
                          <a:pt x="55" y="25"/>
                        </a:cubicBezTo>
                        <a:cubicBezTo>
                          <a:pt x="60" y="25"/>
                          <a:pt x="60" y="25"/>
                          <a:pt x="60" y="25"/>
                        </a:cubicBezTo>
                        <a:cubicBezTo>
                          <a:pt x="60" y="69"/>
                          <a:pt x="60" y="69"/>
                          <a:pt x="60" y="69"/>
                        </a:cubicBezTo>
                        <a:cubicBezTo>
                          <a:pt x="60" y="73"/>
                          <a:pt x="63" y="75"/>
                          <a:pt x="66" y="75"/>
                        </a:cubicBezTo>
                        <a:cubicBezTo>
                          <a:pt x="70" y="75"/>
                          <a:pt x="73" y="73"/>
                          <a:pt x="73" y="69"/>
                        </a:cubicBezTo>
                        <a:cubicBezTo>
                          <a:pt x="73" y="18"/>
                          <a:pt x="73" y="18"/>
                          <a:pt x="73" y="18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15"/>
                          <a:pt x="73" y="15"/>
                          <a:pt x="73" y="15"/>
                        </a:cubicBezTo>
                        <a:cubicBezTo>
                          <a:pt x="73" y="10"/>
                          <a:pt x="67" y="1"/>
                          <a:pt x="55" y="1"/>
                        </a:cubicBezTo>
                        <a:close/>
                      </a:path>
                    </a:pathLst>
                  </a:custGeom>
                  <a:solidFill>
                    <a:srgbClr val="E61D27"/>
                  </a:solidFill>
                  <a:ln w="9525">
                    <a:noFill/>
                    <a:round/>
                  </a:ln>
                </p:spPr>
                <p:txBody>
                  <a:bodyPr vert="horz" wrap="square" lIns="111664" tIns="55832" rIns="111664" bIns="55832" numCol="1" anchor="t" anchorCtr="0" compatLnSpc="1"/>
                  <a:lstStyle/>
                  <a:p>
                    <a:pPr marL="0" marR="0" lvl="0" indent="0" defTabSz="914400" eaLnBrk="1" fontAlgn="base" latinLnBrk="0" hangingPunct="1">
                      <a:lnSpc>
                        <a:spcPct val="12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en-US" sz="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阿里巴巴普惠体 R" panose="00020600040101010101" charset="-122"/>
                      <a:ea typeface="阿里巴巴普惠体 R" panose="00020600040101010101" charset="-122"/>
                      <a:cs typeface="阿里巴巴普惠体 R" panose="00020600040101010101" charset="-122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75" name="Oval 97"/>
                  <p:cNvSpPr>
                    <a:spLocks noChangeArrowheads="1"/>
                  </p:cNvSpPr>
                  <p:nvPr/>
                </p:nvSpPr>
                <p:spPr bwMode="auto">
                  <a:xfrm>
                    <a:off x="5110163" y="1652588"/>
                    <a:ext cx="74613" cy="76200"/>
                  </a:xfrm>
                  <a:prstGeom prst="ellipse">
                    <a:avLst/>
                  </a:prstGeom>
                  <a:solidFill>
                    <a:srgbClr val="E61D27"/>
                  </a:solidFill>
                  <a:ln w="9525">
                    <a:noFill/>
                    <a:round/>
                  </a:ln>
                </p:spPr>
                <p:txBody>
                  <a:bodyPr vert="horz" wrap="square" lIns="111664" tIns="55832" rIns="111664" bIns="55832" numCol="1" anchor="t" anchorCtr="0" compatLnSpc="1"/>
                  <a:lstStyle/>
                  <a:p>
                    <a:pPr marL="0" marR="0" lvl="0" indent="0" defTabSz="914400" eaLnBrk="1" fontAlgn="base" latinLnBrk="0" hangingPunct="1">
                      <a:lnSpc>
                        <a:spcPct val="12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en-US" sz="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阿里巴巴普惠体 R" panose="00020600040101010101" charset="-122"/>
                      <a:ea typeface="阿里巴巴普惠体 R" panose="00020600040101010101" charset="-122"/>
                      <a:cs typeface="阿里巴巴普惠体 R" panose="00020600040101010101" charset="-122"/>
                      <a:sym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53" name="Group 179"/>
                <p:cNvGrpSpPr/>
                <p:nvPr/>
              </p:nvGrpSpPr>
              <p:grpSpPr>
                <a:xfrm>
                  <a:off x="6675684" y="2855964"/>
                  <a:ext cx="220321" cy="563870"/>
                  <a:chOff x="5054600" y="1652588"/>
                  <a:chExt cx="187325" cy="479424"/>
                </a:xfrm>
                <a:solidFill>
                  <a:srgbClr val="1C57A8"/>
                </a:solidFill>
              </p:grpSpPr>
              <p:sp>
                <p:nvSpPr>
                  <p:cNvPr id="72" name="Freeform 96"/>
                  <p:cNvSpPr/>
                  <p:nvPr/>
                </p:nvSpPr>
                <p:spPr bwMode="auto">
                  <a:xfrm>
                    <a:off x="5054600" y="1733550"/>
                    <a:ext cx="187325" cy="398462"/>
                  </a:xfrm>
                  <a:custGeom>
                    <a:avLst/>
                    <a:gdLst/>
                    <a:ahLst/>
                    <a:cxnLst>
                      <a:cxn ang="0">
                        <a:pos x="55" y="1"/>
                      </a:cxn>
                      <a:cxn ang="0">
                        <a:pos x="19" y="0"/>
                      </a:cxn>
                      <a:cxn ang="0">
                        <a:pos x="0" y="16"/>
                      </a:cxn>
                      <a:cxn ang="0">
                        <a:pos x="0" y="16"/>
                      </a:cxn>
                      <a:cxn ang="0">
                        <a:pos x="0" y="18"/>
                      </a:cxn>
                      <a:cxn ang="0">
                        <a:pos x="0" y="69"/>
                      </a:cxn>
                      <a:cxn ang="0">
                        <a:pos x="6" y="75"/>
                      </a:cxn>
                      <a:cxn ang="0">
                        <a:pos x="12" y="69"/>
                      </a:cxn>
                      <a:cxn ang="0">
                        <a:pos x="12" y="25"/>
                      </a:cxn>
                      <a:cxn ang="0">
                        <a:pos x="18" y="25"/>
                      </a:cxn>
                      <a:cxn ang="0">
                        <a:pos x="18" y="68"/>
                      </a:cxn>
                      <a:cxn ang="0">
                        <a:pos x="18" y="69"/>
                      </a:cxn>
                      <a:cxn ang="0">
                        <a:pos x="18" y="145"/>
                      </a:cxn>
                      <a:cxn ang="0">
                        <a:pos x="26" y="153"/>
                      </a:cxn>
                      <a:cxn ang="0">
                        <a:pos x="34" y="145"/>
                      </a:cxn>
                      <a:cxn ang="0">
                        <a:pos x="34" y="78"/>
                      </a:cxn>
                      <a:cxn ang="0">
                        <a:pos x="39" y="78"/>
                      </a:cxn>
                      <a:cxn ang="0">
                        <a:pos x="39" y="145"/>
                      </a:cxn>
                      <a:cxn ang="0">
                        <a:pos x="47" y="153"/>
                      </a:cxn>
                      <a:cxn ang="0">
                        <a:pos x="55" y="145"/>
                      </a:cxn>
                      <a:cxn ang="0">
                        <a:pos x="55" y="68"/>
                      </a:cxn>
                      <a:cxn ang="0">
                        <a:pos x="55" y="67"/>
                      </a:cxn>
                      <a:cxn ang="0">
                        <a:pos x="55" y="25"/>
                      </a:cxn>
                      <a:cxn ang="0">
                        <a:pos x="60" y="25"/>
                      </a:cxn>
                      <a:cxn ang="0">
                        <a:pos x="60" y="69"/>
                      </a:cxn>
                      <a:cxn ang="0">
                        <a:pos x="66" y="75"/>
                      </a:cxn>
                      <a:cxn ang="0">
                        <a:pos x="73" y="69"/>
                      </a:cxn>
                      <a:cxn ang="0">
                        <a:pos x="73" y="18"/>
                      </a:cxn>
                      <a:cxn ang="0">
                        <a:pos x="73" y="16"/>
                      </a:cxn>
                      <a:cxn ang="0">
                        <a:pos x="73" y="15"/>
                      </a:cxn>
                      <a:cxn ang="0">
                        <a:pos x="55" y="1"/>
                      </a:cxn>
                    </a:cxnLst>
                    <a:rect l="0" t="0" r="r" b="b"/>
                    <a:pathLst>
                      <a:path w="73" h="153">
                        <a:moveTo>
                          <a:pt x="55" y="1"/>
                        </a:moveTo>
                        <a:cubicBezTo>
                          <a:pt x="19" y="0"/>
                          <a:pt x="19" y="0"/>
                          <a:pt x="19" y="0"/>
                        </a:cubicBezTo>
                        <a:cubicBezTo>
                          <a:pt x="5" y="1"/>
                          <a:pt x="0" y="12"/>
                          <a:pt x="0" y="16"/>
                        </a:cubicBezTo>
                        <a:cubicBezTo>
                          <a:pt x="0" y="16"/>
                          <a:pt x="0" y="16"/>
                          <a:pt x="0" y="16"/>
                        </a:cubicBezTo>
                        <a:cubicBezTo>
                          <a:pt x="0" y="18"/>
                          <a:pt x="0" y="18"/>
                          <a:pt x="0" y="18"/>
                        </a:cubicBezTo>
                        <a:cubicBezTo>
                          <a:pt x="0" y="69"/>
                          <a:pt x="0" y="69"/>
                          <a:pt x="0" y="69"/>
                        </a:cubicBezTo>
                        <a:cubicBezTo>
                          <a:pt x="0" y="73"/>
                          <a:pt x="3" y="75"/>
                          <a:pt x="6" y="75"/>
                        </a:cubicBezTo>
                        <a:cubicBezTo>
                          <a:pt x="10" y="75"/>
                          <a:pt x="12" y="73"/>
                          <a:pt x="12" y="69"/>
                        </a:cubicBezTo>
                        <a:cubicBezTo>
                          <a:pt x="12" y="25"/>
                          <a:pt x="12" y="25"/>
                          <a:pt x="12" y="25"/>
                        </a:cubicBezTo>
                        <a:cubicBezTo>
                          <a:pt x="18" y="25"/>
                          <a:pt x="18" y="25"/>
                          <a:pt x="18" y="25"/>
                        </a:cubicBezTo>
                        <a:cubicBezTo>
                          <a:pt x="18" y="68"/>
                          <a:pt x="18" y="68"/>
                          <a:pt x="18" y="68"/>
                        </a:cubicBezTo>
                        <a:cubicBezTo>
                          <a:pt x="18" y="68"/>
                          <a:pt x="18" y="69"/>
                          <a:pt x="18" y="69"/>
                        </a:cubicBezTo>
                        <a:cubicBezTo>
                          <a:pt x="18" y="145"/>
                          <a:pt x="18" y="145"/>
                          <a:pt x="18" y="145"/>
                        </a:cubicBezTo>
                        <a:cubicBezTo>
                          <a:pt x="18" y="150"/>
                          <a:pt x="21" y="153"/>
                          <a:pt x="26" y="153"/>
                        </a:cubicBezTo>
                        <a:cubicBezTo>
                          <a:pt x="31" y="153"/>
                          <a:pt x="34" y="150"/>
                          <a:pt x="34" y="145"/>
                        </a:cubicBezTo>
                        <a:cubicBezTo>
                          <a:pt x="34" y="78"/>
                          <a:pt x="34" y="78"/>
                          <a:pt x="34" y="78"/>
                        </a:cubicBezTo>
                        <a:cubicBezTo>
                          <a:pt x="39" y="78"/>
                          <a:pt x="39" y="78"/>
                          <a:pt x="39" y="78"/>
                        </a:cubicBezTo>
                        <a:cubicBezTo>
                          <a:pt x="39" y="145"/>
                          <a:pt x="39" y="145"/>
                          <a:pt x="39" y="145"/>
                        </a:cubicBezTo>
                        <a:cubicBezTo>
                          <a:pt x="39" y="150"/>
                          <a:pt x="42" y="153"/>
                          <a:pt x="47" y="153"/>
                        </a:cubicBezTo>
                        <a:cubicBezTo>
                          <a:pt x="52" y="153"/>
                          <a:pt x="55" y="150"/>
                          <a:pt x="55" y="145"/>
                        </a:cubicBezTo>
                        <a:cubicBezTo>
                          <a:pt x="55" y="68"/>
                          <a:pt x="55" y="68"/>
                          <a:pt x="55" y="68"/>
                        </a:cubicBezTo>
                        <a:cubicBezTo>
                          <a:pt x="55" y="67"/>
                          <a:pt x="55" y="67"/>
                          <a:pt x="55" y="67"/>
                        </a:cubicBezTo>
                        <a:cubicBezTo>
                          <a:pt x="55" y="25"/>
                          <a:pt x="55" y="25"/>
                          <a:pt x="55" y="25"/>
                        </a:cubicBezTo>
                        <a:cubicBezTo>
                          <a:pt x="60" y="25"/>
                          <a:pt x="60" y="25"/>
                          <a:pt x="60" y="25"/>
                        </a:cubicBezTo>
                        <a:cubicBezTo>
                          <a:pt x="60" y="69"/>
                          <a:pt x="60" y="69"/>
                          <a:pt x="60" y="69"/>
                        </a:cubicBezTo>
                        <a:cubicBezTo>
                          <a:pt x="60" y="73"/>
                          <a:pt x="63" y="75"/>
                          <a:pt x="66" y="75"/>
                        </a:cubicBezTo>
                        <a:cubicBezTo>
                          <a:pt x="70" y="75"/>
                          <a:pt x="73" y="73"/>
                          <a:pt x="73" y="69"/>
                        </a:cubicBezTo>
                        <a:cubicBezTo>
                          <a:pt x="73" y="18"/>
                          <a:pt x="73" y="18"/>
                          <a:pt x="73" y="18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15"/>
                          <a:pt x="73" y="15"/>
                          <a:pt x="73" y="15"/>
                        </a:cubicBezTo>
                        <a:cubicBezTo>
                          <a:pt x="73" y="10"/>
                          <a:pt x="67" y="1"/>
                          <a:pt x="55" y="1"/>
                        </a:cubicBezTo>
                        <a:close/>
                      </a:path>
                    </a:pathLst>
                  </a:custGeom>
                  <a:solidFill>
                    <a:srgbClr val="E61D27"/>
                  </a:solidFill>
                  <a:ln w="9525">
                    <a:noFill/>
                    <a:round/>
                  </a:ln>
                </p:spPr>
                <p:txBody>
                  <a:bodyPr vert="horz" wrap="square" lIns="111664" tIns="55832" rIns="111664" bIns="55832" numCol="1" anchor="t" anchorCtr="0" compatLnSpc="1"/>
                  <a:lstStyle/>
                  <a:p>
                    <a:pPr marL="0" marR="0" lvl="0" indent="0" defTabSz="914400" eaLnBrk="1" fontAlgn="base" latinLnBrk="0" hangingPunct="1">
                      <a:lnSpc>
                        <a:spcPct val="12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en-US" sz="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阿里巴巴普惠体 R" panose="00020600040101010101" charset="-122"/>
                      <a:ea typeface="阿里巴巴普惠体 R" panose="00020600040101010101" charset="-122"/>
                      <a:cs typeface="阿里巴巴普惠体 R" panose="00020600040101010101" charset="-122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73" name="Oval 97"/>
                  <p:cNvSpPr>
                    <a:spLocks noChangeArrowheads="1"/>
                  </p:cNvSpPr>
                  <p:nvPr/>
                </p:nvSpPr>
                <p:spPr bwMode="auto">
                  <a:xfrm>
                    <a:off x="5110163" y="1652588"/>
                    <a:ext cx="74613" cy="76200"/>
                  </a:xfrm>
                  <a:prstGeom prst="ellipse">
                    <a:avLst/>
                  </a:prstGeom>
                  <a:solidFill>
                    <a:srgbClr val="E61D27"/>
                  </a:solidFill>
                  <a:ln w="9525">
                    <a:noFill/>
                    <a:round/>
                  </a:ln>
                </p:spPr>
                <p:txBody>
                  <a:bodyPr vert="horz" wrap="square" lIns="111664" tIns="55832" rIns="111664" bIns="55832" numCol="1" anchor="t" anchorCtr="0" compatLnSpc="1"/>
                  <a:lstStyle/>
                  <a:p>
                    <a:pPr marL="0" marR="0" lvl="0" indent="0" defTabSz="914400" eaLnBrk="1" fontAlgn="base" latinLnBrk="0" hangingPunct="1">
                      <a:lnSpc>
                        <a:spcPct val="12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en-US" sz="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阿里巴巴普惠体 R" panose="00020600040101010101" charset="-122"/>
                      <a:ea typeface="阿里巴巴普惠体 R" panose="00020600040101010101" charset="-122"/>
                      <a:cs typeface="阿里巴巴普惠体 R" panose="00020600040101010101" charset="-122"/>
                      <a:sym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54" name="Group 179"/>
                <p:cNvGrpSpPr/>
                <p:nvPr/>
              </p:nvGrpSpPr>
              <p:grpSpPr>
                <a:xfrm>
                  <a:off x="6923350" y="2855964"/>
                  <a:ext cx="220321" cy="563870"/>
                  <a:chOff x="5054600" y="1652588"/>
                  <a:chExt cx="187325" cy="479424"/>
                </a:xfrm>
                <a:solidFill>
                  <a:srgbClr val="1C57A8"/>
                </a:solidFill>
              </p:grpSpPr>
              <p:sp>
                <p:nvSpPr>
                  <p:cNvPr id="70" name="Freeform 96"/>
                  <p:cNvSpPr/>
                  <p:nvPr/>
                </p:nvSpPr>
                <p:spPr bwMode="auto">
                  <a:xfrm>
                    <a:off x="5054600" y="1733550"/>
                    <a:ext cx="187325" cy="398462"/>
                  </a:xfrm>
                  <a:custGeom>
                    <a:avLst/>
                    <a:gdLst/>
                    <a:ahLst/>
                    <a:cxnLst>
                      <a:cxn ang="0">
                        <a:pos x="55" y="1"/>
                      </a:cxn>
                      <a:cxn ang="0">
                        <a:pos x="19" y="0"/>
                      </a:cxn>
                      <a:cxn ang="0">
                        <a:pos x="0" y="16"/>
                      </a:cxn>
                      <a:cxn ang="0">
                        <a:pos x="0" y="16"/>
                      </a:cxn>
                      <a:cxn ang="0">
                        <a:pos x="0" y="18"/>
                      </a:cxn>
                      <a:cxn ang="0">
                        <a:pos x="0" y="69"/>
                      </a:cxn>
                      <a:cxn ang="0">
                        <a:pos x="6" y="75"/>
                      </a:cxn>
                      <a:cxn ang="0">
                        <a:pos x="12" y="69"/>
                      </a:cxn>
                      <a:cxn ang="0">
                        <a:pos x="12" y="25"/>
                      </a:cxn>
                      <a:cxn ang="0">
                        <a:pos x="18" y="25"/>
                      </a:cxn>
                      <a:cxn ang="0">
                        <a:pos x="18" y="68"/>
                      </a:cxn>
                      <a:cxn ang="0">
                        <a:pos x="18" y="69"/>
                      </a:cxn>
                      <a:cxn ang="0">
                        <a:pos x="18" y="145"/>
                      </a:cxn>
                      <a:cxn ang="0">
                        <a:pos x="26" y="153"/>
                      </a:cxn>
                      <a:cxn ang="0">
                        <a:pos x="34" y="145"/>
                      </a:cxn>
                      <a:cxn ang="0">
                        <a:pos x="34" y="78"/>
                      </a:cxn>
                      <a:cxn ang="0">
                        <a:pos x="39" y="78"/>
                      </a:cxn>
                      <a:cxn ang="0">
                        <a:pos x="39" y="145"/>
                      </a:cxn>
                      <a:cxn ang="0">
                        <a:pos x="47" y="153"/>
                      </a:cxn>
                      <a:cxn ang="0">
                        <a:pos x="55" y="145"/>
                      </a:cxn>
                      <a:cxn ang="0">
                        <a:pos x="55" y="68"/>
                      </a:cxn>
                      <a:cxn ang="0">
                        <a:pos x="55" y="67"/>
                      </a:cxn>
                      <a:cxn ang="0">
                        <a:pos x="55" y="25"/>
                      </a:cxn>
                      <a:cxn ang="0">
                        <a:pos x="60" y="25"/>
                      </a:cxn>
                      <a:cxn ang="0">
                        <a:pos x="60" y="69"/>
                      </a:cxn>
                      <a:cxn ang="0">
                        <a:pos x="66" y="75"/>
                      </a:cxn>
                      <a:cxn ang="0">
                        <a:pos x="73" y="69"/>
                      </a:cxn>
                      <a:cxn ang="0">
                        <a:pos x="73" y="18"/>
                      </a:cxn>
                      <a:cxn ang="0">
                        <a:pos x="73" y="16"/>
                      </a:cxn>
                      <a:cxn ang="0">
                        <a:pos x="73" y="15"/>
                      </a:cxn>
                      <a:cxn ang="0">
                        <a:pos x="55" y="1"/>
                      </a:cxn>
                    </a:cxnLst>
                    <a:rect l="0" t="0" r="r" b="b"/>
                    <a:pathLst>
                      <a:path w="73" h="153">
                        <a:moveTo>
                          <a:pt x="55" y="1"/>
                        </a:moveTo>
                        <a:cubicBezTo>
                          <a:pt x="19" y="0"/>
                          <a:pt x="19" y="0"/>
                          <a:pt x="19" y="0"/>
                        </a:cubicBezTo>
                        <a:cubicBezTo>
                          <a:pt x="5" y="1"/>
                          <a:pt x="0" y="12"/>
                          <a:pt x="0" y="16"/>
                        </a:cubicBezTo>
                        <a:cubicBezTo>
                          <a:pt x="0" y="16"/>
                          <a:pt x="0" y="16"/>
                          <a:pt x="0" y="16"/>
                        </a:cubicBezTo>
                        <a:cubicBezTo>
                          <a:pt x="0" y="18"/>
                          <a:pt x="0" y="18"/>
                          <a:pt x="0" y="18"/>
                        </a:cubicBezTo>
                        <a:cubicBezTo>
                          <a:pt x="0" y="69"/>
                          <a:pt x="0" y="69"/>
                          <a:pt x="0" y="69"/>
                        </a:cubicBezTo>
                        <a:cubicBezTo>
                          <a:pt x="0" y="73"/>
                          <a:pt x="3" y="75"/>
                          <a:pt x="6" y="75"/>
                        </a:cubicBezTo>
                        <a:cubicBezTo>
                          <a:pt x="10" y="75"/>
                          <a:pt x="12" y="73"/>
                          <a:pt x="12" y="69"/>
                        </a:cubicBezTo>
                        <a:cubicBezTo>
                          <a:pt x="12" y="25"/>
                          <a:pt x="12" y="25"/>
                          <a:pt x="12" y="25"/>
                        </a:cubicBezTo>
                        <a:cubicBezTo>
                          <a:pt x="18" y="25"/>
                          <a:pt x="18" y="25"/>
                          <a:pt x="18" y="25"/>
                        </a:cubicBezTo>
                        <a:cubicBezTo>
                          <a:pt x="18" y="68"/>
                          <a:pt x="18" y="68"/>
                          <a:pt x="18" y="68"/>
                        </a:cubicBezTo>
                        <a:cubicBezTo>
                          <a:pt x="18" y="68"/>
                          <a:pt x="18" y="69"/>
                          <a:pt x="18" y="69"/>
                        </a:cubicBezTo>
                        <a:cubicBezTo>
                          <a:pt x="18" y="145"/>
                          <a:pt x="18" y="145"/>
                          <a:pt x="18" y="145"/>
                        </a:cubicBezTo>
                        <a:cubicBezTo>
                          <a:pt x="18" y="150"/>
                          <a:pt x="21" y="153"/>
                          <a:pt x="26" y="153"/>
                        </a:cubicBezTo>
                        <a:cubicBezTo>
                          <a:pt x="31" y="153"/>
                          <a:pt x="34" y="150"/>
                          <a:pt x="34" y="145"/>
                        </a:cubicBezTo>
                        <a:cubicBezTo>
                          <a:pt x="34" y="78"/>
                          <a:pt x="34" y="78"/>
                          <a:pt x="34" y="78"/>
                        </a:cubicBezTo>
                        <a:cubicBezTo>
                          <a:pt x="39" y="78"/>
                          <a:pt x="39" y="78"/>
                          <a:pt x="39" y="78"/>
                        </a:cubicBezTo>
                        <a:cubicBezTo>
                          <a:pt x="39" y="145"/>
                          <a:pt x="39" y="145"/>
                          <a:pt x="39" y="145"/>
                        </a:cubicBezTo>
                        <a:cubicBezTo>
                          <a:pt x="39" y="150"/>
                          <a:pt x="42" y="153"/>
                          <a:pt x="47" y="153"/>
                        </a:cubicBezTo>
                        <a:cubicBezTo>
                          <a:pt x="52" y="153"/>
                          <a:pt x="55" y="150"/>
                          <a:pt x="55" y="145"/>
                        </a:cubicBezTo>
                        <a:cubicBezTo>
                          <a:pt x="55" y="68"/>
                          <a:pt x="55" y="68"/>
                          <a:pt x="55" y="68"/>
                        </a:cubicBezTo>
                        <a:cubicBezTo>
                          <a:pt x="55" y="67"/>
                          <a:pt x="55" y="67"/>
                          <a:pt x="55" y="67"/>
                        </a:cubicBezTo>
                        <a:cubicBezTo>
                          <a:pt x="55" y="25"/>
                          <a:pt x="55" y="25"/>
                          <a:pt x="55" y="25"/>
                        </a:cubicBezTo>
                        <a:cubicBezTo>
                          <a:pt x="60" y="25"/>
                          <a:pt x="60" y="25"/>
                          <a:pt x="60" y="25"/>
                        </a:cubicBezTo>
                        <a:cubicBezTo>
                          <a:pt x="60" y="69"/>
                          <a:pt x="60" y="69"/>
                          <a:pt x="60" y="69"/>
                        </a:cubicBezTo>
                        <a:cubicBezTo>
                          <a:pt x="60" y="73"/>
                          <a:pt x="63" y="75"/>
                          <a:pt x="66" y="75"/>
                        </a:cubicBezTo>
                        <a:cubicBezTo>
                          <a:pt x="70" y="75"/>
                          <a:pt x="73" y="73"/>
                          <a:pt x="73" y="69"/>
                        </a:cubicBezTo>
                        <a:cubicBezTo>
                          <a:pt x="73" y="18"/>
                          <a:pt x="73" y="18"/>
                          <a:pt x="73" y="18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15"/>
                          <a:pt x="73" y="15"/>
                          <a:pt x="73" y="15"/>
                        </a:cubicBezTo>
                        <a:cubicBezTo>
                          <a:pt x="73" y="10"/>
                          <a:pt x="67" y="1"/>
                          <a:pt x="55" y="1"/>
                        </a:cubicBezTo>
                        <a:close/>
                      </a:path>
                    </a:pathLst>
                  </a:custGeom>
                  <a:solidFill>
                    <a:srgbClr val="E61D27"/>
                  </a:solidFill>
                  <a:ln w="9525">
                    <a:noFill/>
                    <a:round/>
                  </a:ln>
                </p:spPr>
                <p:txBody>
                  <a:bodyPr vert="horz" wrap="square" lIns="111664" tIns="55832" rIns="111664" bIns="55832" numCol="1" anchor="t" anchorCtr="0" compatLnSpc="1"/>
                  <a:lstStyle/>
                  <a:p>
                    <a:pPr marL="0" marR="0" lvl="0" indent="0" defTabSz="914400" eaLnBrk="1" fontAlgn="base" latinLnBrk="0" hangingPunct="1">
                      <a:lnSpc>
                        <a:spcPct val="12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en-US" sz="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阿里巴巴普惠体 R" panose="00020600040101010101" charset="-122"/>
                      <a:ea typeface="阿里巴巴普惠体 R" panose="00020600040101010101" charset="-122"/>
                      <a:cs typeface="阿里巴巴普惠体 R" panose="00020600040101010101" charset="-122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71" name="Oval 97"/>
                  <p:cNvSpPr>
                    <a:spLocks noChangeArrowheads="1"/>
                  </p:cNvSpPr>
                  <p:nvPr/>
                </p:nvSpPr>
                <p:spPr bwMode="auto">
                  <a:xfrm>
                    <a:off x="5110163" y="1652588"/>
                    <a:ext cx="74613" cy="76200"/>
                  </a:xfrm>
                  <a:prstGeom prst="ellipse">
                    <a:avLst/>
                  </a:prstGeom>
                  <a:solidFill>
                    <a:srgbClr val="E61D27"/>
                  </a:solidFill>
                  <a:ln w="9525">
                    <a:noFill/>
                    <a:round/>
                  </a:ln>
                </p:spPr>
                <p:txBody>
                  <a:bodyPr vert="horz" wrap="square" lIns="111664" tIns="55832" rIns="111664" bIns="55832" numCol="1" anchor="t" anchorCtr="0" compatLnSpc="1"/>
                  <a:lstStyle/>
                  <a:p>
                    <a:pPr marL="0" marR="0" lvl="0" indent="0" defTabSz="914400" eaLnBrk="1" fontAlgn="base" latinLnBrk="0" hangingPunct="1">
                      <a:lnSpc>
                        <a:spcPct val="12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en-US" sz="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阿里巴巴普惠体 R" panose="00020600040101010101" charset="-122"/>
                      <a:ea typeface="阿里巴巴普惠体 R" panose="00020600040101010101" charset="-122"/>
                      <a:cs typeface="阿里巴巴普惠体 R" panose="00020600040101010101" charset="-122"/>
                      <a:sym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55" name="Group 179"/>
                <p:cNvGrpSpPr/>
                <p:nvPr/>
              </p:nvGrpSpPr>
              <p:grpSpPr>
                <a:xfrm>
                  <a:off x="7171017" y="2855964"/>
                  <a:ext cx="220321" cy="563870"/>
                  <a:chOff x="5054600" y="1652588"/>
                  <a:chExt cx="187325" cy="479424"/>
                </a:xfrm>
                <a:solidFill>
                  <a:sysClr val="window" lastClr="FFFFFF">
                    <a:lumMod val="75000"/>
                  </a:sysClr>
                </a:solidFill>
              </p:grpSpPr>
              <p:sp>
                <p:nvSpPr>
                  <p:cNvPr id="68" name="Freeform 96"/>
                  <p:cNvSpPr/>
                  <p:nvPr/>
                </p:nvSpPr>
                <p:spPr bwMode="auto">
                  <a:xfrm>
                    <a:off x="5054600" y="1733550"/>
                    <a:ext cx="187325" cy="398462"/>
                  </a:xfrm>
                  <a:custGeom>
                    <a:avLst/>
                    <a:gdLst/>
                    <a:ahLst/>
                    <a:cxnLst>
                      <a:cxn ang="0">
                        <a:pos x="55" y="1"/>
                      </a:cxn>
                      <a:cxn ang="0">
                        <a:pos x="19" y="0"/>
                      </a:cxn>
                      <a:cxn ang="0">
                        <a:pos x="0" y="16"/>
                      </a:cxn>
                      <a:cxn ang="0">
                        <a:pos x="0" y="16"/>
                      </a:cxn>
                      <a:cxn ang="0">
                        <a:pos x="0" y="18"/>
                      </a:cxn>
                      <a:cxn ang="0">
                        <a:pos x="0" y="69"/>
                      </a:cxn>
                      <a:cxn ang="0">
                        <a:pos x="6" y="75"/>
                      </a:cxn>
                      <a:cxn ang="0">
                        <a:pos x="12" y="69"/>
                      </a:cxn>
                      <a:cxn ang="0">
                        <a:pos x="12" y="25"/>
                      </a:cxn>
                      <a:cxn ang="0">
                        <a:pos x="18" y="25"/>
                      </a:cxn>
                      <a:cxn ang="0">
                        <a:pos x="18" y="68"/>
                      </a:cxn>
                      <a:cxn ang="0">
                        <a:pos x="18" y="69"/>
                      </a:cxn>
                      <a:cxn ang="0">
                        <a:pos x="18" y="145"/>
                      </a:cxn>
                      <a:cxn ang="0">
                        <a:pos x="26" y="153"/>
                      </a:cxn>
                      <a:cxn ang="0">
                        <a:pos x="34" y="145"/>
                      </a:cxn>
                      <a:cxn ang="0">
                        <a:pos x="34" y="78"/>
                      </a:cxn>
                      <a:cxn ang="0">
                        <a:pos x="39" y="78"/>
                      </a:cxn>
                      <a:cxn ang="0">
                        <a:pos x="39" y="145"/>
                      </a:cxn>
                      <a:cxn ang="0">
                        <a:pos x="47" y="153"/>
                      </a:cxn>
                      <a:cxn ang="0">
                        <a:pos x="55" y="145"/>
                      </a:cxn>
                      <a:cxn ang="0">
                        <a:pos x="55" y="68"/>
                      </a:cxn>
                      <a:cxn ang="0">
                        <a:pos x="55" y="67"/>
                      </a:cxn>
                      <a:cxn ang="0">
                        <a:pos x="55" y="25"/>
                      </a:cxn>
                      <a:cxn ang="0">
                        <a:pos x="60" y="25"/>
                      </a:cxn>
                      <a:cxn ang="0">
                        <a:pos x="60" y="69"/>
                      </a:cxn>
                      <a:cxn ang="0">
                        <a:pos x="66" y="75"/>
                      </a:cxn>
                      <a:cxn ang="0">
                        <a:pos x="73" y="69"/>
                      </a:cxn>
                      <a:cxn ang="0">
                        <a:pos x="73" y="18"/>
                      </a:cxn>
                      <a:cxn ang="0">
                        <a:pos x="73" y="16"/>
                      </a:cxn>
                      <a:cxn ang="0">
                        <a:pos x="73" y="15"/>
                      </a:cxn>
                      <a:cxn ang="0">
                        <a:pos x="55" y="1"/>
                      </a:cxn>
                    </a:cxnLst>
                    <a:rect l="0" t="0" r="r" b="b"/>
                    <a:pathLst>
                      <a:path w="73" h="153">
                        <a:moveTo>
                          <a:pt x="55" y="1"/>
                        </a:moveTo>
                        <a:cubicBezTo>
                          <a:pt x="19" y="0"/>
                          <a:pt x="19" y="0"/>
                          <a:pt x="19" y="0"/>
                        </a:cubicBezTo>
                        <a:cubicBezTo>
                          <a:pt x="5" y="1"/>
                          <a:pt x="0" y="12"/>
                          <a:pt x="0" y="16"/>
                        </a:cubicBezTo>
                        <a:cubicBezTo>
                          <a:pt x="0" y="16"/>
                          <a:pt x="0" y="16"/>
                          <a:pt x="0" y="16"/>
                        </a:cubicBezTo>
                        <a:cubicBezTo>
                          <a:pt x="0" y="18"/>
                          <a:pt x="0" y="18"/>
                          <a:pt x="0" y="18"/>
                        </a:cubicBezTo>
                        <a:cubicBezTo>
                          <a:pt x="0" y="69"/>
                          <a:pt x="0" y="69"/>
                          <a:pt x="0" y="69"/>
                        </a:cubicBezTo>
                        <a:cubicBezTo>
                          <a:pt x="0" y="73"/>
                          <a:pt x="3" y="75"/>
                          <a:pt x="6" y="75"/>
                        </a:cubicBezTo>
                        <a:cubicBezTo>
                          <a:pt x="10" y="75"/>
                          <a:pt x="12" y="73"/>
                          <a:pt x="12" y="69"/>
                        </a:cubicBezTo>
                        <a:cubicBezTo>
                          <a:pt x="12" y="25"/>
                          <a:pt x="12" y="25"/>
                          <a:pt x="12" y="25"/>
                        </a:cubicBezTo>
                        <a:cubicBezTo>
                          <a:pt x="18" y="25"/>
                          <a:pt x="18" y="25"/>
                          <a:pt x="18" y="25"/>
                        </a:cubicBezTo>
                        <a:cubicBezTo>
                          <a:pt x="18" y="68"/>
                          <a:pt x="18" y="68"/>
                          <a:pt x="18" y="68"/>
                        </a:cubicBezTo>
                        <a:cubicBezTo>
                          <a:pt x="18" y="68"/>
                          <a:pt x="18" y="69"/>
                          <a:pt x="18" y="69"/>
                        </a:cubicBezTo>
                        <a:cubicBezTo>
                          <a:pt x="18" y="145"/>
                          <a:pt x="18" y="145"/>
                          <a:pt x="18" y="145"/>
                        </a:cubicBezTo>
                        <a:cubicBezTo>
                          <a:pt x="18" y="150"/>
                          <a:pt x="21" y="153"/>
                          <a:pt x="26" y="153"/>
                        </a:cubicBezTo>
                        <a:cubicBezTo>
                          <a:pt x="31" y="153"/>
                          <a:pt x="34" y="150"/>
                          <a:pt x="34" y="145"/>
                        </a:cubicBezTo>
                        <a:cubicBezTo>
                          <a:pt x="34" y="78"/>
                          <a:pt x="34" y="78"/>
                          <a:pt x="34" y="78"/>
                        </a:cubicBezTo>
                        <a:cubicBezTo>
                          <a:pt x="39" y="78"/>
                          <a:pt x="39" y="78"/>
                          <a:pt x="39" y="78"/>
                        </a:cubicBezTo>
                        <a:cubicBezTo>
                          <a:pt x="39" y="145"/>
                          <a:pt x="39" y="145"/>
                          <a:pt x="39" y="145"/>
                        </a:cubicBezTo>
                        <a:cubicBezTo>
                          <a:pt x="39" y="150"/>
                          <a:pt x="42" y="153"/>
                          <a:pt x="47" y="153"/>
                        </a:cubicBezTo>
                        <a:cubicBezTo>
                          <a:pt x="52" y="153"/>
                          <a:pt x="55" y="150"/>
                          <a:pt x="55" y="145"/>
                        </a:cubicBezTo>
                        <a:cubicBezTo>
                          <a:pt x="55" y="68"/>
                          <a:pt x="55" y="68"/>
                          <a:pt x="55" y="68"/>
                        </a:cubicBezTo>
                        <a:cubicBezTo>
                          <a:pt x="55" y="67"/>
                          <a:pt x="55" y="67"/>
                          <a:pt x="55" y="67"/>
                        </a:cubicBezTo>
                        <a:cubicBezTo>
                          <a:pt x="55" y="25"/>
                          <a:pt x="55" y="25"/>
                          <a:pt x="55" y="25"/>
                        </a:cubicBezTo>
                        <a:cubicBezTo>
                          <a:pt x="60" y="25"/>
                          <a:pt x="60" y="25"/>
                          <a:pt x="60" y="25"/>
                        </a:cubicBezTo>
                        <a:cubicBezTo>
                          <a:pt x="60" y="69"/>
                          <a:pt x="60" y="69"/>
                          <a:pt x="60" y="69"/>
                        </a:cubicBezTo>
                        <a:cubicBezTo>
                          <a:pt x="60" y="73"/>
                          <a:pt x="63" y="75"/>
                          <a:pt x="66" y="75"/>
                        </a:cubicBezTo>
                        <a:cubicBezTo>
                          <a:pt x="70" y="75"/>
                          <a:pt x="73" y="73"/>
                          <a:pt x="73" y="69"/>
                        </a:cubicBezTo>
                        <a:cubicBezTo>
                          <a:pt x="73" y="18"/>
                          <a:pt x="73" y="18"/>
                          <a:pt x="73" y="18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15"/>
                          <a:pt x="73" y="15"/>
                          <a:pt x="73" y="15"/>
                        </a:cubicBezTo>
                        <a:cubicBezTo>
                          <a:pt x="73" y="10"/>
                          <a:pt x="67" y="1"/>
                          <a:pt x="55" y="1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</a:ln>
                </p:spPr>
                <p:txBody>
                  <a:bodyPr vert="horz" wrap="square" lIns="111664" tIns="55832" rIns="111664" bIns="55832" numCol="1" anchor="t" anchorCtr="0" compatLnSpc="1"/>
                  <a:lstStyle/>
                  <a:p>
                    <a:pPr marL="0" marR="0" lvl="0" indent="0" defTabSz="914400" eaLnBrk="1" fontAlgn="base" latinLnBrk="0" hangingPunct="1">
                      <a:lnSpc>
                        <a:spcPct val="12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en-US" sz="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阿里巴巴普惠体 R" panose="00020600040101010101" charset="-122"/>
                      <a:ea typeface="阿里巴巴普惠体 R" panose="00020600040101010101" charset="-122"/>
                      <a:cs typeface="阿里巴巴普惠体 R" panose="00020600040101010101" charset="-122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69" name="Oval 97"/>
                  <p:cNvSpPr>
                    <a:spLocks noChangeArrowheads="1"/>
                  </p:cNvSpPr>
                  <p:nvPr/>
                </p:nvSpPr>
                <p:spPr bwMode="auto">
                  <a:xfrm>
                    <a:off x="5110163" y="1652588"/>
                    <a:ext cx="74613" cy="76200"/>
                  </a:xfrm>
                  <a:prstGeom prst="ellipse">
                    <a:avLst/>
                  </a:prstGeom>
                  <a:grpFill/>
                  <a:ln w="9525">
                    <a:noFill/>
                    <a:round/>
                  </a:ln>
                </p:spPr>
                <p:txBody>
                  <a:bodyPr vert="horz" wrap="square" lIns="111664" tIns="55832" rIns="111664" bIns="55832" numCol="1" anchor="t" anchorCtr="0" compatLnSpc="1"/>
                  <a:lstStyle/>
                  <a:p>
                    <a:pPr marL="0" marR="0" lvl="0" indent="0" defTabSz="914400" eaLnBrk="1" fontAlgn="base" latinLnBrk="0" hangingPunct="1">
                      <a:lnSpc>
                        <a:spcPct val="12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en-US" sz="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阿里巴巴普惠体 R" panose="00020600040101010101" charset="-122"/>
                      <a:ea typeface="阿里巴巴普惠体 R" panose="00020600040101010101" charset="-122"/>
                      <a:cs typeface="阿里巴巴普惠体 R" panose="00020600040101010101" charset="-122"/>
                      <a:sym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56" name="Group 179"/>
                <p:cNvGrpSpPr/>
                <p:nvPr/>
              </p:nvGrpSpPr>
              <p:grpSpPr>
                <a:xfrm>
                  <a:off x="7418683" y="2855964"/>
                  <a:ext cx="220321" cy="563870"/>
                  <a:chOff x="5054600" y="1652588"/>
                  <a:chExt cx="187325" cy="479424"/>
                </a:xfrm>
                <a:solidFill>
                  <a:sysClr val="window" lastClr="FFFFFF">
                    <a:lumMod val="75000"/>
                  </a:sysClr>
                </a:solidFill>
              </p:grpSpPr>
              <p:sp>
                <p:nvSpPr>
                  <p:cNvPr id="66" name="Freeform 96"/>
                  <p:cNvSpPr/>
                  <p:nvPr/>
                </p:nvSpPr>
                <p:spPr bwMode="auto">
                  <a:xfrm>
                    <a:off x="5054600" y="1733550"/>
                    <a:ext cx="187325" cy="398462"/>
                  </a:xfrm>
                  <a:custGeom>
                    <a:avLst/>
                    <a:gdLst/>
                    <a:ahLst/>
                    <a:cxnLst>
                      <a:cxn ang="0">
                        <a:pos x="55" y="1"/>
                      </a:cxn>
                      <a:cxn ang="0">
                        <a:pos x="19" y="0"/>
                      </a:cxn>
                      <a:cxn ang="0">
                        <a:pos x="0" y="16"/>
                      </a:cxn>
                      <a:cxn ang="0">
                        <a:pos x="0" y="16"/>
                      </a:cxn>
                      <a:cxn ang="0">
                        <a:pos x="0" y="18"/>
                      </a:cxn>
                      <a:cxn ang="0">
                        <a:pos x="0" y="69"/>
                      </a:cxn>
                      <a:cxn ang="0">
                        <a:pos x="6" y="75"/>
                      </a:cxn>
                      <a:cxn ang="0">
                        <a:pos x="12" y="69"/>
                      </a:cxn>
                      <a:cxn ang="0">
                        <a:pos x="12" y="25"/>
                      </a:cxn>
                      <a:cxn ang="0">
                        <a:pos x="18" y="25"/>
                      </a:cxn>
                      <a:cxn ang="0">
                        <a:pos x="18" y="68"/>
                      </a:cxn>
                      <a:cxn ang="0">
                        <a:pos x="18" y="69"/>
                      </a:cxn>
                      <a:cxn ang="0">
                        <a:pos x="18" y="145"/>
                      </a:cxn>
                      <a:cxn ang="0">
                        <a:pos x="26" y="153"/>
                      </a:cxn>
                      <a:cxn ang="0">
                        <a:pos x="34" y="145"/>
                      </a:cxn>
                      <a:cxn ang="0">
                        <a:pos x="34" y="78"/>
                      </a:cxn>
                      <a:cxn ang="0">
                        <a:pos x="39" y="78"/>
                      </a:cxn>
                      <a:cxn ang="0">
                        <a:pos x="39" y="145"/>
                      </a:cxn>
                      <a:cxn ang="0">
                        <a:pos x="47" y="153"/>
                      </a:cxn>
                      <a:cxn ang="0">
                        <a:pos x="55" y="145"/>
                      </a:cxn>
                      <a:cxn ang="0">
                        <a:pos x="55" y="68"/>
                      </a:cxn>
                      <a:cxn ang="0">
                        <a:pos x="55" y="67"/>
                      </a:cxn>
                      <a:cxn ang="0">
                        <a:pos x="55" y="25"/>
                      </a:cxn>
                      <a:cxn ang="0">
                        <a:pos x="60" y="25"/>
                      </a:cxn>
                      <a:cxn ang="0">
                        <a:pos x="60" y="69"/>
                      </a:cxn>
                      <a:cxn ang="0">
                        <a:pos x="66" y="75"/>
                      </a:cxn>
                      <a:cxn ang="0">
                        <a:pos x="73" y="69"/>
                      </a:cxn>
                      <a:cxn ang="0">
                        <a:pos x="73" y="18"/>
                      </a:cxn>
                      <a:cxn ang="0">
                        <a:pos x="73" y="16"/>
                      </a:cxn>
                      <a:cxn ang="0">
                        <a:pos x="73" y="15"/>
                      </a:cxn>
                      <a:cxn ang="0">
                        <a:pos x="55" y="1"/>
                      </a:cxn>
                    </a:cxnLst>
                    <a:rect l="0" t="0" r="r" b="b"/>
                    <a:pathLst>
                      <a:path w="73" h="153">
                        <a:moveTo>
                          <a:pt x="55" y="1"/>
                        </a:moveTo>
                        <a:cubicBezTo>
                          <a:pt x="19" y="0"/>
                          <a:pt x="19" y="0"/>
                          <a:pt x="19" y="0"/>
                        </a:cubicBezTo>
                        <a:cubicBezTo>
                          <a:pt x="5" y="1"/>
                          <a:pt x="0" y="12"/>
                          <a:pt x="0" y="16"/>
                        </a:cubicBezTo>
                        <a:cubicBezTo>
                          <a:pt x="0" y="16"/>
                          <a:pt x="0" y="16"/>
                          <a:pt x="0" y="16"/>
                        </a:cubicBezTo>
                        <a:cubicBezTo>
                          <a:pt x="0" y="18"/>
                          <a:pt x="0" y="18"/>
                          <a:pt x="0" y="18"/>
                        </a:cubicBezTo>
                        <a:cubicBezTo>
                          <a:pt x="0" y="69"/>
                          <a:pt x="0" y="69"/>
                          <a:pt x="0" y="69"/>
                        </a:cubicBezTo>
                        <a:cubicBezTo>
                          <a:pt x="0" y="73"/>
                          <a:pt x="3" y="75"/>
                          <a:pt x="6" y="75"/>
                        </a:cubicBezTo>
                        <a:cubicBezTo>
                          <a:pt x="10" y="75"/>
                          <a:pt x="12" y="73"/>
                          <a:pt x="12" y="69"/>
                        </a:cubicBezTo>
                        <a:cubicBezTo>
                          <a:pt x="12" y="25"/>
                          <a:pt x="12" y="25"/>
                          <a:pt x="12" y="25"/>
                        </a:cubicBezTo>
                        <a:cubicBezTo>
                          <a:pt x="18" y="25"/>
                          <a:pt x="18" y="25"/>
                          <a:pt x="18" y="25"/>
                        </a:cubicBezTo>
                        <a:cubicBezTo>
                          <a:pt x="18" y="68"/>
                          <a:pt x="18" y="68"/>
                          <a:pt x="18" y="68"/>
                        </a:cubicBezTo>
                        <a:cubicBezTo>
                          <a:pt x="18" y="68"/>
                          <a:pt x="18" y="69"/>
                          <a:pt x="18" y="69"/>
                        </a:cubicBezTo>
                        <a:cubicBezTo>
                          <a:pt x="18" y="145"/>
                          <a:pt x="18" y="145"/>
                          <a:pt x="18" y="145"/>
                        </a:cubicBezTo>
                        <a:cubicBezTo>
                          <a:pt x="18" y="150"/>
                          <a:pt x="21" y="153"/>
                          <a:pt x="26" y="153"/>
                        </a:cubicBezTo>
                        <a:cubicBezTo>
                          <a:pt x="31" y="153"/>
                          <a:pt x="34" y="150"/>
                          <a:pt x="34" y="145"/>
                        </a:cubicBezTo>
                        <a:cubicBezTo>
                          <a:pt x="34" y="78"/>
                          <a:pt x="34" y="78"/>
                          <a:pt x="34" y="78"/>
                        </a:cubicBezTo>
                        <a:cubicBezTo>
                          <a:pt x="39" y="78"/>
                          <a:pt x="39" y="78"/>
                          <a:pt x="39" y="78"/>
                        </a:cubicBezTo>
                        <a:cubicBezTo>
                          <a:pt x="39" y="145"/>
                          <a:pt x="39" y="145"/>
                          <a:pt x="39" y="145"/>
                        </a:cubicBezTo>
                        <a:cubicBezTo>
                          <a:pt x="39" y="150"/>
                          <a:pt x="42" y="153"/>
                          <a:pt x="47" y="153"/>
                        </a:cubicBezTo>
                        <a:cubicBezTo>
                          <a:pt x="52" y="153"/>
                          <a:pt x="55" y="150"/>
                          <a:pt x="55" y="145"/>
                        </a:cubicBezTo>
                        <a:cubicBezTo>
                          <a:pt x="55" y="68"/>
                          <a:pt x="55" y="68"/>
                          <a:pt x="55" y="68"/>
                        </a:cubicBezTo>
                        <a:cubicBezTo>
                          <a:pt x="55" y="67"/>
                          <a:pt x="55" y="67"/>
                          <a:pt x="55" y="67"/>
                        </a:cubicBezTo>
                        <a:cubicBezTo>
                          <a:pt x="55" y="25"/>
                          <a:pt x="55" y="25"/>
                          <a:pt x="55" y="25"/>
                        </a:cubicBezTo>
                        <a:cubicBezTo>
                          <a:pt x="60" y="25"/>
                          <a:pt x="60" y="25"/>
                          <a:pt x="60" y="25"/>
                        </a:cubicBezTo>
                        <a:cubicBezTo>
                          <a:pt x="60" y="69"/>
                          <a:pt x="60" y="69"/>
                          <a:pt x="60" y="69"/>
                        </a:cubicBezTo>
                        <a:cubicBezTo>
                          <a:pt x="60" y="73"/>
                          <a:pt x="63" y="75"/>
                          <a:pt x="66" y="75"/>
                        </a:cubicBezTo>
                        <a:cubicBezTo>
                          <a:pt x="70" y="75"/>
                          <a:pt x="73" y="73"/>
                          <a:pt x="73" y="69"/>
                        </a:cubicBezTo>
                        <a:cubicBezTo>
                          <a:pt x="73" y="18"/>
                          <a:pt x="73" y="18"/>
                          <a:pt x="73" y="18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15"/>
                          <a:pt x="73" y="15"/>
                          <a:pt x="73" y="15"/>
                        </a:cubicBezTo>
                        <a:cubicBezTo>
                          <a:pt x="73" y="10"/>
                          <a:pt x="67" y="1"/>
                          <a:pt x="55" y="1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</a:ln>
                </p:spPr>
                <p:txBody>
                  <a:bodyPr vert="horz" wrap="square" lIns="111664" tIns="55832" rIns="111664" bIns="55832" numCol="1" anchor="t" anchorCtr="0" compatLnSpc="1"/>
                  <a:lstStyle/>
                  <a:p>
                    <a:pPr marL="0" marR="0" lvl="0" indent="0" defTabSz="914400" eaLnBrk="1" fontAlgn="base" latinLnBrk="0" hangingPunct="1">
                      <a:lnSpc>
                        <a:spcPct val="12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en-US" sz="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阿里巴巴普惠体 R" panose="00020600040101010101" charset="-122"/>
                      <a:ea typeface="阿里巴巴普惠体 R" panose="00020600040101010101" charset="-122"/>
                      <a:cs typeface="阿里巴巴普惠体 R" panose="00020600040101010101" charset="-122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67" name="Oval 97"/>
                  <p:cNvSpPr>
                    <a:spLocks noChangeArrowheads="1"/>
                  </p:cNvSpPr>
                  <p:nvPr/>
                </p:nvSpPr>
                <p:spPr bwMode="auto">
                  <a:xfrm>
                    <a:off x="5110163" y="1652588"/>
                    <a:ext cx="74613" cy="76200"/>
                  </a:xfrm>
                  <a:prstGeom prst="ellipse">
                    <a:avLst/>
                  </a:prstGeom>
                  <a:grpFill/>
                  <a:ln w="9525">
                    <a:noFill/>
                    <a:round/>
                  </a:ln>
                </p:spPr>
                <p:txBody>
                  <a:bodyPr vert="horz" wrap="square" lIns="111664" tIns="55832" rIns="111664" bIns="55832" numCol="1" anchor="t" anchorCtr="0" compatLnSpc="1"/>
                  <a:lstStyle/>
                  <a:p>
                    <a:pPr marL="0" marR="0" lvl="0" indent="0" defTabSz="914400" eaLnBrk="1" fontAlgn="base" latinLnBrk="0" hangingPunct="1">
                      <a:lnSpc>
                        <a:spcPct val="12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en-US" sz="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阿里巴巴普惠体 R" panose="00020600040101010101" charset="-122"/>
                      <a:ea typeface="阿里巴巴普惠体 R" panose="00020600040101010101" charset="-122"/>
                      <a:cs typeface="阿里巴巴普惠体 R" panose="00020600040101010101" charset="-122"/>
                      <a:sym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57" name="Group 179"/>
                <p:cNvGrpSpPr/>
                <p:nvPr/>
              </p:nvGrpSpPr>
              <p:grpSpPr>
                <a:xfrm>
                  <a:off x="7666349" y="2855964"/>
                  <a:ext cx="220321" cy="563870"/>
                  <a:chOff x="5054600" y="1652588"/>
                  <a:chExt cx="187325" cy="479424"/>
                </a:xfrm>
                <a:solidFill>
                  <a:sysClr val="window" lastClr="FFFFFF">
                    <a:lumMod val="75000"/>
                  </a:sysClr>
                </a:solidFill>
              </p:grpSpPr>
              <p:sp>
                <p:nvSpPr>
                  <p:cNvPr id="64" name="Freeform 96"/>
                  <p:cNvSpPr/>
                  <p:nvPr/>
                </p:nvSpPr>
                <p:spPr bwMode="auto">
                  <a:xfrm>
                    <a:off x="5054600" y="1733550"/>
                    <a:ext cx="187325" cy="398462"/>
                  </a:xfrm>
                  <a:custGeom>
                    <a:avLst/>
                    <a:gdLst/>
                    <a:ahLst/>
                    <a:cxnLst>
                      <a:cxn ang="0">
                        <a:pos x="55" y="1"/>
                      </a:cxn>
                      <a:cxn ang="0">
                        <a:pos x="19" y="0"/>
                      </a:cxn>
                      <a:cxn ang="0">
                        <a:pos x="0" y="16"/>
                      </a:cxn>
                      <a:cxn ang="0">
                        <a:pos x="0" y="16"/>
                      </a:cxn>
                      <a:cxn ang="0">
                        <a:pos x="0" y="18"/>
                      </a:cxn>
                      <a:cxn ang="0">
                        <a:pos x="0" y="69"/>
                      </a:cxn>
                      <a:cxn ang="0">
                        <a:pos x="6" y="75"/>
                      </a:cxn>
                      <a:cxn ang="0">
                        <a:pos x="12" y="69"/>
                      </a:cxn>
                      <a:cxn ang="0">
                        <a:pos x="12" y="25"/>
                      </a:cxn>
                      <a:cxn ang="0">
                        <a:pos x="18" y="25"/>
                      </a:cxn>
                      <a:cxn ang="0">
                        <a:pos x="18" y="68"/>
                      </a:cxn>
                      <a:cxn ang="0">
                        <a:pos x="18" y="69"/>
                      </a:cxn>
                      <a:cxn ang="0">
                        <a:pos x="18" y="145"/>
                      </a:cxn>
                      <a:cxn ang="0">
                        <a:pos x="26" y="153"/>
                      </a:cxn>
                      <a:cxn ang="0">
                        <a:pos x="34" y="145"/>
                      </a:cxn>
                      <a:cxn ang="0">
                        <a:pos x="34" y="78"/>
                      </a:cxn>
                      <a:cxn ang="0">
                        <a:pos x="39" y="78"/>
                      </a:cxn>
                      <a:cxn ang="0">
                        <a:pos x="39" y="145"/>
                      </a:cxn>
                      <a:cxn ang="0">
                        <a:pos x="47" y="153"/>
                      </a:cxn>
                      <a:cxn ang="0">
                        <a:pos x="55" y="145"/>
                      </a:cxn>
                      <a:cxn ang="0">
                        <a:pos x="55" y="68"/>
                      </a:cxn>
                      <a:cxn ang="0">
                        <a:pos x="55" y="67"/>
                      </a:cxn>
                      <a:cxn ang="0">
                        <a:pos x="55" y="25"/>
                      </a:cxn>
                      <a:cxn ang="0">
                        <a:pos x="60" y="25"/>
                      </a:cxn>
                      <a:cxn ang="0">
                        <a:pos x="60" y="69"/>
                      </a:cxn>
                      <a:cxn ang="0">
                        <a:pos x="66" y="75"/>
                      </a:cxn>
                      <a:cxn ang="0">
                        <a:pos x="73" y="69"/>
                      </a:cxn>
                      <a:cxn ang="0">
                        <a:pos x="73" y="18"/>
                      </a:cxn>
                      <a:cxn ang="0">
                        <a:pos x="73" y="16"/>
                      </a:cxn>
                      <a:cxn ang="0">
                        <a:pos x="73" y="15"/>
                      </a:cxn>
                      <a:cxn ang="0">
                        <a:pos x="55" y="1"/>
                      </a:cxn>
                    </a:cxnLst>
                    <a:rect l="0" t="0" r="r" b="b"/>
                    <a:pathLst>
                      <a:path w="73" h="153">
                        <a:moveTo>
                          <a:pt x="55" y="1"/>
                        </a:moveTo>
                        <a:cubicBezTo>
                          <a:pt x="19" y="0"/>
                          <a:pt x="19" y="0"/>
                          <a:pt x="19" y="0"/>
                        </a:cubicBezTo>
                        <a:cubicBezTo>
                          <a:pt x="5" y="1"/>
                          <a:pt x="0" y="12"/>
                          <a:pt x="0" y="16"/>
                        </a:cubicBezTo>
                        <a:cubicBezTo>
                          <a:pt x="0" y="16"/>
                          <a:pt x="0" y="16"/>
                          <a:pt x="0" y="16"/>
                        </a:cubicBezTo>
                        <a:cubicBezTo>
                          <a:pt x="0" y="18"/>
                          <a:pt x="0" y="18"/>
                          <a:pt x="0" y="18"/>
                        </a:cubicBezTo>
                        <a:cubicBezTo>
                          <a:pt x="0" y="69"/>
                          <a:pt x="0" y="69"/>
                          <a:pt x="0" y="69"/>
                        </a:cubicBezTo>
                        <a:cubicBezTo>
                          <a:pt x="0" y="73"/>
                          <a:pt x="3" y="75"/>
                          <a:pt x="6" y="75"/>
                        </a:cubicBezTo>
                        <a:cubicBezTo>
                          <a:pt x="10" y="75"/>
                          <a:pt x="12" y="73"/>
                          <a:pt x="12" y="69"/>
                        </a:cubicBezTo>
                        <a:cubicBezTo>
                          <a:pt x="12" y="25"/>
                          <a:pt x="12" y="25"/>
                          <a:pt x="12" y="25"/>
                        </a:cubicBezTo>
                        <a:cubicBezTo>
                          <a:pt x="18" y="25"/>
                          <a:pt x="18" y="25"/>
                          <a:pt x="18" y="25"/>
                        </a:cubicBezTo>
                        <a:cubicBezTo>
                          <a:pt x="18" y="68"/>
                          <a:pt x="18" y="68"/>
                          <a:pt x="18" y="68"/>
                        </a:cubicBezTo>
                        <a:cubicBezTo>
                          <a:pt x="18" y="68"/>
                          <a:pt x="18" y="69"/>
                          <a:pt x="18" y="69"/>
                        </a:cubicBezTo>
                        <a:cubicBezTo>
                          <a:pt x="18" y="145"/>
                          <a:pt x="18" y="145"/>
                          <a:pt x="18" y="145"/>
                        </a:cubicBezTo>
                        <a:cubicBezTo>
                          <a:pt x="18" y="150"/>
                          <a:pt x="21" y="153"/>
                          <a:pt x="26" y="153"/>
                        </a:cubicBezTo>
                        <a:cubicBezTo>
                          <a:pt x="31" y="153"/>
                          <a:pt x="34" y="150"/>
                          <a:pt x="34" y="145"/>
                        </a:cubicBezTo>
                        <a:cubicBezTo>
                          <a:pt x="34" y="78"/>
                          <a:pt x="34" y="78"/>
                          <a:pt x="34" y="78"/>
                        </a:cubicBezTo>
                        <a:cubicBezTo>
                          <a:pt x="39" y="78"/>
                          <a:pt x="39" y="78"/>
                          <a:pt x="39" y="78"/>
                        </a:cubicBezTo>
                        <a:cubicBezTo>
                          <a:pt x="39" y="145"/>
                          <a:pt x="39" y="145"/>
                          <a:pt x="39" y="145"/>
                        </a:cubicBezTo>
                        <a:cubicBezTo>
                          <a:pt x="39" y="150"/>
                          <a:pt x="42" y="153"/>
                          <a:pt x="47" y="153"/>
                        </a:cubicBezTo>
                        <a:cubicBezTo>
                          <a:pt x="52" y="153"/>
                          <a:pt x="55" y="150"/>
                          <a:pt x="55" y="145"/>
                        </a:cubicBezTo>
                        <a:cubicBezTo>
                          <a:pt x="55" y="68"/>
                          <a:pt x="55" y="68"/>
                          <a:pt x="55" y="68"/>
                        </a:cubicBezTo>
                        <a:cubicBezTo>
                          <a:pt x="55" y="67"/>
                          <a:pt x="55" y="67"/>
                          <a:pt x="55" y="67"/>
                        </a:cubicBezTo>
                        <a:cubicBezTo>
                          <a:pt x="55" y="25"/>
                          <a:pt x="55" y="25"/>
                          <a:pt x="55" y="25"/>
                        </a:cubicBezTo>
                        <a:cubicBezTo>
                          <a:pt x="60" y="25"/>
                          <a:pt x="60" y="25"/>
                          <a:pt x="60" y="25"/>
                        </a:cubicBezTo>
                        <a:cubicBezTo>
                          <a:pt x="60" y="69"/>
                          <a:pt x="60" y="69"/>
                          <a:pt x="60" y="69"/>
                        </a:cubicBezTo>
                        <a:cubicBezTo>
                          <a:pt x="60" y="73"/>
                          <a:pt x="63" y="75"/>
                          <a:pt x="66" y="75"/>
                        </a:cubicBezTo>
                        <a:cubicBezTo>
                          <a:pt x="70" y="75"/>
                          <a:pt x="73" y="73"/>
                          <a:pt x="73" y="69"/>
                        </a:cubicBezTo>
                        <a:cubicBezTo>
                          <a:pt x="73" y="18"/>
                          <a:pt x="73" y="18"/>
                          <a:pt x="73" y="18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15"/>
                          <a:pt x="73" y="15"/>
                          <a:pt x="73" y="15"/>
                        </a:cubicBezTo>
                        <a:cubicBezTo>
                          <a:pt x="73" y="10"/>
                          <a:pt x="67" y="1"/>
                          <a:pt x="55" y="1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</a:ln>
                </p:spPr>
                <p:txBody>
                  <a:bodyPr vert="horz" wrap="square" lIns="111664" tIns="55832" rIns="111664" bIns="55832" numCol="1" anchor="t" anchorCtr="0" compatLnSpc="1"/>
                  <a:lstStyle/>
                  <a:p>
                    <a:pPr marL="0" marR="0" lvl="0" indent="0" defTabSz="914400" eaLnBrk="1" fontAlgn="base" latinLnBrk="0" hangingPunct="1">
                      <a:lnSpc>
                        <a:spcPct val="12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en-US" sz="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阿里巴巴普惠体 R" panose="00020600040101010101" charset="-122"/>
                      <a:ea typeface="阿里巴巴普惠体 R" panose="00020600040101010101" charset="-122"/>
                      <a:cs typeface="阿里巴巴普惠体 R" panose="00020600040101010101" charset="-122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65" name="Oval 97"/>
                  <p:cNvSpPr>
                    <a:spLocks noChangeArrowheads="1"/>
                  </p:cNvSpPr>
                  <p:nvPr/>
                </p:nvSpPr>
                <p:spPr bwMode="auto">
                  <a:xfrm>
                    <a:off x="5110163" y="1652588"/>
                    <a:ext cx="74613" cy="76200"/>
                  </a:xfrm>
                  <a:prstGeom prst="ellipse">
                    <a:avLst/>
                  </a:prstGeom>
                  <a:grpFill/>
                  <a:ln w="9525">
                    <a:noFill/>
                    <a:round/>
                  </a:ln>
                </p:spPr>
                <p:txBody>
                  <a:bodyPr vert="horz" wrap="square" lIns="111664" tIns="55832" rIns="111664" bIns="55832" numCol="1" anchor="t" anchorCtr="0" compatLnSpc="1"/>
                  <a:lstStyle/>
                  <a:p>
                    <a:pPr marL="0" marR="0" lvl="0" indent="0" defTabSz="914400" eaLnBrk="1" fontAlgn="base" latinLnBrk="0" hangingPunct="1">
                      <a:lnSpc>
                        <a:spcPct val="12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en-US" sz="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阿里巴巴普惠体 R" panose="00020600040101010101" charset="-122"/>
                      <a:ea typeface="阿里巴巴普惠体 R" panose="00020600040101010101" charset="-122"/>
                      <a:cs typeface="阿里巴巴普惠体 R" panose="00020600040101010101" charset="-122"/>
                      <a:sym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58" name="Group 179"/>
                <p:cNvGrpSpPr/>
                <p:nvPr/>
              </p:nvGrpSpPr>
              <p:grpSpPr>
                <a:xfrm>
                  <a:off x="7914015" y="2855964"/>
                  <a:ext cx="220321" cy="563870"/>
                  <a:chOff x="5054600" y="1652588"/>
                  <a:chExt cx="187325" cy="479424"/>
                </a:xfrm>
                <a:solidFill>
                  <a:sysClr val="window" lastClr="FFFFFF">
                    <a:lumMod val="75000"/>
                  </a:sysClr>
                </a:solidFill>
              </p:grpSpPr>
              <p:sp>
                <p:nvSpPr>
                  <p:cNvPr id="62" name="Freeform 96"/>
                  <p:cNvSpPr/>
                  <p:nvPr/>
                </p:nvSpPr>
                <p:spPr bwMode="auto">
                  <a:xfrm>
                    <a:off x="5054600" y="1733550"/>
                    <a:ext cx="187325" cy="398462"/>
                  </a:xfrm>
                  <a:custGeom>
                    <a:avLst/>
                    <a:gdLst/>
                    <a:ahLst/>
                    <a:cxnLst>
                      <a:cxn ang="0">
                        <a:pos x="55" y="1"/>
                      </a:cxn>
                      <a:cxn ang="0">
                        <a:pos x="19" y="0"/>
                      </a:cxn>
                      <a:cxn ang="0">
                        <a:pos x="0" y="16"/>
                      </a:cxn>
                      <a:cxn ang="0">
                        <a:pos x="0" y="16"/>
                      </a:cxn>
                      <a:cxn ang="0">
                        <a:pos x="0" y="18"/>
                      </a:cxn>
                      <a:cxn ang="0">
                        <a:pos x="0" y="69"/>
                      </a:cxn>
                      <a:cxn ang="0">
                        <a:pos x="6" y="75"/>
                      </a:cxn>
                      <a:cxn ang="0">
                        <a:pos x="12" y="69"/>
                      </a:cxn>
                      <a:cxn ang="0">
                        <a:pos x="12" y="25"/>
                      </a:cxn>
                      <a:cxn ang="0">
                        <a:pos x="18" y="25"/>
                      </a:cxn>
                      <a:cxn ang="0">
                        <a:pos x="18" y="68"/>
                      </a:cxn>
                      <a:cxn ang="0">
                        <a:pos x="18" y="69"/>
                      </a:cxn>
                      <a:cxn ang="0">
                        <a:pos x="18" y="145"/>
                      </a:cxn>
                      <a:cxn ang="0">
                        <a:pos x="26" y="153"/>
                      </a:cxn>
                      <a:cxn ang="0">
                        <a:pos x="34" y="145"/>
                      </a:cxn>
                      <a:cxn ang="0">
                        <a:pos x="34" y="78"/>
                      </a:cxn>
                      <a:cxn ang="0">
                        <a:pos x="39" y="78"/>
                      </a:cxn>
                      <a:cxn ang="0">
                        <a:pos x="39" y="145"/>
                      </a:cxn>
                      <a:cxn ang="0">
                        <a:pos x="47" y="153"/>
                      </a:cxn>
                      <a:cxn ang="0">
                        <a:pos x="55" y="145"/>
                      </a:cxn>
                      <a:cxn ang="0">
                        <a:pos x="55" y="68"/>
                      </a:cxn>
                      <a:cxn ang="0">
                        <a:pos x="55" y="67"/>
                      </a:cxn>
                      <a:cxn ang="0">
                        <a:pos x="55" y="25"/>
                      </a:cxn>
                      <a:cxn ang="0">
                        <a:pos x="60" y="25"/>
                      </a:cxn>
                      <a:cxn ang="0">
                        <a:pos x="60" y="69"/>
                      </a:cxn>
                      <a:cxn ang="0">
                        <a:pos x="66" y="75"/>
                      </a:cxn>
                      <a:cxn ang="0">
                        <a:pos x="73" y="69"/>
                      </a:cxn>
                      <a:cxn ang="0">
                        <a:pos x="73" y="18"/>
                      </a:cxn>
                      <a:cxn ang="0">
                        <a:pos x="73" y="16"/>
                      </a:cxn>
                      <a:cxn ang="0">
                        <a:pos x="73" y="15"/>
                      </a:cxn>
                      <a:cxn ang="0">
                        <a:pos x="55" y="1"/>
                      </a:cxn>
                    </a:cxnLst>
                    <a:rect l="0" t="0" r="r" b="b"/>
                    <a:pathLst>
                      <a:path w="73" h="153">
                        <a:moveTo>
                          <a:pt x="55" y="1"/>
                        </a:moveTo>
                        <a:cubicBezTo>
                          <a:pt x="19" y="0"/>
                          <a:pt x="19" y="0"/>
                          <a:pt x="19" y="0"/>
                        </a:cubicBezTo>
                        <a:cubicBezTo>
                          <a:pt x="5" y="1"/>
                          <a:pt x="0" y="12"/>
                          <a:pt x="0" y="16"/>
                        </a:cubicBezTo>
                        <a:cubicBezTo>
                          <a:pt x="0" y="16"/>
                          <a:pt x="0" y="16"/>
                          <a:pt x="0" y="16"/>
                        </a:cubicBezTo>
                        <a:cubicBezTo>
                          <a:pt x="0" y="18"/>
                          <a:pt x="0" y="18"/>
                          <a:pt x="0" y="18"/>
                        </a:cubicBezTo>
                        <a:cubicBezTo>
                          <a:pt x="0" y="69"/>
                          <a:pt x="0" y="69"/>
                          <a:pt x="0" y="69"/>
                        </a:cubicBezTo>
                        <a:cubicBezTo>
                          <a:pt x="0" y="73"/>
                          <a:pt x="3" y="75"/>
                          <a:pt x="6" y="75"/>
                        </a:cubicBezTo>
                        <a:cubicBezTo>
                          <a:pt x="10" y="75"/>
                          <a:pt x="12" y="73"/>
                          <a:pt x="12" y="69"/>
                        </a:cubicBezTo>
                        <a:cubicBezTo>
                          <a:pt x="12" y="25"/>
                          <a:pt x="12" y="25"/>
                          <a:pt x="12" y="25"/>
                        </a:cubicBezTo>
                        <a:cubicBezTo>
                          <a:pt x="18" y="25"/>
                          <a:pt x="18" y="25"/>
                          <a:pt x="18" y="25"/>
                        </a:cubicBezTo>
                        <a:cubicBezTo>
                          <a:pt x="18" y="68"/>
                          <a:pt x="18" y="68"/>
                          <a:pt x="18" y="68"/>
                        </a:cubicBezTo>
                        <a:cubicBezTo>
                          <a:pt x="18" y="68"/>
                          <a:pt x="18" y="69"/>
                          <a:pt x="18" y="69"/>
                        </a:cubicBezTo>
                        <a:cubicBezTo>
                          <a:pt x="18" y="145"/>
                          <a:pt x="18" y="145"/>
                          <a:pt x="18" y="145"/>
                        </a:cubicBezTo>
                        <a:cubicBezTo>
                          <a:pt x="18" y="150"/>
                          <a:pt x="21" y="153"/>
                          <a:pt x="26" y="153"/>
                        </a:cubicBezTo>
                        <a:cubicBezTo>
                          <a:pt x="31" y="153"/>
                          <a:pt x="34" y="150"/>
                          <a:pt x="34" y="145"/>
                        </a:cubicBezTo>
                        <a:cubicBezTo>
                          <a:pt x="34" y="78"/>
                          <a:pt x="34" y="78"/>
                          <a:pt x="34" y="78"/>
                        </a:cubicBezTo>
                        <a:cubicBezTo>
                          <a:pt x="39" y="78"/>
                          <a:pt x="39" y="78"/>
                          <a:pt x="39" y="78"/>
                        </a:cubicBezTo>
                        <a:cubicBezTo>
                          <a:pt x="39" y="145"/>
                          <a:pt x="39" y="145"/>
                          <a:pt x="39" y="145"/>
                        </a:cubicBezTo>
                        <a:cubicBezTo>
                          <a:pt x="39" y="150"/>
                          <a:pt x="42" y="153"/>
                          <a:pt x="47" y="153"/>
                        </a:cubicBezTo>
                        <a:cubicBezTo>
                          <a:pt x="52" y="153"/>
                          <a:pt x="55" y="150"/>
                          <a:pt x="55" y="145"/>
                        </a:cubicBezTo>
                        <a:cubicBezTo>
                          <a:pt x="55" y="68"/>
                          <a:pt x="55" y="68"/>
                          <a:pt x="55" y="68"/>
                        </a:cubicBezTo>
                        <a:cubicBezTo>
                          <a:pt x="55" y="67"/>
                          <a:pt x="55" y="67"/>
                          <a:pt x="55" y="67"/>
                        </a:cubicBezTo>
                        <a:cubicBezTo>
                          <a:pt x="55" y="25"/>
                          <a:pt x="55" y="25"/>
                          <a:pt x="55" y="25"/>
                        </a:cubicBezTo>
                        <a:cubicBezTo>
                          <a:pt x="60" y="25"/>
                          <a:pt x="60" y="25"/>
                          <a:pt x="60" y="25"/>
                        </a:cubicBezTo>
                        <a:cubicBezTo>
                          <a:pt x="60" y="69"/>
                          <a:pt x="60" y="69"/>
                          <a:pt x="60" y="69"/>
                        </a:cubicBezTo>
                        <a:cubicBezTo>
                          <a:pt x="60" y="73"/>
                          <a:pt x="63" y="75"/>
                          <a:pt x="66" y="75"/>
                        </a:cubicBezTo>
                        <a:cubicBezTo>
                          <a:pt x="70" y="75"/>
                          <a:pt x="73" y="73"/>
                          <a:pt x="73" y="69"/>
                        </a:cubicBezTo>
                        <a:cubicBezTo>
                          <a:pt x="73" y="18"/>
                          <a:pt x="73" y="18"/>
                          <a:pt x="73" y="18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15"/>
                          <a:pt x="73" y="15"/>
                          <a:pt x="73" y="15"/>
                        </a:cubicBezTo>
                        <a:cubicBezTo>
                          <a:pt x="73" y="10"/>
                          <a:pt x="67" y="1"/>
                          <a:pt x="55" y="1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</a:ln>
                </p:spPr>
                <p:txBody>
                  <a:bodyPr vert="horz" wrap="square" lIns="111664" tIns="55832" rIns="111664" bIns="55832" numCol="1" anchor="t" anchorCtr="0" compatLnSpc="1"/>
                  <a:lstStyle/>
                  <a:p>
                    <a:pPr marL="0" marR="0" lvl="0" indent="0" defTabSz="914400" eaLnBrk="1" fontAlgn="base" latinLnBrk="0" hangingPunct="1">
                      <a:lnSpc>
                        <a:spcPct val="12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en-US" sz="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阿里巴巴普惠体 R" panose="00020600040101010101" charset="-122"/>
                      <a:ea typeface="阿里巴巴普惠体 R" panose="00020600040101010101" charset="-122"/>
                      <a:cs typeface="阿里巴巴普惠体 R" panose="00020600040101010101" charset="-122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63" name="Oval 97"/>
                  <p:cNvSpPr>
                    <a:spLocks noChangeArrowheads="1"/>
                  </p:cNvSpPr>
                  <p:nvPr/>
                </p:nvSpPr>
                <p:spPr bwMode="auto">
                  <a:xfrm>
                    <a:off x="5110163" y="1652588"/>
                    <a:ext cx="74613" cy="76200"/>
                  </a:xfrm>
                  <a:prstGeom prst="ellipse">
                    <a:avLst/>
                  </a:prstGeom>
                  <a:grpFill/>
                  <a:ln w="9525">
                    <a:noFill/>
                    <a:round/>
                  </a:ln>
                </p:spPr>
                <p:txBody>
                  <a:bodyPr vert="horz" wrap="square" lIns="111664" tIns="55832" rIns="111664" bIns="55832" numCol="1" anchor="t" anchorCtr="0" compatLnSpc="1"/>
                  <a:lstStyle/>
                  <a:p>
                    <a:pPr marL="0" marR="0" lvl="0" indent="0" defTabSz="914400" eaLnBrk="1" fontAlgn="base" latinLnBrk="0" hangingPunct="1">
                      <a:lnSpc>
                        <a:spcPct val="12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en-US" sz="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阿里巴巴普惠体 R" panose="00020600040101010101" charset="-122"/>
                      <a:ea typeface="阿里巴巴普惠体 R" panose="00020600040101010101" charset="-122"/>
                      <a:cs typeface="阿里巴巴普惠体 R" panose="00020600040101010101" charset="-122"/>
                      <a:sym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59" name="Group 179"/>
                <p:cNvGrpSpPr/>
                <p:nvPr/>
              </p:nvGrpSpPr>
              <p:grpSpPr>
                <a:xfrm>
                  <a:off x="8161679" y="2855964"/>
                  <a:ext cx="220321" cy="563870"/>
                  <a:chOff x="5054600" y="1652588"/>
                  <a:chExt cx="187325" cy="479424"/>
                </a:xfrm>
                <a:solidFill>
                  <a:sysClr val="window" lastClr="FFFFFF">
                    <a:lumMod val="75000"/>
                  </a:sysClr>
                </a:solidFill>
              </p:grpSpPr>
              <p:sp>
                <p:nvSpPr>
                  <p:cNvPr id="60" name="Freeform 96"/>
                  <p:cNvSpPr/>
                  <p:nvPr/>
                </p:nvSpPr>
                <p:spPr bwMode="auto">
                  <a:xfrm>
                    <a:off x="5054600" y="1733550"/>
                    <a:ext cx="187325" cy="398462"/>
                  </a:xfrm>
                  <a:custGeom>
                    <a:avLst/>
                    <a:gdLst/>
                    <a:ahLst/>
                    <a:cxnLst>
                      <a:cxn ang="0">
                        <a:pos x="55" y="1"/>
                      </a:cxn>
                      <a:cxn ang="0">
                        <a:pos x="19" y="0"/>
                      </a:cxn>
                      <a:cxn ang="0">
                        <a:pos x="0" y="16"/>
                      </a:cxn>
                      <a:cxn ang="0">
                        <a:pos x="0" y="16"/>
                      </a:cxn>
                      <a:cxn ang="0">
                        <a:pos x="0" y="18"/>
                      </a:cxn>
                      <a:cxn ang="0">
                        <a:pos x="0" y="69"/>
                      </a:cxn>
                      <a:cxn ang="0">
                        <a:pos x="6" y="75"/>
                      </a:cxn>
                      <a:cxn ang="0">
                        <a:pos x="12" y="69"/>
                      </a:cxn>
                      <a:cxn ang="0">
                        <a:pos x="12" y="25"/>
                      </a:cxn>
                      <a:cxn ang="0">
                        <a:pos x="18" y="25"/>
                      </a:cxn>
                      <a:cxn ang="0">
                        <a:pos x="18" y="68"/>
                      </a:cxn>
                      <a:cxn ang="0">
                        <a:pos x="18" y="69"/>
                      </a:cxn>
                      <a:cxn ang="0">
                        <a:pos x="18" y="145"/>
                      </a:cxn>
                      <a:cxn ang="0">
                        <a:pos x="26" y="153"/>
                      </a:cxn>
                      <a:cxn ang="0">
                        <a:pos x="34" y="145"/>
                      </a:cxn>
                      <a:cxn ang="0">
                        <a:pos x="34" y="78"/>
                      </a:cxn>
                      <a:cxn ang="0">
                        <a:pos x="39" y="78"/>
                      </a:cxn>
                      <a:cxn ang="0">
                        <a:pos x="39" y="145"/>
                      </a:cxn>
                      <a:cxn ang="0">
                        <a:pos x="47" y="153"/>
                      </a:cxn>
                      <a:cxn ang="0">
                        <a:pos x="55" y="145"/>
                      </a:cxn>
                      <a:cxn ang="0">
                        <a:pos x="55" y="68"/>
                      </a:cxn>
                      <a:cxn ang="0">
                        <a:pos x="55" y="67"/>
                      </a:cxn>
                      <a:cxn ang="0">
                        <a:pos x="55" y="25"/>
                      </a:cxn>
                      <a:cxn ang="0">
                        <a:pos x="60" y="25"/>
                      </a:cxn>
                      <a:cxn ang="0">
                        <a:pos x="60" y="69"/>
                      </a:cxn>
                      <a:cxn ang="0">
                        <a:pos x="66" y="75"/>
                      </a:cxn>
                      <a:cxn ang="0">
                        <a:pos x="73" y="69"/>
                      </a:cxn>
                      <a:cxn ang="0">
                        <a:pos x="73" y="18"/>
                      </a:cxn>
                      <a:cxn ang="0">
                        <a:pos x="73" y="16"/>
                      </a:cxn>
                      <a:cxn ang="0">
                        <a:pos x="73" y="15"/>
                      </a:cxn>
                      <a:cxn ang="0">
                        <a:pos x="55" y="1"/>
                      </a:cxn>
                    </a:cxnLst>
                    <a:rect l="0" t="0" r="r" b="b"/>
                    <a:pathLst>
                      <a:path w="73" h="153">
                        <a:moveTo>
                          <a:pt x="55" y="1"/>
                        </a:moveTo>
                        <a:cubicBezTo>
                          <a:pt x="19" y="0"/>
                          <a:pt x="19" y="0"/>
                          <a:pt x="19" y="0"/>
                        </a:cubicBezTo>
                        <a:cubicBezTo>
                          <a:pt x="5" y="1"/>
                          <a:pt x="0" y="12"/>
                          <a:pt x="0" y="16"/>
                        </a:cubicBezTo>
                        <a:cubicBezTo>
                          <a:pt x="0" y="16"/>
                          <a:pt x="0" y="16"/>
                          <a:pt x="0" y="16"/>
                        </a:cubicBezTo>
                        <a:cubicBezTo>
                          <a:pt x="0" y="18"/>
                          <a:pt x="0" y="18"/>
                          <a:pt x="0" y="18"/>
                        </a:cubicBezTo>
                        <a:cubicBezTo>
                          <a:pt x="0" y="69"/>
                          <a:pt x="0" y="69"/>
                          <a:pt x="0" y="69"/>
                        </a:cubicBezTo>
                        <a:cubicBezTo>
                          <a:pt x="0" y="73"/>
                          <a:pt x="3" y="75"/>
                          <a:pt x="6" y="75"/>
                        </a:cubicBezTo>
                        <a:cubicBezTo>
                          <a:pt x="10" y="75"/>
                          <a:pt x="12" y="73"/>
                          <a:pt x="12" y="69"/>
                        </a:cubicBezTo>
                        <a:cubicBezTo>
                          <a:pt x="12" y="25"/>
                          <a:pt x="12" y="25"/>
                          <a:pt x="12" y="25"/>
                        </a:cubicBezTo>
                        <a:cubicBezTo>
                          <a:pt x="18" y="25"/>
                          <a:pt x="18" y="25"/>
                          <a:pt x="18" y="25"/>
                        </a:cubicBezTo>
                        <a:cubicBezTo>
                          <a:pt x="18" y="68"/>
                          <a:pt x="18" y="68"/>
                          <a:pt x="18" y="68"/>
                        </a:cubicBezTo>
                        <a:cubicBezTo>
                          <a:pt x="18" y="68"/>
                          <a:pt x="18" y="69"/>
                          <a:pt x="18" y="69"/>
                        </a:cubicBezTo>
                        <a:cubicBezTo>
                          <a:pt x="18" y="145"/>
                          <a:pt x="18" y="145"/>
                          <a:pt x="18" y="145"/>
                        </a:cubicBezTo>
                        <a:cubicBezTo>
                          <a:pt x="18" y="150"/>
                          <a:pt x="21" y="153"/>
                          <a:pt x="26" y="153"/>
                        </a:cubicBezTo>
                        <a:cubicBezTo>
                          <a:pt x="31" y="153"/>
                          <a:pt x="34" y="150"/>
                          <a:pt x="34" y="145"/>
                        </a:cubicBezTo>
                        <a:cubicBezTo>
                          <a:pt x="34" y="78"/>
                          <a:pt x="34" y="78"/>
                          <a:pt x="34" y="78"/>
                        </a:cubicBezTo>
                        <a:cubicBezTo>
                          <a:pt x="39" y="78"/>
                          <a:pt x="39" y="78"/>
                          <a:pt x="39" y="78"/>
                        </a:cubicBezTo>
                        <a:cubicBezTo>
                          <a:pt x="39" y="145"/>
                          <a:pt x="39" y="145"/>
                          <a:pt x="39" y="145"/>
                        </a:cubicBezTo>
                        <a:cubicBezTo>
                          <a:pt x="39" y="150"/>
                          <a:pt x="42" y="153"/>
                          <a:pt x="47" y="153"/>
                        </a:cubicBezTo>
                        <a:cubicBezTo>
                          <a:pt x="52" y="153"/>
                          <a:pt x="55" y="150"/>
                          <a:pt x="55" y="145"/>
                        </a:cubicBezTo>
                        <a:cubicBezTo>
                          <a:pt x="55" y="68"/>
                          <a:pt x="55" y="68"/>
                          <a:pt x="55" y="68"/>
                        </a:cubicBezTo>
                        <a:cubicBezTo>
                          <a:pt x="55" y="67"/>
                          <a:pt x="55" y="67"/>
                          <a:pt x="55" y="67"/>
                        </a:cubicBezTo>
                        <a:cubicBezTo>
                          <a:pt x="55" y="25"/>
                          <a:pt x="55" y="25"/>
                          <a:pt x="55" y="25"/>
                        </a:cubicBezTo>
                        <a:cubicBezTo>
                          <a:pt x="60" y="25"/>
                          <a:pt x="60" y="25"/>
                          <a:pt x="60" y="25"/>
                        </a:cubicBezTo>
                        <a:cubicBezTo>
                          <a:pt x="60" y="69"/>
                          <a:pt x="60" y="69"/>
                          <a:pt x="60" y="69"/>
                        </a:cubicBezTo>
                        <a:cubicBezTo>
                          <a:pt x="60" y="73"/>
                          <a:pt x="63" y="75"/>
                          <a:pt x="66" y="75"/>
                        </a:cubicBezTo>
                        <a:cubicBezTo>
                          <a:pt x="70" y="75"/>
                          <a:pt x="73" y="73"/>
                          <a:pt x="73" y="69"/>
                        </a:cubicBezTo>
                        <a:cubicBezTo>
                          <a:pt x="73" y="18"/>
                          <a:pt x="73" y="18"/>
                          <a:pt x="73" y="18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15"/>
                          <a:pt x="73" y="15"/>
                          <a:pt x="73" y="15"/>
                        </a:cubicBezTo>
                        <a:cubicBezTo>
                          <a:pt x="73" y="10"/>
                          <a:pt x="67" y="1"/>
                          <a:pt x="55" y="1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</a:ln>
                </p:spPr>
                <p:txBody>
                  <a:bodyPr vert="horz" wrap="square" lIns="111664" tIns="55832" rIns="111664" bIns="55832" numCol="1" anchor="t" anchorCtr="0" compatLnSpc="1"/>
                  <a:lstStyle/>
                  <a:p>
                    <a:pPr marL="0" marR="0" lvl="0" indent="0" defTabSz="914400" eaLnBrk="1" fontAlgn="base" latinLnBrk="0" hangingPunct="1">
                      <a:lnSpc>
                        <a:spcPct val="12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en-US" sz="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阿里巴巴普惠体 R" panose="00020600040101010101" charset="-122"/>
                      <a:ea typeface="阿里巴巴普惠体 R" panose="00020600040101010101" charset="-122"/>
                      <a:cs typeface="阿里巴巴普惠体 R" panose="00020600040101010101" charset="-122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61" name="Oval 97"/>
                  <p:cNvSpPr>
                    <a:spLocks noChangeArrowheads="1"/>
                  </p:cNvSpPr>
                  <p:nvPr/>
                </p:nvSpPr>
                <p:spPr bwMode="auto">
                  <a:xfrm>
                    <a:off x="5110163" y="1652588"/>
                    <a:ext cx="74613" cy="76200"/>
                  </a:xfrm>
                  <a:prstGeom prst="ellipse">
                    <a:avLst/>
                  </a:prstGeom>
                  <a:grpFill/>
                  <a:ln w="9525">
                    <a:noFill/>
                    <a:round/>
                  </a:ln>
                </p:spPr>
                <p:txBody>
                  <a:bodyPr vert="horz" wrap="square" lIns="111664" tIns="55832" rIns="111664" bIns="55832" numCol="1" anchor="t" anchorCtr="0" compatLnSpc="1"/>
                  <a:lstStyle/>
                  <a:p>
                    <a:pPr marL="0" marR="0" lvl="0" indent="0" defTabSz="914400" eaLnBrk="1" fontAlgn="base" latinLnBrk="0" hangingPunct="1">
                      <a:lnSpc>
                        <a:spcPct val="12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en-US" sz="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阿里巴巴普惠体 R" panose="00020600040101010101" charset="-122"/>
                      <a:ea typeface="阿里巴巴普惠体 R" panose="00020600040101010101" charset="-122"/>
                      <a:cs typeface="阿里巴巴普惠体 R" panose="00020600040101010101" charset="-122"/>
                      <a:sym typeface="Arial" panose="020B0604020202020204" pitchFamily="34" charset="0"/>
                    </a:endParaRPr>
                  </a:p>
                </p:txBody>
              </p:sp>
            </p:grpSp>
          </p:grpSp>
        </p:grpSp>
      </p:grpSp>
      <p:grpSp>
        <p:nvGrpSpPr>
          <p:cNvPr id="111" name="组合 110"/>
          <p:cNvGrpSpPr/>
          <p:nvPr/>
        </p:nvGrpSpPr>
        <p:grpSpPr>
          <a:xfrm>
            <a:off x="6865646" y="1852579"/>
            <a:ext cx="4342445" cy="1737649"/>
            <a:chOff x="6865646" y="1852579"/>
            <a:chExt cx="4342445" cy="1737649"/>
          </a:xfrm>
        </p:grpSpPr>
        <p:sp>
          <p:nvSpPr>
            <p:cNvPr id="112" name="文本框 111"/>
            <p:cNvSpPr txBox="1"/>
            <p:nvPr/>
          </p:nvSpPr>
          <p:spPr>
            <a:xfrm>
              <a:off x="6865646" y="2400350"/>
              <a:ext cx="4342445" cy="11898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>
                <a:lnSpc>
                  <a:spcPct val="130000"/>
                </a:lnSpc>
              </a:pPr>
              <a:r>
                <a:rPr lang="zh-CN" altLang="en-US" sz="1400" dirty="0">
                  <a:solidFill>
                    <a:srgbClr val="595959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  <a:cs typeface="阿里巴巴普惠体 R" panose="00020600040101010101" charset="-122"/>
                </a:rPr>
                <a:t>点击此处添加文本内容，如关键词、部分简</a:t>
              </a:r>
              <a:endParaRPr lang="en-US" altLang="zh-CN" sz="1400" dirty="0">
                <a:solidFill>
                  <a:srgbClr val="595959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阿里巴巴普惠体 R" panose="00020600040101010101" charset="-122"/>
              </a:endParaRPr>
            </a:p>
            <a:p>
              <a:pPr defTabSz="457200">
                <a:lnSpc>
                  <a:spcPct val="130000"/>
                </a:lnSpc>
              </a:pPr>
              <a:r>
                <a:rPr lang="zh-CN" altLang="en-US" sz="1400" dirty="0">
                  <a:solidFill>
                    <a:srgbClr val="595959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  <a:cs typeface="阿里巴巴普惠体 R" panose="00020600040101010101" charset="-122"/>
                </a:rPr>
                <a:t>单介绍等。点击此处添加文本内容</a:t>
              </a:r>
              <a:r>
                <a:rPr lang="en-US" altLang="zh-CN" sz="1400" dirty="0">
                  <a:solidFill>
                    <a:srgbClr val="595959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  <a:cs typeface="阿里巴巴普惠体 R" panose="00020600040101010101" charset="-122"/>
                </a:rPr>
                <a:t>.</a:t>
              </a:r>
              <a:r>
                <a:rPr lang="zh-CN" altLang="en-US" sz="1400" dirty="0">
                  <a:solidFill>
                    <a:srgbClr val="595959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  <a:cs typeface="阿里巴巴普惠体 R" panose="00020600040101010101" charset="-122"/>
                </a:rPr>
                <a:t>点击此处添加文</a:t>
              </a:r>
              <a:endParaRPr lang="en-US" altLang="zh-CN" sz="1400" dirty="0">
                <a:solidFill>
                  <a:srgbClr val="595959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阿里巴巴普惠体 R" panose="00020600040101010101" charset="-122"/>
              </a:endParaRPr>
            </a:p>
            <a:p>
              <a:pPr defTabSz="457200">
                <a:lnSpc>
                  <a:spcPct val="130000"/>
                </a:lnSpc>
              </a:pPr>
              <a:r>
                <a:rPr lang="zh-CN" altLang="en-US" sz="1400" dirty="0">
                  <a:solidFill>
                    <a:srgbClr val="595959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  <a:cs typeface="阿里巴巴普惠体 R" panose="00020600040101010101" charset="-122"/>
                </a:rPr>
                <a:t>本内容，如关键词、部分简单介绍等。</a:t>
              </a:r>
              <a:endParaRPr lang="en-US" altLang="zh-CN" sz="1400" dirty="0">
                <a:solidFill>
                  <a:srgbClr val="595959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阿里巴巴普惠体 R" panose="00020600040101010101" charset="-122"/>
              </a:endParaRPr>
            </a:p>
            <a:p>
              <a:pPr defTabSz="457200">
                <a:lnSpc>
                  <a:spcPct val="130000"/>
                </a:lnSpc>
              </a:pPr>
              <a:r>
                <a:rPr lang="zh-CN" altLang="en-US" sz="1400" dirty="0">
                  <a:solidFill>
                    <a:srgbClr val="595959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  <a:cs typeface="阿里巴巴普惠体 R" panose="00020600040101010101" charset="-122"/>
                </a:rPr>
                <a:t>点击此处添加文本内容</a:t>
              </a:r>
              <a:r>
                <a:rPr lang="en-US" altLang="zh-CN" sz="1400" dirty="0">
                  <a:solidFill>
                    <a:srgbClr val="595959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  <a:cs typeface="阿里巴巴普惠体 R" panose="00020600040101010101" charset="-122"/>
                </a:rPr>
                <a:t>.</a:t>
              </a:r>
              <a:endParaRPr lang="zh-CN" altLang="zh-CN" sz="1400" dirty="0">
                <a:solidFill>
                  <a:srgbClr val="595959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阿里巴巴普惠体 R" panose="00020600040101010101" charset="-122"/>
              </a:endParaRPr>
            </a:p>
          </p:txBody>
        </p:sp>
        <p:sp>
          <p:nvSpPr>
            <p:cNvPr id="113" name="文本框 112"/>
            <p:cNvSpPr txBox="1"/>
            <p:nvPr/>
          </p:nvSpPr>
          <p:spPr>
            <a:xfrm>
              <a:off x="6865646" y="1852579"/>
              <a:ext cx="3667125" cy="645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/>
              <a:r>
                <a:rPr kumimoji="1" lang="zh-CN" altLang="en-US" sz="3600" dirty="0">
                  <a:gradFill>
                    <a:gsLst>
                      <a:gs pos="100000">
                        <a:srgbClr val="C00000">
                          <a:alpha val="98000"/>
                        </a:srgbClr>
                      </a:gs>
                      <a:gs pos="0">
                        <a:srgbClr val="FF0000"/>
                      </a:gs>
                    </a:gsLst>
                    <a:lin ang="2700000" scaled="1"/>
                  </a:gradFill>
                  <a:latin typeface="阿里巴巴普惠体 R" panose="00020600040101010101" charset="-122"/>
                  <a:ea typeface="阿里巴巴普惠体 R" panose="00020600040101010101" charset="-122"/>
                  <a:cs typeface="阿里巴巴普惠体 R" panose="00020600040101010101" charset="-122"/>
                </a:rPr>
                <a:t>请输入标题文字</a:t>
              </a: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411257" y="243313"/>
            <a:ext cx="2203657" cy="668386"/>
            <a:chOff x="939337" y="1925465"/>
            <a:chExt cx="2700337" cy="819033"/>
          </a:xfrm>
        </p:grpSpPr>
        <p:sp>
          <p:nvSpPr>
            <p:cNvPr id="8" name="文本框 7"/>
            <p:cNvSpPr txBox="1"/>
            <p:nvPr/>
          </p:nvSpPr>
          <p:spPr>
            <a:xfrm>
              <a:off x="939337" y="1925465"/>
              <a:ext cx="2404397" cy="5641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lang="en-US" altLang="zh-CN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阿里巴巴普惠体 R" panose="00020600040101010101" charset="-122"/>
                  <a:ea typeface="阿里巴巴普惠体 R" panose="00020600040101010101" charset="-122"/>
                  <a:cs typeface="阿里巴巴普惠体 R" panose="00020600040101010101" charset="-122"/>
                </a:rPr>
                <a:t>04 </a:t>
              </a:r>
              <a:r>
                <a:rPr lang="zh-CN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阿里巴巴普惠体 R" panose="00020600040101010101" charset="-122"/>
                  <a:ea typeface="阿里巴巴普惠体 R" panose="00020600040101010101" charset="-122"/>
                  <a:cs typeface="阿里巴巴普惠体 R" panose="00020600040101010101" charset="-122"/>
                </a:rPr>
                <a:t>心得感悟</a:t>
              </a: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939337" y="2412530"/>
              <a:ext cx="2700337" cy="33196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dist">
                <a:lnSpc>
                  <a:spcPct val="114000"/>
                </a:lnSpc>
              </a:pPr>
              <a:r>
                <a:rPr lang="en-US" altLang="zh-CN" sz="10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阿里巴巴普惠体 R" panose="00020600040101010101" charset="-122"/>
                  <a:ea typeface="阿里巴巴普惠体 R" panose="00020600040101010101" charset="-122"/>
                  <a:cs typeface="阿里巴巴普惠体 R" panose="00020600040101010101" charset="-122"/>
                </a:rPr>
                <a:t>FEELINGS</a:t>
              </a:r>
            </a:p>
          </p:txBody>
        </p:sp>
      </p:grpSp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  <a:cs typeface="阿里巴巴普惠体 R" panose="00020600040101010101" charset="-122"/>
              </a:rPr>
              <a:t>BY YUSHEN</a:t>
            </a:r>
            <a:endParaRPr lang="zh-CN" altLang="en-US" dirty="0">
              <a:noFill/>
              <a:cs typeface="阿里巴巴普惠体 R" panose="00020600040101010101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0802643" y="296104"/>
            <a:ext cx="1036432" cy="261610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rPr>
              <a:t>YOUR LOGO</a:t>
            </a:r>
            <a:endParaRPr lang="zh-CN" altLang="en-US" sz="1100" dirty="0">
              <a:solidFill>
                <a:schemeClr val="tx1">
                  <a:lumMod val="85000"/>
                  <a:lumOff val="15000"/>
                </a:schemeClr>
              </a:solidFill>
              <a:latin typeface="阿里巴巴普惠体 R" panose="00020600040101010101" charset="-122"/>
              <a:ea typeface="阿里巴巴普惠体 R" panose="00020600040101010101" charset="-122"/>
              <a:cs typeface="阿里巴巴普惠体 R" panose="00020600040101010101" charset="-122"/>
            </a:endParaRPr>
          </a:p>
        </p:txBody>
      </p:sp>
      <p:grpSp>
        <p:nvGrpSpPr>
          <p:cNvPr id="11" name="Group 4"/>
          <p:cNvGrpSpPr>
            <a:grpSpLocks noChangeAspect="1"/>
          </p:cNvGrpSpPr>
          <p:nvPr/>
        </p:nvGrpSpPr>
        <p:grpSpPr bwMode="auto">
          <a:xfrm>
            <a:off x="4073930" y="2476015"/>
            <a:ext cx="4249757" cy="3300520"/>
            <a:chOff x="2329" y="786"/>
            <a:chExt cx="3022" cy="2347"/>
          </a:xfrm>
        </p:grpSpPr>
        <p:sp>
          <p:nvSpPr>
            <p:cNvPr id="12" name="Freeform 5"/>
            <p:cNvSpPr/>
            <p:nvPr/>
          </p:nvSpPr>
          <p:spPr bwMode="auto">
            <a:xfrm>
              <a:off x="3462" y="1393"/>
              <a:ext cx="389" cy="1740"/>
            </a:xfrm>
            <a:custGeom>
              <a:avLst/>
              <a:gdLst>
                <a:gd name="T0" fmla="*/ 0 w 164"/>
                <a:gd name="T1" fmla="*/ 1140 h 1222"/>
                <a:gd name="T2" fmla="*/ 0 w 164"/>
                <a:gd name="T3" fmla="*/ 1140 h 1222"/>
                <a:gd name="T4" fmla="*/ 82 w 164"/>
                <a:gd name="T5" fmla="*/ 1222 h 1222"/>
                <a:gd name="T6" fmla="*/ 82 w 164"/>
                <a:gd name="T7" fmla="*/ 1222 h 1222"/>
                <a:gd name="T8" fmla="*/ 164 w 164"/>
                <a:gd name="T9" fmla="*/ 1140 h 1222"/>
                <a:gd name="T10" fmla="*/ 164 w 164"/>
                <a:gd name="T11" fmla="*/ 1140 h 1222"/>
                <a:gd name="T12" fmla="*/ 164 w 164"/>
                <a:gd name="T13" fmla="*/ 0 h 1222"/>
                <a:gd name="connsiteX0" fmla="*/ 0 w 10000"/>
                <a:gd name="connsiteY0" fmla="*/ 9830 h 10501"/>
                <a:gd name="connsiteX1" fmla="*/ 0 w 10000"/>
                <a:gd name="connsiteY1" fmla="*/ 9830 h 10501"/>
                <a:gd name="connsiteX2" fmla="*/ 5000 w 10000"/>
                <a:gd name="connsiteY2" fmla="*/ 10501 h 10501"/>
                <a:gd name="connsiteX3" fmla="*/ 5000 w 10000"/>
                <a:gd name="connsiteY3" fmla="*/ 10501 h 10501"/>
                <a:gd name="connsiteX4" fmla="*/ 10000 w 10000"/>
                <a:gd name="connsiteY4" fmla="*/ 9830 h 10501"/>
                <a:gd name="connsiteX5" fmla="*/ 10000 w 10000"/>
                <a:gd name="connsiteY5" fmla="*/ 9830 h 10501"/>
                <a:gd name="connsiteX6" fmla="*/ 10000 w 10000"/>
                <a:gd name="connsiteY6" fmla="*/ 0 h 10501"/>
                <a:gd name="connsiteX0-1" fmla="*/ 0 w 10000"/>
                <a:gd name="connsiteY0-2" fmla="*/ 5342 h 6013"/>
                <a:gd name="connsiteX1-3" fmla="*/ 0 w 10000"/>
                <a:gd name="connsiteY1-4" fmla="*/ 5342 h 6013"/>
                <a:gd name="connsiteX2-5" fmla="*/ 5000 w 10000"/>
                <a:gd name="connsiteY2-6" fmla="*/ 6013 h 6013"/>
                <a:gd name="connsiteX3-7" fmla="*/ 5000 w 10000"/>
                <a:gd name="connsiteY3-8" fmla="*/ 6013 h 6013"/>
                <a:gd name="connsiteX4-9" fmla="*/ 10000 w 10000"/>
                <a:gd name="connsiteY4-10" fmla="*/ 5342 h 6013"/>
                <a:gd name="connsiteX5-11" fmla="*/ 10000 w 10000"/>
                <a:gd name="connsiteY5-12" fmla="*/ 5342 h 6013"/>
                <a:gd name="connsiteX6-13" fmla="*/ 10000 w 10000"/>
                <a:gd name="connsiteY6-14" fmla="*/ 0 h 601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10000" h="6013">
                  <a:moveTo>
                    <a:pt x="0" y="5342"/>
                  </a:moveTo>
                  <a:lnTo>
                    <a:pt x="0" y="5342"/>
                  </a:lnTo>
                  <a:cubicBezTo>
                    <a:pt x="0" y="5710"/>
                    <a:pt x="2256" y="6013"/>
                    <a:pt x="5000" y="6013"/>
                  </a:cubicBezTo>
                  <a:lnTo>
                    <a:pt x="5000" y="6013"/>
                  </a:lnTo>
                  <a:cubicBezTo>
                    <a:pt x="7805" y="6013"/>
                    <a:pt x="10000" y="5710"/>
                    <a:pt x="10000" y="5342"/>
                  </a:cubicBezTo>
                  <a:lnTo>
                    <a:pt x="10000" y="5342"/>
                  </a:lnTo>
                  <a:lnTo>
                    <a:pt x="10000" y="0"/>
                  </a:lnTo>
                </a:path>
              </a:pathLst>
            </a:custGeom>
            <a:noFill/>
            <a:ln w="101600" cap="rnd">
              <a:solidFill>
                <a:srgbClr val="B3B3B3"/>
              </a:solidFill>
              <a:prstDash val="solid"/>
              <a:round/>
            </a:ln>
          </p:spPr>
          <p:txBody>
            <a:bodyPr vert="horz" wrap="square" lIns="36159" tIns="18080" rIns="36159" bIns="18080" numCol="1" anchor="t" anchorCtr="0" compatLnSpc="1"/>
            <a:lstStyle/>
            <a:p>
              <a:pPr marL="0" marR="0" lvl="0" indent="0" defTabSz="91440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8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  <a:sym typeface="Arial" panose="020B0604020202020204" pitchFamily="34" charset="0"/>
              </a:endParaRPr>
            </a:p>
          </p:txBody>
        </p:sp>
        <p:sp>
          <p:nvSpPr>
            <p:cNvPr id="13" name="Freeform 6"/>
            <p:cNvSpPr/>
            <p:nvPr/>
          </p:nvSpPr>
          <p:spPr bwMode="auto">
            <a:xfrm>
              <a:off x="3841" y="786"/>
              <a:ext cx="1510" cy="1346"/>
            </a:xfrm>
            <a:custGeom>
              <a:avLst/>
              <a:gdLst>
                <a:gd name="T0" fmla="*/ 0 w 638"/>
                <a:gd name="T1" fmla="*/ 0 h 568"/>
                <a:gd name="T2" fmla="*/ 0 w 638"/>
                <a:gd name="T3" fmla="*/ 568 h 568"/>
                <a:gd name="T4" fmla="*/ 159 w 638"/>
                <a:gd name="T5" fmla="*/ 484 h 568"/>
                <a:gd name="T6" fmla="*/ 319 w 638"/>
                <a:gd name="T7" fmla="*/ 568 h 568"/>
                <a:gd name="T8" fmla="*/ 479 w 638"/>
                <a:gd name="T9" fmla="*/ 484 h 568"/>
                <a:gd name="T10" fmla="*/ 638 w 638"/>
                <a:gd name="T11" fmla="*/ 567 h 568"/>
                <a:gd name="T12" fmla="*/ 0 w 638"/>
                <a:gd name="T13" fmla="*/ 0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8" h="568">
                  <a:moveTo>
                    <a:pt x="0" y="0"/>
                  </a:moveTo>
                  <a:cubicBezTo>
                    <a:pt x="0" y="568"/>
                    <a:pt x="0" y="568"/>
                    <a:pt x="0" y="568"/>
                  </a:cubicBezTo>
                  <a:cubicBezTo>
                    <a:pt x="35" y="517"/>
                    <a:pt x="93" y="484"/>
                    <a:pt x="159" y="484"/>
                  </a:cubicBezTo>
                  <a:cubicBezTo>
                    <a:pt x="226" y="484"/>
                    <a:pt x="284" y="517"/>
                    <a:pt x="319" y="568"/>
                  </a:cubicBezTo>
                  <a:cubicBezTo>
                    <a:pt x="354" y="517"/>
                    <a:pt x="412" y="484"/>
                    <a:pt x="479" y="484"/>
                  </a:cubicBezTo>
                  <a:cubicBezTo>
                    <a:pt x="545" y="484"/>
                    <a:pt x="603" y="517"/>
                    <a:pt x="638" y="567"/>
                  </a:cubicBezTo>
                  <a:cubicBezTo>
                    <a:pt x="601" y="248"/>
                    <a:pt x="329" y="0"/>
                    <a:pt x="0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36159" tIns="18080" rIns="36159" bIns="18080" numCol="1" anchor="t" anchorCtr="0" compatLnSpc="1"/>
            <a:lstStyle/>
            <a:p>
              <a:pPr marL="0" marR="0" lvl="0" indent="0" defTabSz="91440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8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  <a:sym typeface="Arial" panose="020B0604020202020204" pitchFamily="34" charset="0"/>
              </a:endParaRPr>
            </a:p>
          </p:txBody>
        </p:sp>
        <p:sp>
          <p:nvSpPr>
            <p:cNvPr id="14" name="Freeform 7"/>
            <p:cNvSpPr/>
            <p:nvPr/>
          </p:nvSpPr>
          <p:spPr bwMode="auto">
            <a:xfrm>
              <a:off x="2329" y="786"/>
              <a:ext cx="1512" cy="1346"/>
            </a:xfrm>
            <a:custGeom>
              <a:avLst/>
              <a:gdLst>
                <a:gd name="T0" fmla="*/ 639 w 639"/>
                <a:gd name="T1" fmla="*/ 0 h 568"/>
                <a:gd name="T2" fmla="*/ 639 w 639"/>
                <a:gd name="T3" fmla="*/ 0 h 568"/>
                <a:gd name="T4" fmla="*/ 0 w 639"/>
                <a:gd name="T5" fmla="*/ 568 h 568"/>
                <a:gd name="T6" fmla="*/ 160 w 639"/>
                <a:gd name="T7" fmla="*/ 484 h 568"/>
                <a:gd name="T8" fmla="*/ 320 w 639"/>
                <a:gd name="T9" fmla="*/ 568 h 568"/>
                <a:gd name="T10" fmla="*/ 479 w 639"/>
                <a:gd name="T11" fmla="*/ 484 h 568"/>
                <a:gd name="T12" fmla="*/ 639 w 639"/>
                <a:gd name="T13" fmla="*/ 568 h 568"/>
                <a:gd name="T14" fmla="*/ 639 w 639"/>
                <a:gd name="T15" fmla="*/ 0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39" h="568">
                  <a:moveTo>
                    <a:pt x="639" y="0"/>
                  </a:moveTo>
                  <a:cubicBezTo>
                    <a:pt x="639" y="0"/>
                    <a:pt x="639" y="0"/>
                    <a:pt x="639" y="0"/>
                  </a:cubicBezTo>
                  <a:cubicBezTo>
                    <a:pt x="309" y="0"/>
                    <a:pt x="37" y="248"/>
                    <a:pt x="0" y="568"/>
                  </a:cubicBezTo>
                  <a:cubicBezTo>
                    <a:pt x="35" y="517"/>
                    <a:pt x="94" y="484"/>
                    <a:pt x="160" y="484"/>
                  </a:cubicBezTo>
                  <a:cubicBezTo>
                    <a:pt x="226" y="484"/>
                    <a:pt x="285" y="517"/>
                    <a:pt x="320" y="568"/>
                  </a:cubicBezTo>
                  <a:cubicBezTo>
                    <a:pt x="355" y="517"/>
                    <a:pt x="413" y="484"/>
                    <a:pt x="479" y="484"/>
                  </a:cubicBezTo>
                  <a:cubicBezTo>
                    <a:pt x="545" y="484"/>
                    <a:pt x="604" y="517"/>
                    <a:pt x="639" y="568"/>
                  </a:cubicBezTo>
                  <a:lnTo>
                    <a:pt x="639" y="0"/>
                  </a:lnTo>
                  <a:close/>
                </a:path>
              </a:pathLst>
            </a:custGeom>
            <a:solidFill>
              <a:srgbClr val="E61D27"/>
            </a:solidFill>
            <a:ln>
              <a:noFill/>
            </a:ln>
          </p:spPr>
          <p:txBody>
            <a:bodyPr vert="horz" wrap="square" lIns="36159" tIns="18080" rIns="36159" bIns="18080" numCol="1" anchor="t" anchorCtr="0" compatLnSpc="1"/>
            <a:lstStyle/>
            <a:p>
              <a:pPr marL="0" marR="0" lvl="0" indent="0" defTabSz="91440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8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  <a:sym typeface="Arial" panose="020B0604020202020204" pitchFamily="34" charset="0"/>
              </a:endParaRPr>
            </a:p>
          </p:txBody>
        </p:sp>
        <p:sp>
          <p:nvSpPr>
            <p:cNvPr id="15" name="Freeform 8"/>
            <p:cNvSpPr/>
            <p:nvPr/>
          </p:nvSpPr>
          <p:spPr bwMode="auto">
            <a:xfrm>
              <a:off x="3083" y="786"/>
              <a:ext cx="755" cy="1341"/>
            </a:xfrm>
            <a:custGeom>
              <a:avLst/>
              <a:gdLst>
                <a:gd name="T0" fmla="*/ 161 w 319"/>
                <a:gd name="T1" fmla="*/ 484 h 566"/>
                <a:gd name="T2" fmla="*/ 319 w 319"/>
                <a:gd name="T3" fmla="*/ 565 h 566"/>
                <a:gd name="T4" fmla="*/ 319 w 319"/>
                <a:gd name="T5" fmla="*/ 0 h 566"/>
                <a:gd name="T6" fmla="*/ 317 w 319"/>
                <a:gd name="T7" fmla="*/ 0 h 566"/>
                <a:gd name="T8" fmla="*/ 0 w 319"/>
                <a:gd name="T9" fmla="*/ 565 h 566"/>
                <a:gd name="T10" fmla="*/ 0 w 319"/>
                <a:gd name="T11" fmla="*/ 566 h 566"/>
                <a:gd name="T12" fmla="*/ 5 w 319"/>
                <a:gd name="T13" fmla="*/ 564 h 566"/>
                <a:gd name="T14" fmla="*/ 161 w 319"/>
                <a:gd name="T15" fmla="*/ 484 h 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9" h="566">
                  <a:moveTo>
                    <a:pt x="161" y="484"/>
                  </a:moveTo>
                  <a:cubicBezTo>
                    <a:pt x="226" y="484"/>
                    <a:pt x="284" y="516"/>
                    <a:pt x="319" y="565"/>
                  </a:cubicBezTo>
                  <a:cubicBezTo>
                    <a:pt x="319" y="0"/>
                    <a:pt x="319" y="0"/>
                    <a:pt x="319" y="0"/>
                  </a:cubicBezTo>
                  <a:cubicBezTo>
                    <a:pt x="318" y="0"/>
                    <a:pt x="318" y="0"/>
                    <a:pt x="317" y="0"/>
                  </a:cubicBezTo>
                  <a:cubicBezTo>
                    <a:pt x="153" y="2"/>
                    <a:pt x="19" y="248"/>
                    <a:pt x="0" y="565"/>
                  </a:cubicBezTo>
                  <a:cubicBezTo>
                    <a:pt x="0" y="566"/>
                    <a:pt x="0" y="566"/>
                    <a:pt x="0" y="566"/>
                  </a:cubicBezTo>
                  <a:cubicBezTo>
                    <a:pt x="2" y="563"/>
                    <a:pt x="3" y="563"/>
                    <a:pt x="5" y="564"/>
                  </a:cubicBezTo>
                  <a:cubicBezTo>
                    <a:pt x="40" y="515"/>
                    <a:pt x="97" y="484"/>
                    <a:pt x="161" y="48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36159" tIns="18080" rIns="36159" bIns="18080" numCol="1" anchor="t" anchorCtr="0" compatLnSpc="1"/>
            <a:lstStyle/>
            <a:p>
              <a:pPr marL="0" marR="0" lvl="0" indent="0" defTabSz="91440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8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  <a:sym typeface="Arial" panose="020B0604020202020204" pitchFamily="34" charset="0"/>
              </a:endParaRPr>
            </a:p>
          </p:txBody>
        </p:sp>
        <p:sp>
          <p:nvSpPr>
            <p:cNvPr id="16" name="Freeform 9"/>
            <p:cNvSpPr/>
            <p:nvPr/>
          </p:nvSpPr>
          <p:spPr bwMode="auto">
            <a:xfrm>
              <a:off x="3838" y="786"/>
              <a:ext cx="755" cy="1346"/>
            </a:xfrm>
            <a:custGeom>
              <a:avLst/>
              <a:gdLst>
                <a:gd name="T0" fmla="*/ 0 w 319"/>
                <a:gd name="T1" fmla="*/ 568 h 568"/>
                <a:gd name="T2" fmla="*/ 5 w 319"/>
                <a:gd name="T3" fmla="*/ 561 h 568"/>
                <a:gd name="T4" fmla="*/ 159 w 319"/>
                <a:gd name="T5" fmla="*/ 484 h 568"/>
                <a:gd name="T6" fmla="*/ 316 w 319"/>
                <a:gd name="T7" fmla="*/ 563 h 568"/>
                <a:gd name="T8" fmla="*/ 319 w 319"/>
                <a:gd name="T9" fmla="*/ 568 h 568"/>
                <a:gd name="T10" fmla="*/ 319 w 319"/>
                <a:gd name="T11" fmla="*/ 568 h 568"/>
                <a:gd name="T12" fmla="*/ 0 w 319"/>
                <a:gd name="T13" fmla="*/ 0 h 568"/>
                <a:gd name="T14" fmla="*/ 0 w 319"/>
                <a:gd name="T15" fmla="*/ 0 h 568"/>
                <a:gd name="T16" fmla="*/ 0 w 319"/>
                <a:gd name="T17" fmla="*/ 568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9" h="568">
                  <a:moveTo>
                    <a:pt x="0" y="568"/>
                  </a:moveTo>
                  <a:cubicBezTo>
                    <a:pt x="1" y="563"/>
                    <a:pt x="3" y="561"/>
                    <a:pt x="5" y="561"/>
                  </a:cubicBezTo>
                  <a:cubicBezTo>
                    <a:pt x="40" y="514"/>
                    <a:pt x="96" y="484"/>
                    <a:pt x="159" y="484"/>
                  </a:cubicBezTo>
                  <a:cubicBezTo>
                    <a:pt x="224" y="484"/>
                    <a:pt x="280" y="515"/>
                    <a:pt x="316" y="563"/>
                  </a:cubicBezTo>
                  <a:cubicBezTo>
                    <a:pt x="317" y="564"/>
                    <a:pt x="318" y="565"/>
                    <a:pt x="319" y="568"/>
                  </a:cubicBezTo>
                  <a:cubicBezTo>
                    <a:pt x="319" y="568"/>
                    <a:pt x="319" y="568"/>
                    <a:pt x="319" y="568"/>
                  </a:cubicBezTo>
                  <a:cubicBezTo>
                    <a:pt x="300" y="248"/>
                    <a:pt x="165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568"/>
                  </a:lnTo>
                  <a:close/>
                </a:path>
              </a:pathLst>
            </a:custGeom>
            <a:solidFill>
              <a:srgbClr val="E61D27"/>
            </a:solidFill>
            <a:ln>
              <a:noFill/>
            </a:ln>
          </p:spPr>
          <p:txBody>
            <a:bodyPr vert="horz" wrap="square" lIns="36159" tIns="18080" rIns="36159" bIns="18080" numCol="1" anchor="t" anchorCtr="0" compatLnSpc="1"/>
            <a:lstStyle/>
            <a:p>
              <a:pPr marL="0" marR="0" lvl="0" indent="0" defTabSz="91440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8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693463" y="1730840"/>
            <a:ext cx="3948878" cy="961894"/>
            <a:chOff x="1059543" y="1768940"/>
            <a:chExt cx="3948878" cy="961894"/>
          </a:xfrm>
        </p:grpSpPr>
        <p:sp>
          <p:nvSpPr>
            <p:cNvPr id="18" name="Rounded Rectangle 11"/>
            <p:cNvSpPr>
              <a:spLocks noChangeAspect="1"/>
            </p:cNvSpPr>
            <p:nvPr/>
          </p:nvSpPr>
          <p:spPr>
            <a:xfrm>
              <a:off x="4249146" y="1869880"/>
              <a:ext cx="759275" cy="760014"/>
            </a:xfrm>
            <a:prstGeom prst="roundRect">
              <a:avLst>
                <a:gd name="adj" fmla="val 0"/>
              </a:avLst>
            </a:prstGeom>
            <a:solidFill>
              <a:srgbClr val="E61D27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9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  <a:sym typeface="Arial" panose="020B0604020202020204" pitchFamily="34" charset="0"/>
              </a:endParaRPr>
            </a:p>
          </p:txBody>
        </p:sp>
        <p:sp>
          <p:nvSpPr>
            <p:cNvPr id="19" name="Text Placeholder 7"/>
            <p:cNvSpPr txBox="1"/>
            <p:nvPr/>
          </p:nvSpPr>
          <p:spPr>
            <a:xfrm>
              <a:off x="4310027" y="1966149"/>
              <a:ext cx="614632" cy="507229"/>
            </a:xfrm>
            <a:prstGeom prst="rect">
              <a:avLst/>
            </a:prstGeom>
          </p:spPr>
          <p:txBody>
            <a:bodyPr vert="horz" lIns="0" tIns="103884" rIns="0" bIns="103884" anchor="ctr"/>
            <a:lstStyle>
              <a:lvl1pPr marL="0" indent="0" algn="ctr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1580" b="1" kern="1200">
                  <a:solidFill>
                    <a:schemeClr val="bg1"/>
                  </a:solidFill>
                  <a:latin typeface="FontAwesome"/>
                  <a:ea typeface="+mn-ea"/>
                  <a:cs typeface="FontAwesome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835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es-ES_tradnl" sz="3200" b="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阿里巴巴普惠体 R" panose="00020600040101010101" charset="-122"/>
                  <a:ea typeface="阿里巴巴普惠体 R" panose="00020600040101010101" charset="-122"/>
                  <a:cs typeface="阿里巴巴普惠体 R" panose="00020600040101010101" charset="-122"/>
                  <a:sym typeface="Arial" panose="020B0604020202020204" pitchFamily="34" charset="0"/>
                </a:rPr>
                <a:t>01</a:t>
              </a: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1059543" y="2181773"/>
              <a:ext cx="3073228" cy="5490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defTabSz="457200">
                <a:lnSpc>
                  <a:spcPct val="130000"/>
                </a:lnSpc>
              </a:pPr>
              <a:r>
                <a:rPr lang="zh-CN" altLang="en-US" sz="1200" dirty="0">
                  <a:solidFill>
                    <a:srgbClr val="595959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  <a:cs typeface="阿里巴巴普惠体 R" panose="00020600040101010101" charset="-122"/>
                </a:rPr>
                <a:t>点击此处添加文本内容，如关键词、部分简单介绍等。点击此处添加文本内容</a:t>
              </a:r>
              <a:r>
                <a:rPr lang="en-US" altLang="zh-CN" sz="1200" dirty="0">
                  <a:solidFill>
                    <a:srgbClr val="595959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  <a:cs typeface="阿里巴巴普惠体 R" panose="00020600040101010101" charset="-122"/>
                </a:rPr>
                <a:t>.</a:t>
              </a:r>
              <a:endParaRPr lang="zh-CN" altLang="zh-CN" sz="1200" dirty="0">
                <a:solidFill>
                  <a:srgbClr val="595959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阿里巴巴普惠体 R" panose="00020600040101010101" charset="-122"/>
              </a:endParaRP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1255123" y="1768940"/>
              <a:ext cx="2877820" cy="4603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defTabSz="457200"/>
              <a:r>
                <a:rPr kumimoji="1" lang="zh-CN" altLang="en-US" sz="2400" dirty="0">
                  <a:gradFill>
                    <a:gsLst>
                      <a:gs pos="100000">
                        <a:srgbClr val="C00000">
                          <a:alpha val="98000"/>
                        </a:srgbClr>
                      </a:gs>
                      <a:gs pos="0">
                        <a:srgbClr val="FF0000"/>
                      </a:gs>
                    </a:gsLst>
                    <a:lin ang="2700000" scaled="1"/>
                  </a:gradFill>
                  <a:latin typeface="阿里巴巴普惠体 R" panose="00020600040101010101" charset="-122"/>
                  <a:ea typeface="阿里巴巴普惠体 R" panose="00020600040101010101" charset="-122"/>
                  <a:cs typeface="阿里巴巴普惠体 R" panose="00020600040101010101" charset="-122"/>
                </a:rPr>
                <a:t>请输入标题文字</a:t>
              </a: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693463" y="4770712"/>
            <a:ext cx="3897406" cy="961894"/>
            <a:chOff x="1059543" y="4808812"/>
            <a:chExt cx="3897406" cy="961894"/>
          </a:xfrm>
        </p:grpSpPr>
        <p:sp>
          <p:nvSpPr>
            <p:cNvPr id="23" name="Rounded Rectangle 27"/>
            <p:cNvSpPr>
              <a:spLocks noChangeAspect="1"/>
            </p:cNvSpPr>
            <p:nvPr/>
          </p:nvSpPr>
          <p:spPr>
            <a:xfrm>
              <a:off x="4197674" y="4821512"/>
              <a:ext cx="759275" cy="760014"/>
            </a:xfrm>
            <a:prstGeom prst="roundRect">
              <a:avLst>
                <a:gd name="adj" fmla="val 0"/>
              </a:avLst>
            </a:prstGeom>
            <a:solidFill>
              <a:srgbClr val="E61D27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9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  <a:sym typeface="Arial" panose="020B0604020202020204" pitchFamily="34" charset="0"/>
              </a:endParaRPr>
            </a:p>
          </p:txBody>
        </p:sp>
        <p:sp>
          <p:nvSpPr>
            <p:cNvPr id="24" name="Text Placeholder 7"/>
            <p:cNvSpPr txBox="1"/>
            <p:nvPr/>
          </p:nvSpPr>
          <p:spPr>
            <a:xfrm>
              <a:off x="4258556" y="4917781"/>
              <a:ext cx="614632" cy="507229"/>
            </a:xfrm>
            <a:prstGeom prst="rect">
              <a:avLst/>
            </a:prstGeom>
          </p:spPr>
          <p:txBody>
            <a:bodyPr vert="horz" lIns="0" tIns="103884" rIns="0" bIns="103884" anchor="ctr"/>
            <a:lstStyle>
              <a:lvl1pPr marL="0" indent="0" algn="ctr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1580" b="1" kern="1200">
                  <a:solidFill>
                    <a:schemeClr val="bg1"/>
                  </a:solidFill>
                  <a:latin typeface="FontAwesome"/>
                  <a:ea typeface="+mn-ea"/>
                  <a:cs typeface="FontAwesome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835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es-ES_tradnl" sz="3200" b="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阿里巴巴普惠体 R" panose="00020600040101010101" charset="-122"/>
                  <a:ea typeface="阿里巴巴普惠体 R" panose="00020600040101010101" charset="-122"/>
                  <a:cs typeface="阿里巴巴普惠体 R" panose="00020600040101010101" charset="-122"/>
                  <a:sym typeface="Arial" panose="020B0604020202020204" pitchFamily="34" charset="0"/>
                </a:rPr>
                <a:t>03</a:t>
              </a: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1059543" y="5221645"/>
              <a:ext cx="3073228" cy="5490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defTabSz="457200">
                <a:lnSpc>
                  <a:spcPct val="130000"/>
                </a:lnSpc>
              </a:pPr>
              <a:r>
                <a:rPr lang="zh-CN" altLang="en-US" sz="1200" dirty="0">
                  <a:solidFill>
                    <a:srgbClr val="595959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  <a:cs typeface="阿里巴巴普惠体 R" panose="00020600040101010101" charset="-122"/>
                </a:rPr>
                <a:t>点击此处添加文本内容，如关键词、部分简单介绍等。点击此处添加文本内容</a:t>
              </a:r>
              <a:r>
                <a:rPr lang="en-US" altLang="zh-CN" sz="1200" dirty="0">
                  <a:solidFill>
                    <a:srgbClr val="595959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  <a:cs typeface="阿里巴巴普惠体 R" panose="00020600040101010101" charset="-122"/>
                </a:rPr>
                <a:t>.</a:t>
              </a:r>
              <a:endParaRPr lang="zh-CN" altLang="zh-CN" sz="1200" dirty="0">
                <a:solidFill>
                  <a:srgbClr val="595959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阿里巴巴普惠体 R" panose="00020600040101010101" charset="-122"/>
              </a:endParaRP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1491978" y="4808812"/>
              <a:ext cx="2640965" cy="4603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defTabSz="457200"/>
              <a:r>
                <a:rPr kumimoji="1" lang="zh-CN" altLang="en-US" sz="2400" dirty="0">
                  <a:gradFill>
                    <a:gsLst>
                      <a:gs pos="100000">
                        <a:srgbClr val="C00000">
                          <a:alpha val="98000"/>
                        </a:srgbClr>
                      </a:gs>
                      <a:gs pos="0">
                        <a:srgbClr val="FF0000"/>
                      </a:gs>
                    </a:gsLst>
                    <a:lin ang="2700000" scaled="1"/>
                  </a:gradFill>
                  <a:latin typeface="阿里巴巴普惠体 R" panose="00020600040101010101" charset="-122"/>
                  <a:ea typeface="阿里巴巴普惠体 R" panose="00020600040101010101" charset="-122"/>
                  <a:cs typeface="阿里巴巴普惠体 R" panose="00020600040101010101" charset="-122"/>
                </a:rPr>
                <a:t>请输入标题文字</a:t>
              </a: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731593" y="1730840"/>
            <a:ext cx="4107482" cy="961894"/>
            <a:chOff x="7834244" y="1768940"/>
            <a:chExt cx="4107482" cy="961894"/>
          </a:xfrm>
        </p:grpSpPr>
        <p:sp>
          <p:nvSpPr>
            <p:cNvPr id="28" name="Rounded Rectangle 23"/>
            <p:cNvSpPr>
              <a:spLocks noChangeAspect="1"/>
            </p:cNvSpPr>
            <p:nvPr/>
          </p:nvSpPr>
          <p:spPr>
            <a:xfrm>
              <a:off x="7834244" y="1869880"/>
              <a:ext cx="759275" cy="760014"/>
            </a:xfrm>
            <a:prstGeom prst="roundRect">
              <a:avLst>
                <a:gd name="adj" fmla="val 0"/>
              </a:avLst>
            </a:prstGeom>
            <a:solidFill>
              <a:schemeClr val="tx1">
                <a:lumMod val="75000"/>
                <a:lumOff val="25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9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  <a:sym typeface="Arial" panose="020B0604020202020204" pitchFamily="34" charset="0"/>
              </a:endParaRPr>
            </a:p>
          </p:txBody>
        </p:sp>
        <p:sp>
          <p:nvSpPr>
            <p:cNvPr id="29" name="Text Placeholder 7"/>
            <p:cNvSpPr txBox="1"/>
            <p:nvPr/>
          </p:nvSpPr>
          <p:spPr>
            <a:xfrm>
              <a:off x="7895124" y="1966149"/>
              <a:ext cx="614632" cy="507229"/>
            </a:xfrm>
            <a:prstGeom prst="rect">
              <a:avLst/>
            </a:prstGeom>
          </p:spPr>
          <p:txBody>
            <a:bodyPr vert="horz" lIns="0" tIns="103884" rIns="0" bIns="103884" anchor="ctr"/>
            <a:lstStyle>
              <a:lvl1pPr marL="0" indent="0" algn="ctr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1580" b="1" kern="1200">
                  <a:solidFill>
                    <a:schemeClr val="bg1"/>
                  </a:solidFill>
                  <a:latin typeface="FontAwesome"/>
                  <a:ea typeface="+mn-ea"/>
                  <a:cs typeface="FontAwesome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835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es-ES_tradnl" sz="3200" b="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阿里巴巴普惠体 R" panose="00020600040101010101" charset="-122"/>
                  <a:ea typeface="阿里巴巴普惠体 R" panose="00020600040101010101" charset="-122"/>
                  <a:cs typeface="阿里巴巴普惠体 R" panose="00020600040101010101" charset="-122"/>
                  <a:sym typeface="Arial" panose="020B0604020202020204" pitchFamily="34" charset="0"/>
                </a:rPr>
                <a:t>02</a:t>
              </a:r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8668314" y="2181773"/>
              <a:ext cx="3273412" cy="5490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>
                <a:lnSpc>
                  <a:spcPct val="130000"/>
                </a:lnSpc>
              </a:pPr>
              <a:r>
                <a:rPr lang="zh-CN" altLang="en-US" sz="1200" dirty="0">
                  <a:solidFill>
                    <a:srgbClr val="595959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  <a:cs typeface="阿里巴巴普惠体 R" panose="00020600040101010101" charset="-122"/>
                </a:rPr>
                <a:t>点击此处添加文本内容，如关键词、部分简单介绍等。点击此处添加文本内容</a:t>
              </a:r>
              <a:r>
                <a:rPr lang="en-US" altLang="zh-CN" sz="1200" dirty="0">
                  <a:solidFill>
                    <a:srgbClr val="595959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  <a:cs typeface="阿里巴巴普惠体 R" panose="00020600040101010101" charset="-122"/>
                </a:rPr>
                <a:t>.</a:t>
              </a:r>
              <a:endParaRPr lang="zh-CN" altLang="zh-CN" sz="1200" dirty="0">
                <a:solidFill>
                  <a:srgbClr val="595959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阿里巴巴普惠体 R" panose="00020600040101010101" charset="-122"/>
              </a:endParaRPr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8654664" y="1768940"/>
              <a:ext cx="2611120" cy="4603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/>
              <a:r>
                <a:rPr kumimoji="1" lang="zh-CN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阿里巴巴普惠体 R" panose="00020600040101010101" charset="-122"/>
                  <a:ea typeface="阿里巴巴普惠体 R" panose="00020600040101010101" charset="-122"/>
                  <a:cs typeface="阿里巴巴普惠体 R" panose="00020600040101010101" charset="-122"/>
                </a:rPr>
                <a:t>请输入标题文字</a:t>
              </a: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7731593" y="4721880"/>
            <a:ext cx="4107482" cy="961894"/>
            <a:chOff x="7834244" y="4759980"/>
            <a:chExt cx="4107482" cy="961894"/>
          </a:xfrm>
        </p:grpSpPr>
        <p:sp>
          <p:nvSpPr>
            <p:cNvPr id="33" name="Rounded Rectangle 16"/>
            <p:cNvSpPr>
              <a:spLocks noChangeAspect="1"/>
            </p:cNvSpPr>
            <p:nvPr/>
          </p:nvSpPr>
          <p:spPr>
            <a:xfrm>
              <a:off x="7834244" y="4821512"/>
              <a:ext cx="759275" cy="760014"/>
            </a:xfrm>
            <a:prstGeom prst="roundRect">
              <a:avLst>
                <a:gd name="adj" fmla="val 0"/>
              </a:avLst>
            </a:prstGeom>
            <a:solidFill>
              <a:schemeClr val="tx1">
                <a:lumMod val="75000"/>
                <a:lumOff val="25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9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  <a:sym typeface="Arial" panose="020B0604020202020204" pitchFamily="34" charset="0"/>
              </a:endParaRPr>
            </a:p>
          </p:txBody>
        </p:sp>
        <p:sp>
          <p:nvSpPr>
            <p:cNvPr id="34" name="Text Placeholder 7"/>
            <p:cNvSpPr txBox="1"/>
            <p:nvPr/>
          </p:nvSpPr>
          <p:spPr>
            <a:xfrm>
              <a:off x="7895124" y="4917781"/>
              <a:ext cx="614632" cy="507229"/>
            </a:xfrm>
            <a:prstGeom prst="rect">
              <a:avLst/>
            </a:prstGeom>
          </p:spPr>
          <p:txBody>
            <a:bodyPr vert="horz" lIns="0" tIns="103884" rIns="0" bIns="103884" anchor="ctr"/>
            <a:lstStyle>
              <a:lvl1pPr marL="0" indent="0" algn="ctr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1580" b="1" kern="1200">
                  <a:solidFill>
                    <a:schemeClr val="bg1"/>
                  </a:solidFill>
                  <a:latin typeface="FontAwesome"/>
                  <a:ea typeface="+mn-ea"/>
                  <a:cs typeface="FontAwesome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835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es-ES_tradnl" sz="3200" b="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阿里巴巴普惠体 R" panose="00020600040101010101" charset="-122"/>
                  <a:ea typeface="阿里巴巴普惠体 R" panose="00020600040101010101" charset="-122"/>
                  <a:cs typeface="阿里巴巴普惠体 R" panose="00020600040101010101" charset="-122"/>
                  <a:sym typeface="Arial" panose="020B0604020202020204" pitchFamily="34" charset="0"/>
                </a:rPr>
                <a:t>04</a:t>
              </a:r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8668314" y="5172813"/>
              <a:ext cx="3273412" cy="5490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>
                <a:lnSpc>
                  <a:spcPct val="130000"/>
                </a:lnSpc>
              </a:pPr>
              <a:r>
                <a:rPr lang="zh-CN" altLang="en-US" sz="1200" dirty="0">
                  <a:solidFill>
                    <a:srgbClr val="595959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  <a:cs typeface="阿里巴巴普惠体 R" panose="00020600040101010101" charset="-122"/>
                </a:rPr>
                <a:t>点击此处添加文本内容，如关键词、部分简单介绍等。点击此处添加文本内容</a:t>
              </a:r>
              <a:r>
                <a:rPr lang="en-US" altLang="zh-CN" sz="1200" dirty="0">
                  <a:solidFill>
                    <a:srgbClr val="595959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  <a:cs typeface="阿里巴巴普惠体 R" panose="00020600040101010101" charset="-122"/>
                </a:rPr>
                <a:t>.</a:t>
              </a:r>
              <a:endParaRPr lang="zh-CN" altLang="zh-CN" sz="1200" dirty="0">
                <a:solidFill>
                  <a:srgbClr val="595959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阿里巴巴普惠体 R" panose="00020600040101010101" charset="-122"/>
              </a:endParaRPr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8654664" y="4759980"/>
              <a:ext cx="3286760" cy="4603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/>
              <a:r>
                <a:rPr kumimoji="1" lang="zh-CN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阿里巴巴普惠体 R" panose="00020600040101010101" charset="-122"/>
                  <a:ea typeface="阿里巴巴普惠体 R" panose="00020600040101010101" charset="-122"/>
                  <a:cs typeface="阿里巴巴普惠体 R" panose="00020600040101010101" charset="-122"/>
                </a:rPr>
                <a:t>请输入标题文字</a:t>
              </a: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31800" y="349250"/>
            <a:ext cx="11328400" cy="6159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阿里巴巴普惠体 R" panose="00020600040101010101" charset="-122"/>
              <a:ea typeface="阿里巴巴普惠体 R" panose="00020600040101010101" charset="-122"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22400" y="2078962"/>
            <a:ext cx="9347200" cy="3371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感谢您下载办公资源网平台上提供的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作品，为了您和办公资源以及原创作者的利益，请勿复制、传播、销售，否则将承担法律责任！办公资源将对作品进行维权，按照传播下载次数进行十倍的索取赔偿！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1. 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在办公资源出售的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模板是免版税类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(RF: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Royalty-Free)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正版受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中国人民共和国著作法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和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世界版权公约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的保护，作品的所有权、版权和著作权归办公资源所有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您下载的是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模板素材的使用权。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2. 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不得将办公资源的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模板、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素材，本身用于再出售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或者出租、出借、转让、分销、发布或者作为礼物供他人使用，不得转授权、出卖、转让本协议或者本协议中的权利。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182930" y="1025730"/>
            <a:ext cx="1871025" cy="6773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版权声明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5816600" y="1852612"/>
            <a:ext cx="558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3000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  <a:cs typeface="阿里巴巴普惠体 R" panose="00020600040101010101" charset="-122"/>
              </a:rPr>
              <a:t>BY YUSHEN</a:t>
            </a:r>
            <a:endParaRPr lang="zh-CN" altLang="en-US" dirty="0">
              <a:noFill/>
              <a:cs typeface="阿里巴巴普惠体 R" panose="00020600040101010101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0" y="5261577"/>
            <a:ext cx="12192000" cy="159642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阿里巴巴普惠体 R" panose="00020600040101010101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461000" y="1329055"/>
            <a:ext cx="5982970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8000" dirty="0">
                <a:solidFill>
                  <a:srgbClr val="C00000"/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rPr>
              <a:t>好书推荐会</a:t>
            </a:r>
          </a:p>
        </p:txBody>
      </p:sp>
      <p:grpSp>
        <p:nvGrpSpPr>
          <p:cNvPr id="15" name="组合 14"/>
          <p:cNvGrpSpPr/>
          <p:nvPr/>
        </p:nvGrpSpPr>
        <p:grpSpPr>
          <a:xfrm>
            <a:off x="5476173" y="2513269"/>
            <a:ext cx="8202930" cy="1615242"/>
            <a:chOff x="1447050" y="3338217"/>
            <a:chExt cx="8202930" cy="1615242"/>
          </a:xfrm>
        </p:grpSpPr>
        <p:sp>
          <p:nvSpPr>
            <p:cNvPr id="16" name="文本框 15"/>
            <p:cNvSpPr txBox="1"/>
            <p:nvPr/>
          </p:nvSpPr>
          <p:spPr>
            <a:xfrm>
              <a:off x="1494818" y="4691849"/>
              <a:ext cx="570111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阿里巴巴普惠体 R" panose="00020600040101010101" charset="-122"/>
                  <a:ea typeface="阿里巴巴普惠体 R" panose="00020600040101010101" charset="-122"/>
                  <a:cs typeface="阿里巴巴普惠体 R" panose="00020600040101010101" charset="-122"/>
                </a:rPr>
                <a:t>TRISOMY - TRILOGY SCIENCE FICTION</a:t>
              </a:r>
              <a:endPara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1447050" y="3338217"/>
              <a:ext cx="8202930" cy="9220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5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阿里巴巴普惠体 R" panose="00020600040101010101" charset="-122"/>
                  <a:ea typeface="阿里巴巴普惠体 R" panose="00020600040101010101" charset="-122"/>
                  <a:cs typeface="阿里巴巴普惠体 R" panose="00020600040101010101" charset="-122"/>
                </a:rPr>
                <a:t>三体</a:t>
              </a:r>
              <a:r>
                <a:rPr lang="en-US" altLang="zh-CN" sz="5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阿里巴巴普惠体 R" panose="00020600040101010101" charset="-122"/>
                  <a:ea typeface="阿里巴巴普惠体 R" panose="00020600040101010101" charset="-122"/>
                  <a:cs typeface="阿里巴巴普惠体 R" panose="00020600040101010101" charset="-122"/>
                </a:rPr>
                <a:t>-</a:t>
              </a:r>
              <a:r>
                <a:rPr lang="zh-CN" altLang="en-US" sz="5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阿里巴巴普惠体 R" panose="00020600040101010101" charset="-122"/>
                  <a:ea typeface="阿里巴巴普惠体 R" panose="00020600040101010101" charset="-122"/>
                  <a:cs typeface="阿里巴巴普惠体 R" panose="00020600040101010101" charset="-122"/>
                </a:rPr>
                <a:t>三部曲科幻小说</a:t>
              </a:r>
            </a:p>
          </p:txBody>
        </p:sp>
        <p:sp>
          <p:nvSpPr>
            <p:cNvPr id="18" name="矩形: 圆角 17"/>
            <p:cNvSpPr/>
            <p:nvPr/>
          </p:nvSpPr>
          <p:spPr>
            <a:xfrm rot="10800000" flipH="1" flipV="1">
              <a:off x="1568232" y="4545883"/>
              <a:ext cx="6012000" cy="36000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5597355" y="4435412"/>
            <a:ext cx="3372317" cy="276999"/>
            <a:chOff x="1018050" y="5462070"/>
            <a:chExt cx="3372317" cy="276999"/>
          </a:xfrm>
        </p:grpSpPr>
        <p:sp>
          <p:nvSpPr>
            <p:cNvPr id="20" name="矩形 19"/>
            <p:cNvSpPr/>
            <p:nvPr/>
          </p:nvSpPr>
          <p:spPr>
            <a:xfrm>
              <a:off x="1018050" y="5462070"/>
              <a:ext cx="1462206" cy="275590"/>
            </a:xfrm>
            <a:prstGeom prst="rect">
              <a:avLst/>
            </a:prstGeom>
            <a:ln w="6350">
              <a:solidFill>
                <a:schemeClr val="tx1">
                  <a:lumMod val="95000"/>
                  <a:lumOff val="5000"/>
                </a:schemeClr>
              </a:solidFill>
            </a:ln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阿里巴巴普惠体 R" panose="00020600040101010101" charset="-122"/>
                </a:rPr>
                <a:t>主讲人：</a:t>
              </a:r>
              <a:r>
                <a:rPr lang="en-US" altLang="zh-CN" sz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阿里巴巴普惠体 R" panose="00020600040101010101" charset="-122"/>
                </a:rPr>
                <a:t>xiazaii</a:t>
              </a:r>
              <a:endParaRPr kumimoji="0" lang="zh-CN" altLang="en-US" sz="1200" i="0" u="none" strike="noStrike" kern="1200" cap="none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阿里巴巴普惠体 R" panose="00020600040101010101" charset="-122"/>
              </a:endParaRP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2684120" y="5462070"/>
              <a:ext cx="1706247" cy="276999"/>
            </a:xfrm>
            <a:prstGeom prst="rect">
              <a:avLst/>
            </a:prstGeom>
            <a:noFill/>
            <a:ln w="6350">
              <a:solidFill>
                <a:schemeClr val="tx1">
                  <a:lumMod val="95000"/>
                  <a:lumOff val="5000"/>
                </a:schemeClr>
              </a:solidFill>
            </a:ln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kumimoji="0" lang="zh-CN" altLang="en-US" sz="1200" i="0" u="none" strike="noStrike" kern="1200" cap="none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阿里巴巴普惠体 R" panose="00020600040101010101" charset="-122"/>
                </a:rPr>
                <a:t>演讲时间：</a:t>
              </a:r>
              <a:r>
                <a:rPr kumimoji="0" lang="en-US" altLang="zh-CN" sz="1200" i="0" u="none" strike="noStrike" kern="1200" cap="none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阿里巴巴普惠体 R" panose="00020600040101010101" charset="-122"/>
                </a:rPr>
                <a:t>20XX</a:t>
              </a:r>
              <a:endParaRPr kumimoji="0" lang="zh-CN" altLang="en-US" sz="1200" i="0" u="none" strike="noStrike" kern="1200" cap="none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阿里巴巴普惠体 R" panose="00020600040101010101" charset="-122"/>
              </a:endParaRPr>
            </a:p>
          </p:txBody>
        </p:sp>
      </p:grpSp>
      <p:pic>
        <p:nvPicPr>
          <p:cNvPr id="1026" name="Picture 2" descr="圣诞书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535" y="638776"/>
            <a:ext cx="3716580" cy="5580448"/>
          </a:xfrm>
          <a:custGeom>
            <a:avLst/>
            <a:gdLst>
              <a:gd name="connsiteX0" fmla="*/ 3940404 w 3940404"/>
              <a:gd name="connsiteY0" fmla="*/ 0 h 5882326"/>
              <a:gd name="connsiteX1" fmla="*/ 0 w 3940404"/>
              <a:gd name="connsiteY1" fmla="*/ 0 h 5882326"/>
              <a:gd name="connsiteX2" fmla="*/ 0 w 3940404"/>
              <a:gd name="connsiteY2" fmla="*/ 5882326 h 5882326"/>
              <a:gd name="connsiteX3" fmla="*/ 3940404 w 3940404"/>
              <a:gd name="connsiteY3" fmla="*/ 5882326 h 5882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40404" h="5882326">
                <a:moveTo>
                  <a:pt x="3940404" y="0"/>
                </a:moveTo>
                <a:lnTo>
                  <a:pt x="0" y="0"/>
                </a:lnTo>
                <a:lnTo>
                  <a:pt x="0" y="5882326"/>
                </a:lnTo>
                <a:lnTo>
                  <a:pt x="3940404" y="5882326"/>
                </a:lnTo>
                <a:close/>
              </a:path>
            </a:pathLst>
          </a:custGeom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文本框 21"/>
          <p:cNvSpPr txBox="1"/>
          <p:nvPr/>
        </p:nvSpPr>
        <p:spPr>
          <a:xfrm>
            <a:off x="10802643" y="296104"/>
            <a:ext cx="1036432" cy="261610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rPr>
              <a:t>YOUR LOGO</a:t>
            </a:r>
            <a:endParaRPr lang="zh-CN" altLang="en-US" sz="1100" dirty="0">
              <a:solidFill>
                <a:schemeClr val="tx1">
                  <a:lumMod val="85000"/>
                  <a:lumOff val="15000"/>
                </a:schemeClr>
              </a:solidFill>
              <a:latin typeface="阿里巴巴普惠体 R" panose="00020600040101010101" charset="-122"/>
              <a:ea typeface="阿里巴巴普惠体 R" panose="00020600040101010101" charset="-122"/>
              <a:cs typeface="阿里巴巴普惠体 R" panose="00020600040101010101" charset="-12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  <a:cs typeface="阿里巴巴普惠体 R" panose="00020600040101010101" charset="-122"/>
              </a:rPr>
              <a:t>BY YUSHEN</a:t>
            </a:r>
            <a:endParaRPr lang="zh-CN" altLang="en-US" dirty="0">
              <a:noFill/>
              <a:cs typeface="阿里巴巴普惠体 R" panose="00020600040101010101" charset="-122"/>
            </a:endParaRPr>
          </a:p>
        </p:txBody>
      </p:sp>
      <p:grpSp>
        <p:nvGrpSpPr>
          <p:cNvPr id="32" name="组合 31"/>
          <p:cNvGrpSpPr/>
          <p:nvPr/>
        </p:nvGrpSpPr>
        <p:grpSpPr>
          <a:xfrm>
            <a:off x="5493971" y="1350013"/>
            <a:ext cx="2727960" cy="921840"/>
            <a:chOff x="1292148" y="764601"/>
            <a:chExt cx="2935327" cy="1129612"/>
          </a:xfrm>
        </p:grpSpPr>
        <p:sp>
          <p:nvSpPr>
            <p:cNvPr id="33" name="文本框 32"/>
            <p:cNvSpPr txBox="1"/>
            <p:nvPr/>
          </p:nvSpPr>
          <p:spPr>
            <a:xfrm>
              <a:off x="1292148" y="764601"/>
              <a:ext cx="2935327" cy="8674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4000" dirty="0">
                  <a:solidFill>
                    <a:srgbClr val="C00000"/>
                  </a:solidFill>
                  <a:latin typeface="阿里巴巴普惠体 R" panose="00020600040101010101" charset="-122"/>
                  <a:ea typeface="阿里巴巴普惠体 R" panose="00020600040101010101" charset="-122"/>
                  <a:cs typeface="阿里巴巴普惠体 R" panose="00020600040101010101" charset="-122"/>
                </a:rPr>
                <a:t>CONTENTS</a:t>
              </a:r>
              <a:endParaRPr lang="zh-CN" altLang="en-US" sz="4000" dirty="0">
                <a:solidFill>
                  <a:srgbClr val="C00000"/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endParaRPr>
            </a:p>
          </p:txBody>
        </p:sp>
        <p:cxnSp>
          <p:nvCxnSpPr>
            <p:cNvPr id="34" name="直接连接符 33"/>
            <p:cNvCxnSpPr/>
            <p:nvPr/>
          </p:nvCxnSpPr>
          <p:spPr>
            <a:xfrm>
              <a:off x="1435023" y="1894213"/>
              <a:ext cx="481647" cy="0"/>
            </a:xfrm>
            <a:prstGeom prst="line">
              <a:avLst/>
            </a:prstGeom>
            <a:solidFill>
              <a:srgbClr val="080808"/>
            </a:solidFill>
            <a:ln w="47625" cap="rnd" cmpd="sng" algn="ctr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</a:ln>
            <a:effectLst/>
          </p:spPr>
        </p:cxnSp>
      </p:grpSp>
      <p:grpSp>
        <p:nvGrpSpPr>
          <p:cNvPr id="35" name="组合 34"/>
          <p:cNvGrpSpPr/>
          <p:nvPr/>
        </p:nvGrpSpPr>
        <p:grpSpPr>
          <a:xfrm>
            <a:off x="5516440" y="2926880"/>
            <a:ext cx="2372995" cy="821441"/>
            <a:chOff x="939337" y="1925465"/>
            <a:chExt cx="2339741" cy="1006585"/>
          </a:xfrm>
        </p:grpSpPr>
        <p:sp>
          <p:nvSpPr>
            <p:cNvPr id="36" name="文本框 35"/>
            <p:cNvSpPr txBox="1"/>
            <p:nvPr/>
          </p:nvSpPr>
          <p:spPr>
            <a:xfrm>
              <a:off x="939337" y="1925465"/>
              <a:ext cx="2339741" cy="7150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lang="en-US" altLang="zh-CN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阿里巴巴普惠体 R" panose="00020600040101010101" charset="-122"/>
                  <a:ea typeface="阿里巴巴普惠体 R" panose="00020600040101010101" charset="-122"/>
                  <a:cs typeface="阿里巴巴普惠体 R" panose="00020600040101010101" charset="-122"/>
                </a:rPr>
                <a:t>01 </a:t>
              </a:r>
              <a:r>
                <a:rPr lang="zh-CN" altLang="en-US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阿里巴巴普惠体 R" panose="00020600040101010101" charset="-122"/>
                  <a:ea typeface="阿里巴巴普惠体 R" panose="00020600040101010101" charset="-122"/>
                  <a:cs typeface="阿里巴巴普惠体 R" panose="00020600040101010101" charset="-122"/>
                </a:rPr>
                <a:t>作者介绍</a:t>
              </a:r>
            </a:p>
          </p:txBody>
        </p:sp>
        <p:sp>
          <p:nvSpPr>
            <p:cNvPr id="37" name="文本框 36"/>
            <p:cNvSpPr txBox="1"/>
            <p:nvPr/>
          </p:nvSpPr>
          <p:spPr>
            <a:xfrm>
              <a:off x="939337" y="2568810"/>
              <a:ext cx="2339703" cy="36324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dist">
                <a:lnSpc>
                  <a:spcPct val="114000"/>
                </a:lnSpc>
              </a:pP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阿里巴巴普惠体 R" panose="00020600040101010101" charset="-122"/>
                  <a:ea typeface="阿里巴巴普惠体 R" panose="00020600040101010101" charset="-122"/>
                  <a:cs typeface="阿里巴巴普惠体 R" panose="00020600040101010101" charset="-122"/>
                </a:rPr>
                <a:t>INTRODUCTION</a:t>
              </a: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8305666" y="2926880"/>
            <a:ext cx="2538686" cy="821441"/>
            <a:chOff x="939337" y="1925465"/>
            <a:chExt cx="2503110" cy="1006585"/>
          </a:xfrm>
        </p:grpSpPr>
        <p:sp>
          <p:nvSpPr>
            <p:cNvPr id="39" name="文本框 38"/>
            <p:cNvSpPr txBox="1"/>
            <p:nvPr/>
          </p:nvSpPr>
          <p:spPr>
            <a:xfrm>
              <a:off x="939337" y="1925465"/>
              <a:ext cx="2367915" cy="7150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lang="en-US" altLang="zh-CN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阿里巴巴普惠体 R" panose="00020600040101010101" charset="-122"/>
                  <a:ea typeface="阿里巴巴普惠体 R" panose="00020600040101010101" charset="-122"/>
                  <a:cs typeface="阿里巴巴普惠体 R" panose="00020600040101010101" charset="-122"/>
                </a:rPr>
                <a:t>02 </a:t>
              </a:r>
              <a:r>
                <a:rPr lang="zh-CN" altLang="en-US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阿里巴巴普惠体 R" panose="00020600040101010101" charset="-122"/>
                  <a:ea typeface="阿里巴巴普惠体 R" panose="00020600040101010101" charset="-122"/>
                  <a:cs typeface="阿里巴巴普惠体 R" panose="00020600040101010101" charset="-122"/>
                </a:rPr>
                <a:t>剧情内容</a:t>
              </a:r>
            </a:p>
          </p:txBody>
        </p:sp>
        <p:sp>
          <p:nvSpPr>
            <p:cNvPr id="40" name="文本框 39"/>
            <p:cNvSpPr txBox="1"/>
            <p:nvPr/>
          </p:nvSpPr>
          <p:spPr>
            <a:xfrm>
              <a:off x="939337" y="2568810"/>
              <a:ext cx="2503110" cy="36324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dist">
                <a:lnSpc>
                  <a:spcPct val="114000"/>
                </a:lnSpc>
              </a:pP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阿里巴巴普惠体 R" panose="00020600040101010101" charset="-122"/>
                  <a:ea typeface="阿里巴巴普惠体 R" panose="00020600040101010101" charset="-122"/>
                  <a:cs typeface="阿里巴巴普惠体 R" panose="00020600040101010101" charset="-122"/>
                </a:rPr>
                <a:t>PLOT CONTENT</a:t>
              </a: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5516440" y="4419304"/>
            <a:ext cx="2727960" cy="831502"/>
            <a:chOff x="939337" y="1925465"/>
            <a:chExt cx="2689732" cy="1018913"/>
          </a:xfrm>
        </p:grpSpPr>
        <p:sp>
          <p:nvSpPr>
            <p:cNvPr id="42" name="文本框 41"/>
            <p:cNvSpPr txBox="1"/>
            <p:nvPr/>
          </p:nvSpPr>
          <p:spPr>
            <a:xfrm>
              <a:off x="939337" y="1925465"/>
              <a:ext cx="2689732" cy="7150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lang="en-US" altLang="zh-CN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阿里巴巴普惠体 R" panose="00020600040101010101" charset="-122"/>
                  <a:ea typeface="阿里巴巴普惠体 R" panose="00020600040101010101" charset="-122"/>
                  <a:cs typeface="阿里巴巴普惠体 R" panose="00020600040101010101" charset="-122"/>
                </a:rPr>
                <a:t>03 </a:t>
              </a:r>
              <a:r>
                <a:rPr lang="zh-CN" altLang="en-US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阿里巴巴普惠体 R" panose="00020600040101010101" charset="-122"/>
                  <a:ea typeface="阿里巴巴普惠体 R" panose="00020600040101010101" charset="-122"/>
                  <a:cs typeface="阿里巴巴普惠体 R" panose="00020600040101010101" charset="-122"/>
                </a:rPr>
                <a:t>人物性格</a:t>
              </a:r>
            </a:p>
          </p:txBody>
        </p:sp>
        <p:sp>
          <p:nvSpPr>
            <p:cNvPr id="43" name="文本框 42"/>
            <p:cNvSpPr txBox="1"/>
            <p:nvPr/>
          </p:nvSpPr>
          <p:spPr>
            <a:xfrm>
              <a:off x="939337" y="2581138"/>
              <a:ext cx="2339703" cy="36324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dist">
                <a:lnSpc>
                  <a:spcPct val="114000"/>
                </a:lnSpc>
              </a:pP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阿里巴巴普惠体 R" panose="00020600040101010101" charset="-122"/>
                  <a:ea typeface="阿里巴巴普惠体 R" panose="00020600040101010101" charset="-122"/>
                  <a:cs typeface="阿里巴巴普惠体 R" panose="00020600040101010101" charset="-122"/>
                </a:rPr>
                <a:t>CHARACTER</a:t>
              </a: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8305666" y="4419304"/>
            <a:ext cx="2538686" cy="831502"/>
            <a:chOff x="939337" y="1925465"/>
            <a:chExt cx="2503110" cy="1018913"/>
          </a:xfrm>
        </p:grpSpPr>
        <p:sp>
          <p:nvSpPr>
            <p:cNvPr id="45" name="文本框 44"/>
            <p:cNvSpPr txBox="1"/>
            <p:nvPr/>
          </p:nvSpPr>
          <p:spPr>
            <a:xfrm>
              <a:off x="939337" y="1925465"/>
              <a:ext cx="2367915" cy="7150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lang="en-US" altLang="zh-CN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阿里巴巴普惠体 R" panose="00020600040101010101" charset="-122"/>
                  <a:ea typeface="阿里巴巴普惠体 R" panose="00020600040101010101" charset="-122"/>
                  <a:cs typeface="阿里巴巴普惠体 R" panose="00020600040101010101" charset="-122"/>
                </a:rPr>
                <a:t>04 </a:t>
              </a:r>
              <a:r>
                <a:rPr lang="zh-CN" altLang="en-US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阿里巴巴普惠体 R" panose="00020600040101010101" charset="-122"/>
                  <a:ea typeface="阿里巴巴普惠体 R" panose="00020600040101010101" charset="-122"/>
                  <a:cs typeface="阿里巴巴普惠体 R" panose="00020600040101010101" charset="-122"/>
                </a:rPr>
                <a:t>心得感悟</a:t>
              </a:r>
            </a:p>
          </p:txBody>
        </p:sp>
        <p:sp>
          <p:nvSpPr>
            <p:cNvPr id="46" name="文本框 45"/>
            <p:cNvSpPr txBox="1"/>
            <p:nvPr/>
          </p:nvSpPr>
          <p:spPr>
            <a:xfrm>
              <a:off x="939337" y="2581138"/>
              <a:ext cx="2503110" cy="36324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dist">
                <a:lnSpc>
                  <a:spcPct val="114000"/>
                </a:lnSpc>
              </a:pP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阿里巴巴普惠体 R" panose="00020600040101010101" charset="-122"/>
                  <a:ea typeface="阿里巴巴普惠体 R" panose="00020600040101010101" charset="-122"/>
                  <a:cs typeface="阿里巴巴普惠体 R" panose="00020600040101010101" charset="-122"/>
                </a:rPr>
                <a:t>FEELINGS</a:t>
              </a:r>
            </a:p>
          </p:txBody>
        </p:sp>
      </p:grpSp>
      <p:pic>
        <p:nvPicPr>
          <p:cNvPr id="3074" name="Picture 2" descr="在三藩的一天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85419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矩形 30"/>
          <p:cNvSpPr/>
          <p:nvPr/>
        </p:nvSpPr>
        <p:spPr>
          <a:xfrm>
            <a:off x="3538185" y="2679700"/>
            <a:ext cx="632017" cy="290072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阿里巴巴普惠体 R" panose="00020600040101010101" charset="-122"/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10802643" y="296104"/>
            <a:ext cx="1036432" cy="261610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rPr>
              <a:t>YOUR LOGO</a:t>
            </a:r>
            <a:endParaRPr lang="zh-CN" altLang="en-US" sz="1100" dirty="0">
              <a:solidFill>
                <a:schemeClr val="tx1">
                  <a:lumMod val="85000"/>
                  <a:lumOff val="15000"/>
                </a:schemeClr>
              </a:solidFill>
              <a:latin typeface="阿里巴巴普惠体 R" panose="00020600040101010101" charset="-122"/>
              <a:ea typeface="阿里巴巴普惠体 R" panose="00020600040101010101" charset="-122"/>
              <a:cs typeface="阿里巴巴普惠体 R" panose="00020600040101010101" charset="-12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雪，城市，城市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29" r="13251"/>
          <a:stretch>
            <a:fillRect/>
          </a:stretch>
        </p:blipFill>
        <p:spPr bwMode="auto">
          <a:xfrm>
            <a:off x="-4917" y="0"/>
            <a:ext cx="3724945" cy="6857998"/>
          </a:xfrm>
          <a:custGeom>
            <a:avLst/>
            <a:gdLst>
              <a:gd name="connsiteX0" fmla="*/ 0 w 3724945"/>
              <a:gd name="connsiteY0" fmla="*/ 0 h 6857998"/>
              <a:gd name="connsiteX1" fmla="*/ 3724945 w 3724945"/>
              <a:gd name="connsiteY1" fmla="*/ 0 h 6857998"/>
              <a:gd name="connsiteX2" fmla="*/ 3724945 w 3724945"/>
              <a:gd name="connsiteY2" fmla="*/ 6857998 h 6857998"/>
              <a:gd name="connsiteX3" fmla="*/ 0 w 3724945"/>
              <a:gd name="connsiteY3" fmla="*/ 6857998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24945" h="6857998">
                <a:moveTo>
                  <a:pt x="0" y="0"/>
                </a:moveTo>
                <a:lnTo>
                  <a:pt x="3724945" y="0"/>
                </a:lnTo>
                <a:lnTo>
                  <a:pt x="3724945" y="6857998"/>
                </a:lnTo>
                <a:lnTo>
                  <a:pt x="0" y="6857998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  <a:cs typeface="阿里巴巴普惠体 R" panose="00020600040101010101" charset="-122"/>
              </a:rPr>
              <a:t>BY YUSHEN</a:t>
            </a:r>
            <a:endParaRPr lang="zh-CN" altLang="en-US" dirty="0">
              <a:noFill/>
              <a:cs typeface="阿里巴巴普惠体 R" panose="00020600040101010101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0" y="0"/>
            <a:ext cx="3724945" cy="6858000"/>
          </a:xfrm>
          <a:prstGeom prst="rect">
            <a:avLst/>
          </a:prstGeom>
          <a:solidFill>
            <a:srgbClr val="C0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阿里巴巴普惠体 R" panose="00020600040101010101" charset="-122"/>
              <a:ea typeface="阿里巴巴普惠体 R" panose="00020600040101010101" charset="-122"/>
              <a:cs typeface="阿里巴巴普惠体 R" panose="00020600040101010101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1182871" y="1669775"/>
            <a:ext cx="5300436" cy="3720736"/>
            <a:chOff x="1182871" y="1669775"/>
            <a:chExt cx="5300436" cy="3720736"/>
          </a:xfrm>
        </p:grpSpPr>
        <p:pic>
          <p:nvPicPr>
            <p:cNvPr id="6" name="图片 5" descr="黑色的笔记本电脑&#10;&#10;描述已自动生成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2871" y="1669775"/>
              <a:ext cx="5300436" cy="3720736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2000995" y="1806622"/>
              <a:ext cx="3664188" cy="2446828"/>
            </a:xfrm>
            <a:prstGeom prst="rect">
              <a:avLst/>
            </a:prstGeom>
          </p:spPr>
        </p:pic>
      </p:grpSp>
      <p:grpSp>
        <p:nvGrpSpPr>
          <p:cNvPr id="12" name="组合 11"/>
          <p:cNvGrpSpPr/>
          <p:nvPr/>
        </p:nvGrpSpPr>
        <p:grpSpPr>
          <a:xfrm>
            <a:off x="6860572" y="2126975"/>
            <a:ext cx="4514266" cy="2437414"/>
            <a:chOff x="6266189" y="1863645"/>
            <a:chExt cx="5732531" cy="3095199"/>
          </a:xfrm>
        </p:grpSpPr>
        <p:grpSp>
          <p:nvGrpSpPr>
            <p:cNvPr id="13" name="组合 12"/>
            <p:cNvGrpSpPr/>
            <p:nvPr/>
          </p:nvGrpSpPr>
          <p:grpSpPr>
            <a:xfrm>
              <a:off x="6266189" y="2615102"/>
              <a:ext cx="5732531" cy="2343742"/>
              <a:chOff x="833764" y="2456748"/>
              <a:chExt cx="5732531" cy="2343742"/>
            </a:xfrm>
          </p:grpSpPr>
          <p:sp>
            <p:nvSpPr>
              <p:cNvPr id="15" name="文本框 14"/>
              <p:cNvSpPr txBox="1"/>
              <p:nvPr/>
            </p:nvSpPr>
            <p:spPr>
              <a:xfrm>
                <a:off x="953746" y="4370570"/>
                <a:ext cx="5184000" cy="4299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en-US" altLang="zh-CN" sz="1600" dirty="0">
                    <a:solidFill>
                      <a:srgbClr val="C00000"/>
                    </a:solidFill>
                    <a:latin typeface="阿里巴巴普惠体 R" panose="00020600040101010101" charset="-122"/>
                    <a:ea typeface="阿里巴巴普惠体 R" panose="00020600040101010101" charset="-122"/>
                    <a:cs typeface="阿里巴巴普惠体 R" panose="00020600040101010101" charset="-122"/>
                  </a:rPr>
                  <a:t>INTRODUCTION</a:t>
                </a:r>
              </a:p>
            </p:txBody>
          </p:sp>
          <p:grpSp>
            <p:nvGrpSpPr>
              <p:cNvPr id="16" name="组合 15"/>
              <p:cNvGrpSpPr/>
              <p:nvPr/>
            </p:nvGrpSpPr>
            <p:grpSpPr>
              <a:xfrm>
                <a:off x="833764" y="2456748"/>
                <a:ext cx="5732531" cy="1750665"/>
                <a:chOff x="833764" y="2456748"/>
                <a:chExt cx="5732531" cy="1750665"/>
              </a:xfrm>
            </p:grpSpPr>
            <p:sp>
              <p:nvSpPr>
                <p:cNvPr id="17" name="文本框 16"/>
                <p:cNvSpPr txBox="1"/>
                <p:nvPr/>
              </p:nvSpPr>
              <p:spPr>
                <a:xfrm>
                  <a:off x="833764" y="2456748"/>
                  <a:ext cx="5732531" cy="168059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zh-CN" altLang="en-US" sz="8000" dirty="0">
                      <a:solidFill>
                        <a:srgbClr val="C00000"/>
                      </a:solidFill>
                      <a:latin typeface="阿里巴巴普惠体 R" panose="00020600040101010101" charset="-122"/>
                      <a:ea typeface="阿里巴巴普惠体 R" panose="00020600040101010101" charset="-122"/>
                      <a:cs typeface="阿里巴巴普惠体 R" panose="00020600040101010101" charset="-122"/>
                    </a:rPr>
                    <a:t>作者介绍</a:t>
                  </a:r>
                </a:p>
              </p:txBody>
            </p:sp>
            <p:sp>
              <p:nvSpPr>
                <p:cNvPr id="18" name="矩形: 圆角 17"/>
                <p:cNvSpPr/>
                <p:nvPr/>
              </p:nvSpPr>
              <p:spPr>
                <a:xfrm rot="10800000" flipH="1" flipV="1">
                  <a:off x="1020003" y="4171413"/>
                  <a:ext cx="5184000" cy="360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>
                    <a:lumMod val="85000"/>
                    <a:lumOff val="1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zh-CN" altLang="en-US" sz="1400" dirty="0">
                    <a:solidFill>
                      <a:srgbClr val="C00000"/>
                    </a:solidFill>
                    <a:latin typeface="阿里巴巴普惠体 R" panose="00020600040101010101" charset="-122"/>
                    <a:ea typeface="阿里巴巴普惠体 R" panose="00020600040101010101" charset="-122"/>
                    <a:cs typeface="阿里巴巴普惠体 R" panose="00020600040101010101" charset="-122"/>
                  </a:endParaRPr>
                </a:p>
              </p:txBody>
            </p:sp>
          </p:grpSp>
        </p:grpSp>
        <p:sp>
          <p:nvSpPr>
            <p:cNvPr id="14" name="文本框 13"/>
            <p:cNvSpPr txBox="1"/>
            <p:nvPr/>
          </p:nvSpPr>
          <p:spPr>
            <a:xfrm>
              <a:off x="6367122" y="1863645"/>
              <a:ext cx="3861841" cy="8989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000" dirty="0">
                  <a:solidFill>
                    <a:srgbClr val="C00000"/>
                  </a:solidFill>
                  <a:latin typeface="阿里巴巴普惠体 R" panose="00020600040101010101" charset="-122"/>
                  <a:ea typeface="阿里巴巴普惠体 R" panose="00020600040101010101" charset="-122"/>
                  <a:cs typeface="阿里巴巴普惠体 R" panose="00020600040101010101" charset="-122"/>
                </a:rPr>
                <a:t>PART 01</a:t>
              </a:r>
              <a:endParaRPr lang="zh-CN" altLang="en-US" sz="4000" dirty="0">
                <a:solidFill>
                  <a:srgbClr val="C00000"/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endParaRPr>
            </a:p>
          </p:txBody>
        </p:sp>
      </p:grpSp>
      <p:sp>
        <p:nvSpPr>
          <p:cNvPr id="19" name="文本框 18"/>
          <p:cNvSpPr txBox="1"/>
          <p:nvPr/>
        </p:nvSpPr>
        <p:spPr>
          <a:xfrm>
            <a:off x="10802643" y="296104"/>
            <a:ext cx="1036432" cy="261610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rPr>
              <a:t>YOUR LOGO</a:t>
            </a:r>
            <a:endParaRPr lang="zh-CN" altLang="en-US" sz="1100" dirty="0">
              <a:solidFill>
                <a:schemeClr val="tx1">
                  <a:lumMod val="85000"/>
                  <a:lumOff val="15000"/>
                </a:schemeClr>
              </a:solidFill>
              <a:latin typeface="阿里巴巴普惠体 R" panose="00020600040101010101" charset="-122"/>
              <a:ea typeface="阿里巴巴普惠体 R" panose="00020600040101010101" charset="-122"/>
              <a:cs typeface="阿里巴巴普惠体 R" panose="00020600040101010101" charset="-12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5334000" y="0"/>
            <a:ext cx="8667750" cy="6858000"/>
            <a:chOff x="5334000" y="0"/>
            <a:chExt cx="8667750" cy="6858000"/>
          </a:xfrm>
        </p:grpSpPr>
        <p:sp>
          <p:nvSpPr>
            <p:cNvPr id="9" name="流程图: 手动输入 13"/>
            <p:cNvSpPr/>
            <p:nvPr/>
          </p:nvSpPr>
          <p:spPr>
            <a:xfrm rot="5400000" flipV="1">
              <a:off x="5334000" y="0"/>
              <a:ext cx="6858000" cy="6858000"/>
            </a:xfrm>
            <a:custGeom>
              <a:avLst/>
              <a:gdLst>
                <a:gd name="connsiteX0" fmla="*/ 0 w 10000"/>
                <a:gd name="connsiteY0" fmla="*/ 200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2000 h 10000"/>
                <a:gd name="connsiteX0-1" fmla="*/ 0 w 10000"/>
                <a:gd name="connsiteY0-2" fmla="*/ 6063 h 10000"/>
                <a:gd name="connsiteX1-3" fmla="*/ 10000 w 10000"/>
                <a:gd name="connsiteY1-4" fmla="*/ 0 h 10000"/>
                <a:gd name="connsiteX2-5" fmla="*/ 10000 w 10000"/>
                <a:gd name="connsiteY2-6" fmla="*/ 10000 h 10000"/>
                <a:gd name="connsiteX3-7" fmla="*/ 0 w 10000"/>
                <a:gd name="connsiteY3-8" fmla="*/ 10000 h 10000"/>
                <a:gd name="connsiteX4-9" fmla="*/ 0 w 10000"/>
                <a:gd name="connsiteY4-10" fmla="*/ 6063 h 100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0000" h="10000">
                  <a:moveTo>
                    <a:pt x="0" y="6063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6063"/>
                  </a:lnTo>
                  <a:close/>
                </a:path>
              </a:pathLst>
            </a:custGeom>
            <a:gradFill>
              <a:gsLst>
                <a:gs pos="100000">
                  <a:srgbClr val="B5021F"/>
                </a:gs>
                <a:gs pos="0">
                  <a:srgbClr val="F0002D"/>
                </a:gs>
              </a:gsLst>
              <a:lin ang="2700000" scaled="1"/>
            </a:gradFill>
            <a:ln>
              <a:noFill/>
            </a:ln>
            <a:effectLst>
              <a:outerShdw blurRad="152400" dist="38100" dir="10800000" algn="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阿里巴巴普惠体 R" panose="00020600040101010101" charset="-122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6725158" y="1022395"/>
              <a:ext cx="7276592" cy="4813210"/>
              <a:chOff x="1654" y="4410"/>
              <a:chExt cx="15892" cy="10512"/>
            </a:xfrm>
          </p:grpSpPr>
          <p:pic>
            <p:nvPicPr>
              <p:cNvPr id="11" name="Picture 23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54" y="4410"/>
                <a:ext cx="15892" cy="10512"/>
              </a:xfrm>
              <a:prstGeom prst="rect">
                <a:avLst/>
              </a:prstGeom>
            </p:spPr>
          </p:pic>
          <p:pic>
            <p:nvPicPr>
              <p:cNvPr id="12" name="图片 11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3956" y="5638"/>
                <a:ext cx="11289" cy="7551"/>
              </a:xfrm>
              <a:prstGeom prst="roundRect">
                <a:avLst>
                  <a:gd name="adj" fmla="val 4051"/>
                </a:avLst>
              </a:prstGeom>
            </p:spPr>
          </p:pic>
        </p:grpSp>
      </p:grpSp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  <a:cs typeface="阿里巴巴普惠体 R" panose="00020600040101010101" charset="-122"/>
              </a:rPr>
              <a:t>BY YUSHEN</a:t>
            </a:r>
            <a:endParaRPr lang="zh-CN" altLang="en-US" dirty="0">
              <a:noFill/>
              <a:cs typeface="阿里巴巴普惠体 R" panose="00020600040101010101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411257" y="243313"/>
            <a:ext cx="2204085" cy="668386"/>
            <a:chOff x="939337" y="1925465"/>
            <a:chExt cx="2700861" cy="819033"/>
          </a:xfrm>
        </p:grpSpPr>
        <p:sp>
          <p:nvSpPr>
            <p:cNvPr id="5" name="文本框 4"/>
            <p:cNvSpPr txBox="1"/>
            <p:nvPr/>
          </p:nvSpPr>
          <p:spPr>
            <a:xfrm>
              <a:off x="939337" y="1925465"/>
              <a:ext cx="2700861" cy="5641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lang="en-US" altLang="zh-CN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阿里巴巴普惠体 R" panose="00020600040101010101" charset="-122"/>
                  <a:ea typeface="阿里巴巴普惠体 R" panose="00020600040101010101" charset="-122"/>
                  <a:cs typeface="阿里巴巴普惠体 R" panose="00020600040101010101" charset="-122"/>
                </a:rPr>
                <a:t>01 </a:t>
              </a:r>
              <a:r>
                <a:rPr lang="zh-CN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阿里巴巴普惠体 R" panose="00020600040101010101" charset="-122"/>
                  <a:ea typeface="阿里巴巴普惠体 R" panose="00020600040101010101" charset="-122"/>
                  <a:cs typeface="阿里巴巴普惠体 R" panose="00020600040101010101" charset="-122"/>
                </a:rPr>
                <a:t>作者介绍</a:t>
              </a: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939337" y="2412530"/>
              <a:ext cx="2700337" cy="33196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dist">
                <a:lnSpc>
                  <a:spcPct val="114000"/>
                </a:lnSpc>
              </a:pPr>
              <a:r>
                <a:rPr lang="en-US" altLang="zh-CN" sz="10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阿里巴巴普惠体 R" panose="00020600040101010101" charset="-122"/>
                  <a:ea typeface="阿里巴巴普惠体 R" panose="00020600040101010101" charset="-122"/>
                  <a:cs typeface="阿里巴巴普惠体 R" panose="00020600040101010101" charset="-122"/>
                </a:rPr>
                <a:t>INTRODUCTION</a:t>
              </a:r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10802643" y="296104"/>
            <a:ext cx="1036432" cy="26161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100" dirty="0">
                <a:solidFill>
                  <a:schemeClr val="bg1"/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rPr>
              <a:t>YOUR LOGO</a:t>
            </a:r>
            <a:endParaRPr lang="zh-CN" altLang="en-US" sz="1100" dirty="0">
              <a:solidFill>
                <a:schemeClr val="bg1"/>
              </a:solidFill>
              <a:latin typeface="阿里巴巴普惠体 R" panose="00020600040101010101" charset="-122"/>
              <a:ea typeface="阿里巴巴普惠体 R" panose="00020600040101010101" charset="-122"/>
              <a:cs typeface="阿里巴巴普惠体 R" panose="00020600040101010101" charset="-122"/>
            </a:endParaRPr>
          </a:p>
        </p:txBody>
      </p:sp>
      <p:grpSp>
        <p:nvGrpSpPr>
          <p:cNvPr id="46" name="组合 45"/>
          <p:cNvGrpSpPr/>
          <p:nvPr/>
        </p:nvGrpSpPr>
        <p:grpSpPr>
          <a:xfrm>
            <a:off x="1471118" y="4424671"/>
            <a:ext cx="4200463" cy="961894"/>
            <a:chOff x="6794395" y="4424671"/>
            <a:chExt cx="4200463" cy="961894"/>
          </a:xfrm>
        </p:grpSpPr>
        <p:sp>
          <p:nvSpPr>
            <p:cNvPr id="47" name="文本框 46"/>
            <p:cNvSpPr txBox="1"/>
            <p:nvPr/>
          </p:nvSpPr>
          <p:spPr>
            <a:xfrm>
              <a:off x="7721446" y="4837504"/>
              <a:ext cx="3273412" cy="5490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>
                <a:lnSpc>
                  <a:spcPct val="130000"/>
                </a:lnSpc>
              </a:pPr>
              <a:r>
                <a:rPr lang="zh-CN" altLang="en-US" sz="1200" dirty="0">
                  <a:solidFill>
                    <a:srgbClr val="595959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  <a:cs typeface="阿里巴巴普惠体 R" panose="00020600040101010101" charset="-122"/>
                </a:rPr>
                <a:t>点击此处添加文本内容，如关键词、部分简单介绍等。点击此处添加文本内容</a:t>
              </a:r>
              <a:r>
                <a:rPr lang="en-US" altLang="zh-CN" sz="1200" dirty="0">
                  <a:solidFill>
                    <a:srgbClr val="595959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  <a:cs typeface="阿里巴巴普惠体 R" panose="00020600040101010101" charset="-122"/>
                </a:rPr>
                <a:t>.</a:t>
              </a:r>
              <a:endParaRPr lang="zh-CN" altLang="zh-CN" sz="1200" dirty="0">
                <a:solidFill>
                  <a:srgbClr val="595959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阿里巴巴普惠体 R" panose="00020600040101010101" charset="-122"/>
              </a:endParaRPr>
            </a:p>
          </p:txBody>
        </p:sp>
        <p:sp>
          <p:nvSpPr>
            <p:cNvPr id="48" name="文本框 47"/>
            <p:cNvSpPr txBox="1"/>
            <p:nvPr/>
          </p:nvSpPr>
          <p:spPr>
            <a:xfrm>
              <a:off x="7707525" y="4424671"/>
              <a:ext cx="2711450" cy="4603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/>
              <a:r>
                <a:rPr kumimoji="1" lang="zh-CN" altLang="en-US" sz="2400" dirty="0">
                  <a:gradFill>
                    <a:gsLst>
                      <a:gs pos="100000">
                        <a:srgbClr val="C00000">
                          <a:alpha val="98000"/>
                        </a:srgbClr>
                      </a:gs>
                      <a:gs pos="0">
                        <a:srgbClr val="FF0000"/>
                      </a:gs>
                    </a:gsLst>
                    <a:lin ang="2700000" scaled="1"/>
                  </a:gradFill>
                  <a:latin typeface="阿里巴巴普惠体 R" panose="00020600040101010101" charset="-122"/>
                  <a:ea typeface="阿里巴巴普惠体 R" panose="00020600040101010101" charset="-122"/>
                  <a:cs typeface="阿里巴巴普惠体 R" panose="00020600040101010101" charset="-122"/>
                </a:rPr>
                <a:t>请输入标题文字</a:t>
              </a:r>
            </a:p>
          </p:txBody>
        </p:sp>
        <p:sp>
          <p:nvSpPr>
            <p:cNvPr id="49" name="图标"/>
            <p:cNvSpPr/>
            <p:nvPr/>
          </p:nvSpPr>
          <p:spPr>
            <a:xfrm>
              <a:off x="6794395" y="4561434"/>
              <a:ext cx="674094" cy="688368"/>
            </a:xfrm>
            <a:prstGeom prst="ellipse">
              <a:avLst/>
            </a:prstGeom>
            <a:gradFill>
              <a:gsLst>
                <a:gs pos="0">
                  <a:srgbClr val="FFFFFF"/>
                </a:gs>
                <a:gs pos="100000">
                  <a:sysClr val="window" lastClr="FFFFFF">
                    <a:lumMod val="95000"/>
                  </a:sysClr>
                </a:gs>
              </a:gsLst>
              <a:lin ang="15000000" scaled="0"/>
            </a:gradFill>
            <a:ln w="25400" cap="flat" cmpd="sng" algn="ctr">
              <a:gradFill>
                <a:gsLst>
                  <a:gs pos="0">
                    <a:sysClr val="window" lastClr="FFFFFF"/>
                  </a:gs>
                  <a:gs pos="100000">
                    <a:sysClr val="window" lastClr="FFFFFF">
                      <a:lumMod val="95000"/>
                    </a:sysClr>
                  </a:gs>
                </a:gsLst>
                <a:lin ang="5400000" scaled="1"/>
              </a:gradFill>
              <a:prstDash val="solid"/>
              <a:miter lim="800000"/>
            </a:ln>
            <a:effectLst>
              <a:outerShdw blurRad="63500" sx="103000" sy="103000" algn="ctr" rotWithShape="0">
                <a:prstClr val="black">
                  <a:alpha val="26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endParaRPr>
            </a:p>
          </p:txBody>
        </p:sp>
        <p:sp>
          <p:nvSpPr>
            <p:cNvPr id="50" name="图标"/>
            <p:cNvSpPr/>
            <p:nvPr/>
          </p:nvSpPr>
          <p:spPr>
            <a:xfrm>
              <a:off x="6833384" y="4601249"/>
              <a:ext cx="596116" cy="608738"/>
            </a:xfrm>
            <a:prstGeom prst="ellipse">
              <a:avLst/>
            </a:prstGeom>
            <a:gradFill>
              <a:gsLst>
                <a:gs pos="100000">
                  <a:srgbClr val="C00000">
                    <a:alpha val="98000"/>
                  </a:srgbClr>
                </a:gs>
                <a:gs pos="0">
                  <a:srgbClr val="FF0000"/>
                </a:gs>
              </a:gsLst>
              <a:lin ang="2700000" scaled="1"/>
            </a:gradFill>
            <a:ln w="28575">
              <a:noFill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endParaRPr>
            </a:p>
          </p:txBody>
        </p:sp>
        <p:sp>
          <p:nvSpPr>
            <p:cNvPr id="51" name="形状"/>
            <p:cNvSpPr>
              <a:spLocks noChangeAspect="1"/>
            </p:cNvSpPr>
            <p:nvPr/>
          </p:nvSpPr>
          <p:spPr bwMode="auto">
            <a:xfrm>
              <a:off x="6928071" y="4702628"/>
              <a:ext cx="406742" cy="405980"/>
            </a:xfrm>
            <a:custGeom>
              <a:avLst/>
              <a:gdLst>
                <a:gd name="connsiteX0" fmla="*/ 290910 w 605702"/>
                <a:gd name="connsiteY0" fmla="*/ 156336 h 604568"/>
                <a:gd name="connsiteX1" fmla="*/ 335849 w 605702"/>
                <a:gd name="connsiteY1" fmla="*/ 164992 h 604568"/>
                <a:gd name="connsiteX2" fmla="*/ 288310 w 605702"/>
                <a:gd name="connsiteY2" fmla="*/ 212456 h 604568"/>
                <a:gd name="connsiteX3" fmla="*/ 203632 w 605702"/>
                <a:gd name="connsiteY3" fmla="*/ 244717 h 604568"/>
                <a:gd name="connsiteX4" fmla="*/ 203632 w 605702"/>
                <a:gd name="connsiteY4" fmla="*/ 401388 h 604568"/>
                <a:gd name="connsiteX5" fmla="*/ 360547 w 605702"/>
                <a:gd name="connsiteY5" fmla="*/ 401388 h 604568"/>
                <a:gd name="connsiteX6" fmla="*/ 392859 w 605702"/>
                <a:gd name="connsiteY6" fmla="*/ 316749 h 604568"/>
                <a:gd name="connsiteX7" fmla="*/ 440397 w 605702"/>
                <a:gd name="connsiteY7" fmla="*/ 269284 h 604568"/>
                <a:gd name="connsiteX8" fmla="*/ 400287 w 605702"/>
                <a:gd name="connsiteY8" fmla="*/ 441065 h 604568"/>
                <a:gd name="connsiteX9" fmla="*/ 163892 w 605702"/>
                <a:gd name="connsiteY9" fmla="*/ 441065 h 604568"/>
                <a:gd name="connsiteX10" fmla="*/ 163892 w 605702"/>
                <a:gd name="connsiteY10" fmla="*/ 205040 h 604568"/>
                <a:gd name="connsiteX11" fmla="*/ 290910 w 605702"/>
                <a:gd name="connsiteY11" fmla="*/ 156336 h 604568"/>
                <a:gd name="connsiteX12" fmla="*/ 246542 w 605702"/>
                <a:gd name="connsiteY12" fmla="*/ 43775 h 604568"/>
                <a:gd name="connsiteX13" fmla="*/ 422196 w 605702"/>
                <a:gd name="connsiteY13" fmla="*/ 78723 h 604568"/>
                <a:gd name="connsiteX14" fmla="*/ 376794 w 605702"/>
                <a:gd name="connsiteY14" fmla="*/ 124054 h 604568"/>
                <a:gd name="connsiteX15" fmla="*/ 126109 w 605702"/>
                <a:gd name="connsiteY15" fmla="*/ 167345 h 604568"/>
                <a:gd name="connsiteX16" fmla="*/ 126109 w 605702"/>
                <a:gd name="connsiteY16" fmla="*/ 478820 h 604568"/>
                <a:gd name="connsiteX17" fmla="*/ 438073 w 605702"/>
                <a:gd name="connsiteY17" fmla="*/ 478820 h 604568"/>
                <a:gd name="connsiteX18" fmla="*/ 481432 w 605702"/>
                <a:gd name="connsiteY18" fmla="*/ 228527 h 604568"/>
                <a:gd name="connsiteX19" fmla="*/ 526741 w 605702"/>
                <a:gd name="connsiteY19" fmla="*/ 183011 h 604568"/>
                <a:gd name="connsiteX20" fmla="*/ 481432 w 605702"/>
                <a:gd name="connsiteY20" fmla="*/ 522111 h 604568"/>
                <a:gd name="connsiteX21" fmla="*/ 82657 w 605702"/>
                <a:gd name="connsiteY21" fmla="*/ 522111 h 604568"/>
                <a:gd name="connsiteX22" fmla="*/ 82657 w 605702"/>
                <a:gd name="connsiteY22" fmla="*/ 123961 h 604568"/>
                <a:gd name="connsiteX23" fmla="*/ 246542 w 605702"/>
                <a:gd name="connsiteY23" fmla="*/ 43775 h 604568"/>
                <a:gd name="connsiteX24" fmla="*/ 536061 w 605702"/>
                <a:gd name="connsiteY24" fmla="*/ 0 h 604568"/>
                <a:gd name="connsiteX25" fmla="*/ 544232 w 605702"/>
                <a:gd name="connsiteY25" fmla="*/ 61368 h 604568"/>
                <a:gd name="connsiteX26" fmla="*/ 605702 w 605702"/>
                <a:gd name="connsiteY26" fmla="*/ 69526 h 604568"/>
                <a:gd name="connsiteX27" fmla="*/ 524361 w 605702"/>
                <a:gd name="connsiteY27" fmla="*/ 150732 h 604568"/>
                <a:gd name="connsiteX28" fmla="*/ 498361 w 605702"/>
                <a:gd name="connsiteY28" fmla="*/ 147302 h 604568"/>
                <a:gd name="connsiteX29" fmla="*/ 337721 w 605702"/>
                <a:gd name="connsiteY29" fmla="*/ 307767 h 604568"/>
                <a:gd name="connsiteX30" fmla="*/ 339764 w 605702"/>
                <a:gd name="connsiteY30" fmla="*/ 323063 h 604568"/>
                <a:gd name="connsiteX31" fmla="*/ 282101 w 605702"/>
                <a:gd name="connsiteY31" fmla="*/ 380630 h 604568"/>
                <a:gd name="connsiteX32" fmla="*/ 224437 w 605702"/>
                <a:gd name="connsiteY32" fmla="*/ 323063 h 604568"/>
                <a:gd name="connsiteX33" fmla="*/ 282101 w 605702"/>
                <a:gd name="connsiteY33" fmla="*/ 265495 h 604568"/>
                <a:gd name="connsiteX34" fmla="*/ 297422 w 605702"/>
                <a:gd name="connsiteY34" fmla="*/ 267535 h 604568"/>
                <a:gd name="connsiteX35" fmla="*/ 458155 w 605702"/>
                <a:gd name="connsiteY35" fmla="*/ 107162 h 604568"/>
                <a:gd name="connsiteX36" fmla="*/ 454719 w 605702"/>
                <a:gd name="connsiteY36" fmla="*/ 81206 h 604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605702" h="604568">
                  <a:moveTo>
                    <a:pt x="290910" y="156336"/>
                  </a:moveTo>
                  <a:cubicBezTo>
                    <a:pt x="306137" y="157147"/>
                    <a:pt x="321272" y="160032"/>
                    <a:pt x="335849" y="164992"/>
                  </a:cubicBezTo>
                  <a:lnTo>
                    <a:pt x="288310" y="212456"/>
                  </a:lnTo>
                  <a:cubicBezTo>
                    <a:pt x="257856" y="210695"/>
                    <a:pt x="226844" y="221449"/>
                    <a:pt x="203632" y="244717"/>
                  </a:cubicBezTo>
                  <a:cubicBezTo>
                    <a:pt x="160271" y="287918"/>
                    <a:pt x="160271" y="358187"/>
                    <a:pt x="203632" y="401388"/>
                  </a:cubicBezTo>
                  <a:cubicBezTo>
                    <a:pt x="246900" y="444680"/>
                    <a:pt x="317279" y="444680"/>
                    <a:pt x="360547" y="401388"/>
                  </a:cubicBezTo>
                  <a:cubicBezTo>
                    <a:pt x="383852" y="378211"/>
                    <a:pt x="394623" y="347156"/>
                    <a:pt x="392859" y="316749"/>
                  </a:cubicBezTo>
                  <a:lnTo>
                    <a:pt x="440397" y="269284"/>
                  </a:lnTo>
                  <a:cubicBezTo>
                    <a:pt x="460267" y="327595"/>
                    <a:pt x="446897" y="394620"/>
                    <a:pt x="400287" y="441065"/>
                  </a:cubicBezTo>
                  <a:cubicBezTo>
                    <a:pt x="335106" y="506236"/>
                    <a:pt x="229073" y="506236"/>
                    <a:pt x="163892" y="441065"/>
                  </a:cubicBezTo>
                  <a:cubicBezTo>
                    <a:pt x="98619" y="375987"/>
                    <a:pt x="98619" y="270118"/>
                    <a:pt x="163892" y="205040"/>
                  </a:cubicBezTo>
                  <a:cubicBezTo>
                    <a:pt x="198711" y="170137"/>
                    <a:pt x="245228" y="153902"/>
                    <a:pt x="290910" y="156336"/>
                  </a:cubicBezTo>
                  <a:close/>
                  <a:moveTo>
                    <a:pt x="246542" y="43775"/>
                  </a:moveTo>
                  <a:cubicBezTo>
                    <a:pt x="306463" y="36243"/>
                    <a:pt x="368345" y="47900"/>
                    <a:pt x="422196" y="78723"/>
                  </a:cubicBezTo>
                  <a:lnTo>
                    <a:pt x="376794" y="124054"/>
                  </a:lnTo>
                  <a:cubicBezTo>
                    <a:pt x="294811" y="85305"/>
                    <a:pt x="193980" y="99581"/>
                    <a:pt x="126109" y="167345"/>
                  </a:cubicBezTo>
                  <a:cubicBezTo>
                    <a:pt x="39948" y="253371"/>
                    <a:pt x="39948" y="392793"/>
                    <a:pt x="126109" y="478820"/>
                  </a:cubicBezTo>
                  <a:cubicBezTo>
                    <a:pt x="212271" y="564846"/>
                    <a:pt x="351912" y="564846"/>
                    <a:pt x="438073" y="478820"/>
                  </a:cubicBezTo>
                  <a:cubicBezTo>
                    <a:pt x="505944" y="411055"/>
                    <a:pt x="520428" y="310382"/>
                    <a:pt x="481432" y="228527"/>
                  </a:cubicBezTo>
                  <a:lnTo>
                    <a:pt x="526741" y="183011"/>
                  </a:lnTo>
                  <a:cubicBezTo>
                    <a:pt x="588484" y="290544"/>
                    <a:pt x="573350" y="430244"/>
                    <a:pt x="481432" y="522111"/>
                  </a:cubicBezTo>
                  <a:cubicBezTo>
                    <a:pt x="371316" y="632054"/>
                    <a:pt x="192866" y="632054"/>
                    <a:pt x="82657" y="522111"/>
                  </a:cubicBezTo>
                  <a:cubicBezTo>
                    <a:pt x="-27552" y="412168"/>
                    <a:pt x="-27552" y="233997"/>
                    <a:pt x="82657" y="123961"/>
                  </a:cubicBezTo>
                  <a:cubicBezTo>
                    <a:pt x="128662" y="78028"/>
                    <a:pt x="186622" y="51307"/>
                    <a:pt x="246542" y="43775"/>
                  </a:cubicBezTo>
                  <a:close/>
                  <a:moveTo>
                    <a:pt x="536061" y="0"/>
                  </a:moveTo>
                  <a:lnTo>
                    <a:pt x="544232" y="61368"/>
                  </a:lnTo>
                  <a:lnTo>
                    <a:pt x="605702" y="69526"/>
                  </a:lnTo>
                  <a:lnTo>
                    <a:pt x="524361" y="150732"/>
                  </a:lnTo>
                  <a:lnTo>
                    <a:pt x="498361" y="147302"/>
                  </a:lnTo>
                  <a:lnTo>
                    <a:pt x="337721" y="307767"/>
                  </a:lnTo>
                  <a:cubicBezTo>
                    <a:pt x="339021" y="312588"/>
                    <a:pt x="339764" y="317779"/>
                    <a:pt x="339764" y="323063"/>
                  </a:cubicBezTo>
                  <a:cubicBezTo>
                    <a:pt x="339764" y="354859"/>
                    <a:pt x="313950" y="380630"/>
                    <a:pt x="282101" y="380630"/>
                  </a:cubicBezTo>
                  <a:cubicBezTo>
                    <a:pt x="250251" y="380630"/>
                    <a:pt x="224437" y="354859"/>
                    <a:pt x="224437" y="323063"/>
                  </a:cubicBezTo>
                  <a:cubicBezTo>
                    <a:pt x="224437" y="291266"/>
                    <a:pt x="250251" y="265495"/>
                    <a:pt x="282101" y="265495"/>
                  </a:cubicBezTo>
                  <a:cubicBezTo>
                    <a:pt x="287393" y="265495"/>
                    <a:pt x="292500" y="266237"/>
                    <a:pt x="297422" y="267535"/>
                  </a:cubicBezTo>
                  <a:lnTo>
                    <a:pt x="458155" y="107162"/>
                  </a:lnTo>
                  <a:lnTo>
                    <a:pt x="454719" y="8120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1471118" y="3071059"/>
            <a:ext cx="4200463" cy="961894"/>
            <a:chOff x="6794395" y="3071059"/>
            <a:chExt cx="4200463" cy="961894"/>
          </a:xfrm>
        </p:grpSpPr>
        <p:sp>
          <p:nvSpPr>
            <p:cNvPr id="53" name="文本框 52"/>
            <p:cNvSpPr txBox="1"/>
            <p:nvPr/>
          </p:nvSpPr>
          <p:spPr>
            <a:xfrm>
              <a:off x="7721446" y="3483892"/>
              <a:ext cx="3273412" cy="5490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>
                <a:lnSpc>
                  <a:spcPct val="130000"/>
                </a:lnSpc>
              </a:pPr>
              <a:r>
                <a:rPr lang="zh-CN" altLang="en-US" sz="1200" dirty="0">
                  <a:solidFill>
                    <a:srgbClr val="595959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  <a:cs typeface="阿里巴巴普惠体 R" panose="00020600040101010101" charset="-122"/>
                </a:rPr>
                <a:t>点击此处添加文本内容，如关键词、部分简单介绍等。点击此处添加文本内容</a:t>
              </a:r>
              <a:r>
                <a:rPr lang="en-US" altLang="zh-CN" sz="1200" dirty="0">
                  <a:solidFill>
                    <a:srgbClr val="595959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  <a:cs typeface="阿里巴巴普惠体 R" panose="00020600040101010101" charset="-122"/>
                </a:rPr>
                <a:t>.</a:t>
              </a:r>
              <a:endParaRPr lang="zh-CN" altLang="zh-CN" sz="1200" dirty="0">
                <a:solidFill>
                  <a:srgbClr val="595959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阿里巴巴普惠体 R" panose="00020600040101010101" charset="-122"/>
              </a:endParaRPr>
            </a:p>
          </p:txBody>
        </p:sp>
        <p:sp>
          <p:nvSpPr>
            <p:cNvPr id="54" name="文本框 53"/>
            <p:cNvSpPr txBox="1"/>
            <p:nvPr/>
          </p:nvSpPr>
          <p:spPr>
            <a:xfrm>
              <a:off x="7707525" y="3071059"/>
              <a:ext cx="2711450" cy="4603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/>
              <a:r>
                <a:rPr kumimoji="1" lang="zh-CN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阿里巴巴普惠体 R" panose="00020600040101010101" charset="-122"/>
                  <a:ea typeface="阿里巴巴普惠体 R" panose="00020600040101010101" charset="-122"/>
                  <a:cs typeface="阿里巴巴普惠体 R" panose="00020600040101010101" charset="-122"/>
                </a:rPr>
                <a:t>请输入标题文字</a:t>
              </a:r>
            </a:p>
          </p:txBody>
        </p:sp>
        <p:sp>
          <p:nvSpPr>
            <p:cNvPr id="55" name="图标"/>
            <p:cNvSpPr/>
            <p:nvPr/>
          </p:nvSpPr>
          <p:spPr>
            <a:xfrm>
              <a:off x="6794395" y="3207822"/>
              <a:ext cx="674094" cy="688368"/>
            </a:xfrm>
            <a:prstGeom prst="ellipse">
              <a:avLst/>
            </a:prstGeom>
            <a:gradFill>
              <a:gsLst>
                <a:gs pos="0">
                  <a:srgbClr val="FFFFFF"/>
                </a:gs>
                <a:gs pos="100000">
                  <a:sysClr val="window" lastClr="FFFFFF">
                    <a:lumMod val="95000"/>
                  </a:sysClr>
                </a:gs>
              </a:gsLst>
              <a:lin ang="15000000" scaled="0"/>
            </a:gradFill>
            <a:ln w="25400" cap="flat" cmpd="sng" algn="ctr">
              <a:gradFill>
                <a:gsLst>
                  <a:gs pos="0">
                    <a:sysClr val="window" lastClr="FFFFFF"/>
                  </a:gs>
                  <a:gs pos="100000">
                    <a:sysClr val="window" lastClr="FFFFFF">
                      <a:lumMod val="95000"/>
                    </a:sysClr>
                  </a:gs>
                </a:gsLst>
                <a:lin ang="5400000" scaled="1"/>
              </a:gradFill>
              <a:prstDash val="solid"/>
              <a:miter lim="800000"/>
            </a:ln>
            <a:effectLst>
              <a:outerShdw blurRad="63500" sx="103000" sy="103000" algn="ctr" rotWithShape="0">
                <a:prstClr val="black">
                  <a:alpha val="26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endParaRPr>
            </a:p>
          </p:txBody>
        </p:sp>
        <p:sp>
          <p:nvSpPr>
            <p:cNvPr id="56" name="图标"/>
            <p:cNvSpPr/>
            <p:nvPr/>
          </p:nvSpPr>
          <p:spPr>
            <a:xfrm>
              <a:off x="6833384" y="3247637"/>
              <a:ext cx="596116" cy="608738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28575">
              <a:noFill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endParaRPr>
            </a:p>
          </p:txBody>
        </p:sp>
        <p:sp>
          <p:nvSpPr>
            <p:cNvPr id="57" name="形状"/>
            <p:cNvSpPr>
              <a:spLocks noChangeAspect="1"/>
            </p:cNvSpPr>
            <p:nvPr/>
          </p:nvSpPr>
          <p:spPr bwMode="auto">
            <a:xfrm>
              <a:off x="6964665" y="3421425"/>
              <a:ext cx="333554" cy="261162"/>
            </a:xfrm>
            <a:custGeom>
              <a:avLst/>
              <a:gdLst>
                <a:gd name="connsiteX0" fmla="*/ 474067 w 538647"/>
                <a:gd name="connsiteY0" fmla="*/ 243115 h 421745"/>
                <a:gd name="connsiteX1" fmla="*/ 532189 w 538647"/>
                <a:gd name="connsiteY1" fmla="*/ 243115 h 421745"/>
                <a:gd name="connsiteX2" fmla="*/ 538647 w 538647"/>
                <a:gd name="connsiteY2" fmla="*/ 251724 h 421745"/>
                <a:gd name="connsiteX3" fmla="*/ 538647 w 538647"/>
                <a:gd name="connsiteY3" fmla="*/ 415289 h 421745"/>
                <a:gd name="connsiteX4" fmla="*/ 532189 w 538647"/>
                <a:gd name="connsiteY4" fmla="*/ 421745 h 421745"/>
                <a:gd name="connsiteX5" fmla="*/ 474067 w 538647"/>
                <a:gd name="connsiteY5" fmla="*/ 421745 h 421745"/>
                <a:gd name="connsiteX6" fmla="*/ 467609 w 538647"/>
                <a:gd name="connsiteY6" fmla="*/ 415289 h 421745"/>
                <a:gd name="connsiteX7" fmla="*/ 467609 w 538647"/>
                <a:gd name="connsiteY7" fmla="*/ 251724 h 421745"/>
                <a:gd name="connsiteX8" fmla="*/ 474067 w 538647"/>
                <a:gd name="connsiteY8" fmla="*/ 243115 h 421745"/>
                <a:gd name="connsiteX9" fmla="*/ 8601 w 538647"/>
                <a:gd name="connsiteY9" fmla="*/ 243115 h 421745"/>
                <a:gd name="connsiteX10" fmla="*/ 64506 w 538647"/>
                <a:gd name="connsiteY10" fmla="*/ 243115 h 421745"/>
                <a:gd name="connsiteX11" fmla="*/ 73107 w 538647"/>
                <a:gd name="connsiteY11" fmla="*/ 251724 h 421745"/>
                <a:gd name="connsiteX12" fmla="*/ 73107 w 538647"/>
                <a:gd name="connsiteY12" fmla="*/ 415289 h 421745"/>
                <a:gd name="connsiteX13" fmla="*/ 64506 w 538647"/>
                <a:gd name="connsiteY13" fmla="*/ 421745 h 421745"/>
                <a:gd name="connsiteX14" fmla="*/ 8601 w 538647"/>
                <a:gd name="connsiteY14" fmla="*/ 421745 h 421745"/>
                <a:gd name="connsiteX15" fmla="*/ 0 w 538647"/>
                <a:gd name="connsiteY15" fmla="*/ 415289 h 421745"/>
                <a:gd name="connsiteX16" fmla="*/ 0 w 538647"/>
                <a:gd name="connsiteY16" fmla="*/ 251724 h 421745"/>
                <a:gd name="connsiteX17" fmla="*/ 8601 w 538647"/>
                <a:gd name="connsiteY17" fmla="*/ 243115 h 421745"/>
                <a:gd name="connsiteX18" fmla="*/ 230607 w 538647"/>
                <a:gd name="connsiteY18" fmla="*/ 206562 h 421745"/>
                <a:gd name="connsiteX19" fmla="*/ 286577 w 538647"/>
                <a:gd name="connsiteY19" fmla="*/ 206562 h 421745"/>
                <a:gd name="connsiteX20" fmla="*/ 295187 w 538647"/>
                <a:gd name="connsiteY20" fmla="*/ 215169 h 421745"/>
                <a:gd name="connsiteX21" fmla="*/ 295187 w 538647"/>
                <a:gd name="connsiteY21" fmla="*/ 415290 h 421745"/>
                <a:gd name="connsiteX22" fmla="*/ 286577 w 538647"/>
                <a:gd name="connsiteY22" fmla="*/ 421745 h 421745"/>
                <a:gd name="connsiteX23" fmla="*/ 230607 w 538647"/>
                <a:gd name="connsiteY23" fmla="*/ 421745 h 421745"/>
                <a:gd name="connsiteX24" fmla="*/ 224149 w 538647"/>
                <a:gd name="connsiteY24" fmla="*/ 415290 h 421745"/>
                <a:gd name="connsiteX25" fmla="*/ 224149 w 538647"/>
                <a:gd name="connsiteY25" fmla="*/ 215169 h 421745"/>
                <a:gd name="connsiteX26" fmla="*/ 230607 w 538647"/>
                <a:gd name="connsiteY26" fmla="*/ 206562 h 421745"/>
                <a:gd name="connsiteX27" fmla="*/ 353445 w 538647"/>
                <a:gd name="connsiteY27" fmla="*/ 148628 h 421745"/>
                <a:gd name="connsiteX28" fmla="*/ 409350 w 538647"/>
                <a:gd name="connsiteY28" fmla="*/ 148628 h 421745"/>
                <a:gd name="connsiteX29" fmla="*/ 417951 w 538647"/>
                <a:gd name="connsiteY29" fmla="*/ 157230 h 421745"/>
                <a:gd name="connsiteX30" fmla="*/ 417951 w 538647"/>
                <a:gd name="connsiteY30" fmla="*/ 415293 h 421745"/>
                <a:gd name="connsiteX31" fmla="*/ 409350 w 538647"/>
                <a:gd name="connsiteY31" fmla="*/ 421745 h 421745"/>
                <a:gd name="connsiteX32" fmla="*/ 353445 w 538647"/>
                <a:gd name="connsiteY32" fmla="*/ 421745 h 421745"/>
                <a:gd name="connsiteX33" fmla="*/ 344844 w 538647"/>
                <a:gd name="connsiteY33" fmla="*/ 415293 h 421745"/>
                <a:gd name="connsiteX34" fmla="*/ 344844 w 538647"/>
                <a:gd name="connsiteY34" fmla="*/ 157230 h 421745"/>
                <a:gd name="connsiteX35" fmla="*/ 353445 w 538647"/>
                <a:gd name="connsiteY35" fmla="*/ 148628 h 421745"/>
                <a:gd name="connsiteX36" fmla="*/ 111980 w 538647"/>
                <a:gd name="connsiteY36" fmla="*/ 148628 h 421745"/>
                <a:gd name="connsiteX37" fmla="*/ 170102 w 538647"/>
                <a:gd name="connsiteY37" fmla="*/ 148628 h 421745"/>
                <a:gd name="connsiteX38" fmla="*/ 176560 w 538647"/>
                <a:gd name="connsiteY38" fmla="*/ 157230 h 421745"/>
                <a:gd name="connsiteX39" fmla="*/ 176560 w 538647"/>
                <a:gd name="connsiteY39" fmla="*/ 415293 h 421745"/>
                <a:gd name="connsiteX40" fmla="*/ 170102 w 538647"/>
                <a:gd name="connsiteY40" fmla="*/ 421745 h 421745"/>
                <a:gd name="connsiteX41" fmla="*/ 111980 w 538647"/>
                <a:gd name="connsiteY41" fmla="*/ 421745 h 421745"/>
                <a:gd name="connsiteX42" fmla="*/ 105522 w 538647"/>
                <a:gd name="connsiteY42" fmla="*/ 415293 h 421745"/>
                <a:gd name="connsiteX43" fmla="*/ 105522 w 538647"/>
                <a:gd name="connsiteY43" fmla="*/ 157230 h 421745"/>
                <a:gd name="connsiteX44" fmla="*/ 111980 w 538647"/>
                <a:gd name="connsiteY44" fmla="*/ 148628 h 421745"/>
                <a:gd name="connsiteX45" fmla="*/ 142224 w 538647"/>
                <a:gd name="connsiteY45" fmla="*/ 0 h 421745"/>
                <a:gd name="connsiteX46" fmla="*/ 172373 w 538647"/>
                <a:gd name="connsiteY46" fmla="*/ 30141 h 421745"/>
                <a:gd name="connsiteX47" fmla="*/ 234825 w 538647"/>
                <a:gd name="connsiteY47" fmla="*/ 66741 h 421745"/>
                <a:gd name="connsiteX48" fmla="*/ 254207 w 538647"/>
                <a:gd name="connsiteY48" fmla="*/ 60283 h 421745"/>
                <a:gd name="connsiteX49" fmla="*/ 277896 w 538647"/>
                <a:gd name="connsiteY49" fmla="*/ 73200 h 421745"/>
                <a:gd name="connsiteX50" fmla="*/ 357576 w 538647"/>
                <a:gd name="connsiteY50" fmla="*/ 49518 h 421745"/>
                <a:gd name="connsiteX51" fmla="*/ 387725 w 538647"/>
                <a:gd name="connsiteY51" fmla="*/ 21530 h 421745"/>
                <a:gd name="connsiteX52" fmla="*/ 417874 w 538647"/>
                <a:gd name="connsiteY52" fmla="*/ 51671 h 421745"/>
                <a:gd name="connsiteX53" fmla="*/ 417874 w 538647"/>
                <a:gd name="connsiteY53" fmla="*/ 58130 h 421745"/>
                <a:gd name="connsiteX54" fmla="*/ 484633 w 538647"/>
                <a:gd name="connsiteY54" fmla="*/ 103341 h 421745"/>
                <a:gd name="connsiteX55" fmla="*/ 504015 w 538647"/>
                <a:gd name="connsiteY55" fmla="*/ 99036 h 421745"/>
                <a:gd name="connsiteX56" fmla="*/ 534164 w 538647"/>
                <a:gd name="connsiteY56" fmla="*/ 129177 h 421745"/>
                <a:gd name="connsiteX57" fmla="*/ 504015 w 538647"/>
                <a:gd name="connsiteY57" fmla="*/ 159318 h 421745"/>
                <a:gd name="connsiteX58" fmla="*/ 473866 w 538647"/>
                <a:gd name="connsiteY58" fmla="*/ 129177 h 421745"/>
                <a:gd name="connsiteX59" fmla="*/ 473866 w 538647"/>
                <a:gd name="connsiteY59" fmla="*/ 120565 h 421745"/>
                <a:gd name="connsiteX60" fmla="*/ 407107 w 538647"/>
                <a:gd name="connsiteY60" fmla="*/ 75353 h 421745"/>
                <a:gd name="connsiteX61" fmla="*/ 387725 w 538647"/>
                <a:gd name="connsiteY61" fmla="*/ 81812 h 421745"/>
                <a:gd name="connsiteX62" fmla="*/ 364036 w 538647"/>
                <a:gd name="connsiteY62" fmla="*/ 68894 h 421745"/>
                <a:gd name="connsiteX63" fmla="*/ 282203 w 538647"/>
                <a:gd name="connsiteY63" fmla="*/ 92577 h 421745"/>
                <a:gd name="connsiteX64" fmla="*/ 254207 w 538647"/>
                <a:gd name="connsiteY64" fmla="*/ 120565 h 421745"/>
                <a:gd name="connsiteX65" fmla="*/ 224058 w 538647"/>
                <a:gd name="connsiteY65" fmla="*/ 90424 h 421745"/>
                <a:gd name="connsiteX66" fmla="*/ 224058 w 538647"/>
                <a:gd name="connsiteY66" fmla="*/ 83965 h 421745"/>
                <a:gd name="connsiteX67" fmla="*/ 163759 w 538647"/>
                <a:gd name="connsiteY67" fmla="*/ 49518 h 421745"/>
                <a:gd name="connsiteX68" fmla="*/ 142224 w 538647"/>
                <a:gd name="connsiteY68" fmla="*/ 60283 h 421745"/>
                <a:gd name="connsiteX69" fmla="*/ 129303 w 538647"/>
                <a:gd name="connsiteY69" fmla="*/ 58130 h 421745"/>
                <a:gd name="connsiteX70" fmla="*/ 64697 w 538647"/>
                <a:gd name="connsiteY70" fmla="*/ 103341 h 421745"/>
                <a:gd name="connsiteX71" fmla="*/ 66851 w 538647"/>
                <a:gd name="connsiteY71" fmla="*/ 111953 h 421745"/>
                <a:gd name="connsiteX72" fmla="*/ 36702 w 538647"/>
                <a:gd name="connsiteY72" fmla="*/ 142095 h 421745"/>
                <a:gd name="connsiteX73" fmla="*/ 6552 w 538647"/>
                <a:gd name="connsiteY73" fmla="*/ 111953 h 421745"/>
                <a:gd name="connsiteX74" fmla="*/ 36702 w 538647"/>
                <a:gd name="connsiteY74" fmla="*/ 81812 h 421745"/>
                <a:gd name="connsiteX75" fmla="*/ 53930 w 538647"/>
                <a:gd name="connsiteY75" fmla="*/ 86118 h 421745"/>
                <a:gd name="connsiteX76" fmla="*/ 114228 w 538647"/>
                <a:gd name="connsiteY76" fmla="*/ 43059 h 421745"/>
                <a:gd name="connsiteX77" fmla="*/ 112075 w 538647"/>
                <a:gd name="connsiteY77" fmla="*/ 30141 h 421745"/>
                <a:gd name="connsiteX78" fmla="*/ 142224 w 538647"/>
                <a:gd name="connsiteY78" fmla="*/ 0 h 421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538647" h="421745">
                  <a:moveTo>
                    <a:pt x="474067" y="243115"/>
                  </a:moveTo>
                  <a:lnTo>
                    <a:pt x="532189" y="243115"/>
                  </a:lnTo>
                  <a:cubicBezTo>
                    <a:pt x="536495" y="243115"/>
                    <a:pt x="538647" y="247419"/>
                    <a:pt x="538647" y="251724"/>
                  </a:cubicBezTo>
                  <a:lnTo>
                    <a:pt x="538647" y="415289"/>
                  </a:lnTo>
                  <a:cubicBezTo>
                    <a:pt x="538647" y="419593"/>
                    <a:pt x="536495" y="421745"/>
                    <a:pt x="532189" y="421745"/>
                  </a:cubicBezTo>
                  <a:lnTo>
                    <a:pt x="474067" y="421745"/>
                  </a:lnTo>
                  <a:cubicBezTo>
                    <a:pt x="469762" y="421745"/>
                    <a:pt x="467609" y="419593"/>
                    <a:pt x="467609" y="415289"/>
                  </a:cubicBezTo>
                  <a:lnTo>
                    <a:pt x="467609" y="251724"/>
                  </a:lnTo>
                  <a:cubicBezTo>
                    <a:pt x="467609" y="247419"/>
                    <a:pt x="469762" y="243115"/>
                    <a:pt x="474067" y="243115"/>
                  </a:cubicBezTo>
                  <a:close/>
                  <a:moveTo>
                    <a:pt x="8601" y="243115"/>
                  </a:moveTo>
                  <a:lnTo>
                    <a:pt x="64506" y="243115"/>
                  </a:lnTo>
                  <a:cubicBezTo>
                    <a:pt x="68807" y="243115"/>
                    <a:pt x="73107" y="247419"/>
                    <a:pt x="73107" y="251724"/>
                  </a:cubicBezTo>
                  <a:lnTo>
                    <a:pt x="73107" y="415289"/>
                  </a:lnTo>
                  <a:cubicBezTo>
                    <a:pt x="73107" y="419593"/>
                    <a:pt x="68807" y="421745"/>
                    <a:pt x="64506" y="421745"/>
                  </a:cubicBezTo>
                  <a:lnTo>
                    <a:pt x="8601" y="421745"/>
                  </a:lnTo>
                  <a:cubicBezTo>
                    <a:pt x="4300" y="421745"/>
                    <a:pt x="0" y="419593"/>
                    <a:pt x="0" y="415289"/>
                  </a:cubicBezTo>
                  <a:lnTo>
                    <a:pt x="0" y="251724"/>
                  </a:lnTo>
                  <a:cubicBezTo>
                    <a:pt x="0" y="247419"/>
                    <a:pt x="4300" y="243115"/>
                    <a:pt x="8601" y="243115"/>
                  </a:cubicBezTo>
                  <a:close/>
                  <a:moveTo>
                    <a:pt x="230607" y="206562"/>
                  </a:moveTo>
                  <a:lnTo>
                    <a:pt x="286577" y="206562"/>
                  </a:lnTo>
                  <a:cubicBezTo>
                    <a:pt x="290882" y="206562"/>
                    <a:pt x="295187" y="210866"/>
                    <a:pt x="295187" y="215169"/>
                  </a:cubicBezTo>
                  <a:lnTo>
                    <a:pt x="295187" y="415290"/>
                  </a:lnTo>
                  <a:cubicBezTo>
                    <a:pt x="295187" y="419593"/>
                    <a:pt x="290882" y="421745"/>
                    <a:pt x="286577" y="421745"/>
                  </a:cubicBezTo>
                  <a:lnTo>
                    <a:pt x="230607" y="421745"/>
                  </a:lnTo>
                  <a:cubicBezTo>
                    <a:pt x="226302" y="421745"/>
                    <a:pt x="224149" y="419593"/>
                    <a:pt x="224149" y="415290"/>
                  </a:cubicBezTo>
                  <a:lnTo>
                    <a:pt x="224149" y="215169"/>
                  </a:lnTo>
                  <a:cubicBezTo>
                    <a:pt x="224149" y="210866"/>
                    <a:pt x="226302" y="206562"/>
                    <a:pt x="230607" y="206562"/>
                  </a:cubicBezTo>
                  <a:close/>
                  <a:moveTo>
                    <a:pt x="353445" y="148628"/>
                  </a:moveTo>
                  <a:lnTo>
                    <a:pt x="409350" y="148628"/>
                  </a:lnTo>
                  <a:cubicBezTo>
                    <a:pt x="413651" y="148628"/>
                    <a:pt x="417951" y="152929"/>
                    <a:pt x="417951" y="157230"/>
                  </a:cubicBezTo>
                  <a:lnTo>
                    <a:pt x="417951" y="415293"/>
                  </a:lnTo>
                  <a:cubicBezTo>
                    <a:pt x="417951" y="419595"/>
                    <a:pt x="413651" y="421745"/>
                    <a:pt x="409350" y="421745"/>
                  </a:cubicBezTo>
                  <a:lnTo>
                    <a:pt x="353445" y="421745"/>
                  </a:lnTo>
                  <a:cubicBezTo>
                    <a:pt x="349145" y="421745"/>
                    <a:pt x="344844" y="419595"/>
                    <a:pt x="344844" y="415293"/>
                  </a:cubicBezTo>
                  <a:lnTo>
                    <a:pt x="344844" y="157230"/>
                  </a:lnTo>
                  <a:cubicBezTo>
                    <a:pt x="344844" y="152929"/>
                    <a:pt x="349145" y="148628"/>
                    <a:pt x="353445" y="148628"/>
                  </a:cubicBezTo>
                  <a:close/>
                  <a:moveTo>
                    <a:pt x="111980" y="148628"/>
                  </a:moveTo>
                  <a:lnTo>
                    <a:pt x="170102" y="148628"/>
                  </a:lnTo>
                  <a:cubicBezTo>
                    <a:pt x="174408" y="148628"/>
                    <a:pt x="176560" y="152929"/>
                    <a:pt x="176560" y="157230"/>
                  </a:cubicBezTo>
                  <a:lnTo>
                    <a:pt x="176560" y="415293"/>
                  </a:lnTo>
                  <a:cubicBezTo>
                    <a:pt x="176560" y="419595"/>
                    <a:pt x="174408" y="421745"/>
                    <a:pt x="170102" y="421745"/>
                  </a:cubicBezTo>
                  <a:lnTo>
                    <a:pt x="111980" y="421745"/>
                  </a:lnTo>
                  <a:cubicBezTo>
                    <a:pt x="107675" y="421745"/>
                    <a:pt x="105522" y="419595"/>
                    <a:pt x="105522" y="415293"/>
                  </a:cubicBezTo>
                  <a:lnTo>
                    <a:pt x="105522" y="157230"/>
                  </a:lnTo>
                  <a:cubicBezTo>
                    <a:pt x="105522" y="152929"/>
                    <a:pt x="107675" y="148628"/>
                    <a:pt x="111980" y="148628"/>
                  </a:cubicBezTo>
                  <a:close/>
                  <a:moveTo>
                    <a:pt x="142224" y="0"/>
                  </a:moveTo>
                  <a:cubicBezTo>
                    <a:pt x="157299" y="0"/>
                    <a:pt x="172373" y="12918"/>
                    <a:pt x="172373" y="30141"/>
                  </a:cubicBezTo>
                  <a:lnTo>
                    <a:pt x="234825" y="66741"/>
                  </a:lnTo>
                  <a:cubicBezTo>
                    <a:pt x="239132" y="62435"/>
                    <a:pt x="245593" y="60283"/>
                    <a:pt x="254207" y="60283"/>
                  </a:cubicBezTo>
                  <a:cubicBezTo>
                    <a:pt x="262821" y="60283"/>
                    <a:pt x="271435" y="64588"/>
                    <a:pt x="277896" y="73200"/>
                  </a:cubicBezTo>
                  <a:lnTo>
                    <a:pt x="357576" y="49518"/>
                  </a:lnTo>
                  <a:cubicBezTo>
                    <a:pt x="359729" y="32294"/>
                    <a:pt x="372650" y="21530"/>
                    <a:pt x="387725" y="21530"/>
                  </a:cubicBezTo>
                  <a:cubicBezTo>
                    <a:pt x="404953" y="21530"/>
                    <a:pt x="417874" y="34447"/>
                    <a:pt x="417874" y="51671"/>
                  </a:cubicBezTo>
                  <a:cubicBezTo>
                    <a:pt x="417874" y="53824"/>
                    <a:pt x="417874" y="55977"/>
                    <a:pt x="417874" y="58130"/>
                  </a:cubicBezTo>
                  <a:lnTo>
                    <a:pt x="484633" y="103341"/>
                  </a:lnTo>
                  <a:cubicBezTo>
                    <a:pt x="491094" y="101189"/>
                    <a:pt x="495401" y="99036"/>
                    <a:pt x="504015" y="99036"/>
                  </a:cubicBezTo>
                  <a:cubicBezTo>
                    <a:pt x="519090" y="99036"/>
                    <a:pt x="534164" y="111953"/>
                    <a:pt x="534164" y="129177"/>
                  </a:cubicBezTo>
                  <a:cubicBezTo>
                    <a:pt x="534164" y="144247"/>
                    <a:pt x="519090" y="159318"/>
                    <a:pt x="504015" y="159318"/>
                  </a:cubicBezTo>
                  <a:cubicBezTo>
                    <a:pt x="486787" y="159318"/>
                    <a:pt x="473866" y="144247"/>
                    <a:pt x="473866" y="129177"/>
                  </a:cubicBezTo>
                  <a:cubicBezTo>
                    <a:pt x="473866" y="127024"/>
                    <a:pt x="473866" y="122718"/>
                    <a:pt x="473866" y="120565"/>
                  </a:cubicBezTo>
                  <a:lnTo>
                    <a:pt x="407107" y="75353"/>
                  </a:lnTo>
                  <a:cubicBezTo>
                    <a:pt x="400646" y="79659"/>
                    <a:pt x="394186" y="81812"/>
                    <a:pt x="387725" y="81812"/>
                  </a:cubicBezTo>
                  <a:cubicBezTo>
                    <a:pt x="379111" y="81812"/>
                    <a:pt x="370497" y="75353"/>
                    <a:pt x="364036" y="68894"/>
                  </a:cubicBezTo>
                  <a:lnTo>
                    <a:pt x="282203" y="92577"/>
                  </a:lnTo>
                  <a:cubicBezTo>
                    <a:pt x="282203" y="107647"/>
                    <a:pt x="269281" y="120565"/>
                    <a:pt x="254207" y="120565"/>
                  </a:cubicBezTo>
                  <a:cubicBezTo>
                    <a:pt x="236979" y="120565"/>
                    <a:pt x="224058" y="107647"/>
                    <a:pt x="224058" y="90424"/>
                  </a:cubicBezTo>
                  <a:cubicBezTo>
                    <a:pt x="224058" y="88271"/>
                    <a:pt x="224058" y="86118"/>
                    <a:pt x="224058" y="83965"/>
                  </a:cubicBezTo>
                  <a:lnTo>
                    <a:pt x="163759" y="49518"/>
                  </a:lnTo>
                  <a:cubicBezTo>
                    <a:pt x="157299" y="55977"/>
                    <a:pt x="150838" y="60283"/>
                    <a:pt x="142224" y="60283"/>
                  </a:cubicBezTo>
                  <a:cubicBezTo>
                    <a:pt x="135763" y="60283"/>
                    <a:pt x="131456" y="58130"/>
                    <a:pt x="129303" y="58130"/>
                  </a:cubicBezTo>
                  <a:lnTo>
                    <a:pt x="64697" y="103341"/>
                  </a:lnTo>
                  <a:cubicBezTo>
                    <a:pt x="66851" y="105494"/>
                    <a:pt x="66851" y="107647"/>
                    <a:pt x="66851" y="111953"/>
                  </a:cubicBezTo>
                  <a:cubicBezTo>
                    <a:pt x="66851" y="127024"/>
                    <a:pt x="53930" y="142095"/>
                    <a:pt x="36702" y="142095"/>
                  </a:cubicBezTo>
                  <a:cubicBezTo>
                    <a:pt x="19473" y="142095"/>
                    <a:pt x="6552" y="127024"/>
                    <a:pt x="6552" y="111953"/>
                  </a:cubicBezTo>
                  <a:cubicBezTo>
                    <a:pt x="6552" y="94730"/>
                    <a:pt x="19473" y="81812"/>
                    <a:pt x="36702" y="81812"/>
                  </a:cubicBezTo>
                  <a:cubicBezTo>
                    <a:pt x="43162" y="81812"/>
                    <a:pt x="47469" y="83965"/>
                    <a:pt x="53930" y="86118"/>
                  </a:cubicBezTo>
                  <a:lnTo>
                    <a:pt x="114228" y="43059"/>
                  </a:lnTo>
                  <a:cubicBezTo>
                    <a:pt x="112075" y="38753"/>
                    <a:pt x="112075" y="34447"/>
                    <a:pt x="112075" y="30141"/>
                  </a:cubicBezTo>
                  <a:cubicBezTo>
                    <a:pt x="112075" y="12918"/>
                    <a:pt x="124996" y="0"/>
                    <a:pt x="14222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58" name="组合 57"/>
          <p:cNvGrpSpPr/>
          <p:nvPr/>
        </p:nvGrpSpPr>
        <p:grpSpPr>
          <a:xfrm>
            <a:off x="1471118" y="1717448"/>
            <a:ext cx="4200463" cy="961894"/>
            <a:chOff x="6794395" y="1717448"/>
            <a:chExt cx="4200463" cy="961894"/>
          </a:xfrm>
        </p:grpSpPr>
        <p:sp>
          <p:nvSpPr>
            <p:cNvPr id="59" name="文本框 58"/>
            <p:cNvSpPr txBox="1"/>
            <p:nvPr/>
          </p:nvSpPr>
          <p:spPr>
            <a:xfrm>
              <a:off x="7721446" y="2130281"/>
              <a:ext cx="3273412" cy="5490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>
                <a:lnSpc>
                  <a:spcPct val="130000"/>
                </a:lnSpc>
              </a:pPr>
              <a:r>
                <a:rPr lang="zh-CN" altLang="en-US" sz="1200" dirty="0">
                  <a:solidFill>
                    <a:srgbClr val="595959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  <a:cs typeface="阿里巴巴普惠体 R" panose="00020600040101010101" charset="-122"/>
                </a:rPr>
                <a:t>点击此处添加文本内容，如关键词、部分简单介绍等。点击此处添加文本内容</a:t>
              </a:r>
              <a:r>
                <a:rPr lang="en-US" altLang="zh-CN" sz="1200" dirty="0">
                  <a:solidFill>
                    <a:srgbClr val="595959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  <a:cs typeface="阿里巴巴普惠体 R" panose="00020600040101010101" charset="-122"/>
                </a:rPr>
                <a:t>.</a:t>
              </a:r>
              <a:endParaRPr lang="zh-CN" altLang="zh-CN" sz="1200" dirty="0">
                <a:solidFill>
                  <a:srgbClr val="595959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阿里巴巴普惠体 R" panose="00020600040101010101" charset="-122"/>
              </a:endParaRPr>
            </a:p>
          </p:txBody>
        </p:sp>
        <p:sp>
          <p:nvSpPr>
            <p:cNvPr id="60" name="文本框 59"/>
            <p:cNvSpPr txBox="1"/>
            <p:nvPr/>
          </p:nvSpPr>
          <p:spPr>
            <a:xfrm>
              <a:off x="7707525" y="1717448"/>
              <a:ext cx="2711450" cy="4603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/>
              <a:r>
                <a:rPr kumimoji="1" lang="zh-CN" altLang="en-US" sz="2400" dirty="0">
                  <a:gradFill>
                    <a:gsLst>
                      <a:gs pos="100000">
                        <a:srgbClr val="C00000">
                          <a:alpha val="98000"/>
                        </a:srgbClr>
                      </a:gs>
                      <a:gs pos="0">
                        <a:srgbClr val="FF0000"/>
                      </a:gs>
                    </a:gsLst>
                    <a:lin ang="2700000" scaled="1"/>
                  </a:gradFill>
                  <a:latin typeface="阿里巴巴普惠体 R" panose="00020600040101010101" charset="-122"/>
                  <a:ea typeface="阿里巴巴普惠体 R" panose="00020600040101010101" charset="-122"/>
                  <a:cs typeface="阿里巴巴普惠体 R" panose="00020600040101010101" charset="-122"/>
                </a:rPr>
                <a:t>请输入标题文字</a:t>
              </a:r>
            </a:p>
          </p:txBody>
        </p:sp>
        <p:sp>
          <p:nvSpPr>
            <p:cNvPr id="61" name="图标"/>
            <p:cNvSpPr/>
            <p:nvPr/>
          </p:nvSpPr>
          <p:spPr>
            <a:xfrm>
              <a:off x="6794395" y="1854211"/>
              <a:ext cx="674094" cy="688368"/>
            </a:xfrm>
            <a:prstGeom prst="ellipse">
              <a:avLst/>
            </a:prstGeom>
            <a:gradFill>
              <a:gsLst>
                <a:gs pos="0">
                  <a:srgbClr val="FFFFFF"/>
                </a:gs>
                <a:gs pos="100000">
                  <a:sysClr val="window" lastClr="FFFFFF">
                    <a:lumMod val="95000"/>
                  </a:sysClr>
                </a:gs>
              </a:gsLst>
              <a:lin ang="15000000" scaled="0"/>
            </a:gradFill>
            <a:ln w="25400" cap="flat" cmpd="sng" algn="ctr">
              <a:gradFill>
                <a:gsLst>
                  <a:gs pos="0">
                    <a:sysClr val="window" lastClr="FFFFFF"/>
                  </a:gs>
                  <a:gs pos="100000">
                    <a:sysClr val="window" lastClr="FFFFFF">
                      <a:lumMod val="95000"/>
                    </a:sysClr>
                  </a:gs>
                </a:gsLst>
                <a:lin ang="5400000" scaled="1"/>
              </a:gradFill>
              <a:prstDash val="solid"/>
              <a:miter lim="800000"/>
            </a:ln>
            <a:effectLst>
              <a:outerShdw blurRad="63500" sx="103000" sy="103000" algn="ctr" rotWithShape="0">
                <a:prstClr val="black">
                  <a:alpha val="26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endParaRPr>
            </a:p>
          </p:txBody>
        </p:sp>
        <p:sp>
          <p:nvSpPr>
            <p:cNvPr id="62" name="图标"/>
            <p:cNvSpPr/>
            <p:nvPr/>
          </p:nvSpPr>
          <p:spPr>
            <a:xfrm>
              <a:off x="6833384" y="1894026"/>
              <a:ext cx="596116" cy="608738"/>
            </a:xfrm>
            <a:prstGeom prst="ellipse">
              <a:avLst/>
            </a:prstGeom>
            <a:gradFill>
              <a:gsLst>
                <a:gs pos="100000">
                  <a:srgbClr val="C00000">
                    <a:alpha val="98000"/>
                  </a:srgbClr>
                </a:gs>
                <a:gs pos="0">
                  <a:srgbClr val="FF0000"/>
                </a:gs>
              </a:gsLst>
              <a:lin ang="2700000" scaled="1"/>
            </a:gradFill>
            <a:ln w="28575">
              <a:noFill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endParaRPr>
            </a:p>
          </p:txBody>
        </p:sp>
        <p:sp>
          <p:nvSpPr>
            <p:cNvPr id="63" name="live-chat_72439"/>
            <p:cNvSpPr>
              <a:spLocks noChangeAspect="1"/>
            </p:cNvSpPr>
            <p:nvPr/>
          </p:nvSpPr>
          <p:spPr bwMode="auto">
            <a:xfrm>
              <a:off x="6944757" y="2035430"/>
              <a:ext cx="373370" cy="325931"/>
            </a:xfrm>
            <a:custGeom>
              <a:avLst/>
              <a:gdLst>
                <a:gd name="connsiteX0" fmla="*/ 424975 w 608697"/>
                <a:gd name="connsiteY0" fmla="*/ 168488 h 531358"/>
                <a:gd name="connsiteX1" fmla="*/ 387604 w 608697"/>
                <a:gd name="connsiteY1" fmla="*/ 205806 h 531358"/>
                <a:gd name="connsiteX2" fmla="*/ 424975 w 608697"/>
                <a:gd name="connsiteY2" fmla="*/ 243124 h 531358"/>
                <a:gd name="connsiteX3" fmla="*/ 462346 w 608697"/>
                <a:gd name="connsiteY3" fmla="*/ 205806 h 531358"/>
                <a:gd name="connsiteX4" fmla="*/ 424975 w 608697"/>
                <a:gd name="connsiteY4" fmla="*/ 168488 h 531358"/>
                <a:gd name="connsiteX5" fmla="*/ 287947 w 608697"/>
                <a:gd name="connsiteY5" fmla="*/ 168488 h 531358"/>
                <a:gd name="connsiteX6" fmla="*/ 250576 w 608697"/>
                <a:gd name="connsiteY6" fmla="*/ 205806 h 531358"/>
                <a:gd name="connsiteX7" fmla="*/ 287947 w 608697"/>
                <a:gd name="connsiteY7" fmla="*/ 243124 h 531358"/>
                <a:gd name="connsiteX8" fmla="*/ 325318 w 608697"/>
                <a:gd name="connsiteY8" fmla="*/ 205806 h 531358"/>
                <a:gd name="connsiteX9" fmla="*/ 287947 w 608697"/>
                <a:gd name="connsiteY9" fmla="*/ 168488 h 531358"/>
                <a:gd name="connsiteX10" fmla="*/ 102356 w 608697"/>
                <a:gd name="connsiteY10" fmla="*/ 121231 h 531358"/>
                <a:gd name="connsiteX11" fmla="*/ 98850 w 608697"/>
                <a:gd name="connsiteY11" fmla="*/ 127711 h 531358"/>
                <a:gd name="connsiteX12" fmla="*/ 76842 w 608697"/>
                <a:gd name="connsiteY12" fmla="*/ 217990 h 531358"/>
                <a:gd name="connsiteX13" fmla="*/ 98850 w 608697"/>
                <a:gd name="connsiteY13" fmla="*/ 308194 h 531358"/>
                <a:gd name="connsiteX14" fmla="*/ 157488 w 608697"/>
                <a:gd name="connsiteY14" fmla="*/ 380223 h 531358"/>
                <a:gd name="connsiteX15" fmla="*/ 344668 w 608697"/>
                <a:gd name="connsiteY15" fmla="*/ 444729 h 531358"/>
                <a:gd name="connsiteX16" fmla="*/ 370257 w 608697"/>
                <a:gd name="connsiteY16" fmla="*/ 443687 h 531358"/>
                <a:gd name="connsiteX17" fmla="*/ 236717 w 608697"/>
                <a:gd name="connsiteY17" fmla="*/ 477876 h 531358"/>
                <a:gd name="connsiteX18" fmla="*/ 198072 w 608697"/>
                <a:gd name="connsiteY18" fmla="*/ 475344 h 531358"/>
                <a:gd name="connsiteX19" fmla="*/ 82437 w 608697"/>
                <a:gd name="connsiteY19" fmla="*/ 531284 h 531358"/>
                <a:gd name="connsiteX20" fmla="*/ 81542 w 608697"/>
                <a:gd name="connsiteY20" fmla="*/ 531358 h 531358"/>
                <a:gd name="connsiteX21" fmla="*/ 75051 w 608697"/>
                <a:gd name="connsiteY21" fmla="*/ 527857 h 531358"/>
                <a:gd name="connsiteX22" fmla="*/ 74753 w 608697"/>
                <a:gd name="connsiteY22" fmla="*/ 519738 h 531358"/>
                <a:gd name="connsiteX23" fmla="*/ 88778 w 608697"/>
                <a:gd name="connsiteY23" fmla="*/ 435046 h 531358"/>
                <a:gd name="connsiteX24" fmla="*/ 0 w 608697"/>
                <a:gd name="connsiteY24" fmla="*/ 282198 h 531358"/>
                <a:gd name="connsiteX25" fmla="*/ 102356 w 608697"/>
                <a:gd name="connsiteY25" fmla="*/ 121231 h 531358"/>
                <a:gd name="connsiteX26" fmla="*/ 356424 w 608697"/>
                <a:gd name="connsiteY26" fmla="*/ 0 h 531358"/>
                <a:gd name="connsiteX27" fmla="*/ 608697 w 608697"/>
                <a:gd name="connsiteY27" fmla="*/ 211244 h 531358"/>
                <a:gd name="connsiteX28" fmla="*/ 518290 w 608697"/>
                <a:gd name="connsiteY28" fmla="*/ 373401 h 531358"/>
                <a:gd name="connsiteX29" fmla="*/ 531941 w 608697"/>
                <a:gd name="connsiteY29" fmla="*/ 441109 h 531358"/>
                <a:gd name="connsiteX30" fmla="*/ 531120 w 608697"/>
                <a:gd name="connsiteY30" fmla="*/ 465391 h 531358"/>
                <a:gd name="connsiteX31" fmla="*/ 511577 w 608697"/>
                <a:gd name="connsiteY31" fmla="*/ 475894 h 531358"/>
                <a:gd name="connsiteX32" fmla="*/ 509041 w 608697"/>
                <a:gd name="connsiteY32" fmla="*/ 475745 h 531358"/>
                <a:gd name="connsiteX33" fmla="*/ 391408 w 608697"/>
                <a:gd name="connsiteY33" fmla="*/ 420476 h 531358"/>
                <a:gd name="connsiteX34" fmla="*/ 356424 w 608697"/>
                <a:gd name="connsiteY34" fmla="*/ 422487 h 531358"/>
                <a:gd name="connsiteX35" fmla="*/ 104225 w 608697"/>
                <a:gd name="connsiteY35" fmla="*/ 211244 h 531358"/>
                <a:gd name="connsiteX36" fmla="*/ 356424 w 608697"/>
                <a:gd name="connsiteY36" fmla="*/ 0 h 531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608697" h="531358">
                  <a:moveTo>
                    <a:pt x="424975" y="168488"/>
                  </a:moveTo>
                  <a:cubicBezTo>
                    <a:pt x="404312" y="168488"/>
                    <a:pt x="387604" y="185248"/>
                    <a:pt x="387604" y="205806"/>
                  </a:cubicBezTo>
                  <a:cubicBezTo>
                    <a:pt x="387604" y="226439"/>
                    <a:pt x="404312" y="243124"/>
                    <a:pt x="424975" y="243124"/>
                  </a:cubicBezTo>
                  <a:cubicBezTo>
                    <a:pt x="445562" y="243124"/>
                    <a:pt x="462346" y="226439"/>
                    <a:pt x="462346" y="205806"/>
                  </a:cubicBezTo>
                  <a:cubicBezTo>
                    <a:pt x="462346" y="185248"/>
                    <a:pt x="445637" y="168488"/>
                    <a:pt x="424975" y="168488"/>
                  </a:cubicBezTo>
                  <a:close/>
                  <a:moveTo>
                    <a:pt x="287947" y="168488"/>
                  </a:moveTo>
                  <a:cubicBezTo>
                    <a:pt x="267285" y="168488"/>
                    <a:pt x="250576" y="185248"/>
                    <a:pt x="250576" y="205806"/>
                  </a:cubicBezTo>
                  <a:cubicBezTo>
                    <a:pt x="250576" y="226439"/>
                    <a:pt x="267285" y="243124"/>
                    <a:pt x="287947" y="243124"/>
                  </a:cubicBezTo>
                  <a:cubicBezTo>
                    <a:pt x="308610" y="243124"/>
                    <a:pt x="325318" y="226439"/>
                    <a:pt x="325318" y="205806"/>
                  </a:cubicBezTo>
                  <a:cubicBezTo>
                    <a:pt x="325318" y="185248"/>
                    <a:pt x="308610" y="168488"/>
                    <a:pt x="287947" y="168488"/>
                  </a:cubicBezTo>
                  <a:close/>
                  <a:moveTo>
                    <a:pt x="102356" y="121231"/>
                  </a:moveTo>
                  <a:cubicBezTo>
                    <a:pt x="101162" y="123317"/>
                    <a:pt x="99969" y="125477"/>
                    <a:pt x="98850" y="127711"/>
                  </a:cubicBezTo>
                  <a:cubicBezTo>
                    <a:pt x="84227" y="156240"/>
                    <a:pt x="76842" y="186631"/>
                    <a:pt x="76842" y="217990"/>
                  </a:cubicBezTo>
                  <a:cubicBezTo>
                    <a:pt x="76842" y="249275"/>
                    <a:pt x="84227" y="279666"/>
                    <a:pt x="98850" y="308194"/>
                  </a:cubicBezTo>
                  <a:cubicBezTo>
                    <a:pt x="112726" y="335308"/>
                    <a:pt x="132496" y="359516"/>
                    <a:pt x="157488" y="380223"/>
                  </a:cubicBezTo>
                  <a:cubicBezTo>
                    <a:pt x="207845" y="421787"/>
                    <a:pt x="274317" y="444729"/>
                    <a:pt x="344668" y="444729"/>
                  </a:cubicBezTo>
                  <a:cubicBezTo>
                    <a:pt x="353173" y="444729"/>
                    <a:pt x="361752" y="444357"/>
                    <a:pt x="370257" y="443687"/>
                  </a:cubicBezTo>
                  <a:cubicBezTo>
                    <a:pt x="332209" y="465288"/>
                    <a:pt x="286254" y="477876"/>
                    <a:pt x="236717" y="477876"/>
                  </a:cubicBezTo>
                  <a:cubicBezTo>
                    <a:pt x="223736" y="477876"/>
                    <a:pt x="210755" y="477057"/>
                    <a:pt x="198072" y="475344"/>
                  </a:cubicBezTo>
                  <a:cubicBezTo>
                    <a:pt x="160397" y="499478"/>
                    <a:pt x="110637" y="528155"/>
                    <a:pt x="82437" y="531284"/>
                  </a:cubicBezTo>
                  <a:cubicBezTo>
                    <a:pt x="82138" y="531358"/>
                    <a:pt x="81840" y="531358"/>
                    <a:pt x="81542" y="531358"/>
                  </a:cubicBezTo>
                  <a:cubicBezTo>
                    <a:pt x="78930" y="531358"/>
                    <a:pt x="76469" y="530017"/>
                    <a:pt x="75051" y="527857"/>
                  </a:cubicBezTo>
                  <a:cubicBezTo>
                    <a:pt x="73410" y="525399"/>
                    <a:pt x="73335" y="522271"/>
                    <a:pt x="74753" y="519738"/>
                  </a:cubicBezTo>
                  <a:cubicBezTo>
                    <a:pt x="75051" y="519291"/>
                    <a:pt x="99223" y="476014"/>
                    <a:pt x="88778" y="435046"/>
                  </a:cubicBezTo>
                  <a:cubicBezTo>
                    <a:pt x="32303" y="397653"/>
                    <a:pt x="0" y="342160"/>
                    <a:pt x="0" y="282198"/>
                  </a:cubicBezTo>
                  <a:cubicBezTo>
                    <a:pt x="0" y="215532"/>
                    <a:pt x="40584" y="156538"/>
                    <a:pt x="102356" y="121231"/>
                  </a:cubicBezTo>
                  <a:close/>
                  <a:moveTo>
                    <a:pt x="356424" y="0"/>
                  </a:moveTo>
                  <a:cubicBezTo>
                    <a:pt x="495540" y="0"/>
                    <a:pt x="608697" y="94747"/>
                    <a:pt x="608697" y="211244"/>
                  </a:cubicBezTo>
                  <a:cubicBezTo>
                    <a:pt x="608697" y="274408"/>
                    <a:pt x="575802" y="333178"/>
                    <a:pt x="518290" y="373401"/>
                  </a:cubicBezTo>
                  <a:cubicBezTo>
                    <a:pt x="512845" y="406324"/>
                    <a:pt x="531717" y="440811"/>
                    <a:pt x="531941" y="441109"/>
                  </a:cubicBezTo>
                  <a:cubicBezTo>
                    <a:pt x="536267" y="448781"/>
                    <a:pt x="535969" y="458092"/>
                    <a:pt x="531120" y="465391"/>
                  </a:cubicBezTo>
                  <a:cubicBezTo>
                    <a:pt x="526794" y="472021"/>
                    <a:pt x="519484" y="475894"/>
                    <a:pt x="511577" y="475894"/>
                  </a:cubicBezTo>
                  <a:cubicBezTo>
                    <a:pt x="510756" y="475894"/>
                    <a:pt x="509936" y="475894"/>
                    <a:pt x="509041" y="475745"/>
                  </a:cubicBezTo>
                  <a:cubicBezTo>
                    <a:pt x="484574" y="473064"/>
                    <a:pt x="444966" y="454442"/>
                    <a:pt x="391408" y="420476"/>
                  </a:cubicBezTo>
                  <a:cubicBezTo>
                    <a:pt x="379920" y="421817"/>
                    <a:pt x="368135" y="422487"/>
                    <a:pt x="356424" y="422487"/>
                  </a:cubicBezTo>
                  <a:cubicBezTo>
                    <a:pt x="217382" y="422487"/>
                    <a:pt x="104225" y="327741"/>
                    <a:pt x="104225" y="211244"/>
                  </a:cubicBezTo>
                  <a:cubicBezTo>
                    <a:pt x="104225" y="94747"/>
                    <a:pt x="217382" y="0"/>
                    <a:pt x="35642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  <a:cs typeface="阿里巴巴普惠体 R" panose="00020600040101010101" charset="-122"/>
              </a:rPr>
              <a:t>BY YUSHEN</a:t>
            </a:r>
            <a:endParaRPr lang="zh-CN" altLang="en-US" dirty="0">
              <a:noFill/>
              <a:cs typeface="阿里巴巴普惠体 R" panose="00020600040101010101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411257" y="243313"/>
            <a:ext cx="2203657" cy="668386"/>
            <a:chOff x="939337" y="1925465"/>
            <a:chExt cx="2700337" cy="819033"/>
          </a:xfrm>
        </p:grpSpPr>
        <p:sp>
          <p:nvSpPr>
            <p:cNvPr id="5" name="文本框 4"/>
            <p:cNvSpPr txBox="1"/>
            <p:nvPr/>
          </p:nvSpPr>
          <p:spPr>
            <a:xfrm>
              <a:off x="939337" y="1925465"/>
              <a:ext cx="2448750" cy="5641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lang="en-US" altLang="zh-CN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阿里巴巴普惠体 R" panose="00020600040101010101" charset="-122"/>
                  <a:ea typeface="阿里巴巴普惠体 R" panose="00020600040101010101" charset="-122"/>
                  <a:cs typeface="阿里巴巴普惠体 R" panose="00020600040101010101" charset="-122"/>
                </a:rPr>
                <a:t>01 </a:t>
              </a:r>
              <a:r>
                <a:rPr lang="zh-CN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阿里巴巴普惠体 R" panose="00020600040101010101" charset="-122"/>
                  <a:ea typeface="阿里巴巴普惠体 R" panose="00020600040101010101" charset="-122"/>
                  <a:cs typeface="阿里巴巴普惠体 R" panose="00020600040101010101" charset="-122"/>
                </a:rPr>
                <a:t>作者介绍</a:t>
              </a: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939337" y="2412530"/>
              <a:ext cx="2700337" cy="33196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dist">
                <a:lnSpc>
                  <a:spcPct val="114000"/>
                </a:lnSpc>
              </a:pPr>
              <a:r>
                <a:rPr lang="en-US" altLang="zh-CN" sz="10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阿里巴巴普惠体 R" panose="00020600040101010101" charset="-122"/>
                  <a:ea typeface="阿里巴巴普惠体 R" panose="00020600040101010101" charset="-122"/>
                  <a:cs typeface="阿里巴巴普惠体 R" panose="00020600040101010101" charset="-122"/>
                </a:rPr>
                <a:t>INTRODUCTION</a:t>
              </a:r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10802643" y="296104"/>
            <a:ext cx="1036432" cy="261610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rPr>
              <a:t>YOUR LOGO</a:t>
            </a:r>
            <a:endParaRPr lang="zh-CN" altLang="en-US" sz="1100" dirty="0">
              <a:solidFill>
                <a:schemeClr val="tx1">
                  <a:lumMod val="85000"/>
                  <a:lumOff val="15000"/>
                </a:schemeClr>
              </a:solidFill>
              <a:latin typeface="阿里巴巴普惠体 R" panose="00020600040101010101" charset="-122"/>
              <a:ea typeface="阿里巴巴普惠体 R" panose="00020600040101010101" charset="-122"/>
              <a:cs typeface="阿里巴巴普惠体 R" panose="00020600040101010101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1695291" y="2184400"/>
            <a:ext cx="2464124" cy="3063280"/>
            <a:chOff x="1260287" y="2400300"/>
            <a:chExt cx="2464124" cy="3063280"/>
          </a:xfrm>
        </p:grpSpPr>
        <p:grpSp>
          <p:nvGrpSpPr>
            <p:cNvPr id="9" name="组合 8"/>
            <p:cNvGrpSpPr/>
            <p:nvPr/>
          </p:nvGrpSpPr>
          <p:grpSpPr>
            <a:xfrm>
              <a:off x="1260287" y="2400300"/>
              <a:ext cx="2464124" cy="3063280"/>
              <a:chOff x="1762125" y="2400300"/>
              <a:chExt cx="1809750" cy="2457450"/>
            </a:xfrm>
          </p:grpSpPr>
          <p:sp>
            <p:nvSpPr>
              <p:cNvPr id="14" name="矩形 13"/>
              <p:cNvSpPr/>
              <p:nvPr/>
            </p:nvSpPr>
            <p:spPr>
              <a:xfrm>
                <a:off x="1847850" y="2400300"/>
                <a:ext cx="1724025" cy="2343150"/>
              </a:xfrm>
              <a:prstGeom prst="rect">
                <a:avLst/>
              </a:prstGeom>
              <a:noFill/>
              <a:ln w="12700" cap="flat" cmpd="sng" algn="ctr">
                <a:gradFill flip="none" rotWithShape="1">
                  <a:gsLst>
                    <a:gs pos="0">
                      <a:srgbClr val="C00000"/>
                    </a:gs>
                    <a:gs pos="70000">
                      <a:srgbClr val="5B9BD5">
                        <a:lumMod val="45000"/>
                        <a:lumOff val="55000"/>
                      </a:srgbClr>
                    </a:gs>
                    <a:gs pos="100000">
                      <a:srgbClr val="5B9BD5">
                        <a:lumMod val="45000"/>
                        <a:lumOff val="55000"/>
                      </a:srgbClr>
                    </a:gs>
                  </a:gsLst>
                  <a:lin ang="8100000" scaled="1"/>
                  <a:tileRect/>
                </a:gra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阿里巴巴普惠体 R" panose="00020600040101010101" charset="-122"/>
                  <a:ea typeface="阿里巴巴普惠体 R" panose="00020600040101010101" charset="-122"/>
                  <a:cs typeface="阿里巴巴普惠体 R" panose="00020600040101010101" charset="-122"/>
                </a:endParaRPr>
              </a:p>
            </p:txBody>
          </p:sp>
          <p:sp>
            <p:nvSpPr>
              <p:cNvPr id="15" name="矩形 14"/>
              <p:cNvSpPr/>
              <p:nvPr/>
            </p:nvSpPr>
            <p:spPr>
              <a:xfrm>
                <a:off x="1762125" y="2514600"/>
                <a:ext cx="1724025" cy="2343150"/>
              </a:xfrm>
              <a:prstGeom prst="rect">
                <a:avLst/>
              </a:prstGeom>
              <a:gradFill flip="none" rotWithShape="0">
                <a:gsLst>
                  <a:gs pos="0">
                    <a:srgbClr val="F0002D"/>
                  </a:gs>
                  <a:gs pos="100000">
                    <a:srgbClr val="B5021F"/>
                  </a:gs>
                </a:gsLst>
                <a:lin ang="2700000" scaled="1"/>
                <a:tileRect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阿里巴巴普惠体 R" panose="00020600040101010101" charset="-122"/>
                  <a:ea typeface="阿里巴巴普惠体 R" panose="00020600040101010101" charset="-122"/>
                  <a:cs typeface="阿里巴巴普惠体 R" panose="00020600040101010101" charset="-122"/>
                </a:endParaRPr>
              </a:p>
            </p:txBody>
          </p:sp>
          <p:sp>
            <p:nvSpPr>
              <p:cNvPr id="16" name="直角三角形 15"/>
              <p:cNvSpPr/>
              <p:nvPr/>
            </p:nvSpPr>
            <p:spPr>
              <a:xfrm>
                <a:off x="1762125" y="4533900"/>
                <a:ext cx="323850" cy="323850"/>
              </a:xfrm>
              <a:prstGeom prst="rtTriangle">
                <a:avLst/>
              </a:prstGeom>
              <a:solidFill>
                <a:schemeClr val="bg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阿里巴巴普惠体 R" panose="00020600040101010101" charset="-122"/>
                  <a:ea typeface="阿里巴巴普惠体 R" panose="00020600040101010101" charset="-122"/>
                  <a:cs typeface="阿里巴巴普惠体 R" panose="00020600040101010101" charset="-122"/>
                </a:endParaRPr>
              </a:p>
            </p:txBody>
          </p:sp>
          <p:sp>
            <p:nvSpPr>
              <p:cNvPr id="17" name="Freeform 842"/>
              <p:cNvSpPr>
                <a:spLocks noEditPoints="1"/>
              </p:cNvSpPr>
              <p:nvPr/>
            </p:nvSpPr>
            <p:spPr bwMode="auto">
              <a:xfrm>
                <a:off x="2401093" y="2886075"/>
                <a:ext cx="446088" cy="409575"/>
              </a:xfrm>
              <a:custGeom>
                <a:avLst/>
                <a:gdLst>
                  <a:gd name="T0" fmla="*/ 183 w 281"/>
                  <a:gd name="T1" fmla="*/ 258 h 258"/>
                  <a:gd name="T2" fmla="*/ 78 w 281"/>
                  <a:gd name="T3" fmla="*/ 0 h 258"/>
                  <a:gd name="T4" fmla="*/ 167 w 281"/>
                  <a:gd name="T5" fmla="*/ 221 h 258"/>
                  <a:gd name="T6" fmla="*/ 139 w 281"/>
                  <a:gd name="T7" fmla="*/ 193 h 258"/>
                  <a:gd name="T8" fmla="*/ 167 w 281"/>
                  <a:gd name="T9" fmla="*/ 221 h 258"/>
                  <a:gd name="T10" fmla="*/ 115 w 281"/>
                  <a:gd name="T11" fmla="*/ 152 h 258"/>
                  <a:gd name="T12" fmla="*/ 142 w 281"/>
                  <a:gd name="T13" fmla="*/ 179 h 258"/>
                  <a:gd name="T14" fmla="*/ 167 w 281"/>
                  <a:gd name="T15" fmla="*/ 137 h 258"/>
                  <a:gd name="T16" fmla="*/ 139 w 281"/>
                  <a:gd name="T17" fmla="*/ 110 h 258"/>
                  <a:gd name="T18" fmla="*/ 167 w 281"/>
                  <a:gd name="T19" fmla="*/ 137 h 258"/>
                  <a:gd name="T20" fmla="*/ 115 w 281"/>
                  <a:gd name="T21" fmla="*/ 68 h 258"/>
                  <a:gd name="T22" fmla="*/ 142 w 281"/>
                  <a:gd name="T23" fmla="*/ 95 h 258"/>
                  <a:gd name="T24" fmla="*/ 139 w 281"/>
                  <a:gd name="T25" fmla="*/ 26 h 258"/>
                  <a:gd name="T26" fmla="*/ 167 w 281"/>
                  <a:gd name="T27" fmla="*/ 53 h 258"/>
                  <a:gd name="T28" fmla="*/ 139 w 281"/>
                  <a:gd name="T29" fmla="*/ 26 h 258"/>
                  <a:gd name="T30" fmla="*/ 118 w 281"/>
                  <a:gd name="T31" fmla="*/ 26 h 258"/>
                  <a:gd name="T32" fmla="*/ 91 w 281"/>
                  <a:gd name="T33" fmla="*/ 53 h 258"/>
                  <a:gd name="T34" fmla="*/ 91 w 281"/>
                  <a:gd name="T35" fmla="*/ 110 h 258"/>
                  <a:gd name="T36" fmla="*/ 118 w 281"/>
                  <a:gd name="T37" fmla="*/ 137 h 258"/>
                  <a:gd name="T38" fmla="*/ 91 w 281"/>
                  <a:gd name="T39" fmla="*/ 110 h 258"/>
                  <a:gd name="T40" fmla="*/ 118 w 281"/>
                  <a:gd name="T41" fmla="*/ 193 h 258"/>
                  <a:gd name="T42" fmla="*/ 91 w 281"/>
                  <a:gd name="T43" fmla="*/ 221 h 258"/>
                  <a:gd name="T44" fmla="*/ 0 w 281"/>
                  <a:gd name="T45" fmla="*/ 258 h 258"/>
                  <a:gd name="T46" fmla="*/ 63 w 281"/>
                  <a:gd name="T47" fmla="*/ 82 h 258"/>
                  <a:gd name="T48" fmla="*/ 0 w 281"/>
                  <a:gd name="T49" fmla="*/ 258 h 258"/>
                  <a:gd name="T50" fmla="*/ 45 w 281"/>
                  <a:gd name="T51" fmla="*/ 95 h 258"/>
                  <a:gd name="T52" fmla="*/ 18 w 281"/>
                  <a:gd name="T53" fmla="*/ 124 h 258"/>
                  <a:gd name="T54" fmla="*/ 18 w 281"/>
                  <a:gd name="T55" fmla="*/ 145 h 258"/>
                  <a:gd name="T56" fmla="*/ 45 w 281"/>
                  <a:gd name="T57" fmla="*/ 173 h 258"/>
                  <a:gd name="T58" fmla="*/ 18 w 281"/>
                  <a:gd name="T59" fmla="*/ 145 h 258"/>
                  <a:gd name="T60" fmla="*/ 45 w 281"/>
                  <a:gd name="T61" fmla="*/ 193 h 258"/>
                  <a:gd name="T62" fmla="*/ 18 w 281"/>
                  <a:gd name="T63" fmla="*/ 221 h 258"/>
                  <a:gd name="T64" fmla="*/ 270 w 281"/>
                  <a:gd name="T65" fmla="*/ 106 h 258"/>
                  <a:gd name="T66" fmla="*/ 254 w 281"/>
                  <a:gd name="T67" fmla="*/ 72 h 258"/>
                  <a:gd name="T68" fmla="*/ 242 w 281"/>
                  <a:gd name="T69" fmla="*/ 40 h 258"/>
                  <a:gd name="T70" fmla="*/ 234 w 281"/>
                  <a:gd name="T71" fmla="*/ 10 h 258"/>
                  <a:gd name="T72" fmla="*/ 223 w 281"/>
                  <a:gd name="T73" fmla="*/ 40 h 258"/>
                  <a:gd name="T74" fmla="*/ 207 w 281"/>
                  <a:gd name="T75" fmla="*/ 72 h 258"/>
                  <a:gd name="T76" fmla="*/ 196 w 281"/>
                  <a:gd name="T77" fmla="*/ 106 h 258"/>
                  <a:gd name="T78" fmla="*/ 281 w 281"/>
                  <a:gd name="T79" fmla="*/ 258 h 258"/>
                  <a:gd name="T80" fmla="*/ 270 w 281"/>
                  <a:gd name="T81" fmla="*/ 106 h 258"/>
                  <a:gd name="T82" fmla="*/ 210 w 281"/>
                  <a:gd name="T83" fmla="*/ 239 h 258"/>
                  <a:gd name="T84" fmla="*/ 238 w 281"/>
                  <a:gd name="T85" fmla="*/ 210 h 258"/>
                  <a:gd name="T86" fmla="*/ 238 w 281"/>
                  <a:gd name="T87" fmla="*/ 153 h 258"/>
                  <a:gd name="T88" fmla="*/ 210 w 281"/>
                  <a:gd name="T89" fmla="*/ 124 h 258"/>
                  <a:gd name="T90" fmla="*/ 238 w 281"/>
                  <a:gd name="T91" fmla="*/ 153 h 258"/>
                  <a:gd name="T92" fmla="*/ 242 w 281"/>
                  <a:gd name="T93" fmla="*/ 195 h 258"/>
                  <a:gd name="T94" fmla="*/ 270 w 281"/>
                  <a:gd name="T95" fmla="*/ 168 h 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81" h="258">
                    <a:moveTo>
                      <a:pt x="78" y="258"/>
                    </a:moveTo>
                    <a:lnTo>
                      <a:pt x="183" y="258"/>
                    </a:lnTo>
                    <a:lnTo>
                      <a:pt x="183" y="0"/>
                    </a:lnTo>
                    <a:lnTo>
                      <a:pt x="78" y="0"/>
                    </a:lnTo>
                    <a:lnTo>
                      <a:pt x="78" y="258"/>
                    </a:lnTo>
                    <a:close/>
                    <a:moveTo>
                      <a:pt x="167" y="221"/>
                    </a:moveTo>
                    <a:lnTo>
                      <a:pt x="139" y="221"/>
                    </a:lnTo>
                    <a:lnTo>
                      <a:pt x="139" y="193"/>
                    </a:lnTo>
                    <a:lnTo>
                      <a:pt x="167" y="193"/>
                    </a:lnTo>
                    <a:lnTo>
                      <a:pt x="167" y="221"/>
                    </a:lnTo>
                    <a:close/>
                    <a:moveTo>
                      <a:pt x="115" y="179"/>
                    </a:moveTo>
                    <a:lnTo>
                      <a:pt x="115" y="152"/>
                    </a:lnTo>
                    <a:lnTo>
                      <a:pt x="142" y="152"/>
                    </a:lnTo>
                    <a:lnTo>
                      <a:pt x="142" y="179"/>
                    </a:lnTo>
                    <a:lnTo>
                      <a:pt x="115" y="179"/>
                    </a:lnTo>
                    <a:close/>
                    <a:moveTo>
                      <a:pt x="167" y="137"/>
                    </a:moveTo>
                    <a:lnTo>
                      <a:pt x="139" y="137"/>
                    </a:lnTo>
                    <a:lnTo>
                      <a:pt x="139" y="110"/>
                    </a:lnTo>
                    <a:lnTo>
                      <a:pt x="167" y="110"/>
                    </a:lnTo>
                    <a:lnTo>
                      <a:pt x="167" y="137"/>
                    </a:lnTo>
                    <a:close/>
                    <a:moveTo>
                      <a:pt x="115" y="95"/>
                    </a:moveTo>
                    <a:lnTo>
                      <a:pt x="115" y="68"/>
                    </a:lnTo>
                    <a:lnTo>
                      <a:pt x="142" y="68"/>
                    </a:lnTo>
                    <a:lnTo>
                      <a:pt x="142" y="95"/>
                    </a:lnTo>
                    <a:lnTo>
                      <a:pt x="115" y="95"/>
                    </a:lnTo>
                    <a:close/>
                    <a:moveTo>
                      <a:pt x="139" y="26"/>
                    </a:moveTo>
                    <a:lnTo>
                      <a:pt x="167" y="26"/>
                    </a:lnTo>
                    <a:lnTo>
                      <a:pt x="167" y="53"/>
                    </a:lnTo>
                    <a:lnTo>
                      <a:pt x="139" y="53"/>
                    </a:lnTo>
                    <a:lnTo>
                      <a:pt x="139" y="26"/>
                    </a:lnTo>
                    <a:close/>
                    <a:moveTo>
                      <a:pt x="91" y="26"/>
                    </a:moveTo>
                    <a:lnTo>
                      <a:pt x="118" y="26"/>
                    </a:lnTo>
                    <a:lnTo>
                      <a:pt x="118" y="53"/>
                    </a:lnTo>
                    <a:lnTo>
                      <a:pt x="91" y="53"/>
                    </a:lnTo>
                    <a:lnTo>
                      <a:pt x="91" y="26"/>
                    </a:lnTo>
                    <a:close/>
                    <a:moveTo>
                      <a:pt x="91" y="110"/>
                    </a:moveTo>
                    <a:lnTo>
                      <a:pt x="118" y="110"/>
                    </a:lnTo>
                    <a:lnTo>
                      <a:pt x="118" y="137"/>
                    </a:lnTo>
                    <a:lnTo>
                      <a:pt x="91" y="137"/>
                    </a:lnTo>
                    <a:lnTo>
                      <a:pt x="91" y="110"/>
                    </a:lnTo>
                    <a:close/>
                    <a:moveTo>
                      <a:pt x="91" y="193"/>
                    </a:moveTo>
                    <a:lnTo>
                      <a:pt x="118" y="193"/>
                    </a:lnTo>
                    <a:lnTo>
                      <a:pt x="118" y="221"/>
                    </a:lnTo>
                    <a:lnTo>
                      <a:pt x="91" y="221"/>
                    </a:lnTo>
                    <a:lnTo>
                      <a:pt x="91" y="193"/>
                    </a:lnTo>
                    <a:close/>
                    <a:moveTo>
                      <a:pt x="0" y="258"/>
                    </a:moveTo>
                    <a:lnTo>
                      <a:pt x="63" y="258"/>
                    </a:lnTo>
                    <a:lnTo>
                      <a:pt x="63" y="82"/>
                    </a:lnTo>
                    <a:lnTo>
                      <a:pt x="0" y="82"/>
                    </a:lnTo>
                    <a:lnTo>
                      <a:pt x="0" y="258"/>
                    </a:lnTo>
                    <a:close/>
                    <a:moveTo>
                      <a:pt x="18" y="95"/>
                    </a:moveTo>
                    <a:lnTo>
                      <a:pt x="45" y="95"/>
                    </a:lnTo>
                    <a:lnTo>
                      <a:pt x="45" y="124"/>
                    </a:lnTo>
                    <a:lnTo>
                      <a:pt x="18" y="124"/>
                    </a:lnTo>
                    <a:lnTo>
                      <a:pt x="18" y="95"/>
                    </a:lnTo>
                    <a:close/>
                    <a:moveTo>
                      <a:pt x="18" y="145"/>
                    </a:moveTo>
                    <a:lnTo>
                      <a:pt x="45" y="145"/>
                    </a:lnTo>
                    <a:lnTo>
                      <a:pt x="45" y="173"/>
                    </a:lnTo>
                    <a:lnTo>
                      <a:pt x="18" y="173"/>
                    </a:lnTo>
                    <a:lnTo>
                      <a:pt x="18" y="145"/>
                    </a:lnTo>
                    <a:close/>
                    <a:moveTo>
                      <a:pt x="18" y="193"/>
                    </a:moveTo>
                    <a:lnTo>
                      <a:pt x="45" y="193"/>
                    </a:lnTo>
                    <a:lnTo>
                      <a:pt x="45" y="221"/>
                    </a:lnTo>
                    <a:lnTo>
                      <a:pt x="18" y="221"/>
                    </a:lnTo>
                    <a:lnTo>
                      <a:pt x="18" y="193"/>
                    </a:lnTo>
                    <a:close/>
                    <a:moveTo>
                      <a:pt x="270" y="106"/>
                    </a:moveTo>
                    <a:lnTo>
                      <a:pt x="270" y="72"/>
                    </a:lnTo>
                    <a:lnTo>
                      <a:pt x="254" y="72"/>
                    </a:lnTo>
                    <a:lnTo>
                      <a:pt x="254" y="40"/>
                    </a:lnTo>
                    <a:lnTo>
                      <a:pt x="242" y="40"/>
                    </a:lnTo>
                    <a:lnTo>
                      <a:pt x="242" y="10"/>
                    </a:lnTo>
                    <a:lnTo>
                      <a:pt x="234" y="10"/>
                    </a:lnTo>
                    <a:lnTo>
                      <a:pt x="234" y="40"/>
                    </a:lnTo>
                    <a:lnTo>
                      <a:pt x="223" y="40"/>
                    </a:lnTo>
                    <a:lnTo>
                      <a:pt x="223" y="72"/>
                    </a:lnTo>
                    <a:lnTo>
                      <a:pt x="207" y="72"/>
                    </a:lnTo>
                    <a:lnTo>
                      <a:pt x="207" y="106"/>
                    </a:lnTo>
                    <a:lnTo>
                      <a:pt x="196" y="106"/>
                    </a:lnTo>
                    <a:lnTo>
                      <a:pt x="196" y="258"/>
                    </a:lnTo>
                    <a:lnTo>
                      <a:pt x="281" y="258"/>
                    </a:lnTo>
                    <a:lnTo>
                      <a:pt x="281" y="106"/>
                    </a:lnTo>
                    <a:lnTo>
                      <a:pt x="270" y="106"/>
                    </a:lnTo>
                    <a:close/>
                    <a:moveTo>
                      <a:pt x="238" y="239"/>
                    </a:moveTo>
                    <a:lnTo>
                      <a:pt x="210" y="239"/>
                    </a:lnTo>
                    <a:lnTo>
                      <a:pt x="210" y="210"/>
                    </a:lnTo>
                    <a:lnTo>
                      <a:pt x="238" y="210"/>
                    </a:lnTo>
                    <a:lnTo>
                      <a:pt x="238" y="239"/>
                    </a:lnTo>
                    <a:close/>
                    <a:moveTo>
                      <a:pt x="238" y="153"/>
                    </a:moveTo>
                    <a:lnTo>
                      <a:pt x="210" y="153"/>
                    </a:lnTo>
                    <a:lnTo>
                      <a:pt x="210" y="124"/>
                    </a:lnTo>
                    <a:lnTo>
                      <a:pt x="238" y="124"/>
                    </a:lnTo>
                    <a:lnTo>
                      <a:pt x="238" y="153"/>
                    </a:lnTo>
                    <a:close/>
                    <a:moveTo>
                      <a:pt x="270" y="195"/>
                    </a:moveTo>
                    <a:lnTo>
                      <a:pt x="242" y="195"/>
                    </a:lnTo>
                    <a:lnTo>
                      <a:pt x="242" y="168"/>
                    </a:lnTo>
                    <a:lnTo>
                      <a:pt x="270" y="168"/>
                    </a:lnTo>
                    <a:lnTo>
                      <a:pt x="270" y="19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阿里巴巴普惠体 R" panose="00020600040101010101" charset="-122"/>
                </a:endParaRPr>
              </a:p>
            </p:txBody>
          </p:sp>
        </p:grpSp>
        <p:grpSp>
          <p:nvGrpSpPr>
            <p:cNvPr id="10" name="组合 9"/>
            <p:cNvGrpSpPr/>
            <p:nvPr/>
          </p:nvGrpSpPr>
          <p:grpSpPr>
            <a:xfrm>
              <a:off x="1480761" y="3752546"/>
              <a:ext cx="1976790" cy="1236107"/>
              <a:chOff x="1480761" y="3752546"/>
              <a:chExt cx="1976790" cy="1236107"/>
            </a:xfrm>
          </p:grpSpPr>
          <p:sp>
            <p:nvSpPr>
              <p:cNvPr id="11" name="TextBox 7"/>
              <p:cNvSpPr txBox="1"/>
              <p:nvPr/>
            </p:nvSpPr>
            <p:spPr>
              <a:xfrm>
                <a:off x="1508876" y="4294617"/>
                <a:ext cx="1920561" cy="694036"/>
              </a:xfrm>
              <a:prstGeom prst="rect">
                <a:avLst/>
              </a:prstGeom>
              <a:noFill/>
            </p:spPr>
            <p:txBody>
              <a:bodyPr wrap="square" lIns="0" rIns="0">
                <a:spAutoFit/>
              </a:bodyPr>
              <a:lstStyle/>
              <a:p>
                <a:pPr algn="ctr" defTabSz="457200">
                  <a:lnSpc>
                    <a:spcPct val="150000"/>
                  </a:lnSpc>
                </a:pPr>
                <a:r>
                  <a:rPr lang="zh-CN" altLang="en-US" sz="900" dirty="0">
                    <a:solidFill>
                      <a:schemeClr val="bg1"/>
                    </a:solidFill>
                    <a:latin typeface="思源黑体 CN Light" panose="020B0300000000000000" pitchFamily="34" charset="-122"/>
                    <a:ea typeface="思源黑体 CN Light" panose="020B0300000000000000" pitchFamily="34" charset="-122"/>
                    <a:cs typeface="阿里巴巴普惠体 R" panose="00020600040101010101" charset="-122"/>
                  </a:rPr>
                  <a:t>单击此处键入文本单击此处此</a:t>
                </a:r>
                <a:endParaRPr lang="en-US" altLang="zh-CN" sz="900" dirty="0">
                  <a:solidFill>
                    <a:schemeClr val="bg1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  <a:cs typeface="阿里巴巴普惠体 R" panose="00020600040101010101" charset="-122"/>
                </a:endParaRPr>
              </a:p>
              <a:p>
                <a:pPr algn="ctr" defTabSz="457200">
                  <a:lnSpc>
                    <a:spcPct val="150000"/>
                  </a:lnSpc>
                </a:pPr>
                <a:r>
                  <a:rPr lang="zh-CN" altLang="en-US" sz="900" dirty="0">
                    <a:solidFill>
                      <a:schemeClr val="bg1"/>
                    </a:solidFill>
                    <a:latin typeface="思源黑体 CN Light" panose="020B0300000000000000" pitchFamily="34" charset="-122"/>
                    <a:ea typeface="思源黑体 CN Light" panose="020B0300000000000000" pitchFamily="34" charset="-122"/>
                    <a:cs typeface="阿里巴巴普惠体 R" panose="00020600040101010101" charset="-122"/>
                  </a:rPr>
                  <a:t>处键入文本单击此处键入文本单击此处键入此处键入单击此处键入</a:t>
                </a:r>
                <a:endParaRPr lang="en-US" altLang="zh-CN" sz="900" dirty="0">
                  <a:solidFill>
                    <a:schemeClr val="bg1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  <a:cs typeface="阿里巴巴普惠体 R" panose="00020600040101010101" charset="-122"/>
                </a:endParaRPr>
              </a:p>
            </p:txBody>
          </p:sp>
          <p:sp>
            <p:nvSpPr>
              <p:cNvPr id="12" name="TextBox 6"/>
              <p:cNvSpPr txBox="1"/>
              <p:nvPr/>
            </p:nvSpPr>
            <p:spPr>
              <a:xfrm>
                <a:off x="1480761" y="3752546"/>
                <a:ext cx="1976790" cy="400110"/>
              </a:xfrm>
              <a:prstGeom prst="rect">
                <a:avLst/>
              </a:prstGeom>
              <a:noFill/>
            </p:spPr>
            <p:txBody>
              <a:bodyPr wrap="square" lIns="0" rIns="0">
                <a:spAutoFit/>
              </a:bodyPr>
              <a:lstStyle/>
              <a:p>
                <a:pPr lvl="0" algn="ctr" defTabSz="457200"/>
                <a:r>
                  <a:rPr lang="zh-CN" altLang="en-US" sz="2000" dirty="0">
                    <a:solidFill>
                      <a:schemeClr val="bg1"/>
                    </a:solidFill>
                    <a:latin typeface="阿里巴巴普惠体 R" panose="00020600040101010101" charset="-122"/>
                    <a:ea typeface="阿里巴巴普惠体 R" panose="00020600040101010101" charset="-122"/>
                    <a:cs typeface="阿里巴巴普惠体 R" panose="00020600040101010101" charset="-122"/>
                  </a:rPr>
                  <a:t>标题文字添加</a:t>
                </a:r>
              </a:p>
            </p:txBody>
          </p:sp>
          <p:cxnSp>
            <p:nvCxnSpPr>
              <p:cNvPr id="13" name="Straight Connector 24"/>
              <p:cNvCxnSpPr/>
              <p:nvPr/>
            </p:nvCxnSpPr>
            <p:spPr bwMode="auto">
              <a:xfrm>
                <a:off x="1974651" y="4228201"/>
                <a:ext cx="989010" cy="0"/>
              </a:xfrm>
              <a:prstGeom prst="line">
                <a:avLst/>
              </a:pr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8" name="组合 17"/>
          <p:cNvGrpSpPr/>
          <p:nvPr/>
        </p:nvGrpSpPr>
        <p:grpSpPr>
          <a:xfrm>
            <a:off x="4863938" y="2184400"/>
            <a:ext cx="2464124" cy="3063280"/>
            <a:chOff x="4428934" y="2400300"/>
            <a:chExt cx="2464124" cy="3063280"/>
          </a:xfrm>
        </p:grpSpPr>
        <p:grpSp>
          <p:nvGrpSpPr>
            <p:cNvPr id="19" name="组合 18"/>
            <p:cNvGrpSpPr/>
            <p:nvPr/>
          </p:nvGrpSpPr>
          <p:grpSpPr>
            <a:xfrm>
              <a:off x="4428934" y="2400300"/>
              <a:ext cx="2464124" cy="3063280"/>
              <a:chOff x="3994150" y="2400300"/>
              <a:chExt cx="1809750" cy="2457450"/>
            </a:xfrm>
          </p:grpSpPr>
          <p:sp>
            <p:nvSpPr>
              <p:cNvPr id="24" name="矩形 23"/>
              <p:cNvSpPr/>
              <p:nvPr/>
            </p:nvSpPr>
            <p:spPr>
              <a:xfrm>
                <a:off x="4079875" y="2400300"/>
                <a:ext cx="1724025" cy="2343150"/>
              </a:xfrm>
              <a:prstGeom prst="rect">
                <a:avLst/>
              </a:prstGeom>
              <a:noFill/>
              <a:ln w="12700" cap="flat" cmpd="sng" algn="ctr">
                <a:gradFill flip="none" rotWithShape="1">
                  <a:gsLst>
                    <a:gs pos="0">
                      <a:srgbClr val="C00000"/>
                    </a:gs>
                    <a:gs pos="70000">
                      <a:srgbClr val="5B9BD5">
                        <a:lumMod val="45000"/>
                        <a:lumOff val="55000"/>
                      </a:srgbClr>
                    </a:gs>
                    <a:gs pos="100000">
                      <a:srgbClr val="5B9BD5">
                        <a:lumMod val="45000"/>
                        <a:lumOff val="55000"/>
                      </a:srgbClr>
                    </a:gs>
                  </a:gsLst>
                  <a:lin ang="8100000" scaled="1"/>
                  <a:tileRect/>
                </a:gra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阿里巴巴普惠体 R" panose="00020600040101010101" charset="-122"/>
                  <a:ea typeface="阿里巴巴普惠体 R" panose="00020600040101010101" charset="-122"/>
                  <a:cs typeface="阿里巴巴普惠体 R" panose="00020600040101010101" charset="-122"/>
                </a:endParaRPr>
              </a:p>
            </p:txBody>
          </p:sp>
          <p:sp>
            <p:nvSpPr>
              <p:cNvPr id="25" name="矩形 24"/>
              <p:cNvSpPr/>
              <p:nvPr/>
            </p:nvSpPr>
            <p:spPr>
              <a:xfrm>
                <a:off x="3994150" y="2514600"/>
                <a:ext cx="1724025" cy="2343150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阿里巴巴普惠体 R" panose="00020600040101010101" charset="-122"/>
                  <a:ea typeface="阿里巴巴普惠体 R" panose="00020600040101010101" charset="-122"/>
                  <a:cs typeface="阿里巴巴普惠体 R" panose="00020600040101010101" charset="-122"/>
                </a:endParaRPr>
              </a:p>
            </p:txBody>
          </p:sp>
          <p:sp>
            <p:nvSpPr>
              <p:cNvPr id="26" name="直角三角形 25"/>
              <p:cNvSpPr/>
              <p:nvPr/>
            </p:nvSpPr>
            <p:spPr>
              <a:xfrm>
                <a:off x="3994150" y="4533900"/>
                <a:ext cx="323850" cy="323850"/>
              </a:xfrm>
              <a:prstGeom prst="rtTriangle">
                <a:avLst/>
              </a:prstGeom>
              <a:solidFill>
                <a:schemeClr val="bg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阿里巴巴普惠体 R" panose="00020600040101010101" charset="-122"/>
                  <a:ea typeface="阿里巴巴普惠体 R" panose="00020600040101010101" charset="-122"/>
                  <a:cs typeface="阿里巴巴普惠体 R" panose="00020600040101010101" charset="-122"/>
                </a:endParaRPr>
              </a:p>
            </p:txBody>
          </p:sp>
          <p:sp>
            <p:nvSpPr>
              <p:cNvPr id="27" name="Freeform 843"/>
              <p:cNvSpPr>
                <a:spLocks noEditPoints="1"/>
              </p:cNvSpPr>
              <p:nvPr/>
            </p:nvSpPr>
            <p:spPr bwMode="auto">
              <a:xfrm>
                <a:off x="4633118" y="2948584"/>
                <a:ext cx="446088" cy="388938"/>
              </a:xfrm>
              <a:custGeom>
                <a:avLst/>
                <a:gdLst>
                  <a:gd name="T0" fmla="*/ 109 w 174"/>
                  <a:gd name="T1" fmla="*/ 132 h 152"/>
                  <a:gd name="T2" fmla="*/ 108 w 174"/>
                  <a:gd name="T3" fmla="*/ 127 h 152"/>
                  <a:gd name="T4" fmla="*/ 66 w 174"/>
                  <a:gd name="T5" fmla="*/ 127 h 152"/>
                  <a:gd name="T6" fmla="*/ 64 w 174"/>
                  <a:gd name="T7" fmla="*/ 137 h 152"/>
                  <a:gd name="T8" fmla="*/ 59 w 174"/>
                  <a:gd name="T9" fmla="*/ 145 h 152"/>
                  <a:gd name="T10" fmla="*/ 50 w 174"/>
                  <a:gd name="T11" fmla="*/ 148 h 152"/>
                  <a:gd name="T12" fmla="*/ 50 w 174"/>
                  <a:gd name="T13" fmla="*/ 152 h 152"/>
                  <a:gd name="T14" fmla="*/ 124 w 174"/>
                  <a:gd name="T15" fmla="*/ 152 h 152"/>
                  <a:gd name="T16" fmla="*/ 124 w 174"/>
                  <a:gd name="T17" fmla="*/ 148 h 152"/>
                  <a:gd name="T18" fmla="*/ 115 w 174"/>
                  <a:gd name="T19" fmla="*/ 145 h 152"/>
                  <a:gd name="T20" fmla="*/ 109 w 174"/>
                  <a:gd name="T21" fmla="*/ 132 h 152"/>
                  <a:gd name="T22" fmla="*/ 169 w 174"/>
                  <a:gd name="T23" fmla="*/ 0 h 152"/>
                  <a:gd name="T24" fmla="*/ 5 w 174"/>
                  <a:gd name="T25" fmla="*/ 0 h 152"/>
                  <a:gd name="T26" fmla="*/ 0 w 174"/>
                  <a:gd name="T27" fmla="*/ 5 h 152"/>
                  <a:gd name="T28" fmla="*/ 0 w 174"/>
                  <a:gd name="T29" fmla="*/ 113 h 152"/>
                  <a:gd name="T30" fmla="*/ 5 w 174"/>
                  <a:gd name="T31" fmla="*/ 118 h 152"/>
                  <a:gd name="T32" fmla="*/ 169 w 174"/>
                  <a:gd name="T33" fmla="*/ 118 h 152"/>
                  <a:gd name="T34" fmla="*/ 174 w 174"/>
                  <a:gd name="T35" fmla="*/ 113 h 152"/>
                  <a:gd name="T36" fmla="*/ 174 w 174"/>
                  <a:gd name="T37" fmla="*/ 5 h 152"/>
                  <a:gd name="T38" fmla="*/ 169 w 174"/>
                  <a:gd name="T39" fmla="*/ 0 h 152"/>
                  <a:gd name="T40" fmla="*/ 162 w 174"/>
                  <a:gd name="T41" fmla="*/ 106 h 152"/>
                  <a:gd name="T42" fmla="*/ 12 w 174"/>
                  <a:gd name="T43" fmla="*/ 106 h 152"/>
                  <a:gd name="T44" fmla="*/ 12 w 174"/>
                  <a:gd name="T45" fmla="*/ 13 h 152"/>
                  <a:gd name="T46" fmla="*/ 162 w 174"/>
                  <a:gd name="T47" fmla="*/ 13 h 152"/>
                  <a:gd name="T48" fmla="*/ 162 w 174"/>
                  <a:gd name="T49" fmla="*/ 106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74" h="152">
                    <a:moveTo>
                      <a:pt x="109" y="132"/>
                    </a:moveTo>
                    <a:cubicBezTo>
                      <a:pt x="108" y="130"/>
                      <a:pt x="108" y="129"/>
                      <a:pt x="108" y="127"/>
                    </a:cubicBezTo>
                    <a:cubicBezTo>
                      <a:pt x="66" y="127"/>
                      <a:pt x="66" y="127"/>
                      <a:pt x="66" y="127"/>
                    </a:cubicBezTo>
                    <a:cubicBezTo>
                      <a:pt x="66" y="130"/>
                      <a:pt x="65" y="133"/>
                      <a:pt x="64" y="137"/>
                    </a:cubicBezTo>
                    <a:cubicBezTo>
                      <a:pt x="63" y="140"/>
                      <a:pt x="61" y="143"/>
                      <a:pt x="59" y="145"/>
                    </a:cubicBezTo>
                    <a:cubicBezTo>
                      <a:pt x="57" y="147"/>
                      <a:pt x="54" y="148"/>
                      <a:pt x="50" y="148"/>
                    </a:cubicBezTo>
                    <a:cubicBezTo>
                      <a:pt x="50" y="152"/>
                      <a:pt x="50" y="152"/>
                      <a:pt x="50" y="152"/>
                    </a:cubicBezTo>
                    <a:cubicBezTo>
                      <a:pt x="124" y="152"/>
                      <a:pt x="124" y="152"/>
                      <a:pt x="124" y="152"/>
                    </a:cubicBezTo>
                    <a:cubicBezTo>
                      <a:pt x="124" y="148"/>
                      <a:pt x="124" y="148"/>
                      <a:pt x="124" y="148"/>
                    </a:cubicBezTo>
                    <a:cubicBezTo>
                      <a:pt x="120" y="148"/>
                      <a:pt x="117" y="147"/>
                      <a:pt x="115" y="145"/>
                    </a:cubicBezTo>
                    <a:cubicBezTo>
                      <a:pt x="112" y="142"/>
                      <a:pt x="110" y="137"/>
                      <a:pt x="109" y="132"/>
                    </a:cubicBezTo>
                    <a:close/>
                    <a:moveTo>
                      <a:pt x="169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0" y="3"/>
                      <a:pt x="0" y="5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0" y="116"/>
                      <a:pt x="2" y="118"/>
                      <a:pt x="5" y="118"/>
                    </a:cubicBezTo>
                    <a:cubicBezTo>
                      <a:pt x="169" y="118"/>
                      <a:pt x="169" y="118"/>
                      <a:pt x="169" y="118"/>
                    </a:cubicBezTo>
                    <a:cubicBezTo>
                      <a:pt x="172" y="118"/>
                      <a:pt x="174" y="116"/>
                      <a:pt x="174" y="113"/>
                    </a:cubicBezTo>
                    <a:cubicBezTo>
                      <a:pt x="174" y="5"/>
                      <a:pt x="174" y="5"/>
                      <a:pt x="174" y="5"/>
                    </a:cubicBezTo>
                    <a:cubicBezTo>
                      <a:pt x="174" y="3"/>
                      <a:pt x="172" y="0"/>
                      <a:pt x="169" y="0"/>
                    </a:cubicBezTo>
                    <a:close/>
                    <a:moveTo>
                      <a:pt x="162" y="106"/>
                    </a:moveTo>
                    <a:cubicBezTo>
                      <a:pt x="12" y="106"/>
                      <a:pt x="12" y="106"/>
                      <a:pt x="12" y="106"/>
                    </a:cubicBezTo>
                    <a:cubicBezTo>
                      <a:pt x="12" y="13"/>
                      <a:pt x="12" y="13"/>
                      <a:pt x="12" y="13"/>
                    </a:cubicBezTo>
                    <a:cubicBezTo>
                      <a:pt x="162" y="13"/>
                      <a:pt x="162" y="13"/>
                      <a:pt x="162" y="13"/>
                    </a:cubicBezTo>
                    <a:lnTo>
                      <a:pt x="162" y="10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阿里巴巴普惠体 R" panose="00020600040101010101" charset="-122"/>
                </a:endParaRPr>
              </a:p>
            </p:txBody>
          </p:sp>
        </p:grpSp>
        <p:grpSp>
          <p:nvGrpSpPr>
            <p:cNvPr id="20" name="组合 19"/>
            <p:cNvGrpSpPr/>
            <p:nvPr/>
          </p:nvGrpSpPr>
          <p:grpSpPr>
            <a:xfrm>
              <a:off x="4613996" y="3752546"/>
              <a:ext cx="1976790" cy="1236107"/>
              <a:chOff x="1480761" y="3752546"/>
              <a:chExt cx="1976790" cy="1236107"/>
            </a:xfrm>
          </p:grpSpPr>
          <p:sp>
            <p:nvSpPr>
              <p:cNvPr id="21" name="TextBox 7"/>
              <p:cNvSpPr txBox="1"/>
              <p:nvPr/>
            </p:nvSpPr>
            <p:spPr>
              <a:xfrm>
                <a:off x="1508876" y="4294617"/>
                <a:ext cx="1920561" cy="694036"/>
              </a:xfrm>
              <a:prstGeom prst="rect">
                <a:avLst/>
              </a:prstGeom>
              <a:noFill/>
            </p:spPr>
            <p:txBody>
              <a:bodyPr wrap="square" lIns="0" rIns="0">
                <a:spAutoFit/>
              </a:bodyPr>
              <a:lstStyle/>
              <a:p>
                <a:pPr algn="ctr" defTabSz="457200">
                  <a:lnSpc>
                    <a:spcPct val="150000"/>
                  </a:lnSpc>
                </a:pPr>
                <a:r>
                  <a:rPr lang="zh-CN" altLang="en-US" sz="900" dirty="0">
                    <a:solidFill>
                      <a:schemeClr val="bg1"/>
                    </a:solidFill>
                    <a:latin typeface="思源黑体 CN Light" panose="020B0300000000000000" pitchFamily="34" charset="-122"/>
                    <a:ea typeface="思源黑体 CN Light" panose="020B0300000000000000" pitchFamily="34" charset="-122"/>
                    <a:cs typeface="阿里巴巴普惠体 R" panose="00020600040101010101" charset="-122"/>
                  </a:rPr>
                  <a:t>单击此处键入文本单击此处此</a:t>
                </a:r>
                <a:endParaRPr lang="en-US" altLang="zh-CN" sz="900" dirty="0">
                  <a:solidFill>
                    <a:schemeClr val="bg1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  <a:cs typeface="阿里巴巴普惠体 R" panose="00020600040101010101" charset="-122"/>
                </a:endParaRPr>
              </a:p>
              <a:p>
                <a:pPr algn="ctr" defTabSz="457200">
                  <a:lnSpc>
                    <a:spcPct val="150000"/>
                  </a:lnSpc>
                </a:pPr>
                <a:r>
                  <a:rPr lang="zh-CN" altLang="en-US" sz="900" dirty="0">
                    <a:solidFill>
                      <a:schemeClr val="bg1"/>
                    </a:solidFill>
                    <a:latin typeface="思源黑体 CN Light" panose="020B0300000000000000" pitchFamily="34" charset="-122"/>
                    <a:ea typeface="思源黑体 CN Light" panose="020B0300000000000000" pitchFamily="34" charset="-122"/>
                    <a:cs typeface="阿里巴巴普惠体 R" panose="00020600040101010101" charset="-122"/>
                  </a:rPr>
                  <a:t>处键入文本单击此处键入文本单击此处键入此处键入单击此处键入</a:t>
                </a:r>
                <a:endParaRPr lang="en-US" altLang="zh-CN" sz="900" dirty="0">
                  <a:solidFill>
                    <a:schemeClr val="bg1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  <a:cs typeface="阿里巴巴普惠体 R" panose="00020600040101010101" charset="-122"/>
                </a:endParaRPr>
              </a:p>
            </p:txBody>
          </p:sp>
          <p:sp>
            <p:nvSpPr>
              <p:cNvPr id="22" name="TextBox 6"/>
              <p:cNvSpPr txBox="1"/>
              <p:nvPr/>
            </p:nvSpPr>
            <p:spPr>
              <a:xfrm>
                <a:off x="1480761" y="3752546"/>
                <a:ext cx="1976790" cy="400110"/>
              </a:xfrm>
              <a:prstGeom prst="rect">
                <a:avLst/>
              </a:prstGeom>
              <a:noFill/>
            </p:spPr>
            <p:txBody>
              <a:bodyPr wrap="square" lIns="0" rIns="0">
                <a:spAutoFit/>
              </a:bodyPr>
              <a:lstStyle/>
              <a:p>
                <a:pPr lvl="0" algn="ctr" defTabSz="457200"/>
                <a:r>
                  <a:rPr lang="zh-CN" altLang="en-US" sz="2000" dirty="0">
                    <a:solidFill>
                      <a:schemeClr val="bg1"/>
                    </a:solidFill>
                    <a:latin typeface="阿里巴巴普惠体 R" panose="00020600040101010101" charset="-122"/>
                    <a:ea typeface="阿里巴巴普惠体 R" panose="00020600040101010101" charset="-122"/>
                    <a:cs typeface="阿里巴巴普惠体 R" panose="00020600040101010101" charset="-122"/>
                  </a:rPr>
                  <a:t>标题文字添加</a:t>
                </a:r>
              </a:p>
            </p:txBody>
          </p:sp>
          <p:cxnSp>
            <p:nvCxnSpPr>
              <p:cNvPr id="23" name="Straight Connector 24"/>
              <p:cNvCxnSpPr/>
              <p:nvPr/>
            </p:nvCxnSpPr>
            <p:spPr bwMode="auto">
              <a:xfrm>
                <a:off x="1974651" y="4228201"/>
                <a:ext cx="989010" cy="0"/>
              </a:xfrm>
              <a:prstGeom prst="line">
                <a:avLst/>
              </a:pr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8" name="组合 27"/>
          <p:cNvGrpSpPr/>
          <p:nvPr/>
        </p:nvGrpSpPr>
        <p:grpSpPr>
          <a:xfrm>
            <a:off x="8032585" y="2156546"/>
            <a:ext cx="2464124" cy="3063280"/>
            <a:chOff x="7597581" y="2372446"/>
            <a:chExt cx="2464124" cy="3063280"/>
          </a:xfrm>
        </p:grpSpPr>
        <p:grpSp>
          <p:nvGrpSpPr>
            <p:cNvPr id="29" name="组合 28"/>
            <p:cNvGrpSpPr/>
            <p:nvPr/>
          </p:nvGrpSpPr>
          <p:grpSpPr>
            <a:xfrm>
              <a:off x="7597581" y="2372446"/>
              <a:ext cx="2464124" cy="3063280"/>
              <a:chOff x="6357143" y="2372446"/>
              <a:chExt cx="1809750" cy="2457450"/>
            </a:xfrm>
          </p:grpSpPr>
          <p:sp>
            <p:nvSpPr>
              <p:cNvPr id="34" name="矩形 33"/>
              <p:cNvSpPr/>
              <p:nvPr/>
            </p:nvSpPr>
            <p:spPr>
              <a:xfrm>
                <a:off x="6442868" y="2372446"/>
                <a:ext cx="1724025" cy="2343150"/>
              </a:xfrm>
              <a:prstGeom prst="rect">
                <a:avLst/>
              </a:prstGeom>
              <a:noFill/>
              <a:ln w="12700" cap="flat" cmpd="sng" algn="ctr">
                <a:gradFill flip="none" rotWithShape="1">
                  <a:gsLst>
                    <a:gs pos="0">
                      <a:srgbClr val="023249"/>
                    </a:gs>
                    <a:gs pos="70000">
                      <a:srgbClr val="5B9BD5">
                        <a:lumMod val="45000"/>
                        <a:lumOff val="55000"/>
                      </a:srgbClr>
                    </a:gs>
                    <a:gs pos="100000">
                      <a:srgbClr val="5B9BD5">
                        <a:lumMod val="45000"/>
                        <a:lumOff val="55000"/>
                      </a:srgbClr>
                    </a:gs>
                  </a:gsLst>
                  <a:lin ang="8100000" scaled="1"/>
                  <a:tileRect/>
                </a:gra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阿里巴巴普惠体 R" panose="00020600040101010101" charset="-122"/>
                  <a:ea typeface="阿里巴巴普惠体 R" panose="00020600040101010101" charset="-122"/>
                  <a:cs typeface="阿里巴巴普惠体 R" panose="00020600040101010101" charset="-122"/>
                </a:endParaRPr>
              </a:p>
            </p:txBody>
          </p:sp>
          <p:sp>
            <p:nvSpPr>
              <p:cNvPr id="35" name="矩形 34"/>
              <p:cNvSpPr/>
              <p:nvPr/>
            </p:nvSpPr>
            <p:spPr>
              <a:xfrm>
                <a:off x="6357143" y="2486746"/>
                <a:ext cx="1724025" cy="2343150"/>
              </a:xfrm>
              <a:prstGeom prst="rect">
                <a:avLst/>
              </a:prstGeom>
              <a:gradFill flip="none" rotWithShape="0">
                <a:gsLst>
                  <a:gs pos="0">
                    <a:srgbClr val="F0002D"/>
                  </a:gs>
                  <a:gs pos="100000">
                    <a:srgbClr val="B5021F"/>
                  </a:gs>
                </a:gsLst>
                <a:lin ang="2700000" scaled="1"/>
                <a:tileRect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阿里巴巴普惠体 R" panose="00020600040101010101" charset="-122"/>
                  <a:ea typeface="阿里巴巴普惠体 R" panose="00020600040101010101" charset="-122"/>
                  <a:cs typeface="阿里巴巴普惠体 R" panose="00020600040101010101" charset="-122"/>
                </a:endParaRPr>
              </a:p>
            </p:txBody>
          </p:sp>
          <p:sp>
            <p:nvSpPr>
              <p:cNvPr id="36" name="直角三角形 35"/>
              <p:cNvSpPr/>
              <p:nvPr/>
            </p:nvSpPr>
            <p:spPr>
              <a:xfrm>
                <a:off x="6357143" y="4506046"/>
                <a:ext cx="323850" cy="323850"/>
              </a:xfrm>
              <a:prstGeom prst="rtTriangle">
                <a:avLst/>
              </a:prstGeom>
              <a:solidFill>
                <a:schemeClr val="bg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阿里巴巴普惠体 R" panose="00020600040101010101" charset="-122"/>
                  <a:ea typeface="阿里巴巴普惠体 R" panose="00020600040101010101" charset="-122"/>
                  <a:cs typeface="阿里巴巴普惠体 R" panose="00020600040101010101" charset="-122"/>
                </a:endParaRPr>
              </a:p>
            </p:txBody>
          </p:sp>
          <p:sp>
            <p:nvSpPr>
              <p:cNvPr id="37" name="Freeform 1560"/>
              <p:cNvSpPr>
                <a:spLocks noEditPoints="1"/>
              </p:cNvSpPr>
              <p:nvPr/>
            </p:nvSpPr>
            <p:spPr bwMode="auto">
              <a:xfrm>
                <a:off x="6993730" y="2943837"/>
                <a:ext cx="450850" cy="401638"/>
              </a:xfrm>
              <a:custGeom>
                <a:avLst/>
                <a:gdLst>
                  <a:gd name="T0" fmla="*/ 85 w 176"/>
                  <a:gd name="T1" fmla="*/ 125 h 157"/>
                  <a:gd name="T2" fmla="*/ 91 w 176"/>
                  <a:gd name="T3" fmla="*/ 125 h 157"/>
                  <a:gd name="T4" fmla="*/ 89 w 176"/>
                  <a:gd name="T5" fmla="*/ 108 h 157"/>
                  <a:gd name="T6" fmla="*/ 73 w 176"/>
                  <a:gd name="T7" fmla="*/ 85 h 157"/>
                  <a:gd name="T8" fmla="*/ 76 w 176"/>
                  <a:gd name="T9" fmla="*/ 90 h 157"/>
                  <a:gd name="T10" fmla="*/ 73 w 176"/>
                  <a:gd name="T11" fmla="*/ 85 h 157"/>
                  <a:gd name="T12" fmla="*/ 85 w 176"/>
                  <a:gd name="T13" fmla="*/ 76 h 157"/>
                  <a:gd name="T14" fmla="*/ 89 w 176"/>
                  <a:gd name="T15" fmla="*/ 95 h 157"/>
                  <a:gd name="T16" fmla="*/ 91 w 176"/>
                  <a:gd name="T17" fmla="*/ 77 h 157"/>
                  <a:gd name="T18" fmla="*/ 129 w 176"/>
                  <a:gd name="T19" fmla="*/ 55 h 157"/>
                  <a:gd name="T20" fmla="*/ 104 w 176"/>
                  <a:gd name="T21" fmla="*/ 32 h 157"/>
                  <a:gd name="T22" fmla="*/ 103 w 176"/>
                  <a:gd name="T23" fmla="*/ 28 h 157"/>
                  <a:gd name="T24" fmla="*/ 112 w 176"/>
                  <a:gd name="T25" fmla="*/ 6 h 157"/>
                  <a:gd name="T26" fmla="*/ 60 w 176"/>
                  <a:gd name="T27" fmla="*/ 6 h 157"/>
                  <a:gd name="T28" fmla="*/ 70 w 176"/>
                  <a:gd name="T29" fmla="*/ 30 h 157"/>
                  <a:gd name="T30" fmla="*/ 73 w 176"/>
                  <a:gd name="T31" fmla="*/ 33 h 157"/>
                  <a:gd name="T32" fmla="*/ 57 w 176"/>
                  <a:gd name="T33" fmla="*/ 156 h 157"/>
                  <a:gd name="T34" fmla="*/ 118 w 176"/>
                  <a:gd name="T35" fmla="*/ 156 h 157"/>
                  <a:gd name="T36" fmla="*/ 114 w 176"/>
                  <a:gd name="T37" fmla="*/ 114 h 157"/>
                  <a:gd name="T38" fmla="*/ 101 w 176"/>
                  <a:gd name="T39" fmla="*/ 129 h 157"/>
                  <a:gd name="T40" fmla="*/ 98 w 176"/>
                  <a:gd name="T41" fmla="*/ 136 h 157"/>
                  <a:gd name="T42" fmla="*/ 91 w 176"/>
                  <a:gd name="T43" fmla="*/ 136 h 157"/>
                  <a:gd name="T44" fmla="*/ 89 w 176"/>
                  <a:gd name="T45" fmla="*/ 132 h 157"/>
                  <a:gd name="T46" fmla="*/ 86 w 176"/>
                  <a:gd name="T47" fmla="*/ 136 h 157"/>
                  <a:gd name="T48" fmla="*/ 78 w 176"/>
                  <a:gd name="T49" fmla="*/ 136 h 157"/>
                  <a:gd name="T50" fmla="*/ 71 w 176"/>
                  <a:gd name="T51" fmla="*/ 127 h 157"/>
                  <a:gd name="T52" fmla="*/ 67 w 176"/>
                  <a:gd name="T53" fmla="*/ 108 h 157"/>
                  <a:gd name="T54" fmla="*/ 77 w 176"/>
                  <a:gd name="T55" fmla="*/ 122 h 157"/>
                  <a:gd name="T56" fmla="*/ 72 w 176"/>
                  <a:gd name="T57" fmla="*/ 102 h 157"/>
                  <a:gd name="T58" fmla="*/ 63 w 176"/>
                  <a:gd name="T59" fmla="*/ 87 h 157"/>
                  <a:gd name="T60" fmla="*/ 71 w 176"/>
                  <a:gd name="T61" fmla="*/ 73 h 157"/>
                  <a:gd name="T62" fmla="*/ 77 w 176"/>
                  <a:gd name="T63" fmla="*/ 63 h 157"/>
                  <a:gd name="T64" fmla="*/ 85 w 176"/>
                  <a:gd name="T65" fmla="*/ 63 h 157"/>
                  <a:gd name="T66" fmla="*/ 87 w 176"/>
                  <a:gd name="T67" fmla="*/ 68 h 157"/>
                  <a:gd name="T68" fmla="*/ 91 w 176"/>
                  <a:gd name="T69" fmla="*/ 63 h 157"/>
                  <a:gd name="T70" fmla="*/ 99 w 176"/>
                  <a:gd name="T71" fmla="*/ 63 h 157"/>
                  <a:gd name="T72" fmla="*/ 100 w 176"/>
                  <a:gd name="T73" fmla="*/ 71 h 157"/>
                  <a:gd name="T74" fmla="*/ 112 w 176"/>
                  <a:gd name="T75" fmla="*/ 87 h 157"/>
                  <a:gd name="T76" fmla="*/ 103 w 176"/>
                  <a:gd name="T77" fmla="*/ 86 h 157"/>
                  <a:gd name="T78" fmla="*/ 100 w 176"/>
                  <a:gd name="T79" fmla="*/ 98 h 157"/>
                  <a:gd name="T80" fmla="*/ 112 w 176"/>
                  <a:gd name="T81" fmla="*/ 106 h 157"/>
                  <a:gd name="T82" fmla="*/ 101 w 176"/>
                  <a:gd name="T83" fmla="*/ 111 h 157"/>
                  <a:gd name="T84" fmla="*/ 99 w 176"/>
                  <a:gd name="T85" fmla="*/ 123 h 157"/>
                  <a:gd name="T86" fmla="*/ 104 w 176"/>
                  <a:gd name="T87" fmla="*/ 116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76" h="157">
                    <a:moveTo>
                      <a:pt x="85" y="106"/>
                    </a:moveTo>
                    <a:cubicBezTo>
                      <a:pt x="85" y="125"/>
                      <a:pt x="85" y="125"/>
                      <a:pt x="85" y="125"/>
                    </a:cubicBezTo>
                    <a:cubicBezTo>
                      <a:pt x="87" y="125"/>
                      <a:pt x="88" y="125"/>
                      <a:pt x="89" y="125"/>
                    </a:cubicBezTo>
                    <a:cubicBezTo>
                      <a:pt x="90" y="125"/>
                      <a:pt x="90" y="125"/>
                      <a:pt x="91" y="125"/>
                    </a:cubicBezTo>
                    <a:cubicBezTo>
                      <a:pt x="91" y="108"/>
                      <a:pt x="91" y="108"/>
                      <a:pt x="91" y="108"/>
                    </a:cubicBezTo>
                    <a:cubicBezTo>
                      <a:pt x="90" y="108"/>
                      <a:pt x="90" y="108"/>
                      <a:pt x="89" y="108"/>
                    </a:cubicBezTo>
                    <a:cubicBezTo>
                      <a:pt x="88" y="107"/>
                      <a:pt x="86" y="107"/>
                      <a:pt x="85" y="106"/>
                    </a:cubicBezTo>
                    <a:close/>
                    <a:moveTo>
                      <a:pt x="73" y="85"/>
                    </a:moveTo>
                    <a:cubicBezTo>
                      <a:pt x="73" y="86"/>
                      <a:pt x="73" y="88"/>
                      <a:pt x="74" y="89"/>
                    </a:cubicBezTo>
                    <a:cubicBezTo>
                      <a:pt x="75" y="89"/>
                      <a:pt x="75" y="90"/>
                      <a:pt x="76" y="90"/>
                    </a:cubicBezTo>
                    <a:cubicBezTo>
                      <a:pt x="76" y="79"/>
                      <a:pt x="76" y="79"/>
                      <a:pt x="76" y="79"/>
                    </a:cubicBezTo>
                    <a:cubicBezTo>
                      <a:pt x="74" y="81"/>
                      <a:pt x="73" y="83"/>
                      <a:pt x="73" y="85"/>
                    </a:cubicBezTo>
                    <a:close/>
                    <a:moveTo>
                      <a:pt x="88" y="76"/>
                    </a:moveTo>
                    <a:cubicBezTo>
                      <a:pt x="87" y="76"/>
                      <a:pt x="86" y="76"/>
                      <a:pt x="85" y="76"/>
                    </a:cubicBezTo>
                    <a:cubicBezTo>
                      <a:pt x="85" y="94"/>
                      <a:pt x="85" y="94"/>
                      <a:pt x="85" y="94"/>
                    </a:cubicBezTo>
                    <a:cubicBezTo>
                      <a:pt x="86" y="94"/>
                      <a:pt x="87" y="94"/>
                      <a:pt x="89" y="95"/>
                    </a:cubicBezTo>
                    <a:cubicBezTo>
                      <a:pt x="90" y="95"/>
                      <a:pt x="90" y="95"/>
                      <a:pt x="91" y="95"/>
                    </a:cubicBezTo>
                    <a:cubicBezTo>
                      <a:pt x="91" y="77"/>
                      <a:pt x="91" y="77"/>
                      <a:pt x="91" y="77"/>
                    </a:cubicBezTo>
                    <a:cubicBezTo>
                      <a:pt x="90" y="76"/>
                      <a:pt x="89" y="76"/>
                      <a:pt x="88" y="76"/>
                    </a:cubicBezTo>
                    <a:close/>
                    <a:moveTo>
                      <a:pt x="129" y="55"/>
                    </a:moveTo>
                    <a:cubicBezTo>
                      <a:pt x="122" y="48"/>
                      <a:pt x="105" y="38"/>
                      <a:pt x="104" y="33"/>
                    </a:cubicBezTo>
                    <a:cubicBezTo>
                      <a:pt x="104" y="33"/>
                      <a:pt x="104" y="32"/>
                      <a:pt x="104" y="32"/>
                    </a:cubicBezTo>
                    <a:cubicBezTo>
                      <a:pt x="105" y="32"/>
                      <a:pt x="106" y="31"/>
                      <a:pt x="106" y="30"/>
                    </a:cubicBezTo>
                    <a:cubicBezTo>
                      <a:pt x="106" y="29"/>
                      <a:pt x="105" y="28"/>
                      <a:pt x="103" y="28"/>
                    </a:cubicBezTo>
                    <a:cubicBezTo>
                      <a:pt x="103" y="28"/>
                      <a:pt x="103" y="28"/>
                      <a:pt x="103" y="28"/>
                    </a:cubicBezTo>
                    <a:cubicBezTo>
                      <a:pt x="103" y="23"/>
                      <a:pt x="108" y="21"/>
                      <a:pt x="112" y="6"/>
                    </a:cubicBezTo>
                    <a:cubicBezTo>
                      <a:pt x="95" y="1"/>
                      <a:pt x="95" y="5"/>
                      <a:pt x="82" y="11"/>
                    </a:cubicBezTo>
                    <a:cubicBezTo>
                      <a:pt x="72" y="13"/>
                      <a:pt x="73" y="0"/>
                      <a:pt x="60" y="6"/>
                    </a:cubicBezTo>
                    <a:cubicBezTo>
                      <a:pt x="67" y="19"/>
                      <a:pt x="72" y="23"/>
                      <a:pt x="73" y="28"/>
                    </a:cubicBezTo>
                    <a:cubicBezTo>
                      <a:pt x="71" y="28"/>
                      <a:pt x="70" y="29"/>
                      <a:pt x="70" y="30"/>
                    </a:cubicBezTo>
                    <a:cubicBezTo>
                      <a:pt x="70" y="31"/>
                      <a:pt x="71" y="32"/>
                      <a:pt x="73" y="32"/>
                    </a:cubicBezTo>
                    <a:cubicBezTo>
                      <a:pt x="73" y="32"/>
                      <a:pt x="73" y="32"/>
                      <a:pt x="73" y="33"/>
                    </a:cubicBezTo>
                    <a:cubicBezTo>
                      <a:pt x="71" y="38"/>
                      <a:pt x="54" y="48"/>
                      <a:pt x="47" y="55"/>
                    </a:cubicBezTo>
                    <a:cubicBezTo>
                      <a:pt x="31" y="70"/>
                      <a:pt x="0" y="154"/>
                      <a:pt x="57" y="156"/>
                    </a:cubicBezTo>
                    <a:cubicBezTo>
                      <a:pt x="84" y="157"/>
                      <a:pt x="88" y="157"/>
                      <a:pt x="88" y="157"/>
                    </a:cubicBezTo>
                    <a:cubicBezTo>
                      <a:pt x="88" y="157"/>
                      <a:pt x="91" y="157"/>
                      <a:pt x="118" y="156"/>
                    </a:cubicBezTo>
                    <a:cubicBezTo>
                      <a:pt x="176" y="154"/>
                      <a:pt x="144" y="70"/>
                      <a:pt x="129" y="55"/>
                    </a:cubicBezTo>
                    <a:close/>
                    <a:moveTo>
                      <a:pt x="114" y="114"/>
                    </a:moveTo>
                    <a:cubicBezTo>
                      <a:pt x="113" y="117"/>
                      <a:pt x="112" y="120"/>
                      <a:pt x="110" y="123"/>
                    </a:cubicBezTo>
                    <a:cubicBezTo>
                      <a:pt x="108" y="126"/>
                      <a:pt x="105" y="128"/>
                      <a:pt x="101" y="129"/>
                    </a:cubicBezTo>
                    <a:cubicBezTo>
                      <a:pt x="100" y="130"/>
                      <a:pt x="99" y="130"/>
                      <a:pt x="99" y="130"/>
                    </a:cubicBezTo>
                    <a:cubicBezTo>
                      <a:pt x="98" y="136"/>
                      <a:pt x="98" y="136"/>
                      <a:pt x="98" y="136"/>
                    </a:cubicBezTo>
                    <a:cubicBezTo>
                      <a:pt x="98" y="138"/>
                      <a:pt x="96" y="139"/>
                      <a:pt x="94" y="139"/>
                    </a:cubicBezTo>
                    <a:cubicBezTo>
                      <a:pt x="92" y="139"/>
                      <a:pt x="91" y="138"/>
                      <a:pt x="91" y="136"/>
                    </a:cubicBezTo>
                    <a:cubicBezTo>
                      <a:pt x="91" y="132"/>
                      <a:pt x="91" y="132"/>
                      <a:pt x="91" y="132"/>
                    </a:cubicBezTo>
                    <a:cubicBezTo>
                      <a:pt x="90" y="132"/>
                      <a:pt x="89" y="132"/>
                      <a:pt x="89" y="132"/>
                    </a:cubicBezTo>
                    <a:cubicBezTo>
                      <a:pt x="88" y="132"/>
                      <a:pt x="87" y="132"/>
                      <a:pt x="86" y="132"/>
                    </a:cubicBezTo>
                    <a:cubicBezTo>
                      <a:pt x="86" y="136"/>
                      <a:pt x="86" y="136"/>
                      <a:pt x="86" y="136"/>
                    </a:cubicBezTo>
                    <a:cubicBezTo>
                      <a:pt x="86" y="138"/>
                      <a:pt x="84" y="139"/>
                      <a:pt x="82" y="139"/>
                    </a:cubicBezTo>
                    <a:cubicBezTo>
                      <a:pt x="80" y="139"/>
                      <a:pt x="78" y="138"/>
                      <a:pt x="78" y="136"/>
                    </a:cubicBezTo>
                    <a:cubicBezTo>
                      <a:pt x="78" y="130"/>
                      <a:pt x="78" y="130"/>
                      <a:pt x="78" y="130"/>
                    </a:cubicBezTo>
                    <a:cubicBezTo>
                      <a:pt x="75" y="129"/>
                      <a:pt x="73" y="128"/>
                      <a:pt x="71" y="127"/>
                    </a:cubicBezTo>
                    <a:cubicBezTo>
                      <a:pt x="67" y="124"/>
                      <a:pt x="64" y="119"/>
                      <a:pt x="63" y="113"/>
                    </a:cubicBezTo>
                    <a:cubicBezTo>
                      <a:pt x="62" y="110"/>
                      <a:pt x="64" y="108"/>
                      <a:pt x="67" y="108"/>
                    </a:cubicBezTo>
                    <a:cubicBezTo>
                      <a:pt x="69" y="109"/>
                      <a:pt x="72" y="111"/>
                      <a:pt x="72" y="114"/>
                    </a:cubicBezTo>
                    <a:cubicBezTo>
                      <a:pt x="73" y="117"/>
                      <a:pt x="75" y="120"/>
                      <a:pt x="77" y="122"/>
                    </a:cubicBezTo>
                    <a:cubicBezTo>
                      <a:pt x="76" y="103"/>
                      <a:pt x="76" y="103"/>
                      <a:pt x="76" y="103"/>
                    </a:cubicBezTo>
                    <a:cubicBezTo>
                      <a:pt x="74" y="103"/>
                      <a:pt x="73" y="102"/>
                      <a:pt x="72" y="102"/>
                    </a:cubicBezTo>
                    <a:cubicBezTo>
                      <a:pt x="69" y="100"/>
                      <a:pt x="67" y="98"/>
                      <a:pt x="65" y="95"/>
                    </a:cubicBezTo>
                    <a:cubicBezTo>
                      <a:pt x="64" y="93"/>
                      <a:pt x="63" y="90"/>
                      <a:pt x="63" y="87"/>
                    </a:cubicBezTo>
                    <a:cubicBezTo>
                      <a:pt x="64" y="84"/>
                      <a:pt x="64" y="81"/>
                      <a:pt x="66" y="79"/>
                    </a:cubicBezTo>
                    <a:cubicBezTo>
                      <a:pt x="67" y="77"/>
                      <a:pt x="69" y="75"/>
                      <a:pt x="71" y="73"/>
                    </a:cubicBezTo>
                    <a:cubicBezTo>
                      <a:pt x="72" y="72"/>
                      <a:pt x="74" y="71"/>
                      <a:pt x="77" y="70"/>
                    </a:cubicBezTo>
                    <a:cubicBezTo>
                      <a:pt x="77" y="63"/>
                      <a:pt x="77" y="63"/>
                      <a:pt x="77" y="63"/>
                    </a:cubicBezTo>
                    <a:cubicBezTo>
                      <a:pt x="78" y="62"/>
                      <a:pt x="79" y="60"/>
                      <a:pt x="82" y="60"/>
                    </a:cubicBezTo>
                    <a:cubicBezTo>
                      <a:pt x="84" y="60"/>
                      <a:pt x="85" y="61"/>
                      <a:pt x="85" y="63"/>
                    </a:cubicBezTo>
                    <a:cubicBezTo>
                      <a:pt x="85" y="68"/>
                      <a:pt x="85" y="68"/>
                      <a:pt x="85" y="68"/>
                    </a:cubicBezTo>
                    <a:cubicBezTo>
                      <a:pt x="86" y="68"/>
                      <a:pt x="86" y="68"/>
                      <a:pt x="87" y="68"/>
                    </a:cubicBezTo>
                    <a:cubicBezTo>
                      <a:pt x="88" y="68"/>
                      <a:pt x="90" y="68"/>
                      <a:pt x="91" y="69"/>
                    </a:cubicBezTo>
                    <a:cubicBezTo>
                      <a:pt x="91" y="63"/>
                      <a:pt x="91" y="63"/>
                      <a:pt x="91" y="63"/>
                    </a:cubicBezTo>
                    <a:cubicBezTo>
                      <a:pt x="91" y="61"/>
                      <a:pt x="92" y="60"/>
                      <a:pt x="95" y="60"/>
                    </a:cubicBezTo>
                    <a:cubicBezTo>
                      <a:pt x="97" y="60"/>
                      <a:pt x="99" y="62"/>
                      <a:pt x="99" y="63"/>
                    </a:cubicBezTo>
                    <a:cubicBezTo>
                      <a:pt x="99" y="70"/>
                      <a:pt x="99" y="70"/>
                      <a:pt x="99" y="70"/>
                    </a:cubicBezTo>
                    <a:cubicBezTo>
                      <a:pt x="100" y="70"/>
                      <a:pt x="100" y="70"/>
                      <a:pt x="100" y="71"/>
                    </a:cubicBezTo>
                    <a:cubicBezTo>
                      <a:pt x="104" y="72"/>
                      <a:pt x="106" y="74"/>
                      <a:pt x="108" y="76"/>
                    </a:cubicBezTo>
                    <a:cubicBezTo>
                      <a:pt x="110" y="79"/>
                      <a:pt x="112" y="83"/>
                      <a:pt x="112" y="87"/>
                    </a:cubicBezTo>
                    <a:cubicBezTo>
                      <a:pt x="113" y="90"/>
                      <a:pt x="111" y="92"/>
                      <a:pt x="108" y="92"/>
                    </a:cubicBezTo>
                    <a:cubicBezTo>
                      <a:pt x="105" y="92"/>
                      <a:pt x="103" y="89"/>
                      <a:pt x="103" y="86"/>
                    </a:cubicBezTo>
                    <a:cubicBezTo>
                      <a:pt x="102" y="84"/>
                      <a:pt x="101" y="83"/>
                      <a:pt x="100" y="81"/>
                    </a:cubicBezTo>
                    <a:cubicBezTo>
                      <a:pt x="100" y="98"/>
                      <a:pt x="100" y="98"/>
                      <a:pt x="100" y="98"/>
                    </a:cubicBezTo>
                    <a:cubicBezTo>
                      <a:pt x="103" y="99"/>
                      <a:pt x="105" y="100"/>
                      <a:pt x="106" y="100"/>
                    </a:cubicBezTo>
                    <a:cubicBezTo>
                      <a:pt x="109" y="101"/>
                      <a:pt x="111" y="103"/>
                      <a:pt x="112" y="106"/>
                    </a:cubicBezTo>
                    <a:cubicBezTo>
                      <a:pt x="113" y="108"/>
                      <a:pt x="114" y="111"/>
                      <a:pt x="114" y="114"/>
                    </a:cubicBezTo>
                    <a:close/>
                    <a:moveTo>
                      <a:pt x="101" y="111"/>
                    </a:moveTo>
                    <a:cubicBezTo>
                      <a:pt x="101" y="111"/>
                      <a:pt x="100" y="111"/>
                      <a:pt x="100" y="111"/>
                    </a:cubicBezTo>
                    <a:cubicBezTo>
                      <a:pt x="99" y="123"/>
                      <a:pt x="99" y="123"/>
                      <a:pt x="99" y="123"/>
                    </a:cubicBezTo>
                    <a:cubicBezTo>
                      <a:pt x="99" y="123"/>
                      <a:pt x="99" y="123"/>
                      <a:pt x="100" y="122"/>
                    </a:cubicBezTo>
                    <a:cubicBezTo>
                      <a:pt x="102" y="121"/>
                      <a:pt x="103" y="118"/>
                      <a:pt x="104" y="116"/>
                    </a:cubicBezTo>
                    <a:cubicBezTo>
                      <a:pt x="104" y="114"/>
                      <a:pt x="103" y="112"/>
                      <a:pt x="101" y="11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阿里巴巴普惠体 R" panose="00020600040101010101" charset="-122"/>
                </a:endParaRPr>
              </a:p>
            </p:txBody>
          </p:sp>
        </p:grpSp>
        <p:grpSp>
          <p:nvGrpSpPr>
            <p:cNvPr id="30" name="组合 29"/>
            <p:cNvGrpSpPr/>
            <p:nvPr/>
          </p:nvGrpSpPr>
          <p:grpSpPr>
            <a:xfrm>
              <a:off x="7782886" y="3752546"/>
              <a:ext cx="1976790" cy="1236107"/>
              <a:chOff x="1480761" y="3752546"/>
              <a:chExt cx="1976790" cy="1236107"/>
            </a:xfrm>
          </p:grpSpPr>
          <p:sp>
            <p:nvSpPr>
              <p:cNvPr id="31" name="TextBox 7"/>
              <p:cNvSpPr txBox="1"/>
              <p:nvPr/>
            </p:nvSpPr>
            <p:spPr>
              <a:xfrm>
                <a:off x="1508876" y="4294617"/>
                <a:ext cx="1920561" cy="694036"/>
              </a:xfrm>
              <a:prstGeom prst="rect">
                <a:avLst/>
              </a:prstGeom>
              <a:noFill/>
            </p:spPr>
            <p:txBody>
              <a:bodyPr wrap="square" lIns="0" rIns="0">
                <a:spAutoFit/>
              </a:bodyPr>
              <a:lstStyle/>
              <a:p>
                <a:pPr algn="ctr" defTabSz="457200">
                  <a:lnSpc>
                    <a:spcPct val="150000"/>
                  </a:lnSpc>
                </a:pPr>
                <a:r>
                  <a:rPr lang="zh-CN" altLang="en-US" sz="900" dirty="0">
                    <a:solidFill>
                      <a:schemeClr val="bg1"/>
                    </a:solidFill>
                    <a:latin typeface="思源黑体 CN Light" panose="020B0300000000000000" pitchFamily="34" charset="-122"/>
                    <a:ea typeface="思源黑体 CN Light" panose="020B0300000000000000" pitchFamily="34" charset="-122"/>
                    <a:cs typeface="阿里巴巴普惠体 R" panose="00020600040101010101" charset="-122"/>
                  </a:rPr>
                  <a:t>单击此处键入文本单击此处此</a:t>
                </a:r>
                <a:endParaRPr lang="en-US" altLang="zh-CN" sz="900" dirty="0">
                  <a:solidFill>
                    <a:schemeClr val="bg1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  <a:cs typeface="阿里巴巴普惠体 R" panose="00020600040101010101" charset="-122"/>
                </a:endParaRPr>
              </a:p>
              <a:p>
                <a:pPr algn="ctr" defTabSz="457200">
                  <a:lnSpc>
                    <a:spcPct val="150000"/>
                  </a:lnSpc>
                </a:pPr>
                <a:r>
                  <a:rPr lang="zh-CN" altLang="en-US" sz="900" dirty="0">
                    <a:solidFill>
                      <a:schemeClr val="bg1"/>
                    </a:solidFill>
                    <a:latin typeface="思源黑体 CN Light" panose="020B0300000000000000" pitchFamily="34" charset="-122"/>
                    <a:ea typeface="思源黑体 CN Light" panose="020B0300000000000000" pitchFamily="34" charset="-122"/>
                    <a:cs typeface="阿里巴巴普惠体 R" panose="00020600040101010101" charset="-122"/>
                  </a:rPr>
                  <a:t>处键入文本单击此处键入文本单击此处键入此处键入单击此处键入</a:t>
                </a:r>
                <a:endParaRPr lang="en-US" altLang="zh-CN" sz="900" dirty="0">
                  <a:solidFill>
                    <a:schemeClr val="bg1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  <a:cs typeface="阿里巴巴普惠体 R" panose="00020600040101010101" charset="-122"/>
                </a:endParaRPr>
              </a:p>
            </p:txBody>
          </p:sp>
          <p:sp>
            <p:nvSpPr>
              <p:cNvPr id="32" name="TextBox 6"/>
              <p:cNvSpPr txBox="1"/>
              <p:nvPr/>
            </p:nvSpPr>
            <p:spPr>
              <a:xfrm>
                <a:off x="1480761" y="3752546"/>
                <a:ext cx="1976790" cy="400110"/>
              </a:xfrm>
              <a:prstGeom prst="rect">
                <a:avLst/>
              </a:prstGeom>
              <a:noFill/>
            </p:spPr>
            <p:txBody>
              <a:bodyPr wrap="square" lIns="0" rIns="0">
                <a:spAutoFit/>
              </a:bodyPr>
              <a:lstStyle/>
              <a:p>
                <a:pPr lvl="0" algn="ctr" defTabSz="457200"/>
                <a:r>
                  <a:rPr lang="zh-CN" altLang="en-US" sz="2000" dirty="0">
                    <a:solidFill>
                      <a:schemeClr val="bg1"/>
                    </a:solidFill>
                    <a:latin typeface="阿里巴巴普惠体 R" panose="00020600040101010101" charset="-122"/>
                    <a:ea typeface="阿里巴巴普惠体 R" panose="00020600040101010101" charset="-122"/>
                    <a:cs typeface="阿里巴巴普惠体 R" panose="00020600040101010101" charset="-122"/>
                  </a:rPr>
                  <a:t>标题文字添加</a:t>
                </a:r>
              </a:p>
            </p:txBody>
          </p:sp>
          <p:cxnSp>
            <p:nvCxnSpPr>
              <p:cNvPr id="33" name="Straight Connector 24"/>
              <p:cNvCxnSpPr/>
              <p:nvPr/>
            </p:nvCxnSpPr>
            <p:spPr bwMode="auto">
              <a:xfrm>
                <a:off x="1974651" y="4228201"/>
                <a:ext cx="989010" cy="0"/>
              </a:xfrm>
              <a:prstGeom prst="line">
                <a:avLst/>
              </a:pr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  <a:cs typeface="阿里巴巴普惠体 R" panose="00020600040101010101" charset="-122"/>
              </a:rPr>
              <a:t>BY YUSHEN</a:t>
            </a:r>
            <a:endParaRPr lang="zh-CN" altLang="en-US" dirty="0">
              <a:noFill/>
              <a:cs typeface="阿里巴巴普惠体 R" panose="00020600040101010101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411257" y="243313"/>
            <a:ext cx="2203657" cy="668386"/>
            <a:chOff x="939337" y="1925465"/>
            <a:chExt cx="2700337" cy="819033"/>
          </a:xfrm>
        </p:grpSpPr>
        <p:sp>
          <p:nvSpPr>
            <p:cNvPr id="5" name="文本框 4"/>
            <p:cNvSpPr txBox="1"/>
            <p:nvPr/>
          </p:nvSpPr>
          <p:spPr>
            <a:xfrm>
              <a:off x="939337" y="1925465"/>
              <a:ext cx="2391947" cy="5641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lang="en-US" altLang="zh-CN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阿里巴巴普惠体 R" panose="00020600040101010101" charset="-122"/>
                  <a:ea typeface="阿里巴巴普惠体 R" panose="00020600040101010101" charset="-122"/>
                  <a:cs typeface="阿里巴巴普惠体 R" panose="00020600040101010101" charset="-122"/>
                </a:rPr>
                <a:t>01 </a:t>
              </a:r>
              <a:r>
                <a:rPr lang="zh-CN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阿里巴巴普惠体 R" panose="00020600040101010101" charset="-122"/>
                  <a:ea typeface="阿里巴巴普惠体 R" panose="00020600040101010101" charset="-122"/>
                  <a:cs typeface="阿里巴巴普惠体 R" panose="00020600040101010101" charset="-122"/>
                </a:rPr>
                <a:t>作者介绍</a:t>
              </a: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939337" y="2412530"/>
              <a:ext cx="2700337" cy="33196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dist">
                <a:lnSpc>
                  <a:spcPct val="114000"/>
                </a:lnSpc>
              </a:pPr>
              <a:r>
                <a:rPr lang="en-US" altLang="zh-CN" sz="10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阿里巴巴普惠体 R" panose="00020600040101010101" charset="-122"/>
                  <a:ea typeface="阿里巴巴普惠体 R" panose="00020600040101010101" charset="-122"/>
                  <a:cs typeface="阿里巴巴普惠体 R" panose="00020600040101010101" charset="-122"/>
                </a:rPr>
                <a:t>INTRODUCTION</a:t>
              </a:r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10802643" y="296104"/>
            <a:ext cx="1036432" cy="261610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rPr>
              <a:t>YOUR LOGO</a:t>
            </a:r>
            <a:endParaRPr lang="zh-CN" altLang="en-US" sz="1100" dirty="0">
              <a:solidFill>
                <a:schemeClr val="tx1">
                  <a:lumMod val="85000"/>
                  <a:lumOff val="15000"/>
                </a:schemeClr>
              </a:solidFill>
              <a:latin typeface="阿里巴巴普惠体 R" panose="00020600040101010101" charset="-122"/>
              <a:ea typeface="阿里巴巴普惠体 R" panose="00020600040101010101" charset="-122"/>
              <a:cs typeface="阿里巴巴普惠体 R" panose="00020600040101010101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1807529" y="1729031"/>
            <a:ext cx="3768745" cy="1699969"/>
            <a:chOff x="1662676" y="2195257"/>
            <a:chExt cx="3272577" cy="1476162"/>
          </a:xfrm>
        </p:grpSpPr>
        <p:sp>
          <p:nvSpPr>
            <p:cNvPr id="9" name="矩形 8"/>
            <p:cNvSpPr/>
            <p:nvPr/>
          </p:nvSpPr>
          <p:spPr>
            <a:xfrm>
              <a:off x="1895464" y="2195257"/>
              <a:ext cx="3039789" cy="1476162"/>
            </a:xfrm>
            <a:prstGeom prst="rect">
              <a:avLst/>
            </a:prstGeom>
            <a:noFill/>
            <a:ln w="12700" cap="flat" cmpd="sng" algn="ctr">
              <a:solidFill>
                <a:schemeClr val="tx1">
                  <a:lumMod val="85000"/>
                  <a:lumOff val="15000"/>
                </a:scheme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0" i="0" u="none" strike="noStrike" kern="0" cap="none" spc="0" normalizeH="0" baseline="0" noProof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1662676" y="2385424"/>
              <a:ext cx="1066800" cy="1066800"/>
            </a:xfrm>
            <a:prstGeom prst="rect">
              <a:avLst/>
            </a:prstGeom>
            <a:gradFill flip="none" rotWithShape="1">
              <a:gsLst>
                <a:gs pos="0">
                  <a:srgbClr val="F0002D"/>
                </a:gs>
                <a:gs pos="100000">
                  <a:srgbClr val="B5021F"/>
                </a:gs>
              </a:gsLst>
              <a:lin ang="27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0" i="0" u="none" strike="noStrike" kern="0" cap="none" spc="0" normalizeH="0" baseline="0" noProof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endParaRPr>
            </a:p>
          </p:txBody>
        </p:sp>
        <p:pic>
          <p:nvPicPr>
            <p:cNvPr id="11" name="图形 10" descr="业务增长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891429" y="2600652"/>
              <a:ext cx="628344" cy="628344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grpSp>
          <p:nvGrpSpPr>
            <p:cNvPr id="12" name="组合 11"/>
            <p:cNvGrpSpPr/>
            <p:nvPr/>
          </p:nvGrpSpPr>
          <p:grpSpPr>
            <a:xfrm>
              <a:off x="2915089" y="2315284"/>
              <a:ext cx="1977404" cy="1202751"/>
              <a:chOff x="1268214" y="2160151"/>
              <a:chExt cx="2606611" cy="1585464"/>
            </a:xfrm>
          </p:grpSpPr>
          <p:sp>
            <p:nvSpPr>
              <p:cNvPr id="13" name="TextBox 7"/>
              <p:cNvSpPr txBox="1"/>
              <p:nvPr/>
            </p:nvSpPr>
            <p:spPr>
              <a:xfrm>
                <a:off x="1268214" y="2874707"/>
                <a:ext cx="2531680" cy="870908"/>
              </a:xfrm>
              <a:prstGeom prst="rect">
                <a:avLst/>
              </a:prstGeom>
              <a:noFill/>
            </p:spPr>
            <p:txBody>
              <a:bodyPr wrap="square" lIns="0" rIns="0">
                <a:spAutoFit/>
              </a:bodyPr>
              <a:lstStyle/>
              <a:p>
                <a:pPr algn="just" defTabSz="457200">
                  <a:lnSpc>
                    <a:spcPct val="150000"/>
                  </a:lnSpc>
                </a:pPr>
                <a:r>
                  <a:rPr lang="zh-CN" altLang="en-US" sz="1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黑体 CN Light" panose="020B0300000000000000" pitchFamily="34" charset="-122"/>
                    <a:ea typeface="思源黑体 CN Light" panose="020B0300000000000000" pitchFamily="34" charset="-122"/>
                    <a:cs typeface="阿里巴巴普惠体 R" panose="00020600040101010101" charset="-122"/>
                  </a:rPr>
                  <a:t>单击此处键入文本单击此处此</a:t>
                </a:r>
                <a:endParaRPr lang="en-US" altLang="zh-CN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  <a:cs typeface="阿里巴巴普惠体 R" panose="00020600040101010101" charset="-122"/>
                </a:endParaRPr>
              </a:p>
              <a:p>
                <a:pPr algn="just" defTabSz="457200">
                  <a:lnSpc>
                    <a:spcPct val="150000"/>
                  </a:lnSpc>
                </a:pPr>
                <a:r>
                  <a:rPr lang="zh-CN" altLang="en-US" sz="1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黑体 CN Light" panose="020B0300000000000000" pitchFamily="34" charset="-122"/>
                    <a:ea typeface="思源黑体 CN Light" panose="020B0300000000000000" pitchFamily="34" charset="-122"/>
                    <a:cs typeface="阿里巴巴普惠体 R" panose="00020600040101010101" charset="-122"/>
                  </a:rPr>
                  <a:t>处键入文本单击此处键入文本单击此处键入此处键入单击此处键入</a:t>
                </a:r>
                <a:endParaRPr lang="en-US" altLang="zh-CN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  <a:cs typeface="阿里巴巴普惠体 R" panose="00020600040101010101" charset="-122"/>
                </a:endParaRPr>
              </a:p>
            </p:txBody>
          </p:sp>
          <p:sp>
            <p:nvSpPr>
              <p:cNvPr id="14" name="TextBox 6"/>
              <p:cNvSpPr txBox="1"/>
              <p:nvPr/>
            </p:nvSpPr>
            <p:spPr>
              <a:xfrm>
                <a:off x="1269024" y="2160151"/>
                <a:ext cx="2605801" cy="527424"/>
              </a:xfrm>
              <a:prstGeom prst="rect">
                <a:avLst/>
              </a:prstGeom>
              <a:noFill/>
            </p:spPr>
            <p:txBody>
              <a:bodyPr wrap="square" lIns="0" rIns="0">
                <a:spAutoFit/>
              </a:bodyPr>
              <a:lstStyle/>
              <a:p>
                <a:pPr lvl="0" algn="just" defTabSz="457200"/>
                <a:r>
                  <a:rPr lang="zh-CN" altLang="en-US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阿里巴巴普惠体 R" panose="00020600040101010101" charset="-122"/>
                    <a:ea typeface="阿里巴巴普惠体 R" panose="00020600040101010101" charset="-122"/>
                    <a:cs typeface="阿里巴巴普惠体 R" panose="00020600040101010101" charset="-122"/>
                  </a:rPr>
                  <a:t>标题文字添加</a:t>
                </a:r>
              </a:p>
            </p:txBody>
          </p:sp>
          <p:cxnSp>
            <p:nvCxnSpPr>
              <p:cNvPr id="15" name="Straight Connector 24"/>
              <p:cNvCxnSpPr/>
              <p:nvPr/>
            </p:nvCxnSpPr>
            <p:spPr bwMode="auto">
              <a:xfrm>
                <a:off x="1277738" y="2787159"/>
                <a:ext cx="1303711" cy="0"/>
              </a:xfrm>
              <a:prstGeom prst="line">
                <a:avLst/>
              </a:prstGeom>
              <a:ln w="25400">
                <a:solidFill>
                  <a:srgbClr val="B5021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6" name="组合 15"/>
          <p:cNvGrpSpPr/>
          <p:nvPr/>
        </p:nvGrpSpPr>
        <p:grpSpPr>
          <a:xfrm>
            <a:off x="6260125" y="1729031"/>
            <a:ext cx="3768745" cy="1699969"/>
            <a:chOff x="5330569" y="2195257"/>
            <a:chExt cx="3272577" cy="1476162"/>
          </a:xfrm>
        </p:grpSpPr>
        <p:sp>
          <p:nvSpPr>
            <p:cNvPr id="17" name="矩形 16"/>
            <p:cNvSpPr/>
            <p:nvPr/>
          </p:nvSpPr>
          <p:spPr>
            <a:xfrm>
              <a:off x="5563357" y="2195257"/>
              <a:ext cx="3039789" cy="1476162"/>
            </a:xfrm>
            <a:prstGeom prst="rect">
              <a:avLst/>
            </a:prstGeom>
            <a:noFill/>
            <a:ln w="12700" cap="flat" cmpd="sng" algn="ctr">
              <a:solidFill>
                <a:schemeClr val="tx1">
                  <a:lumMod val="85000"/>
                  <a:lumOff val="15000"/>
                </a:scheme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0" i="0" u="none" strike="noStrike" kern="0" cap="none" spc="0" normalizeH="0" baseline="0" noProof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5330569" y="2385424"/>
              <a:ext cx="1066800" cy="1066800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0" i="0" u="none" strike="noStrike" kern="0" cap="none" spc="0" normalizeH="0" baseline="0" noProof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endParaRPr>
            </a:p>
          </p:txBody>
        </p:sp>
        <p:pic>
          <p:nvPicPr>
            <p:cNvPr id="19" name="图形 18" descr="公文包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539698" y="2602404"/>
              <a:ext cx="628344" cy="628344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grpSp>
          <p:nvGrpSpPr>
            <p:cNvPr id="20" name="组合 19"/>
            <p:cNvGrpSpPr/>
            <p:nvPr/>
          </p:nvGrpSpPr>
          <p:grpSpPr>
            <a:xfrm>
              <a:off x="6523593" y="2315284"/>
              <a:ext cx="1977404" cy="1202751"/>
              <a:chOff x="1268214" y="2160151"/>
              <a:chExt cx="2606611" cy="1585464"/>
            </a:xfrm>
          </p:grpSpPr>
          <p:sp>
            <p:nvSpPr>
              <p:cNvPr id="21" name="TextBox 7"/>
              <p:cNvSpPr txBox="1"/>
              <p:nvPr/>
            </p:nvSpPr>
            <p:spPr>
              <a:xfrm>
                <a:off x="1268214" y="2874707"/>
                <a:ext cx="2531680" cy="870908"/>
              </a:xfrm>
              <a:prstGeom prst="rect">
                <a:avLst/>
              </a:prstGeom>
              <a:noFill/>
            </p:spPr>
            <p:txBody>
              <a:bodyPr wrap="square" lIns="0" rIns="0">
                <a:spAutoFit/>
              </a:bodyPr>
              <a:lstStyle/>
              <a:p>
                <a:pPr algn="just" defTabSz="457200">
                  <a:lnSpc>
                    <a:spcPct val="150000"/>
                  </a:lnSpc>
                </a:pPr>
                <a:r>
                  <a:rPr lang="zh-CN" altLang="en-US" sz="1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黑体 CN Light" panose="020B0300000000000000" pitchFamily="34" charset="-122"/>
                    <a:ea typeface="思源黑体 CN Light" panose="020B0300000000000000" pitchFamily="34" charset="-122"/>
                    <a:cs typeface="阿里巴巴普惠体 R" panose="00020600040101010101" charset="-122"/>
                  </a:rPr>
                  <a:t>单击此处键入文本单击此处此</a:t>
                </a:r>
                <a:endParaRPr lang="en-US" altLang="zh-CN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  <a:cs typeface="阿里巴巴普惠体 R" panose="00020600040101010101" charset="-122"/>
                </a:endParaRPr>
              </a:p>
              <a:p>
                <a:pPr algn="just" defTabSz="457200">
                  <a:lnSpc>
                    <a:spcPct val="150000"/>
                  </a:lnSpc>
                </a:pPr>
                <a:r>
                  <a:rPr lang="zh-CN" altLang="en-US" sz="1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黑体 CN Light" panose="020B0300000000000000" pitchFamily="34" charset="-122"/>
                    <a:ea typeface="思源黑体 CN Light" panose="020B0300000000000000" pitchFamily="34" charset="-122"/>
                    <a:cs typeface="阿里巴巴普惠体 R" panose="00020600040101010101" charset="-122"/>
                  </a:rPr>
                  <a:t>处键入文本单击此处键入文本单击此处键入此处键入单击此处键入</a:t>
                </a:r>
                <a:endParaRPr lang="en-US" altLang="zh-CN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  <a:cs typeface="阿里巴巴普惠体 R" panose="00020600040101010101" charset="-122"/>
                </a:endParaRPr>
              </a:p>
            </p:txBody>
          </p:sp>
          <p:sp>
            <p:nvSpPr>
              <p:cNvPr id="22" name="TextBox 6"/>
              <p:cNvSpPr txBox="1"/>
              <p:nvPr/>
            </p:nvSpPr>
            <p:spPr>
              <a:xfrm>
                <a:off x="1269024" y="2160151"/>
                <a:ext cx="2605801" cy="527424"/>
              </a:xfrm>
              <a:prstGeom prst="rect">
                <a:avLst/>
              </a:prstGeom>
              <a:noFill/>
            </p:spPr>
            <p:txBody>
              <a:bodyPr wrap="square" lIns="0" rIns="0">
                <a:spAutoFit/>
              </a:bodyPr>
              <a:lstStyle/>
              <a:p>
                <a:pPr lvl="0" algn="just" defTabSz="457200"/>
                <a:r>
                  <a:rPr lang="zh-CN" altLang="en-US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阿里巴巴普惠体 R" panose="00020600040101010101" charset="-122"/>
                    <a:ea typeface="阿里巴巴普惠体 R" panose="00020600040101010101" charset="-122"/>
                    <a:cs typeface="阿里巴巴普惠体 R" panose="00020600040101010101" charset="-122"/>
                  </a:rPr>
                  <a:t>标题文字添加</a:t>
                </a:r>
              </a:p>
            </p:txBody>
          </p:sp>
          <p:cxnSp>
            <p:nvCxnSpPr>
              <p:cNvPr id="23" name="Straight Connector 24"/>
              <p:cNvCxnSpPr/>
              <p:nvPr/>
            </p:nvCxnSpPr>
            <p:spPr bwMode="auto">
              <a:xfrm>
                <a:off x="1277738" y="2787159"/>
                <a:ext cx="1303711" cy="0"/>
              </a:xfrm>
              <a:prstGeom prst="line">
                <a:avLst/>
              </a:prstGeom>
              <a:ln w="25400">
                <a:solidFill>
                  <a:srgbClr val="B5021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4" name="组合 23"/>
          <p:cNvGrpSpPr/>
          <p:nvPr/>
        </p:nvGrpSpPr>
        <p:grpSpPr>
          <a:xfrm>
            <a:off x="1807529" y="3874203"/>
            <a:ext cx="3768745" cy="1699969"/>
            <a:chOff x="3496621" y="3835400"/>
            <a:chExt cx="3272577" cy="1476162"/>
          </a:xfrm>
        </p:grpSpPr>
        <p:sp>
          <p:nvSpPr>
            <p:cNvPr id="25" name="矩形 24"/>
            <p:cNvSpPr/>
            <p:nvPr/>
          </p:nvSpPr>
          <p:spPr>
            <a:xfrm>
              <a:off x="3729409" y="3835400"/>
              <a:ext cx="3039789" cy="1476162"/>
            </a:xfrm>
            <a:prstGeom prst="rect">
              <a:avLst/>
            </a:prstGeom>
            <a:noFill/>
            <a:ln w="12700" cap="flat" cmpd="sng" algn="ctr">
              <a:solidFill>
                <a:schemeClr val="tx1">
                  <a:lumMod val="85000"/>
                  <a:lumOff val="15000"/>
                </a:scheme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0" i="0" u="none" strike="noStrike" kern="0" cap="none" spc="0" normalizeH="0" baseline="0" noProof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endParaRPr>
            </a:p>
          </p:txBody>
        </p:sp>
        <p:sp>
          <p:nvSpPr>
            <p:cNvPr id="26" name="矩形 25"/>
            <p:cNvSpPr/>
            <p:nvPr/>
          </p:nvSpPr>
          <p:spPr>
            <a:xfrm>
              <a:off x="3496621" y="4025567"/>
              <a:ext cx="1066800" cy="1066800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0" i="0" u="none" strike="noStrike" kern="0" cap="none" spc="0" normalizeH="0" baseline="0" noProof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endParaRPr>
            </a:p>
          </p:txBody>
        </p:sp>
        <p:pic>
          <p:nvPicPr>
            <p:cNvPr id="27" name="图形 26" descr="集体讨论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3715850" y="4240187"/>
              <a:ext cx="628344" cy="628344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grpSp>
          <p:nvGrpSpPr>
            <p:cNvPr id="28" name="组合 27"/>
            <p:cNvGrpSpPr/>
            <p:nvPr/>
          </p:nvGrpSpPr>
          <p:grpSpPr>
            <a:xfrm>
              <a:off x="4782650" y="3977455"/>
              <a:ext cx="1977404" cy="1202751"/>
              <a:chOff x="1268214" y="2160151"/>
              <a:chExt cx="2606611" cy="1585464"/>
            </a:xfrm>
          </p:grpSpPr>
          <p:sp>
            <p:nvSpPr>
              <p:cNvPr id="29" name="TextBox 7"/>
              <p:cNvSpPr txBox="1"/>
              <p:nvPr/>
            </p:nvSpPr>
            <p:spPr>
              <a:xfrm>
                <a:off x="1268214" y="2874707"/>
                <a:ext cx="2531680" cy="870908"/>
              </a:xfrm>
              <a:prstGeom prst="rect">
                <a:avLst/>
              </a:prstGeom>
              <a:noFill/>
            </p:spPr>
            <p:txBody>
              <a:bodyPr wrap="square" lIns="0" rIns="0">
                <a:spAutoFit/>
              </a:bodyPr>
              <a:lstStyle/>
              <a:p>
                <a:pPr algn="just" defTabSz="457200">
                  <a:lnSpc>
                    <a:spcPct val="150000"/>
                  </a:lnSpc>
                </a:pPr>
                <a:r>
                  <a:rPr lang="zh-CN" altLang="en-US" sz="1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黑体 CN Light" panose="020B0300000000000000" pitchFamily="34" charset="-122"/>
                    <a:ea typeface="思源黑体 CN Light" panose="020B0300000000000000" pitchFamily="34" charset="-122"/>
                    <a:cs typeface="阿里巴巴普惠体 R" panose="00020600040101010101" charset="-122"/>
                  </a:rPr>
                  <a:t>单击此处键入文本单击此处此</a:t>
                </a:r>
                <a:endParaRPr lang="en-US" altLang="zh-CN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  <a:cs typeface="阿里巴巴普惠体 R" panose="00020600040101010101" charset="-122"/>
                </a:endParaRPr>
              </a:p>
              <a:p>
                <a:pPr algn="just" defTabSz="457200">
                  <a:lnSpc>
                    <a:spcPct val="150000"/>
                  </a:lnSpc>
                </a:pPr>
                <a:r>
                  <a:rPr lang="zh-CN" altLang="en-US" sz="1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黑体 CN Light" panose="020B0300000000000000" pitchFamily="34" charset="-122"/>
                    <a:ea typeface="思源黑体 CN Light" panose="020B0300000000000000" pitchFamily="34" charset="-122"/>
                    <a:cs typeface="阿里巴巴普惠体 R" panose="00020600040101010101" charset="-122"/>
                  </a:rPr>
                  <a:t>处键入文本单击此处键入文本单击此处键入此处键入单击此处键入</a:t>
                </a:r>
                <a:endParaRPr lang="en-US" altLang="zh-CN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  <a:cs typeface="阿里巴巴普惠体 R" panose="00020600040101010101" charset="-122"/>
                </a:endParaRPr>
              </a:p>
            </p:txBody>
          </p:sp>
          <p:sp>
            <p:nvSpPr>
              <p:cNvPr id="30" name="TextBox 6"/>
              <p:cNvSpPr txBox="1"/>
              <p:nvPr/>
            </p:nvSpPr>
            <p:spPr>
              <a:xfrm>
                <a:off x="1269024" y="2160151"/>
                <a:ext cx="2605801" cy="527424"/>
              </a:xfrm>
              <a:prstGeom prst="rect">
                <a:avLst/>
              </a:prstGeom>
              <a:noFill/>
            </p:spPr>
            <p:txBody>
              <a:bodyPr wrap="square" lIns="0" rIns="0">
                <a:spAutoFit/>
              </a:bodyPr>
              <a:lstStyle/>
              <a:p>
                <a:pPr lvl="0" algn="just" defTabSz="457200"/>
                <a:r>
                  <a:rPr lang="zh-CN" altLang="en-US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阿里巴巴普惠体 R" panose="00020600040101010101" charset="-122"/>
                    <a:ea typeface="阿里巴巴普惠体 R" panose="00020600040101010101" charset="-122"/>
                    <a:cs typeface="阿里巴巴普惠体 R" panose="00020600040101010101" charset="-122"/>
                  </a:rPr>
                  <a:t>标题文字添加</a:t>
                </a:r>
              </a:p>
            </p:txBody>
          </p:sp>
          <p:cxnSp>
            <p:nvCxnSpPr>
              <p:cNvPr id="31" name="Straight Connector 24"/>
              <p:cNvCxnSpPr/>
              <p:nvPr/>
            </p:nvCxnSpPr>
            <p:spPr bwMode="auto">
              <a:xfrm>
                <a:off x="1277738" y="2787159"/>
                <a:ext cx="1303711" cy="0"/>
              </a:xfrm>
              <a:prstGeom prst="line">
                <a:avLst/>
              </a:prstGeom>
              <a:ln w="25400">
                <a:solidFill>
                  <a:srgbClr val="B5021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2" name="组合 31"/>
          <p:cNvGrpSpPr/>
          <p:nvPr/>
        </p:nvGrpSpPr>
        <p:grpSpPr>
          <a:xfrm>
            <a:off x="6260125" y="3874203"/>
            <a:ext cx="3768747" cy="1699969"/>
            <a:chOff x="7164513" y="3835400"/>
            <a:chExt cx="3272578" cy="1476162"/>
          </a:xfrm>
        </p:grpSpPr>
        <p:sp>
          <p:nvSpPr>
            <p:cNvPr id="33" name="矩形 32"/>
            <p:cNvSpPr/>
            <p:nvPr/>
          </p:nvSpPr>
          <p:spPr>
            <a:xfrm>
              <a:off x="7397302" y="3835400"/>
              <a:ext cx="3039789" cy="1476162"/>
            </a:xfrm>
            <a:prstGeom prst="rect">
              <a:avLst/>
            </a:prstGeom>
            <a:noFill/>
            <a:ln w="12700" cap="flat" cmpd="sng" algn="ctr">
              <a:solidFill>
                <a:schemeClr val="tx1">
                  <a:lumMod val="85000"/>
                  <a:lumOff val="15000"/>
                </a:scheme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0" i="0" u="none" strike="noStrike" kern="0" cap="none" spc="0" normalizeH="0" baseline="0" noProof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endParaRPr>
            </a:p>
          </p:txBody>
        </p:sp>
        <p:sp>
          <p:nvSpPr>
            <p:cNvPr id="34" name="矩形 33"/>
            <p:cNvSpPr/>
            <p:nvPr/>
          </p:nvSpPr>
          <p:spPr>
            <a:xfrm>
              <a:off x="7164513" y="4025567"/>
              <a:ext cx="1066800" cy="1066800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0" i="0" u="none" strike="noStrike" kern="0" cap="none" spc="0" normalizeH="0" baseline="0" noProof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endParaRPr>
            </a:p>
          </p:txBody>
        </p:sp>
        <p:pic>
          <p:nvPicPr>
            <p:cNvPr id="35" name="图形 34" descr="会议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7383743" y="4240187"/>
              <a:ext cx="628344" cy="628344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grpSp>
          <p:nvGrpSpPr>
            <p:cNvPr id="36" name="组合 35"/>
            <p:cNvGrpSpPr/>
            <p:nvPr/>
          </p:nvGrpSpPr>
          <p:grpSpPr>
            <a:xfrm>
              <a:off x="8391154" y="3977455"/>
              <a:ext cx="1977404" cy="1202751"/>
              <a:chOff x="1268214" y="2160151"/>
              <a:chExt cx="2606611" cy="1585464"/>
            </a:xfrm>
          </p:grpSpPr>
          <p:sp>
            <p:nvSpPr>
              <p:cNvPr id="37" name="TextBox 7"/>
              <p:cNvSpPr txBox="1"/>
              <p:nvPr/>
            </p:nvSpPr>
            <p:spPr>
              <a:xfrm>
                <a:off x="1268214" y="2874707"/>
                <a:ext cx="2531680" cy="870908"/>
              </a:xfrm>
              <a:prstGeom prst="rect">
                <a:avLst/>
              </a:prstGeom>
              <a:noFill/>
            </p:spPr>
            <p:txBody>
              <a:bodyPr wrap="square" lIns="0" rIns="0">
                <a:spAutoFit/>
              </a:bodyPr>
              <a:lstStyle/>
              <a:p>
                <a:pPr algn="just" defTabSz="457200">
                  <a:lnSpc>
                    <a:spcPct val="150000"/>
                  </a:lnSpc>
                </a:pPr>
                <a:r>
                  <a:rPr lang="zh-CN" altLang="en-US" sz="1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黑体 CN Light" panose="020B0300000000000000" pitchFamily="34" charset="-122"/>
                    <a:ea typeface="思源黑体 CN Light" panose="020B0300000000000000" pitchFamily="34" charset="-122"/>
                    <a:cs typeface="阿里巴巴普惠体 R" panose="00020600040101010101" charset="-122"/>
                  </a:rPr>
                  <a:t>单击此处键入文本单击此处此</a:t>
                </a:r>
                <a:endParaRPr lang="en-US" altLang="zh-CN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  <a:cs typeface="阿里巴巴普惠体 R" panose="00020600040101010101" charset="-122"/>
                </a:endParaRPr>
              </a:p>
              <a:p>
                <a:pPr algn="just" defTabSz="457200">
                  <a:lnSpc>
                    <a:spcPct val="150000"/>
                  </a:lnSpc>
                </a:pPr>
                <a:r>
                  <a:rPr lang="zh-CN" altLang="en-US" sz="1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黑体 CN Light" panose="020B0300000000000000" pitchFamily="34" charset="-122"/>
                    <a:ea typeface="思源黑体 CN Light" panose="020B0300000000000000" pitchFamily="34" charset="-122"/>
                    <a:cs typeface="阿里巴巴普惠体 R" panose="00020600040101010101" charset="-122"/>
                  </a:rPr>
                  <a:t>处键入文本单击此处键入文本单击此处键入此处键入单击此处键入</a:t>
                </a:r>
                <a:endParaRPr lang="en-US" altLang="zh-CN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  <a:cs typeface="阿里巴巴普惠体 R" panose="00020600040101010101" charset="-122"/>
                </a:endParaRPr>
              </a:p>
            </p:txBody>
          </p:sp>
          <p:sp>
            <p:nvSpPr>
              <p:cNvPr id="38" name="TextBox 6"/>
              <p:cNvSpPr txBox="1"/>
              <p:nvPr/>
            </p:nvSpPr>
            <p:spPr>
              <a:xfrm>
                <a:off x="1269024" y="2160151"/>
                <a:ext cx="2605801" cy="527424"/>
              </a:xfrm>
              <a:prstGeom prst="rect">
                <a:avLst/>
              </a:prstGeom>
              <a:noFill/>
            </p:spPr>
            <p:txBody>
              <a:bodyPr wrap="square" lIns="0" rIns="0">
                <a:spAutoFit/>
              </a:bodyPr>
              <a:lstStyle/>
              <a:p>
                <a:pPr lvl="0" algn="just" defTabSz="457200"/>
                <a:r>
                  <a:rPr lang="zh-CN" altLang="en-US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阿里巴巴普惠体 R" panose="00020600040101010101" charset="-122"/>
                    <a:ea typeface="阿里巴巴普惠体 R" panose="00020600040101010101" charset="-122"/>
                    <a:cs typeface="阿里巴巴普惠体 R" panose="00020600040101010101" charset="-122"/>
                  </a:rPr>
                  <a:t>标题文字添加</a:t>
                </a:r>
              </a:p>
            </p:txBody>
          </p:sp>
          <p:cxnSp>
            <p:nvCxnSpPr>
              <p:cNvPr id="39" name="Straight Connector 24"/>
              <p:cNvCxnSpPr/>
              <p:nvPr/>
            </p:nvCxnSpPr>
            <p:spPr bwMode="auto">
              <a:xfrm>
                <a:off x="1277738" y="2787159"/>
                <a:ext cx="1303711" cy="0"/>
              </a:xfrm>
              <a:prstGeom prst="line">
                <a:avLst/>
              </a:prstGeom>
              <a:ln w="25400">
                <a:solidFill>
                  <a:srgbClr val="B5021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雪，城市，城市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29" r="13251"/>
          <a:stretch>
            <a:fillRect/>
          </a:stretch>
        </p:blipFill>
        <p:spPr bwMode="auto">
          <a:xfrm>
            <a:off x="-4917" y="0"/>
            <a:ext cx="3724945" cy="6857998"/>
          </a:xfrm>
          <a:custGeom>
            <a:avLst/>
            <a:gdLst>
              <a:gd name="connsiteX0" fmla="*/ 0 w 3724945"/>
              <a:gd name="connsiteY0" fmla="*/ 0 h 6857998"/>
              <a:gd name="connsiteX1" fmla="*/ 3724945 w 3724945"/>
              <a:gd name="connsiteY1" fmla="*/ 0 h 6857998"/>
              <a:gd name="connsiteX2" fmla="*/ 3724945 w 3724945"/>
              <a:gd name="connsiteY2" fmla="*/ 6857998 h 6857998"/>
              <a:gd name="connsiteX3" fmla="*/ 0 w 3724945"/>
              <a:gd name="connsiteY3" fmla="*/ 6857998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24945" h="6857998">
                <a:moveTo>
                  <a:pt x="0" y="0"/>
                </a:moveTo>
                <a:lnTo>
                  <a:pt x="3724945" y="0"/>
                </a:lnTo>
                <a:lnTo>
                  <a:pt x="3724945" y="6857998"/>
                </a:lnTo>
                <a:lnTo>
                  <a:pt x="0" y="6857998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  <a:cs typeface="阿里巴巴普惠体 R" panose="00020600040101010101" charset="-122"/>
              </a:rPr>
              <a:t>BY YUSHEN</a:t>
            </a:r>
            <a:endParaRPr lang="zh-CN" altLang="en-US" dirty="0">
              <a:noFill/>
              <a:cs typeface="阿里巴巴普惠体 R" panose="00020600040101010101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0" y="0"/>
            <a:ext cx="3724945" cy="6858000"/>
          </a:xfrm>
          <a:prstGeom prst="rect">
            <a:avLst/>
          </a:prstGeom>
          <a:solidFill>
            <a:srgbClr val="C0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阿里巴巴普惠体 R" panose="00020600040101010101" charset="-122"/>
              <a:ea typeface="阿里巴巴普惠体 R" panose="00020600040101010101" charset="-122"/>
              <a:cs typeface="阿里巴巴普惠体 R" panose="00020600040101010101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1182871" y="1669775"/>
            <a:ext cx="5300436" cy="3720736"/>
            <a:chOff x="1182871" y="1669775"/>
            <a:chExt cx="5300436" cy="3720736"/>
          </a:xfrm>
        </p:grpSpPr>
        <p:pic>
          <p:nvPicPr>
            <p:cNvPr id="6" name="图片 5" descr="黑色的笔记本电脑&#10;&#10;描述已自动生成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2871" y="1669775"/>
              <a:ext cx="5300436" cy="3720736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2000995" y="1806622"/>
              <a:ext cx="3664188" cy="2446828"/>
            </a:xfrm>
            <a:prstGeom prst="rect">
              <a:avLst/>
            </a:prstGeom>
          </p:spPr>
        </p:pic>
      </p:grpSp>
      <p:grpSp>
        <p:nvGrpSpPr>
          <p:cNvPr id="12" name="组合 11"/>
          <p:cNvGrpSpPr/>
          <p:nvPr/>
        </p:nvGrpSpPr>
        <p:grpSpPr>
          <a:xfrm>
            <a:off x="6860572" y="2126975"/>
            <a:ext cx="4514266" cy="2437414"/>
            <a:chOff x="6266189" y="1863645"/>
            <a:chExt cx="5732531" cy="3095199"/>
          </a:xfrm>
        </p:grpSpPr>
        <p:grpSp>
          <p:nvGrpSpPr>
            <p:cNvPr id="13" name="组合 12"/>
            <p:cNvGrpSpPr/>
            <p:nvPr/>
          </p:nvGrpSpPr>
          <p:grpSpPr>
            <a:xfrm>
              <a:off x="6266189" y="2615102"/>
              <a:ext cx="5732531" cy="2343742"/>
              <a:chOff x="833764" y="2456748"/>
              <a:chExt cx="5732531" cy="2343742"/>
            </a:xfrm>
          </p:grpSpPr>
          <p:sp>
            <p:nvSpPr>
              <p:cNvPr id="15" name="文本框 14"/>
              <p:cNvSpPr txBox="1"/>
              <p:nvPr/>
            </p:nvSpPr>
            <p:spPr>
              <a:xfrm>
                <a:off x="953746" y="4370570"/>
                <a:ext cx="5184000" cy="4299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en-US" altLang="zh-CN" sz="1600" dirty="0">
                    <a:solidFill>
                      <a:srgbClr val="C00000"/>
                    </a:solidFill>
                    <a:latin typeface="阿里巴巴普惠体 R" panose="00020600040101010101" charset="-122"/>
                    <a:ea typeface="阿里巴巴普惠体 R" panose="00020600040101010101" charset="-122"/>
                    <a:cs typeface="阿里巴巴普惠体 R" panose="00020600040101010101" charset="-122"/>
                  </a:rPr>
                  <a:t>PLOT CONTENT</a:t>
                </a:r>
              </a:p>
            </p:txBody>
          </p:sp>
          <p:grpSp>
            <p:nvGrpSpPr>
              <p:cNvPr id="16" name="组合 15"/>
              <p:cNvGrpSpPr/>
              <p:nvPr/>
            </p:nvGrpSpPr>
            <p:grpSpPr>
              <a:xfrm>
                <a:off x="833764" y="2456748"/>
                <a:ext cx="5732531" cy="1750665"/>
                <a:chOff x="833764" y="2456748"/>
                <a:chExt cx="5732531" cy="1750665"/>
              </a:xfrm>
            </p:grpSpPr>
            <p:sp>
              <p:nvSpPr>
                <p:cNvPr id="17" name="文本框 16"/>
                <p:cNvSpPr txBox="1"/>
                <p:nvPr/>
              </p:nvSpPr>
              <p:spPr>
                <a:xfrm>
                  <a:off x="833764" y="2456748"/>
                  <a:ext cx="5732531" cy="168059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zh-CN" altLang="en-US" sz="8000" dirty="0">
                      <a:solidFill>
                        <a:srgbClr val="C00000"/>
                      </a:solidFill>
                      <a:latin typeface="阿里巴巴普惠体 R" panose="00020600040101010101" charset="-122"/>
                      <a:ea typeface="阿里巴巴普惠体 R" panose="00020600040101010101" charset="-122"/>
                      <a:cs typeface="阿里巴巴普惠体 R" panose="00020600040101010101" charset="-122"/>
                    </a:rPr>
                    <a:t>剧情内容</a:t>
                  </a:r>
                </a:p>
              </p:txBody>
            </p:sp>
            <p:sp>
              <p:nvSpPr>
                <p:cNvPr id="18" name="矩形: 圆角 17"/>
                <p:cNvSpPr/>
                <p:nvPr/>
              </p:nvSpPr>
              <p:spPr>
                <a:xfrm rot="10800000" flipH="1" flipV="1">
                  <a:off x="1020003" y="4171413"/>
                  <a:ext cx="5184000" cy="360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>
                    <a:lumMod val="85000"/>
                    <a:lumOff val="1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zh-CN" altLang="en-US" sz="1400" dirty="0">
                    <a:solidFill>
                      <a:srgbClr val="C00000"/>
                    </a:solidFill>
                    <a:latin typeface="阿里巴巴普惠体 R" panose="00020600040101010101" charset="-122"/>
                    <a:ea typeface="阿里巴巴普惠体 R" panose="00020600040101010101" charset="-122"/>
                    <a:cs typeface="阿里巴巴普惠体 R" panose="00020600040101010101" charset="-122"/>
                  </a:endParaRPr>
                </a:p>
              </p:txBody>
            </p:sp>
          </p:grpSp>
        </p:grpSp>
        <p:sp>
          <p:nvSpPr>
            <p:cNvPr id="14" name="文本框 13"/>
            <p:cNvSpPr txBox="1"/>
            <p:nvPr/>
          </p:nvSpPr>
          <p:spPr>
            <a:xfrm>
              <a:off x="6367122" y="1863645"/>
              <a:ext cx="3861841" cy="8989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000" dirty="0">
                  <a:solidFill>
                    <a:srgbClr val="C00000"/>
                  </a:solidFill>
                  <a:latin typeface="阿里巴巴普惠体 R" panose="00020600040101010101" charset="-122"/>
                  <a:ea typeface="阿里巴巴普惠体 R" panose="00020600040101010101" charset="-122"/>
                  <a:cs typeface="阿里巴巴普惠体 R" panose="00020600040101010101" charset="-122"/>
                </a:rPr>
                <a:t>PART 02</a:t>
              </a:r>
              <a:endParaRPr lang="zh-CN" altLang="en-US" sz="4000" dirty="0">
                <a:solidFill>
                  <a:srgbClr val="C00000"/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endParaRP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411257" y="243313"/>
            <a:ext cx="2203657" cy="668386"/>
            <a:chOff x="939337" y="1925465"/>
            <a:chExt cx="2700337" cy="819033"/>
          </a:xfrm>
        </p:grpSpPr>
        <p:sp>
          <p:nvSpPr>
            <p:cNvPr id="8" name="文本框 7"/>
            <p:cNvSpPr txBox="1"/>
            <p:nvPr/>
          </p:nvSpPr>
          <p:spPr>
            <a:xfrm>
              <a:off x="939337" y="1925465"/>
              <a:ext cx="1968798" cy="5657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lang="en-US" altLang="zh-CN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阿里巴巴普惠体 R" panose="00020600040101010101" charset="-122"/>
                  <a:ea typeface="阿里巴巴普惠体 R" panose="00020600040101010101" charset="-122"/>
                  <a:cs typeface="阿里巴巴普惠体 R" panose="00020600040101010101" charset="-122"/>
                </a:rPr>
                <a:t>02 </a:t>
              </a:r>
              <a:r>
                <a:rPr lang="zh-CN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阿里巴巴普惠体 R" panose="00020600040101010101" charset="-122"/>
                  <a:ea typeface="阿里巴巴普惠体 R" panose="00020600040101010101" charset="-122"/>
                  <a:cs typeface="阿里巴巴普惠体 R" panose="00020600040101010101" charset="-122"/>
                </a:rPr>
                <a:t>剧情内容</a:t>
              </a: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939337" y="2412530"/>
              <a:ext cx="2700337" cy="33196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dist">
                <a:lnSpc>
                  <a:spcPct val="114000"/>
                </a:lnSpc>
              </a:pPr>
              <a:r>
                <a:rPr lang="en-US" altLang="zh-CN" sz="10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阿里巴巴普惠体 R" panose="00020600040101010101" charset="-122"/>
                  <a:ea typeface="阿里巴巴普惠体 R" panose="00020600040101010101" charset="-122"/>
                  <a:cs typeface="阿里巴巴普惠体 R" panose="00020600040101010101" charset="-122"/>
                </a:rPr>
                <a:t>PLOT CONTENT</a:t>
              </a:r>
            </a:p>
          </p:txBody>
        </p:sp>
      </p:grpSp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  <a:cs typeface="阿里巴巴普惠体 R" panose="00020600040101010101" charset="-122"/>
              </a:rPr>
              <a:t>BY YUSHEN</a:t>
            </a:r>
            <a:endParaRPr lang="zh-CN" altLang="en-US" dirty="0">
              <a:noFill/>
              <a:cs typeface="阿里巴巴普惠体 R" panose="00020600040101010101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0802643" y="296104"/>
            <a:ext cx="1036432" cy="261610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rPr>
              <a:t>YOUR LOGO</a:t>
            </a:r>
            <a:endParaRPr lang="zh-CN" altLang="en-US" sz="1100" dirty="0">
              <a:solidFill>
                <a:schemeClr val="tx1">
                  <a:lumMod val="85000"/>
                  <a:lumOff val="15000"/>
                </a:schemeClr>
              </a:solidFill>
              <a:latin typeface="阿里巴巴普惠体 R" panose="00020600040101010101" charset="-122"/>
              <a:ea typeface="阿里巴巴普惠体 R" panose="00020600040101010101" charset="-122"/>
              <a:cs typeface="阿里巴巴普惠体 R" panose="00020600040101010101" charset="-122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-1113827" y="3250459"/>
            <a:ext cx="14831732" cy="4851728"/>
            <a:chOff x="-1113827" y="3250459"/>
            <a:chExt cx="14831732" cy="4851728"/>
          </a:xfrm>
        </p:grpSpPr>
        <p:grpSp>
          <p:nvGrpSpPr>
            <p:cNvPr id="12" name="组合 11"/>
            <p:cNvGrpSpPr/>
            <p:nvPr/>
          </p:nvGrpSpPr>
          <p:grpSpPr>
            <a:xfrm>
              <a:off x="1645178" y="3250459"/>
              <a:ext cx="5210018" cy="3333267"/>
              <a:chOff x="950969" y="312892"/>
              <a:chExt cx="6673612" cy="4269646"/>
            </a:xfrm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grpSpPr>
          <p:sp>
            <p:nvSpPr>
              <p:cNvPr id="20" name="等腰三角形 19"/>
              <p:cNvSpPr/>
              <p:nvPr/>
            </p:nvSpPr>
            <p:spPr>
              <a:xfrm rot="19176085" flipV="1">
                <a:off x="950969" y="2448620"/>
                <a:ext cx="5429966" cy="1018637"/>
              </a:xfrm>
              <a:prstGeom prst="triangle">
                <a:avLst>
                  <a:gd name="adj" fmla="val 25076"/>
                </a:avLst>
              </a:prstGeom>
              <a:gradFill flip="none" rotWithShape="1">
                <a:gsLst>
                  <a:gs pos="38000">
                    <a:srgbClr val="DF0000"/>
                  </a:gs>
                  <a:gs pos="16000">
                    <a:srgbClr val="F00000"/>
                  </a:gs>
                  <a:gs pos="0">
                    <a:srgbClr val="FF0000"/>
                  </a:gs>
                  <a:gs pos="89000">
                    <a:srgbClr val="AC0000"/>
                  </a:gs>
                </a:gsLst>
                <a:lin ang="0" scaled="1"/>
                <a:tileRect/>
              </a:gradFill>
              <a:ln w="22225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4400" b="0" i="0" u="none" strike="noStrike" kern="0" cap="none" spc="30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阿里巴巴普惠体 R" panose="00020600040101010101" charset="-122"/>
                  <a:ea typeface="阿里巴巴普惠体 R" panose="00020600040101010101" charset="-122"/>
                  <a:cs typeface="阿里巴巴普惠体 R" panose="00020600040101010101" charset="-122"/>
                </a:endParaRPr>
              </a:p>
            </p:txBody>
          </p:sp>
          <p:sp>
            <p:nvSpPr>
              <p:cNvPr id="21" name="等腰三角形 20"/>
              <p:cNvSpPr/>
              <p:nvPr/>
            </p:nvSpPr>
            <p:spPr>
              <a:xfrm>
                <a:off x="2622498" y="834519"/>
                <a:ext cx="4370132" cy="3226393"/>
              </a:xfrm>
              <a:prstGeom prst="triangle">
                <a:avLst>
                  <a:gd name="adj" fmla="val 62956"/>
                </a:avLst>
              </a:prstGeom>
              <a:gradFill flip="none" rotWithShape="1">
                <a:gsLst>
                  <a:gs pos="56000">
                    <a:srgbClr val="DF0000"/>
                  </a:gs>
                  <a:gs pos="28000">
                    <a:srgbClr val="F00000"/>
                  </a:gs>
                  <a:gs pos="0">
                    <a:srgbClr val="FF0000"/>
                  </a:gs>
                  <a:gs pos="89000">
                    <a:srgbClr val="C00000"/>
                  </a:gs>
                </a:gsLst>
                <a:lin ang="16200000" scaled="1"/>
                <a:tileRect/>
              </a:gradFill>
              <a:ln w="22225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4400" b="0" i="0" u="none" strike="noStrike" kern="0" cap="none" spc="30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阿里巴巴普惠体 R" panose="00020600040101010101" charset="-122"/>
                  <a:ea typeface="阿里巴巴普惠体 R" panose="00020600040101010101" charset="-122"/>
                  <a:cs typeface="阿里巴巴普惠体 R" panose="00020600040101010101" charset="-122"/>
                </a:endParaRPr>
              </a:p>
            </p:txBody>
          </p:sp>
          <p:sp>
            <p:nvSpPr>
              <p:cNvPr id="22" name="等腰三角形 21"/>
              <p:cNvSpPr/>
              <p:nvPr/>
            </p:nvSpPr>
            <p:spPr>
              <a:xfrm rot="19417803">
                <a:off x="5858248" y="312892"/>
                <a:ext cx="1766333" cy="4269646"/>
              </a:xfrm>
              <a:prstGeom prst="triangle">
                <a:avLst>
                  <a:gd name="adj" fmla="val 41351"/>
                </a:avLst>
              </a:prstGeom>
              <a:gradFill flip="none" rotWithShape="1">
                <a:gsLst>
                  <a:gs pos="10000">
                    <a:srgbClr val="EF0000"/>
                  </a:gs>
                  <a:gs pos="52000">
                    <a:srgbClr val="CF0000"/>
                  </a:gs>
                  <a:gs pos="25000">
                    <a:srgbClr val="DF0000"/>
                  </a:gs>
                  <a:gs pos="0">
                    <a:srgbClr val="FF0000"/>
                  </a:gs>
                  <a:gs pos="89000">
                    <a:srgbClr val="A40000"/>
                  </a:gs>
                </a:gsLst>
                <a:lin ang="16200000" scaled="1"/>
                <a:tileRect/>
              </a:gradFill>
              <a:ln w="22225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4400" b="0" i="0" u="none" strike="noStrike" kern="0" cap="none" spc="30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阿里巴巴普惠体 R" panose="00020600040101010101" charset="-122"/>
                  <a:ea typeface="阿里巴巴普惠体 R" panose="00020600040101010101" charset="-122"/>
                  <a:cs typeface="阿里巴巴普惠体 R" panose="00020600040101010101" charset="-122"/>
                </a:endParaRPr>
              </a:p>
            </p:txBody>
          </p:sp>
        </p:grpSp>
        <p:grpSp>
          <p:nvGrpSpPr>
            <p:cNvPr id="13" name="组合 12"/>
            <p:cNvGrpSpPr/>
            <p:nvPr/>
          </p:nvGrpSpPr>
          <p:grpSpPr>
            <a:xfrm>
              <a:off x="-450959" y="5370973"/>
              <a:ext cx="4265522" cy="1630552"/>
              <a:chOff x="336177" y="157249"/>
              <a:chExt cx="4265522" cy="1630552"/>
            </a:xfrm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grpSpPr>
          <p:sp>
            <p:nvSpPr>
              <p:cNvPr id="18" name="等腰三角形 17"/>
              <p:cNvSpPr/>
              <p:nvPr/>
            </p:nvSpPr>
            <p:spPr>
              <a:xfrm rot="18684353">
                <a:off x="3077668" y="-385428"/>
                <a:ext cx="787357" cy="2260705"/>
              </a:xfrm>
              <a:prstGeom prst="triangle">
                <a:avLst>
                  <a:gd name="adj" fmla="val 22462"/>
                </a:avLst>
              </a:prstGeom>
              <a:solidFill>
                <a:sysClr val="windowText" lastClr="000000">
                  <a:lumMod val="75000"/>
                  <a:lumOff val="25000"/>
                </a:sysClr>
              </a:solidFill>
              <a:ln w="22225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4400" b="0" i="0" u="none" strike="noStrike" kern="0" cap="none" spc="30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阿里巴巴普惠体 R" panose="00020600040101010101" charset="-122"/>
                  <a:ea typeface="阿里巴巴普惠体 R" panose="00020600040101010101" charset="-122"/>
                  <a:cs typeface="阿里巴巴普惠体 R" panose="00020600040101010101" charset="-122"/>
                </a:endParaRPr>
              </a:p>
            </p:txBody>
          </p:sp>
          <p:sp>
            <p:nvSpPr>
              <p:cNvPr id="19" name="等腰三角形 18"/>
              <p:cNvSpPr/>
              <p:nvPr/>
            </p:nvSpPr>
            <p:spPr>
              <a:xfrm>
                <a:off x="336177" y="157249"/>
                <a:ext cx="3724835" cy="1630552"/>
              </a:xfrm>
              <a:prstGeom prst="triangle">
                <a:avLst>
                  <a:gd name="adj" fmla="val 57942"/>
                </a:avLst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阿里巴巴普惠体 R" panose="00020600040101010101" charset="-122"/>
                  <a:ea typeface="阿里巴巴普惠体 R" panose="00020600040101010101" charset="-122"/>
                  <a:cs typeface="阿里巴巴普惠体 R" panose="00020600040101010101" charset="-122"/>
                </a:endParaRPr>
              </a:p>
            </p:txBody>
          </p:sp>
        </p:grpSp>
        <p:grpSp>
          <p:nvGrpSpPr>
            <p:cNvPr id="14" name="组合 13"/>
            <p:cNvGrpSpPr/>
            <p:nvPr/>
          </p:nvGrpSpPr>
          <p:grpSpPr>
            <a:xfrm>
              <a:off x="-1113827" y="4714366"/>
              <a:ext cx="14831732" cy="3387821"/>
              <a:chOff x="-2041741" y="3315050"/>
              <a:chExt cx="13694629" cy="2641997"/>
            </a:xfrm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grpSpPr>
          <p:sp>
            <p:nvSpPr>
              <p:cNvPr id="15" name="等腰三角形 14"/>
              <p:cNvSpPr/>
              <p:nvPr/>
            </p:nvSpPr>
            <p:spPr>
              <a:xfrm rot="20829446" flipV="1">
                <a:off x="-2041741" y="4282395"/>
                <a:ext cx="9311355" cy="1466236"/>
              </a:xfrm>
              <a:prstGeom prst="triangle">
                <a:avLst>
                  <a:gd name="adj" fmla="val 25076"/>
                </a:avLst>
              </a:prstGeom>
              <a:gradFill flip="none" rotWithShape="1">
                <a:gsLst>
                  <a:gs pos="38000">
                    <a:srgbClr val="DF0000"/>
                  </a:gs>
                  <a:gs pos="16000">
                    <a:srgbClr val="F00000"/>
                  </a:gs>
                  <a:gs pos="0">
                    <a:srgbClr val="FF0000"/>
                  </a:gs>
                  <a:gs pos="89000">
                    <a:srgbClr val="AC0000"/>
                  </a:gs>
                </a:gsLst>
                <a:lin ang="0" scaled="1"/>
                <a:tileRect/>
              </a:gradFill>
              <a:ln w="22225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4400" b="0" i="0" u="none" strike="noStrike" kern="0" cap="none" spc="30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阿里巴巴普惠体 R" panose="00020600040101010101" charset="-122"/>
                  <a:ea typeface="阿里巴巴普惠体 R" panose="00020600040101010101" charset="-122"/>
                  <a:cs typeface="阿里巴巴普惠体 R" panose="00020600040101010101" charset="-122"/>
                </a:endParaRPr>
              </a:p>
            </p:txBody>
          </p:sp>
          <p:sp>
            <p:nvSpPr>
              <p:cNvPr id="16" name="等腰三角形 15"/>
              <p:cNvSpPr/>
              <p:nvPr/>
            </p:nvSpPr>
            <p:spPr>
              <a:xfrm>
                <a:off x="1008528" y="3426713"/>
                <a:ext cx="9211236" cy="2530334"/>
              </a:xfrm>
              <a:prstGeom prst="triangle">
                <a:avLst>
                  <a:gd name="adj" fmla="val 64329"/>
                </a:avLst>
              </a:prstGeom>
              <a:gradFill flip="none" rotWithShape="1">
                <a:gsLst>
                  <a:gs pos="56000">
                    <a:srgbClr val="DF0000"/>
                  </a:gs>
                  <a:gs pos="28000">
                    <a:srgbClr val="F00000"/>
                  </a:gs>
                  <a:gs pos="0">
                    <a:srgbClr val="FF0000"/>
                  </a:gs>
                  <a:gs pos="89000">
                    <a:srgbClr val="C00000"/>
                  </a:gs>
                </a:gsLst>
                <a:lin ang="16200000" scaled="1"/>
                <a:tileRect/>
              </a:gradFill>
              <a:ln w="22225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4400" b="0" i="0" u="none" strike="noStrike" kern="0" cap="none" spc="30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阿里巴巴普惠体 R" panose="00020600040101010101" charset="-122"/>
                  <a:ea typeface="阿里巴巴普惠体 R" panose="00020600040101010101" charset="-122"/>
                  <a:cs typeface="阿里巴巴普惠体 R" panose="00020600040101010101" charset="-122"/>
                </a:endParaRPr>
              </a:p>
            </p:txBody>
          </p:sp>
          <p:sp>
            <p:nvSpPr>
              <p:cNvPr id="17" name="等腰三角形 16"/>
              <p:cNvSpPr/>
              <p:nvPr/>
            </p:nvSpPr>
            <p:spPr>
              <a:xfrm rot="18488394">
                <a:off x="7835282" y="2039921"/>
                <a:ext cx="2542478" cy="5092735"/>
              </a:xfrm>
              <a:prstGeom prst="triangle">
                <a:avLst>
                  <a:gd name="adj" fmla="val 41351"/>
                </a:avLst>
              </a:prstGeom>
              <a:gradFill flip="none" rotWithShape="1">
                <a:gsLst>
                  <a:gs pos="10000">
                    <a:srgbClr val="EF0000"/>
                  </a:gs>
                  <a:gs pos="52000">
                    <a:srgbClr val="CF0000"/>
                  </a:gs>
                  <a:gs pos="25000">
                    <a:srgbClr val="DF0000"/>
                  </a:gs>
                  <a:gs pos="0">
                    <a:srgbClr val="FF0000"/>
                  </a:gs>
                  <a:gs pos="89000">
                    <a:srgbClr val="A40000"/>
                  </a:gs>
                </a:gsLst>
                <a:lin ang="16200000" scaled="1"/>
                <a:tileRect/>
              </a:gradFill>
              <a:ln w="22225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4400" b="0" i="0" u="none" strike="noStrike" kern="0" cap="none" spc="30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阿里巴巴普惠体 R" panose="00020600040101010101" charset="-122"/>
                  <a:ea typeface="阿里巴巴普惠体 R" panose="00020600040101010101" charset="-122"/>
                  <a:cs typeface="阿里巴巴普惠体 R" panose="00020600040101010101" charset="-122"/>
                </a:endParaRPr>
              </a:p>
            </p:txBody>
          </p:sp>
        </p:grpSp>
      </p:grpSp>
      <p:grpSp>
        <p:nvGrpSpPr>
          <p:cNvPr id="23" name="组合 22"/>
          <p:cNvGrpSpPr/>
          <p:nvPr/>
        </p:nvGrpSpPr>
        <p:grpSpPr>
          <a:xfrm>
            <a:off x="1021449" y="3145894"/>
            <a:ext cx="1977404" cy="1834699"/>
            <a:chOff x="1021449" y="3145894"/>
            <a:chExt cx="1977404" cy="1834699"/>
          </a:xfrm>
        </p:grpSpPr>
        <p:sp>
          <p:nvSpPr>
            <p:cNvPr id="24" name="Freeform 903"/>
            <p:cNvSpPr>
              <a:spLocks noEditPoints="1"/>
            </p:cNvSpPr>
            <p:nvPr/>
          </p:nvSpPr>
          <p:spPr bwMode="auto">
            <a:xfrm>
              <a:off x="1073147" y="3145894"/>
              <a:ext cx="404813" cy="366713"/>
            </a:xfrm>
            <a:custGeom>
              <a:avLst/>
              <a:gdLst>
                <a:gd name="T0" fmla="*/ 71 w 158"/>
                <a:gd name="T1" fmla="*/ 73 h 143"/>
                <a:gd name="T2" fmla="*/ 47 w 158"/>
                <a:gd name="T3" fmla="*/ 64 h 143"/>
                <a:gd name="T4" fmla="*/ 14 w 158"/>
                <a:gd name="T5" fmla="*/ 71 h 143"/>
                <a:gd name="T6" fmla="*/ 0 w 158"/>
                <a:gd name="T7" fmla="*/ 122 h 143"/>
                <a:gd name="T8" fmla="*/ 56 w 158"/>
                <a:gd name="T9" fmla="*/ 125 h 143"/>
                <a:gd name="T10" fmla="*/ 71 w 158"/>
                <a:gd name="T11" fmla="*/ 73 h 143"/>
                <a:gd name="T12" fmla="*/ 71 w 158"/>
                <a:gd name="T13" fmla="*/ 73 h 143"/>
                <a:gd name="T14" fmla="*/ 51 w 158"/>
                <a:gd name="T15" fmla="*/ 53 h 143"/>
                <a:gd name="T16" fmla="*/ 74 w 158"/>
                <a:gd name="T17" fmla="*/ 62 h 143"/>
                <a:gd name="T18" fmla="*/ 89 w 158"/>
                <a:gd name="T19" fmla="*/ 11 h 143"/>
                <a:gd name="T20" fmla="*/ 66 w 158"/>
                <a:gd name="T21" fmla="*/ 2 h 143"/>
                <a:gd name="T22" fmla="*/ 32 w 158"/>
                <a:gd name="T23" fmla="*/ 8 h 143"/>
                <a:gd name="T24" fmla="*/ 18 w 158"/>
                <a:gd name="T25" fmla="*/ 59 h 143"/>
                <a:gd name="T26" fmla="*/ 51 w 158"/>
                <a:gd name="T27" fmla="*/ 53 h 143"/>
                <a:gd name="T28" fmla="*/ 111 w 158"/>
                <a:gd name="T29" fmla="*/ 89 h 143"/>
                <a:gd name="T30" fmla="*/ 80 w 158"/>
                <a:gd name="T31" fmla="*/ 79 h 143"/>
                <a:gd name="T32" fmla="*/ 80 w 158"/>
                <a:gd name="T33" fmla="*/ 79 h 143"/>
                <a:gd name="T34" fmla="*/ 65 w 158"/>
                <a:gd name="T35" fmla="*/ 131 h 143"/>
                <a:gd name="T36" fmla="*/ 125 w 158"/>
                <a:gd name="T37" fmla="*/ 135 h 143"/>
                <a:gd name="T38" fmla="*/ 140 w 158"/>
                <a:gd name="T39" fmla="*/ 84 h 143"/>
                <a:gd name="T40" fmla="*/ 140 w 158"/>
                <a:gd name="T41" fmla="*/ 84 h 143"/>
                <a:gd name="T42" fmla="*/ 111 w 158"/>
                <a:gd name="T43" fmla="*/ 89 h 143"/>
                <a:gd name="T44" fmla="*/ 158 w 158"/>
                <a:gd name="T45" fmla="*/ 21 h 143"/>
                <a:gd name="T46" fmla="*/ 158 w 158"/>
                <a:gd name="T47" fmla="*/ 21 h 143"/>
                <a:gd name="T48" fmla="*/ 98 w 158"/>
                <a:gd name="T49" fmla="*/ 17 h 143"/>
                <a:gd name="T50" fmla="*/ 96 w 158"/>
                <a:gd name="T51" fmla="*/ 24 h 143"/>
                <a:gd name="T52" fmla="*/ 91 w 158"/>
                <a:gd name="T53" fmla="*/ 42 h 143"/>
                <a:gd name="T54" fmla="*/ 83 w 158"/>
                <a:gd name="T55" fmla="*/ 69 h 143"/>
                <a:gd name="T56" fmla="*/ 143 w 158"/>
                <a:gd name="T57" fmla="*/ 73 h 143"/>
                <a:gd name="T58" fmla="*/ 158 w 158"/>
                <a:gd name="T59" fmla="*/ 21 h 143"/>
                <a:gd name="T60" fmla="*/ 158 w 158"/>
                <a:gd name="T61" fmla="*/ 21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58" h="143">
                  <a:moveTo>
                    <a:pt x="71" y="73"/>
                  </a:moveTo>
                  <a:cubicBezTo>
                    <a:pt x="63" y="69"/>
                    <a:pt x="56" y="65"/>
                    <a:pt x="47" y="64"/>
                  </a:cubicBezTo>
                  <a:cubicBezTo>
                    <a:pt x="36" y="63"/>
                    <a:pt x="25" y="66"/>
                    <a:pt x="14" y="71"/>
                  </a:cubicBezTo>
                  <a:cubicBezTo>
                    <a:pt x="0" y="122"/>
                    <a:pt x="0" y="122"/>
                    <a:pt x="0" y="122"/>
                  </a:cubicBezTo>
                  <a:cubicBezTo>
                    <a:pt x="19" y="114"/>
                    <a:pt x="37" y="113"/>
                    <a:pt x="56" y="125"/>
                  </a:cubicBezTo>
                  <a:cubicBezTo>
                    <a:pt x="71" y="73"/>
                    <a:pt x="71" y="73"/>
                    <a:pt x="71" y="73"/>
                  </a:cubicBezTo>
                  <a:cubicBezTo>
                    <a:pt x="71" y="73"/>
                    <a:pt x="71" y="73"/>
                    <a:pt x="71" y="73"/>
                  </a:cubicBezTo>
                  <a:moveTo>
                    <a:pt x="51" y="53"/>
                  </a:moveTo>
                  <a:cubicBezTo>
                    <a:pt x="60" y="54"/>
                    <a:pt x="68" y="58"/>
                    <a:pt x="74" y="62"/>
                  </a:cubicBezTo>
                  <a:cubicBezTo>
                    <a:pt x="79" y="45"/>
                    <a:pt x="84" y="28"/>
                    <a:pt x="89" y="11"/>
                  </a:cubicBezTo>
                  <a:cubicBezTo>
                    <a:pt x="81" y="6"/>
                    <a:pt x="74" y="3"/>
                    <a:pt x="66" y="2"/>
                  </a:cubicBezTo>
                  <a:cubicBezTo>
                    <a:pt x="54" y="0"/>
                    <a:pt x="43" y="4"/>
                    <a:pt x="32" y="8"/>
                  </a:cubicBezTo>
                  <a:cubicBezTo>
                    <a:pt x="27" y="25"/>
                    <a:pt x="23" y="42"/>
                    <a:pt x="18" y="59"/>
                  </a:cubicBezTo>
                  <a:cubicBezTo>
                    <a:pt x="28" y="55"/>
                    <a:pt x="40" y="52"/>
                    <a:pt x="51" y="53"/>
                  </a:cubicBezTo>
                  <a:moveTo>
                    <a:pt x="111" y="89"/>
                  </a:moveTo>
                  <a:cubicBezTo>
                    <a:pt x="97" y="89"/>
                    <a:pt x="88" y="85"/>
                    <a:pt x="80" y="79"/>
                  </a:cubicBezTo>
                  <a:cubicBezTo>
                    <a:pt x="80" y="79"/>
                    <a:pt x="80" y="79"/>
                    <a:pt x="80" y="79"/>
                  </a:cubicBezTo>
                  <a:cubicBezTo>
                    <a:pt x="65" y="131"/>
                    <a:pt x="65" y="131"/>
                    <a:pt x="65" y="131"/>
                  </a:cubicBezTo>
                  <a:cubicBezTo>
                    <a:pt x="84" y="143"/>
                    <a:pt x="105" y="143"/>
                    <a:pt x="125" y="135"/>
                  </a:cubicBezTo>
                  <a:cubicBezTo>
                    <a:pt x="140" y="84"/>
                    <a:pt x="140" y="84"/>
                    <a:pt x="140" y="84"/>
                  </a:cubicBezTo>
                  <a:cubicBezTo>
                    <a:pt x="140" y="84"/>
                    <a:pt x="140" y="84"/>
                    <a:pt x="140" y="84"/>
                  </a:cubicBezTo>
                  <a:cubicBezTo>
                    <a:pt x="129" y="88"/>
                    <a:pt x="119" y="89"/>
                    <a:pt x="111" y="89"/>
                  </a:cubicBezTo>
                  <a:moveTo>
                    <a:pt x="158" y="21"/>
                  </a:moveTo>
                  <a:cubicBezTo>
                    <a:pt x="158" y="21"/>
                    <a:pt x="158" y="21"/>
                    <a:pt x="158" y="21"/>
                  </a:cubicBezTo>
                  <a:cubicBezTo>
                    <a:pt x="137" y="29"/>
                    <a:pt x="117" y="30"/>
                    <a:pt x="98" y="17"/>
                  </a:cubicBezTo>
                  <a:cubicBezTo>
                    <a:pt x="97" y="20"/>
                    <a:pt x="96" y="23"/>
                    <a:pt x="96" y="24"/>
                  </a:cubicBezTo>
                  <a:cubicBezTo>
                    <a:pt x="94" y="30"/>
                    <a:pt x="92" y="36"/>
                    <a:pt x="91" y="42"/>
                  </a:cubicBezTo>
                  <a:cubicBezTo>
                    <a:pt x="88" y="51"/>
                    <a:pt x="85" y="60"/>
                    <a:pt x="83" y="69"/>
                  </a:cubicBezTo>
                  <a:cubicBezTo>
                    <a:pt x="101" y="81"/>
                    <a:pt x="123" y="82"/>
                    <a:pt x="143" y="73"/>
                  </a:cubicBezTo>
                  <a:cubicBezTo>
                    <a:pt x="158" y="21"/>
                    <a:pt x="158" y="21"/>
                    <a:pt x="158" y="21"/>
                  </a:cubicBezTo>
                  <a:cubicBezTo>
                    <a:pt x="158" y="21"/>
                    <a:pt x="158" y="21"/>
                    <a:pt x="158" y="21"/>
                  </a:cubicBezTo>
                </a:path>
              </a:pathLst>
            </a:custGeom>
            <a:solidFill>
              <a:srgbClr val="262626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endParaRPr>
            </a:p>
          </p:txBody>
        </p:sp>
        <p:grpSp>
          <p:nvGrpSpPr>
            <p:cNvPr id="25" name="组合 24"/>
            <p:cNvGrpSpPr/>
            <p:nvPr/>
          </p:nvGrpSpPr>
          <p:grpSpPr>
            <a:xfrm>
              <a:off x="1021449" y="3744486"/>
              <a:ext cx="1977404" cy="1236107"/>
              <a:chOff x="1268214" y="2160151"/>
              <a:chExt cx="2606611" cy="1629434"/>
            </a:xfrm>
          </p:grpSpPr>
          <p:sp>
            <p:nvSpPr>
              <p:cNvPr id="26" name="TextBox 7"/>
              <p:cNvSpPr txBox="1"/>
              <p:nvPr/>
            </p:nvSpPr>
            <p:spPr>
              <a:xfrm>
                <a:off x="1268214" y="2874708"/>
                <a:ext cx="2531680" cy="914877"/>
              </a:xfrm>
              <a:prstGeom prst="rect">
                <a:avLst/>
              </a:prstGeom>
              <a:noFill/>
            </p:spPr>
            <p:txBody>
              <a:bodyPr wrap="square" lIns="0" rIns="0">
                <a:spAutoFit/>
              </a:bodyPr>
              <a:lstStyle/>
              <a:p>
                <a:pPr algn="just" defTabSz="457200">
                  <a:lnSpc>
                    <a:spcPct val="150000"/>
                  </a:lnSpc>
                </a:pPr>
                <a:r>
                  <a:rPr lang="zh-CN" altLang="en-US" sz="9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黑体 CN Light" panose="020B0300000000000000" pitchFamily="34" charset="-122"/>
                    <a:ea typeface="思源黑体 CN Light" panose="020B0300000000000000" pitchFamily="34" charset="-122"/>
                    <a:cs typeface="阿里巴巴普惠体 R" panose="00020600040101010101" charset="-122"/>
                  </a:rPr>
                  <a:t>单击此处键入文本单击此处此</a:t>
                </a:r>
                <a:endParaRPr lang="en-US" altLang="zh-CN" sz="9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  <a:cs typeface="阿里巴巴普惠体 R" panose="00020600040101010101" charset="-122"/>
                </a:endParaRPr>
              </a:p>
              <a:p>
                <a:pPr algn="just" defTabSz="457200">
                  <a:lnSpc>
                    <a:spcPct val="150000"/>
                  </a:lnSpc>
                </a:pPr>
                <a:r>
                  <a:rPr lang="zh-CN" altLang="en-US" sz="9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黑体 CN Light" panose="020B0300000000000000" pitchFamily="34" charset="-122"/>
                    <a:ea typeface="思源黑体 CN Light" panose="020B0300000000000000" pitchFamily="34" charset="-122"/>
                    <a:cs typeface="阿里巴巴普惠体 R" panose="00020600040101010101" charset="-122"/>
                  </a:rPr>
                  <a:t>处键入文本单击此处键入文本单击此处键入此处键入单击此处键入</a:t>
                </a:r>
                <a:endParaRPr lang="en-US" altLang="zh-CN" sz="9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  <a:cs typeface="阿里巴巴普惠体 R" panose="00020600040101010101" charset="-122"/>
                </a:endParaRPr>
              </a:p>
            </p:txBody>
          </p:sp>
          <p:sp>
            <p:nvSpPr>
              <p:cNvPr id="27" name="TextBox 6"/>
              <p:cNvSpPr txBox="1"/>
              <p:nvPr/>
            </p:nvSpPr>
            <p:spPr>
              <a:xfrm>
                <a:off x="1269024" y="2160151"/>
                <a:ext cx="2605801" cy="527424"/>
              </a:xfrm>
              <a:prstGeom prst="rect">
                <a:avLst/>
              </a:prstGeom>
              <a:noFill/>
            </p:spPr>
            <p:txBody>
              <a:bodyPr wrap="square" lIns="0" rIns="0">
                <a:spAutoFit/>
              </a:bodyPr>
              <a:lstStyle/>
              <a:p>
                <a:pPr lvl="0" algn="just" defTabSz="457200"/>
                <a:r>
                  <a:rPr lang="zh-CN" altLang="en-US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阿里巴巴普惠体 R" panose="00020600040101010101" charset="-122"/>
                    <a:ea typeface="阿里巴巴普惠体 R" panose="00020600040101010101" charset="-122"/>
                    <a:cs typeface="阿里巴巴普惠体 R" panose="00020600040101010101" charset="-122"/>
                  </a:rPr>
                  <a:t>标题文字添加</a:t>
                </a:r>
              </a:p>
            </p:txBody>
          </p:sp>
          <p:cxnSp>
            <p:nvCxnSpPr>
              <p:cNvPr id="28" name="Straight Connector 24"/>
              <p:cNvCxnSpPr/>
              <p:nvPr/>
            </p:nvCxnSpPr>
            <p:spPr bwMode="auto">
              <a:xfrm>
                <a:off x="1277738" y="2787159"/>
                <a:ext cx="1303711" cy="0"/>
              </a:xfrm>
              <a:prstGeom prst="line">
                <a:avLst/>
              </a:prstGeom>
              <a:ln w="25400">
                <a:solidFill>
                  <a:srgbClr val="B5021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9" name="组合 28"/>
          <p:cNvGrpSpPr/>
          <p:nvPr/>
        </p:nvGrpSpPr>
        <p:grpSpPr>
          <a:xfrm>
            <a:off x="4118596" y="1587637"/>
            <a:ext cx="1977404" cy="1771661"/>
            <a:chOff x="4118596" y="1587637"/>
            <a:chExt cx="1977404" cy="1771661"/>
          </a:xfrm>
        </p:grpSpPr>
        <p:grpSp>
          <p:nvGrpSpPr>
            <p:cNvPr id="30" name="组合 29"/>
            <p:cNvGrpSpPr/>
            <p:nvPr/>
          </p:nvGrpSpPr>
          <p:grpSpPr>
            <a:xfrm>
              <a:off x="4183793" y="1587637"/>
              <a:ext cx="415926" cy="358775"/>
              <a:chOff x="5072250" y="4321643"/>
              <a:chExt cx="415926" cy="358775"/>
            </a:xfrm>
          </p:grpSpPr>
          <p:sp>
            <p:nvSpPr>
              <p:cNvPr id="35" name="Freeform 1072"/>
              <p:cNvSpPr>
                <a:spLocks noEditPoints="1"/>
              </p:cNvSpPr>
              <p:nvPr/>
            </p:nvSpPr>
            <p:spPr bwMode="auto">
              <a:xfrm>
                <a:off x="5072250" y="4321643"/>
                <a:ext cx="315913" cy="358775"/>
              </a:xfrm>
              <a:custGeom>
                <a:avLst/>
                <a:gdLst>
                  <a:gd name="T0" fmla="*/ 105 w 123"/>
                  <a:gd name="T1" fmla="*/ 67 h 140"/>
                  <a:gd name="T2" fmla="*/ 105 w 123"/>
                  <a:gd name="T3" fmla="*/ 67 h 140"/>
                  <a:gd name="T4" fmla="*/ 123 w 123"/>
                  <a:gd name="T5" fmla="*/ 36 h 140"/>
                  <a:gd name="T6" fmla="*/ 87 w 123"/>
                  <a:gd name="T7" fmla="*/ 0 h 140"/>
                  <a:gd name="T8" fmla="*/ 51 w 123"/>
                  <a:gd name="T9" fmla="*/ 32 h 140"/>
                  <a:gd name="T10" fmla="*/ 29 w 123"/>
                  <a:gd name="T11" fmla="*/ 21 h 140"/>
                  <a:gd name="T12" fmla="*/ 4 w 123"/>
                  <a:gd name="T13" fmla="*/ 46 h 140"/>
                  <a:gd name="T14" fmla="*/ 15 w 123"/>
                  <a:gd name="T15" fmla="*/ 67 h 140"/>
                  <a:gd name="T16" fmla="*/ 14 w 123"/>
                  <a:gd name="T17" fmla="*/ 67 h 140"/>
                  <a:gd name="T18" fmla="*/ 0 w 123"/>
                  <a:gd name="T19" fmla="*/ 81 h 140"/>
                  <a:gd name="T20" fmla="*/ 0 w 123"/>
                  <a:gd name="T21" fmla="*/ 126 h 140"/>
                  <a:gd name="T22" fmla="*/ 14 w 123"/>
                  <a:gd name="T23" fmla="*/ 140 h 140"/>
                  <a:gd name="T24" fmla="*/ 105 w 123"/>
                  <a:gd name="T25" fmla="*/ 140 h 140"/>
                  <a:gd name="T26" fmla="*/ 119 w 123"/>
                  <a:gd name="T27" fmla="*/ 126 h 140"/>
                  <a:gd name="T28" fmla="*/ 119 w 123"/>
                  <a:gd name="T29" fmla="*/ 81 h 140"/>
                  <a:gd name="T30" fmla="*/ 105 w 123"/>
                  <a:gd name="T31" fmla="*/ 67 h 140"/>
                  <a:gd name="T32" fmla="*/ 44 w 123"/>
                  <a:gd name="T33" fmla="*/ 67 h 140"/>
                  <a:gd name="T34" fmla="*/ 54 w 123"/>
                  <a:gd name="T35" fmla="*/ 51 h 140"/>
                  <a:gd name="T36" fmla="*/ 70 w 123"/>
                  <a:gd name="T37" fmla="*/ 67 h 140"/>
                  <a:gd name="T38" fmla="*/ 44 w 123"/>
                  <a:gd name="T39" fmla="*/ 67 h 140"/>
                  <a:gd name="T40" fmla="*/ 62 w 123"/>
                  <a:gd name="T41" fmla="*/ 36 h 140"/>
                  <a:gd name="T42" fmla="*/ 87 w 123"/>
                  <a:gd name="T43" fmla="*/ 11 h 140"/>
                  <a:gd name="T44" fmla="*/ 112 w 123"/>
                  <a:gd name="T45" fmla="*/ 36 h 140"/>
                  <a:gd name="T46" fmla="*/ 87 w 123"/>
                  <a:gd name="T47" fmla="*/ 60 h 140"/>
                  <a:gd name="T48" fmla="*/ 62 w 123"/>
                  <a:gd name="T49" fmla="*/ 36 h 140"/>
                  <a:gd name="T50" fmla="*/ 87 w 123"/>
                  <a:gd name="T51" fmla="*/ 16 h 140"/>
                  <a:gd name="T52" fmla="*/ 67 w 123"/>
                  <a:gd name="T53" fmla="*/ 36 h 140"/>
                  <a:gd name="T54" fmla="*/ 87 w 123"/>
                  <a:gd name="T55" fmla="*/ 55 h 140"/>
                  <a:gd name="T56" fmla="*/ 107 w 123"/>
                  <a:gd name="T57" fmla="*/ 36 h 140"/>
                  <a:gd name="T58" fmla="*/ 87 w 123"/>
                  <a:gd name="T59" fmla="*/ 16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23" h="140">
                    <a:moveTo>
                      <a:pt x="105" y="67"/>
                    </a:moveTo>
                    <a:cubicBezTo>
                      <a:pt x="105" y="67"/>
                      <a:pt x="105" y="67"/>
                      <a:pt x="105" y="67"/>
                    </a:cubicBezTo>
                    <a:cubicBezTo>
                      <a:pt x="116" y="61"/>
                      <a:pt x="123" y="49"/>
                      <a:pt x="123" y="36"/>
                    </a:cubicBezTo>
                    <a:cubicBezTo>
                      <a:pt x="123" y="16"/>
                      <a:pt x="107" y="0"/>
                      <a:pt x="87" y="0"/>
                    </a:cubicBezTo>
                    <a:cubicBezTo>
                      <a:pt x="68" y="0"/>
                      <a:pt x="53" y="14"/>
                      <a:pt x="51" y="32"/>
                    </a:cubicBezTo>
                    <a:cubicBezTo>
                      <a:pt x="46" y="25"/>
                      <a:pt x="38" y="21"/>
                      <a:pt x="29" y="21"/>
                    </a:cubicBezTo>
                    <a:cubicBezTo>
                      <a:pt x="15" y="21"/>
                      <a:pt x="4" y="32"/>
                      <a:pt x="4" y="46"/>
                    </a:cubicBezTo>
                    <a:cubicBezTo>
                      <a:pt x="4" y="55"/>
                      <a:pt x="8" y="62"/>
                      <a:pt x="15" y="67"/>
                    </a:cubicBezTo>
                    <a:cubicBezTo>
                      <a:pt x="14" y="67"/>
                      <a:pt x="14" y="67"/>
                      <a:pt x="14" y="67"/>
                    </a:cubicBezTo>
                    <a:cubicBezTo>
                      <a:pt x="6" y="67"/>
                      <a:pt x="0" y="73"/>
                      <a:pt x="0" y="81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134"/>
                      <a:pt x="6" y="140"/>
                      <a:pt x="14" y="140"/>
                    </a:cubicBezTo>
                    <a:cubicBezTo>
                      <a:pt x="105" y="140"/>
                      <a:pt x="105" y="140"/>
                      <a:pt x="105" y="140"/>
                    </a:cubicBezTo>
                    <a:cubicBezTo>
                      <a:pt x="113" y="140"/>
                      <a:pt x="119" y="134"/>
                      <a:pt x="119" y="126"/>
                    </a:cubicBezTo>
                    <a:cubicBezTo>
                      <a:pt x="119" y="81"/>
                      <a:pt x="119" y="81"/>
                      <a:pt x="119" y="81"/>
                    </a:cubicBezTo>
                    <a:cubicBezTo>
                      <a:pt x="119" y="73"/>
                      <a:pt x="113" y="67"/>
                      <a:pt x="105" y="67"/>
                    </a:cubicBezTo>
                    <a:close/>
                    <a:moveTo>
                      <a:pt x="44" y="67"/>
                    </a:moveTo>
                    <a:cubicBezTo>
                      <a:pt x="49" y="63"/>
                      <a:pt x="53" y="58"/>
                      <a:pt x="54" y="51"/>
                    </a:cubicBezTo>
                    <a:cubicBezTo>
                      <a:pt x="58" y="58"/>
                      <a:pt x="63" y="63"/>
                      <a:pt x="70" y="67"/>
                    </a:cubicBezTo>
                    <a:lnTo>
                      <a:pt x="44" y="67"/>
                    </a:lnTo>
                    <a:close/>
                    <a:moveTo>
                      <a:pt x="62" y="36"/>
                    </a:moveTo>
                    <a:cubicBezTo>
                      <a:pt x="62" y="22"/>
                      <a:pt x="73" y="11"/>
                      <a:pt x="87" y="11"/>
                    </a:cubicBezTo>
                    <a:cubicBezTo>
                      <a:pt x="101" y="11"/>
                      <a:pt x="112" y="22"/>
                      <a:pt x="112" y="36"/>
                    </a:cubicBezTo>
                    <a:cubicBezTo>
                      <a:pt x="112" y="49"/>
                      <a:pt x="101" y="60"/>
                      <a:pt x="87" y="60"/>
                    </a:cubicBezTo>
                    <a:cubicBezTo>
                      <a:pt x="73" y="60"/>
                      <a:pt x="62" y="49"/>
                      <a:pt x="62" y="36"/>
                    </a:cubicBezTo>
                    <a:close/>
                    <a:moveTo>
                      <a:pt x="87" y="16"/>
                    </a:moveTo>
                    <a:cubicBezTo>
                      <a:pt x="76" y="16"/>
                      <a:pt x="67" y="25"/>
                      <a:pt x="67" y="36"/>
                    </a:cubicBezTo>
                    <a:cubicBezTo>
                      <a:pt x="67" y="46"/>
                      <a:pt x="76" y="55"/>
                      <a:pt x="87" y="55"/>
                    </a:cubicBezTo>
                    <a:cubicBezTo>
                      <a:pt x="98" y="55"/>
                      <a:pt x="107" y="46"/>
                      <a:pt x="107" y="36"/>
                    </a:cubicBezTo>
                    <a:cubicBezTo>
                      <a:pt x="107" y="25"/>
                      <a:pt x="98" y="16"/>
                      <a:pt x="87" y="16"/>
                    </a:cubicBezTo>
                    <a:close/>
                  </a:path>
                </a:pathLst>
              </a:custGeom>
              <a:solidFill>
                <a:srgbClr val="C00000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阿里巴巴普惠体 R" panose="00020600040101010101" charset="-122"/>
                  <a:ea typeface="阿里巴巴普惠体 R" panose="00020600040101010101" charset="-122"/>
                  <a:cs typeface="阿里巴巴普惠体 R" panose="00020600040101010101" charset="-122"/>
                </a:endParaRPr>
              </a:p>
            </p:txBody>
          </p:sp>
          <p:sp>
            <p:nvSpPr>
              <p:cNvPr id="36" name="Freeform 1073"/>
              <p:cNvSpPr/>
              <p:nvPr/>
            </p:nvSpPr>
            <p:spPr bwMode="auto">
              <a:xfrm>
                <a:off x="5394513" y="4513731"/>
                <a:ext cx="93663" cy="147638"/>
              </a:xfrm>
              <a:custGeom>
                <a:avLst/>
                <a:gdLst>
                  <a:gd name="T0" fmla="*/ 0 w 59"/>
                  <a:gd name="T1" fmla="*/ 32 h 93"/>
                  <a:gd name="T2" fmla="*/ 0 w 59"/>
                  <a:gd name="T3" fmla="*/ 63 h 93"/>
                  <a:gd name="T4" fmla="*/ 59 w 59"/>
                  <a:gd name="T5" fmla="*/ 93 h 93"/>
                  <a:gd name="T6" fmla="*/ 59 w 59"/>
                  <a:gd name="T7" fmla="*/ 0 h 93"/>
                  <a:gd name="T8" fmla="*/ 0 w 59"/>
                  <a:gd name="T9" fmla="*/ 32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93">
                    <a:moveTo>
                      <a:pt x="0" y="32"/>
                    </a:moveTo>
                    <a:lnTo>
                      <a:pt x="0" y="63"/>
                    </a:lnTo>
                    <a:lnTo>
                      <a:pt x="59" y="93"/>
                    </a:lnTo>
                    <a:lnTo>
                      <a:pt x="59" y="0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C00000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阿里巴巴普惠体 R" panose="00020600040101010101" charset="-122"/>
                  <a:ea typeface="阿里巴巴普惠体 R" panose="00020600040101010101" charset="-122"/>
                  <a:cs typeface="阿里巴巴普惠体 R" panose="00020600040101010101" charset="-122"/>
                </a:endParaRPr>
              </a:p>
            </p:txBody>
          </p:sp>
        </p:grpSp>
        <p:grpSp>
          <p:nvGrpSpPr>
            <p:cNvPr id="31" name="组合 30"/>
            <p:cNvGrpSpPr/>
            <p:nvPr/>
          </p:nvGrpSpPr>
          <p:grpSpPr>
            <a:xfrm>
              <a:off x="4118596" y="2123191"/>
              <a:ext cx="1977404" cy="1236107"/>
              <a:chOff x="1268214" y="2160151"/>
              <a:chExt cx="2606611" cy="1629434"/>
            </a:xfrm>
          </p:grpSpPr>
          <p:sp>
            <p:nvSpPr>
              <p:cNvPr id="32" name="TextBox 7"/>
              <p:cNvSpPr txBox="1"/>
              <p:nvPr/>
            </p:nvSpPr>
            <p:spPr>
              <a:xfrm>
                <a:off x="1268214" y="2874708"/>
                <a:ext cx="2531680" cy="914877"/>
              </a:xfrm>
              <a:prstGeom prst="rect">
                <a:avLst/>
              </a:prstGeom>
              <a:noFill/>
            </p:spPr>
            <p:txBody>
              <a:bodyPr wrap="square" lIns="0" rIns="0">
                <a:spAutoFit/>
              </a:bodyPr>
              <a:lstStyle/>
              <a:p>
                <a:pPr algn="just" defTabSz="457200">
                  <a:lnSpc>
                    <a:spcPct val="150000"/>
                  </a:lnSpc>
                </a:pPr>
                <a:r>
                  <a:rPr lang="zh-CN" altLang="en-US" sz="9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黑体 CN Light" panose="020B0300000000000000" pitchFamily="34" charset="-122"/>
                    <a:ea typeface="思源黑体 CN Light" panose="020B0300000000000000" pitchFamily="34" charset="-122"/>
                    <a:cs typeface="阿里巴巴普惠体 R" panose="00020600040101010101" charset="-122"/>
                  </a:rPr>
                  <a:t>单击此处键入文本单击此处此</a:t>
                </a:r>
                <a:endParaRPr lang="en-US" altLang="zh-CN" sz="9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  <a:cs typeface="阿里巴巴普惠体 R" panose="00020600040101010101" charset="-122"/>
                </a:endParaRPr>
              </a:p>
              <a:p>
                <a:pPr algn="just" defTabSz="457200">
                  <a:lnSpc>
                    <a:spcPct val="150000"/>
                  </a:lnSpc>
                </a:pPr>
                <a:r>
                  <a:rPr lang="zh-CN" altLang="en-US" sz="9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黑体 CN Light" panose="020B0300000000000000" pitchFamily="34" charset="-122"/>
                    <a:ea typeface="思源黑体 CN Light" panose="020B0300000000000000" pitchFamily="34" charset="-122"/>
                    <a:cs typeface="阿里巴巴普惠体 R" panose="00020600040101010101" charset="-122"/>
                  </a:rPr>
                  <a:t>处键入文本单击此处键入文本单击此处键入此处键入单击此处键入</a:t>
                </a:r>
                <a:endParaRPr lang="en-US" altLang="zh-CN" sz="9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  <a:cs typeface="阿里巴巴普惠体 R" panose="00020600040101010101" charset="-122"/>
                </a:endParaRPr>
              </a:p>
            </p:txBody>
          </p:sp>
          <p:sp>
            <p:nvSpPr>
              <p:cNvPr id="33" name="TextBox 6"/>
              <p:cNvSpPr txBox="1"/>
              <p:nvPr/>
            </p:nvSpPr>
            <p:spPr>
              <a:xfrm>
                <a:off x="1269024" y="2160151"/>
                <a:ext cx="2605801" cy="527424"/>
              </a:xfrm>
              <a:prstGeom prst="rect">
                <a:avLst/>
              </a:prstGeom>
              <a:noFill/>
            </p:spPr>
            <p:txBody>
              <a:bodyPr wrap="square" lIns="0" rIns="0">
                <a:spAutoFit/>
              </a:bodyPr>
              <a:lstStyle/>
              <a:p>
                <a:pPr lvl="0" algn="just" defTabSz="457200"/>
                <a:r>
                  <a:rPr lang="zh-CN" altLang="en-US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阿里巴巴普惠体 R" panose="00020600040101010101" charset="-122"/>
                    <a:ea typeface="阿里巴巴普惠体 R" panose="00020600040101010101" charset="-122"/>
                    <a:cs typeface="阿里巴巴普惠体 R" panose="00020600040101010101" charset="-122"/>
                  </a:rPr>
                  <a:t>标题文字添加</a:t>
                </a:r>
              </a:p>
            </p:txBody>
          </p:sp>
          <p:cxnSp>
            <p:nvCxnSpPr>
              <p:cNvPr id="34" name="Straight Connector 24"/>
              <p:cNvCxnSpPr/>
              <p:nvPr/>
            </p:nvCxnSpPr>
            <p:spPr bwMode="auto">
              <a:xfrm>
                <a:off x="1277738" y="2787159"/>
                <a:ext cx="1303711" cy="0"/>
              </a:xfrm>
              <a:prstGeom prst="line">
                <a:avLst/>
              </a:prstGeom>
              <a:ln w="25400">
                <a:solidFill>
                  <a:srgbClr val="B5021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7" name="组合 36"/>
          <p:cNvGrpSpPr/>
          <p:nvPr/>
        </p:nvGrpSpPr>
        <p:grpSpPr>
          <a:xfrm>
            <a:off x="7706992" y="2842269"/>
            <a:ext cx="1977404" cy="1736649"/>
            <a:chOff x="7706992" y="2842269"/>
            <a:chExt cx="1977404" cy="1736649"/>
          </a:xfrm>
        </p:grpSpPr>
        <p:grpSp>
          <p:nvGrpSpPr>
            <p:cNvPr id="38" name="组合 37"/>
            <p:cNvGrpSpPr/>
            <p:nvPr/>
          </p:nvGrpSpPr>
          <p:grpSpPr>
            <a:xfrm>
              <a:off x="7732930" y="2842269"/>
              <a:ext cx="425450" cy="342900"/>
              <a:chOff x="7178863" y="2956393"/>
              <a:chExt cx="425450" cy="342900"/>
            </a:xfrm>
          </p:grpSpPr>
          <p:sp>
            <p:nvSpPr>
              <p:cNvPr id="43" name="Freeform 1023"/>
              <p:cNvSpPr>
                <a:spLocks noEditPoints="1"/>
              </p:cNvSpPr>
              <p:nvPr/>
            </p:nvSpPr>
            <p:spPr bwMode="auto">
              <a:xfrm>
                <a:off x="7178863" y="3070693"/>
                <a:ext cx="385763" cy="228600"/>
              </a:xfrm>
              <a:custGeom>
                <a:avLst/>
                <a:gdLst>
                  <a:gd name="T0" fmla="*/ 68 w 243"/>
                  <a:gd name="T1" fmla="*/ 55 h 144"/>
                  <a:gd name="T2" fmla="*/ 68 w 243"/>
                  <a:gd name="T3" fmla="*/ 144 h 144"/>
                  <a:gd name="T4" fmla="*/ 107 w 243"/>
                  <a:gd name="T5" fmla="*/ 144 h 144"/>
                  <a:gd name="T6" fmla="*/ 107 w 243"/>
                  <a:gd name="T7" fmla="*/ 55 h 144"/>
                  <a:gd name="T8" fmla="*/ 88 w 243"/>
                  <a:gd name="T9" fmla="*/ 37 h 144"/>
                  <a:gd name="T10" fmla="*/ 68 w 243"/>
                  <a:gd name="T11" fmla="*/ 55 h 144"/>
                  <a:gd name="T12" fmla="*/ 0 w 243"/>
                  <a:gd name="T13" fmla="*/ 144 h 144"/>
                  <a:gd name="T14" fmla="*/ 41 w 243"/>
                  <a:gd name="T15" fmla="*/ 144 h 144"/>
                  <a:gd name="T16" fmla="*/ 41 w 243"/>
                  <a:gd name="T17" fmla="*/ 76 h 144"/>
                  <a:gd name="T18" fmla="*/ 0 w 243"/>
                  <a:gd name="T19" fmla="*/ 110 h 144"/>
                  <a:gd name="T20" fmla="*/ 0 w 243"/>
                  <a:gd name="T21" fmla="*/ 144 h 144"/>
                  <a:gd name="T22" fmla="*/ 202 w 243"/>
                  <a:gd name="T23" fmla="*/ 34 h 144"/>
                  <a:gd name="T24" fmla="*/ 202 w 243"/>
                  <a:gd name="T25" fmla="*/ 144 h 144"/>
                  <a:gd name="T26" fmla="*/ 243 w 243"/>
                  <a:gd name="T27" fmla="*/ 144 h 144"/>
                  <a:gd name="T28" fmla="*/ 243 w 243"/>
                  <a:gd name="T29" fmla="*/ 0 h 144"/>
                  <a:gd name="T30" fmla="*/ 202 w 243"/>
                  <a:gd name="T31" fmla="*/ 34 h 144"/>
                  <a:gd name="T32" fmla="*/ 134 w 243"/>
                  <a:gd name="T33" fmla="*/ 78 h 144"/>
                  <a:gd name="T34" fmla="*/ 134 w 243"/>
                  <a:gd name="T35" fmla="*/ 144 h 144"/>
                  <a:gd name="T36" fmla="*/ 175 w 243"/>
                  <a:gd name="T37" fmla="*/ 144 h 144"/>
                  <a:gd name="T38" fmla="*/ 175 w 243"/>
                  <a:gd name="T39" fmla="*/ 57 h 144"/>
                  <a:gd name="T40" fmla="*/ 142 w 243"/>
                  <a:gd name="T41" fmla="*/ 84 h 144"/>
                  <a:gd name="T42" fmla="*/ 134 w 243"/>
                  <a:gd name="T43" fmla="*/ 78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43" h="144">
                    <a:moveTo>
                      <a:pt x="68" y="55"/>
                    </a:moveTo>
                    <a:lnTo>
                      <a:pt x="68" y="144"/>
                    </a:lnTo>
                    <a:lnTo>
                      <a:pt x="107" y="144"/>
                    </a:lnTo>
                    <a:lnTo>
                      <a:pt x="107" y="55"/>
                    </a:lnTo>
                    <a:lnTo>
                      <a:pt x="88" y="37"/>
                    </a:lnTo>
                    <a:lnTo>
                      <a:pt x="68" y="55"/>
                    </a:lnTo>
                    <a:close/>
                    <a:moveTo>
                      <a:pt x="0" y="144"/>
                    </a:moveTo>
                    <a:lnTo>
                      <a:pt x="41" y="144"/>
                    </a:lnTo>
                    <a:lnTo>
                      <a:pt x="41" y="76"/>
                    </a:lnTo>
                    <a:lnTo>
                      <a:pt x="0" y="110"/>
                    </a:lnTo>
                    <a:lnTo>
                      <a:pt x="0" y="144"/>
                    </a:lnTo>
                    <a:close/>
                    <a:moveTo>
                      <a:pt x="202" y="34"/>
                    </a:moveTo>
                    <a:lnTo>
                      <a:pt x="202" y="144"/>
                    </a:lnTo>
                    <a:lnTo>
                      <a:pt x="243" y="144"/>
                    </a:lnTo>
                    <a:lnTo>
                      <a:pt x="243" y="0"/>
                    </a:lnTo>
                    <a:lnTo>
                      <a:pt x="202" y="34"/>
                    </a:lnTo>
                    <a:close/>
                    <a:moveTo>
                      <a:pt x="134" y="78"/>
                    </a:moveTo>
                    <a:lnTo>
                      <a:pt x="134" y="144"/>
                    </a:lnTo>
                    <a:lnTo>
                      <a:pt x="175" y="144"/>
                    </a:lnTo>
                    <a:lnTo>
                      <a:pt x="175" y="57"/>
                    </a:lnTo>
                    <a:lnTo>
                      <a:pt x="142" y="84"/>
                    </a:lnTo>
                    <a:lnTo>
                      <a:pt x="134" y="78"/>
                    </a:lnTo>
                    <a:close/>
                  </a:path>
                </a:pathLst>
              </a:custGeom>
              <a:solidFill>
                <a:srgbClr val="C00000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阿里巴巴普惠体 R" panose="00020600040101010101" charset="-122"/>
                  <a:ea typeface="阿里巴巴普惠体 R" panose="00020600040101010101" charset="-122"/>
                  <a:cs typeface="阿里巴巴普惠体 R" panose="00020600040101010101" charset="-122"/>
                </a:endParaRPr>
              </a:p>
            </p:txBody>
          </p:sp>
          <p:sp>
            <p:nvSpPr>
              <p:cNvPr id="44" name="Freeform 1024"/>
              <p:cNvSpPr/>
              <p:nvPr/>
            </p:nvSpPr>
            <p:spPr bwMode="auto">
              <a:xfrm>
                <a:off x="7178863" y="2956393"/>
                <a:ext cx="425450" cy="247650"/>
              </a:xfrm>
              <a:custGeom>
                <a:avLst/>
                <a:gdLst>
                  <a:gd name="T0" fmla="*/ 268 w 268"/>
                  <a:gd name="T1" fmla="*/ 0 h 156"/>
                  <a:gd name="T2" fmla="*/ 192 w 268"/>
                  <a:gd name="T3" fmla="*/ 0 h 156"/>
                  <a:gd name="T4" fmla="*/ 225 w 268"/>
                  <a:gd name="T5" fmla="*/ 30 h 156"/>
                  <a:gd name="T6" fmla="*/ 142 w 268"/>
                  <a:gd name="T7" fmla="*/ 101 h 156"/>
                  <a:gd name="T8" fmla="*/ 88 w 268"/>
                  <a:gd name="T9" fmla="*/ 54 h 156"/>
                  <a:gd name="T10" fmla="*/ 0 w 268"/>
                  <a:gd name="T11" fmla="*/ 125 h 156"/>
                  <a:gd name="T12" fmla="*/ 0 w 268"/>
                  <a:gd name="T13" fmla="*/ 156 h 156"/>
                  <a:gd name="T14" fmla="*/ 88 w 268"/>
                  <a:gd name="T15" fmla="*/ 85 h 156"/>
                  <a:gd name="T16" fmla="*/ 142 w 268"/>
                  <a:gd name="T17" fmla="*/ 132 h 156"/>
                  <a:gd name="T18" fmla="*/ 241 w 268"/>
                  <a:gd name="T19" fmla="*/ 48 h 156"/>
                  <a:gd name="T20" fmla="*/ 268 w 268"/>
                  <a:gd name="T21" fmla="*/ 74 h 156"/>
                  <a:gd name="T22" fmla="*/ 268 w 268"/>
                  <a:gd name="T23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68" h="156">
                    <a:moveTo>
                      <a:pt x="268" y="0"/>
                    </a:moveTo>
                    <a:lnTo>
                      <a:pt x="192" y="0"/>
                    </a:lnTo>
                    <a:lnTo>
                      <a:pt x="225" y="30"/>
                    </a:lnTo>
                    <a:lnTo>
                      <a:pt x="142" y="101"/>
                    </a:lnTo>
                    <a:lnTo>
                      <a:pt x="88" y="54"/>
                    </a:lnTo>
                    <a:lnTo>
                      <a:pt x="0" y="125"/>
                    </a:lnTo>
                    <a:lnTo>
                      <a:pt x="0" y="156"/>
                    </a:lnTo>
                    <a:lnTo>
                      <a:pt x="88" y="85"/>
                    </a:lnTo>
                    <a:lnTo>
                      <a:pt x="142" y="132"/>
                    </a:lnTo>
                    <a:lnTo>
                      <a:pt x="241" y="48"/>
                    </a:lnTo>
                    <a:lnTo>
                      <a:pt x="268" y="74"/>
                    </a:lnTo>
                    <a:lnTo>
                      <a:pt x="268" y="0"/>
                    </a:lnTo>
                    <a:close/>
                  </a:path>
                </a:pathLst>
              </a:custGeom>
              <a:solidFill>
                <a:srgbClr val="C00000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阿里巴巴普惠体 R" panose="00020600040101010101" charset="-122"/>
                  <a:ea typeface="阿里巴巴普惠体 R" panose="00020600040101010101" charset="-122"/>
                  <a:cs typeface="阿里巴巴普惠体 R" panose="00020600040101010101" charset="-122"/>
                </a:endParaRPr>
              </a:p>
            </p:txBody>
          </p:sp>
        </p:grpSp>
        <p:grpSp>
          <p:nvGrpSpPr>
            <p:cNvPr id="39" name="组合 38"/>
            <p:cNvGrpSpPr/>
            <p:nvPr/>
          </p:nvGrpSpPr>
          <p:grpSpPr>
            <a:xfrm>
              <a:off x="7706992" y="3342811"/>
              <a:ext cx="1977404" cy="1236107"/>
              <a:chOff x="1268214" y="2160151"/>
              <a:chExt cx="2606611" cy="1629434"/>
            </a:xfrm>
          </p:grpSpPr>
          <p:sp>
            <p:nvSpPr>
              <p:cNvPr id="40" name="TextBox 7"/>
              <p:cNvSpPr txBox="1"/>
              <p:nvPr/>
            </p:nvSpPr>
            <p:spPr>
              <a:xfrm>
                <a:off x="1268214" y="2874708"/>
                <a:ext cx="2531680" cy="914877"/>
              </a:xfrm>
              <a:prstGeom prst="rect">
                <a:avLst/>
              </a:prstGeom>
              <a:noFill/>
            </p:spPr>
            <p:txBody>
              <a:bodyPr wrap="square" lIns="0" rIns="0">
                <a:spAutoFit/>
              </a:bodyPr>
              <a:lstStyle/>
              <a:p>
                <a:pPr algn="just" defTabSz="457200">
                  <a:lnSpc>
                    <a:spcPct val="150000"/>
                  </a:lnSpc>
                </a:pPr>
                <a:r>
                  <a:rPr lang="zh-CN" altLang="en-US" sz="9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黑体 CN Light" panose="020B0300000000000000" pitchFamily="34" charset="-122"/>
                    <a:ea typeface="思源黑体 CN Light" panose="020B0300000000000000" pitchFamily="34" charset="-122"/>
                    <a:cs typeface="阿里巴巴普惠体 R" panose="00020600040101010101" charset="-122"/>
                  </a:rPr>
                  <a:t>单击此处键入文本单击此处此</a:t>
                </a:r>
                <a:endParaRPr lang="en-US" altLang="zh-CN" sz="9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  <a:cs typeface="阿里巴巴普惠体 R" panose="00020600040101010101" charset="-122"/>
                </a:endParaRPr>
              </a:p>
              <a:p>
                <a:pPr algn="just" defTabSz="457200">
                  <a:lnSpc>
                    <a:spcPct val="150000"/>
                  </a:lnSpc>
                </a:pPr>
                <a:r>
                  <a:rPr lang="zh-CN" altLang="en-US" sz="9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黑体 CN Light" panose="020B0300000000000000" pitchFamily="34" charset="-122"/>
                    <a:ea typeface="思源黑体 CN Light" panose="020B0300000000000000" pitchFamily="34" charset="-122"/>
                    <a:cs typeface="阿里巴巴普惠体 R" panose="00020600040101010101" charset="-122"/>
                  </a:rPr>
                  <a:t>处键入文本单击此处键入文本单击此处键入此处键入单击此处键入</a:t>
                </a:r>
                <a:endParaRPr lang="en-US" altLang="zh-CN" sz="9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  <a:cs typeface="阿里巴巴普惠体 R" panose="00020600040101010101" charset="-122"/>
                </a:endParaRPr>
              </a:p>
            </p:txBody>
          </p:sp>
          <p:sp>
            <p:nvSpPr>
              <p:cNvPr id="41" name="TextBox 6"/>
              <p:cNvSpPr txBox="1"/>
              <p:nvPr/>
            </p:nvSpPr>
            <p:spPr>
              <a:xfrm>
                <a:off x="1269024" y="2160151"/>
                <a:ext cx="2605801" cy="527424"/>
              </a:xfrm>
              <a:prstGeom prst="rect">
                <a:avLst/>
              </a:prstGeom>
              <a:noFill/>
            </p:spPr>
            <p:txBody>
              <a:bodyPr wrap="square" lIns="0" rIns="0">
                <a:spAutoFit/>
              </a:bodyPr>
              <a:lstStyle/>
              <a:p>
                <a:pPr lvl="0" algn="just" defTabSz="457200"/>
                <a:r>
                  <a:rPr lang="zh-CN" altLang="en-US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阿里巴巴普惠体 R" panose="00020600040101010101" charset="-122"/>
                    <a:ea typeface="阿里巴巴普惠体 R" panose="00020600040101010101" charset="-122"/>
                    <a:cs typeface="阿里巴巴普惠体 R" panose="00020600040101010101" charset="-122"/>
                  </a:rPr>
                  <a:t>标题文字添加</a:t>
                </a:r>
              </a:p>
            </p:txBody>
          </p:sp>
          <p:cxnSp>
            <p:nvCxnSpPr>
              <p:cNvPr id="42" name="Straight Connector 24"/>
              <p:cNvCxnSpPr/>
              <p:nvPr/>
            </p:nvCxnSpPr>
            <p:spPr bwMode="auto">
              <a:xfrm>
                <a:off x="1277738" y="2787159"/>
                <a:ext cx="1303711" cy="0"/>
              </a:xfrm>
              <a:prstGeom prst="line">
                <a:avLst/>
              </a:prstGeom>
              <a:ln w="25400">
                <a:solidFill>
                  <a:srgbClr val="B5021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411480" y="243205"/>
            <a:ext cx="2648585" cy="672592"/>
            <a:chOff x="939337" y="1925465"/>
            <a:chExt cx="2700337" cy="823856"/>
          </a:xfrm>
        </p:grpSpPr>
        <p:sp>
          <p:nvSpPr>
            <p:cNvPr id="8" name="文本框 7"/>
            <p:cNvSpPr txBox="1"/>
            <p:nvPr/>
          </p:nvSpPr>
          <p:spPr>
            <a:xfrm>
              <a:off x="939337" y="1925465"/>
              <a:ext cx="1968798" cy="5639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lang="en-US" altLang="zh-CN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阿里巴巴普惠体 R" panose="00020600040101010101" charset="-122"/>
                  <a:ea typeface="阿里巴巴普惠体 R" panose="00020600040101010101" charset="-122"/>
                  <a:cs typeface="阿里巴巴普惠体 R" panose="00020600040101010101" charset="-122"/>
                </a:rPr>
                <a:t>02 </a:t>
              </a:r>
              <a:r>
                <a:rPr lang="zh-CN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阿里巴巴普惠体 R" panose="00020600040101010101" charset="-122"/>
                  <a:ea typeface="阿里巴巴普惠体 R" panose="00020600040101010101" charset="-122"/>
                  <a:cs typeface="阿里巴巴普惠体 R" panose="00020600040101010101" charset="-122"/>
                </a:rPr>
                <a:t>剧情内容</a:t>
              </a: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939337" y="2412530"/>
              <a:ext cx="2700337" cy="33679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dist">
                <a:lnSpc>
                  <a:spcPct val="114000"/>
                </a:lnSpc>
              </a:pPr>
              <a:r>
                <a:rPr lang="en-US" altLang="zh-CN" sz="10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阿里巴巴普惠体 R" panose="00020600040101010101" charset="-122"/>
                  <a:ea typeface="阿里巴巴普惠体 R" panose="00020600040101010101" charset="-122"/>
                  <a:cs typeface="阿里巴巴普惠体 R" panose="00020600040101010101" charset="-122"/>
                </a:rPr>
                <a:t>PLOT CONTENT</a:t>
              </a:r>
            </a:p>
          </p:txBody>
        </p:sp>
      </p:grpSp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  <a:cs typeface="阿里巴巴普惠体 R" panose="00020600040101010101" charset="-122"/>
              </a:rPr>
              <a:t>BY YUSHEN</a:t>
            </a:r>
            <a:endParaRPr lang="zh-CN" altLang="en-US" dirty="0">
              <a:noFill/>
              <a:cs typeface="阿里巴巴普惠体 R" panose="00020600040101010101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0802643" y="296104"/>
            <a:ext cx="1036432" cy="261610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rPr>
              <a:t>YOUR LOGO</a:t>
            </a:r>
            <a:endParaRPr lang="zh-CN" altLang="en-US" sz="1100" dirty="0">
              <a:solidFill>
                <a:schemeClr val="tx1">
                  <a:lumMod val="85000"/>
                  <a:lumOff val="15000"/>
                </a:schemeClr>
              </a:solidFill>
              <a:latin typeface="阿里巴巴普惠体 R" panose="00020600040101010101" charset="-122"/>
              <a:ea typeface="阿里巴巴普惠体 R" panose="00020600040101010101" charset="-122"/>
              <a:cs typeface="阿里巴巴普惠体 R" panose="00020600040101010101" charset="-122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-190500" y="1532600"/>
            <a:ext cx="13534246" cy="3437199"/>
            <a:chOff x="868074" y="1895092"/>
            <a:chExt cx="10088604" cy="2562133"/>
          </a:xfrm>
        </p:grpSpPr>
        <p:grpSp>
          <p:nvGrpSpPr>
            <p:cNvPr id="12" name="组合 11"/>
            <p:cNvGrpSpPr/>
            <p:nvPr/>
          </p:nvGrpSpPr>
          <p:grpSpPr>
            <a:xfrm>
              <a:off x="868074" y="1895092"/>
              <a:ext cx="10088604" cy="1096267"/>
              <a:chOff x="731432" y="765677"/>
              <a:chExt cx="10088604" cy="1096267"/>
            </a:xfrm>
          </p:grpSpPr>
          <p:sp>
            <p:nvSpPr>
              <p:cNvPr id="41" name="等腰三角形 40"/>
              <p:cNvSpPr/>
              <p:nvPr/>
            </p:nvSpPr>
            <p:spPr>
              <a:xfrm>
                <a:off x="3965053" y="1050824"/>
                <a:ext cx="6854983" cy="609600"/>
              </a:xfrm>
              <a:prstGeom prst="triangle">
                <a:avLst>
                  <a:gd name="adj" fmla="val 27834"/>
                </a:avLst>
              </a:prstGeom>
              <a:gradFill flip="none" rotWithShape="1">
                <a:gsLst>
                  <a:gs pos="0">
                    <a:sysClr val="windowText" lastClr="000000">
                      <a:lumMod val="50000"/>
                      <a:lumOff val="50000"/>
                      <a:alpha val="0"/>
                    </a:sysClr>
                  </a:gs>
                  <a:gs pos="57000">
                    <a:srgbClr val="282828">
                      <a:alpha val="72000"/>
                    </a:srgbClr>
                  </a:gs>
                  <a:gs pos="35624">
                    <a:srgbClr val="323232">
                      <a:alpha val="4000"/>
                    </a:srgbClr>
                  </a:gs>
                  <a:gs pos="17000">
                    <a:sysClr val="windowText" lastClr="000000">
                      <a:lumMod val="75000"/>
                      <a:lumOff val="25000"/>
                      <a:alpha val="0"/>
                    </a:sysClr>
                  </a:gs>
                  <a:gs pos="79000">
                    <a:sysClr val="windowText" lastClr="000000">
                      <a:lumMod val="95000"/>
                      <a:lumOff val="5000"/>
                      <a:alpha val="88000"/>
                    </a:sysClr>
                  </a:gs>
                  <a:gs pos="100000">
                    <a:sysClr val="windowText" lastClr="000000">
                      <a:lumMod val="95000"/>
                      <a:lumOff val="5000"/>
                    </a:sysClr>
                  </a:gs>
                </a:gsLst>
                <a:lin ang="10800000" scaled="1"/>
                <a:tileRect/>
              </a:gradFill>
              <a:ln w="12700" cap="flat" cmpd="sng" algn="ctr">
                <a:noFill/>
                <a:prstDash val="solid"/>
                <a:miter lim="800000"/>
              </a:ln>
              <a:effectLst>
                <a:softEdge rad="88900"/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阿里巴巴普惠体 R" panose="00020600040101010101" charset="-122"/>
                  <a:ea typeface="阿里巴巴普惠体 R" panose="00020600040101010101" charset="-122"/>
                  <a:cs typeface="阿里巴巴普惠体 R" panose="00020600040101010101" charset="-122"/>
                </a:endParaRPr>
              </a:p>
            </p:txBody>
          </p:sp>
          <p:sp>
            <p:nvSpPr>
              <p:cNvPr id="42" name="等腰三角形 41"/>
              <p:cNvSpPr/>
              <p:nvPr/>
            </p:nvSpPr>
            <p:spPr>
              <a:xfrm rot="296635" flipH="1" flipV="1">
                <a:off x="731432" y="1314445"/>
                <a:ext cx="5063357" cy="547499"/>
              </a:xfrm>
              <a:prstGeom prst="triangle">
                <a:avLst/>
              </a:prstGeom>
              <a:gradFill flip="none" rotWithShape="1">
                <a:gsLst>
                  <a:gs pos="0">
                    <a:sysClr val="windowText" lastClr="000000">
                      <a:lumMod val="50000"/>
                      <a:lumOff val="50000"/>
                      <a:alpha val="0"/>
                    </a:sysClr>
                  </a:gs>
                  <a:gs pos="57000">
                    <a:srgbClr val="282828">
                      <a:alpha val="72000"/>
                    </a:srgbClr>
                  </a:gs>
                  <a:gs pos="35624">
                    <a:srgbClr val="323232">
                      <a:alpha val="4000"/>
                    </a:srgbClr>
                  </a:gs>
                  <a:gs pos="17000">
                    <a:sysClr val="windowText" lastClr="000000">
                      <a:lumMod val="75000"/>
                      <a:lumOff val="25000"/>
                      <a:alpha val="0"/>
                    </a:sysClr>
                  </a:gs>
                  <a:gs pos="79000">
                    <a:sysClr val="windowText" lastClr="000000">
                      <a:lumMod val="95000"/>
                      <a:lumOff val="5000"/>
                      <a:alpha val="88000"/>
                    </a:sysClr>
                  </a:gs>
                  <a:gs pos="100000">
                    <a:sysClr val="windowText" lastClr="000000">
                      <a:lumMod val="95000"/>
                      <a:lumOff val="5000"/>
                    </a:sysClr>
                  </a:gs>
                </a:gsLst>
                <a:lin ang="10800000" scaled="1"/>
                <a:tileRect/>
              </a:gradFill>
              <a:ln w="12700" cap="flat" cmpd="sng" algn="ctr">
                <a:noFill/>
                <a:prstDash val="solid"/>
                <a:miter lim="800000"/>
              </a:ln>
              <a:effectLst>
                <a:softEdge rad="88900"/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阿里巴巴普惠体 R" panose="00020600040101010101" charset="-122"/>
                  <a:ea typeface="阿里巴巴普惠体 R" panose="00020600040101010101" charset="-122"/>
                  <a:cs typeface="阿里巴巴普惠体 R" panose="00020600040101010101" charset="-122"/>
                </a:endParaRPr>
              </a:p>
            </p:txBody>
          </p:sp>
          <p:grpSp>
            <p:nvGrpSpPr>
              <p:cNvPr id="43" name="组合 42"/>
              <p:cNvGrpSpPr/>
              <p:nvPr/>
            </p:nvGrpSpPr>
            <p:grpSpPr>
              <a:xfrm>
                <a:off x="1792587" y="765677"/>
                <a:ext cx="7349293" cy="803944"/>
                <a:chOff x="654553" y="1349353"/>
                <a:chExt cx="11794971" cy="1290258"/>
              </a:xfrm>
            </p:grpSpPr>
            <p:sp>
              <p:nvSpPr>
                <p:cNvPr id="44" name="等腰三角形 43"/>
                <p:cNvSpPr/>
                <p:nvPr/>
              </p:nvSpPr>
              <p:spPr>
                <a:xfrm rot="21289987">
                  <a:off x="5064605" y="1349353"/>
                  <a:ext cx="7384919" cy="978353"/>
                </a:xfrm>
                <a:prstGeom prst="triangle">
                  <a:avLst>
                    <a:gd name="adj" fmla="val 28808"/>
                  </a:avLst>
                </a:prstGeom>
                <a:gradFill flip="none" rotWithShape="1">
                  <a:gsLst>
                    <a:gs pos="0">
                      <a:srgbClr val="FF0000"/>
                    </a:gs>
                    <a:gs pos="29000">
                      <a:srgbClr val="FF0000"/>
                    </a:gs>
                    <a:gs pos="63000">
                      <a:srgbClr val="BE0000"/>
                    </a:gs>
                    <a:gs pos="100000">
                      <a:srgbClr val="920000"/>
                    </a:gs>
                  </a:gsLst>
                  <a:lin ang="10800000" scaled="1"/>
                  <a:tileRect/>
                </a:gra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阿里巴巴普惠体 R" panose="00020600040101010101" charset="-122"/>
                    <a:ea typeface="阿里巴巴普惠体 R" panose="00020600040101010101" charset="-122"/>
                    <a:cs typeface="阿里巴巴普惠体 R" panose="00020600040101010101" charset="-122"/>
                  </a:endParaRPr>
                </a:p>
              </p:txBody>
            </p:sp>
            <p:sp>
              <p:nvSpPr>
                <p:cNvPr id="45" name="等腰三角形 44"/>
                <p:cNvSpPr/>
                <p:nvPr/>
              </p:nvSpPr>
              <p:spPr>
                <a:xfrm flipV="1">
                  <a:off x="3014618" y="1498643"/>
                  <a:ext cx="4207043" cy="1140968"/>
                </a:xfrm>
                <a:prstGeom prst="triangle">
                  <a:avLst>
                    <a:gd name="adj" fmla="val 51147"/>
                  </a:avLst>
                </a:prstGeom>
                <a:gradFill flip="none" rotWithShape="1">
                  <a:gsLst>
                    <a:gs pos="0">
                      <a:srgbClr val="FF0000"/>
                    </a:gs>
                    <a:gs pos="6000">
                      <a:srgbClr val="E70000"/>
                    </a:gs>
                    <a:gs pos="34000">
                      <a:srgbClr val="BE0000"/>
                    </a:gs>
                    <a:gs pos="100000">
                      <a:srgbClr val="920000"/>
                    </a:gs>
                  </a:gsLst>
                  <a:lin ang="16200000" scaled="1"/>
                  <a:tileRect/>
                </a:gra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阿里巴巴普惠体 R" panose="00020600040101010101" charset="-122"/>
                    <a:ea typeface="阿里巴巴普惠体 R" panose="00020600040101010101" charset="-122"/>
                    <a:cs typeface="阿里巴巴普惠体 R" panose="00020600040101010101" charset="-122"/>
                  </a:endParaRPr>
                </a:p>
              </p:txBody>
            </p:sp>
            <p:sp>
              <p:nvSpPr>
                <p:cNvPr id="46" name="直角三角形 45"/>
                <p:cNvSpPr/>
                <p:nvPr/>
              </p:nvSpPr>
              <p:spPr>
                <a:xfrm rot="5611867" flipH="1">
                  <a:off x="3637335" y="971520"/>
                  <a:ext cx="1007673" cy="2195217"/>
                </a:xfrm>
                <a:prstGeom prst="rtTriangle">
                  <a:avLst/>
                </a:prstGeom>
                <a:gradFill flip="none" rotWithShape="1">
                  <a:gsLst>
                    <a:gs pos="0">
                      <a:srgbClr val="FF0000"/>
                    </a:gs>
                    <a:gs pos="36000">
                      <a:srgbClr val="EE0000"/>
                    </a:gs>
                    <a:gs pos="75000">
                      <a:srgbClr val="BE0000"/>
                    </a:gs>
                    <a:gs pos="100000">
                      <a:srgbClr val="920000"/>
                    </a:gs>
                  </a:gsLst>
                  <a:lin ang="8100000" scaled="1"/>
                  <a:tileRect/>
                </a:gra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阿里巴巴普惠体 R" panose="00020600040101010101" charset="-122"/>
                    <a:ea typeface="阿里巴巴普惠体 R" panose="00020600040101010101" charset="-122"/>
                    <a:cs typeface="阿里巴巴普惠体 R" panose="00020600040101010101" charset="-122"/>
                  </a:endParaRPr>
                </a:p>
              </p:txBody>
            </p:sp>
            <p:sp>
              <p:nvSpPr>
                <p:cNvPr id="47" name="直角三角形 46"/>
                <p:cNvSpPr/>
                <p:nvPr/>
              </p:nvSpPr>
              <p:spPr>
                <a:xfrm rot="16378130" flipH="1">
                  <a:off x="1346271" y="741343"/>
                  <a:ext cx="1017998" cy="2401434"/>
                </a:xfrm>
                <a:prstGeom prst="rtTriangle">
                  <a:avLst/>
                </a:prstGeom>
                <a:solidFill>
                  <a:srgbClr val="FF0000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阿里巴巴普惠体 R" panose="00020600040101010101" charset="-122"/>
                    <a:ea typeface="阿里巴巴普惠体 R" panose="00020600040101010101" charset="-122"/>
                    <a:cs typeface="阿里巴巴普惠体 R" panose="00020600040101010101" charset="-122"/>
                  </a:endParaRPr>
                </a:p>
              </p:txBody>
            </p:sp>
          </p:grpSp>
        </p:grpSp>
        <p:cxnSp>
          <p:nvCxnSpPr>
            <p:cNvPr id="13" name="直接连接符 12"/>
            <p:cNvCxnSpPr/>
            <p:nvPr/>
          </p:nvCxnSpPr>
          <p:spPr>
            <a:xfrm>
              <a:off x="2723563" y="2181346"/>
              <a:ext cx="0" cy="1123932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</p:cxnSp>
        <p:cxnSp>
          <p:nvCxnSpPr>
            <p:cNvPr id="14" name="直接连接符 13"/>
            <p:cNvCxnSpPr/>
            <p:nvPr/>
          </p:nvCxnSpPr>
          <p:spPr>
            <a:xfrm>
              <a:off x="3935111" y="2572984"/>
              <a:ext cx="0" cy="1884241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</p:cxnSp>
        <p:cxnSp>
          <p:nvCxnSpPr>
            <p:cNvPr id="15" name="直接连接符 14"/>
            <p:cNvCxnSpPr/>
            <p:nvPr/>
          </p:nvCxnSpPr>
          <p:spPr>
            <a:xfrm>
              <a:off x="4990768" y="2314572"/>
              <a:ext cx="0" cy="1038688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</p:cxnSp>
        <p:cxnSp>
          <p:nvCxnSpPr>
            <p:cNvPr id="16" name="直接连接符 15"/>
            <p:cNvCxnSpPr/>
            <p:nvPr/>
          </p:nvCxnSpPr>
          <p:spPr>
            <a:xfrm>
              <a:off x="6734397" y="2475182"/>
              <a:ext cx="0" cy="1560552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</p:cxnSp>
        <p:grpSp>
          <p:nvGrpSpPr>
            <p:cNvPr id="17" name="组合 16"/>
            <p:cNvGrpSpPr/>
            <p:nvPr/>
          </p:nvGrpSpPr>
          <p:grpSpPr>
            <a:xfrm>
              <a:off x="2615563" y="2006733"/>
              <a:ext cx="216000" cy="216000"/>
              <a:chOff x="7718621" y="3160062"/>
              <a:chExt cx="605118" cy="605118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36" name="椭圆 35"/>
              <p:cNvSpPr/>
              <p:nvPr/>
            </p:nvSpPr>
            <p:spPr>
              <a:xfrm>
                <a:off x="7718621" y="3160062"/>
                <a:ext cx="605118" cy="605118"/>
              </a:xfrm>
              <a:prstGeom prst="ellipse">
                <a:avLst/>
              </a:prstGeom>
              <a:solidFill>
                <a:srgbClr val="C00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阿里巴巴普惠体 R" panose="00020600040101010101" charset="-122"/>
                  <a:ea typeface="阿里巴巴普惠体 R" panose="00020600040101010101" charset="-122"/>
                  <a:cs typeface="阿里巴巴普惠体 R" panose="00020600040101010101" charset="-122"/>
                </a:endParaRPr>
              </a:p>
            </p:txBody>
          </p:sp>
          <p:grpSp>
            <p:nvGrpSpPr>
              <p:cNvPr id="37" name="组合 36"/>
              <p:cNvGrpSpPr/>
              <p:nvPr/>
            </p:nvGrpSpPr>
            <p:grpSpPr>
              <a:xfrm>
                <a:off x="7881470" y="3349904"/>
                <a:ext cx="279401" cy="225425"/>
                <a:chOff x="1776413" y="3875088"/>
                <a:chExt cx="279400" cy="225425"/>
              </a:xfrm>
            </p:grpSpPr>
            <p:sp>
              <p:nvSpPr>
                <p:cNvPr id="38" name="Freeform 283"/>
                <p:cNvSpPr/>
                <p:nvPr/>
              </p:nvSpPr>
              <p:spPr bwMode="auto">
                <a:xfrm>
                  <a:off x="1776413" y="3875088"/>
                  <a:ext cx="279400" cy="106363"/>
                </a:xfrm>
                <a:custGeom>
                  <a:avLst/>
                  <a:gdLst>
                    <a:gd name="T0" fmla="*/ 285 w 288"/>
                    <a:gd name="T1" fmla="*/ 44 h 111"/>
                    <a:gd name="T2" fmla="*/ 144 w 288"/>
                    <a:gd name="T3" fmla="*/ 0 h 111"/>
                    <a:gd name="T4" fmla="*/ 4 w 288"/>
                    <a:gd name="T5" fmla="*/ 44 h 111"/>
                    <a:gd name="T6" fmla="*/ 0 w 288"/>
                    <a:gd name="T7" fmla="*/ 54 h 111"/>
                    <a:gd name="T8" fmla="*/ 0 w 288"/>
                    <a:gd name="T9" fmla="*/ 106 h 111"/>
                    <a:gd name="T10" fmla="*/ 6 w 288"/>
                    <a:gd name="T11" fmla="*/ 110 h 111"/>
                    <a:gd name="T12" fmla="*/ 67 w 288"/>
                    <a:gd name="T13" fmla="*/ 95 h 111"/>
                    <a:gd name="T14" fmla="*/ 72 w 288"/>
                    <a:gd name="T15" fmla="*/ 87 h 111"/>
                    <a:gd name="T16" fmla="*/ 72 w 288"/>
                    <a:gd name="T17" fmla="*/ 65 h 111"/>
                    <a:gd name="T18" fmla="*/ 76 w 288"/>
                    <a:gd name="T19" fmla="*/ 55 h 111"/>
                    <a:gd name="T20" fmla="*/ 144 w 288"/>
                    <a:gd name="T21" fmla="*/ 40 h 111"/>
                    <a:gd name="T22" fmla="*/ 212 w 288"/>
                    <a:gd name="T23" fmla="*/ 55 h 111"/>
                    <a:gd name="T24" fmla="*/ 216 w 288"/>
                    <a:gd name="T25" fmla="*/ 65 h 111"/>
                    <a:gd name="T26" fmla="*/ 216 w 288"/>
                    <a:gd name="T27" fmla="*/ 84 h 111"/>
                    <a:gd name="T28" fmla="*/ 222 w 288"/>
                    <a:gd name="T29" fmla="*/ 92 h 111"/>
                    <a:gd name="T30" fmla="*/ 283 w 288"/>
                    <a:gd name="T31" fmla="*/ 110 h 111"/>
                    <a:gd name="T32" fmla="*/ 288 w 288"/>
                    <a:gd name="T33" fmla="*/ 106 h 111"/>
                    <a:gd name="T34" fmla="*/ 288 w 288"/>
                    <a:gd name="T35" fmla="*/ 54 h 111"/>
                    <a:gd name="T36" fmla="*/ 285 w 288"/>
                    <a:gd name="T37" fmla="*/ 44 h 1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88" h="111">
                      <a:moveTo>
                        <a:pt x="285" y="44"/>
                      </a:moveTo>
                      <a:cubicBezTo>
                        <a:pt x="285" y="44"/>
                        <a:pt x="252" y="0"/>
                        <a:pt x="144" y="0"/>
                      </a:cubicBezTo>
                      <a:cubicBezTo>
                        <a:pt x="37" y="0"/>
                        <a:pt x="4" y="44"/>
                        <a:pt x="4" y="44"/>
                      </a:cubicBezTo>
                      <a:cubicBezTo>
                        <a:pt x="2" y="46"/>
                        <a:pt x="0" y="51"/>
                        <a:pt x="0" y="54"/>
                      </a:cubicBezTo>
                      <a:cubicBezTo>
                        <a:pt x="0" y="106"/>
                        <a:pt x="0" y="106"/>
                        <a:pt x="0" y="106"/>
                      </a:cubicBezTo>
                      <a:cubicBezTo>
                        <a:pt x="0" y="110"/>
                        <a:pt x="3" y="111"/>
                        <a:pt x="6" y="110"/>
                      </a:cubicBezTo>
                      <a:cubicBezTo>
                        <a:pt x="67" y="95"/>
                        <a:pt x="67" y="95"/>
                        <a:pt x="67" y="95"/>
                      </a:cubicBezTo>
                      <a:cubicBezTo>
                        <a:pt x="70" y="94"/>
                        <a:pt x="72" y="90"/>
                        <a:pt x="72" y="87"/>
                      </a:cubicBezTo>
                      <a:cubicBezTo>
                        <a:pt x="72" y="65"/>
                        <a:pt x="72" y="65"/>
                        <a:pt x="72" y="65"/>
                      </a:cubicBezTo>
                      <a:cubicBezTo>
                        <a:pt x="72" y="61"/>
                        <a:pt x="74" y="57"/>
                        <a:pt x="76" y="55"/>
                      </a:cubicBezTo>
                      <a:cubicBezTo>
                        <a:pt x="76" y="55"/>
                        <a:pt x="91" y="40"/>
                        <a:pt x="144" y="40"/>
                      </a:cubicBezTo>
                      <a:cubicBezTo>
                        <a:pt x="198" y="40"/>
                        <a:pt x="212" y="55"/>
                        <a:pt x="212" y="55"/>
                      </a:cubicBezTo>
                      <a:cubicBezTo>
                        <a:pt x="215" y="57"/>
                        <a:pt x="216" y="61"/>
                        <a:pt x="216" y="65"/>
                      </a:cubicBezTo>
                      <a:cubicBezTo>
                        <a:pt x="216" y="84"/>
                        <a:pt x="216" y="84"/>
                        <a:pt x="216" y="84"/>
                      </a:cubicBezTo>
                      <a:cubicBezTo>
                        <a:pt x="216" y="87"/>
                        <a:pt x="219" y="90"/>
                        <a:pt x="222" y="92"/>
                      </a:cubicBezTo>
                      <a:cubicBezTo>
                        <a:pt x="283" y="110"/>
                        <a:pt x="283" y="110"/>
                        <a:pt x="283" y="110"/>
                      </a:cubicBezTo>
                      <a:cubicBezTo>
                        <a:pt x="286" y="111"/>
                        <a:pt x="288" y="110"/>
                        <a:pt x="288" y="106"/>
                      </a:cubicBezTo>
                      <a:cubicBezTo>
                        <a:pt x="288" y="54"/>
                        <a:pt x="288" y="54"/>
                        <a:pt x="288" y="54"/>
                      </a:cubicBezTo>
                      <a:cubicBezTo>
                        <a:pt x="288" y="51"/>
                        <a:pt x="287" y="46"/>
                        <a:pt x="285" y="44"/>
                      </a:cubicBezTo>
                      <a:close/>
                    </a:path>
                  </a:pathLst>
                </a:custGeom>
                <a:solidFill>
                  <a:sysClr val="window" lastClr="FFFFFF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阿里巴巴普惠体 R" panose="00020600040101010101" charset="-122"/>
                    <a:ea typeface="阿里巴巴普惠体 R" panose="00020600040101010101" charset="-122"/>
                    <a:cs typeface="阿里巴巴普惠体 R" panose="00020600040101010101" charset="-122"/>
                  </a:endParaRPr>
                </a:p>
              </p:txBody>
            </p:sp>
            <p:sp>
              <p:nvSpPr>
                <p:cNvPr id="39" name="Freeform 284"/>
                <p:cNvSpPr>
                  <a:spLocks noEditPoints="1"/>
                </p:cNvSpPr>
                <p:nvPr/>
              </p:nvSpPr>
              <p:spPr bwMode="auto">
                <a:xfrm>
                  <a:off x="1790700" y="3932238"/>
                  <a:ext cx="249238" cy="168275"/>
                </a:xfrm>
                <a:custGeom>
                  <a:avLst/>
                  <a:gdLst>
                    <a:gd name="T0" fmla="*/ 246 w 258"/>
                    <a:gd name="T1" fmla="*/ 99 h 174"/>
                    <a:gd name="T2" fmla="*/ 196 w 258"/>
                    <a:gd name="T3" fmla="*/ 52 h 174"/>
                    <a:gd name="T4" fmla="*/ 185 w 258"/>
                    <a:gd name="T5" fmla="*/ 46 h 174"/>
                    <a:gd name="T6" fmla="*/ 177 w 258"/>
                    <a:gd name="T7" fmla="*/ 12 h 174"/>
                    <a:gd name="T8" fmla="*/ 163 w 258"/>
                    <a:gd name="T9" fmla="*/ 0 h 174"/>
                    <a:gd name="T10" fmla="*/ 96 w 258"/>
                    <a:gd name="T11" fmla="*/ 0 h 174"/>
                    <a:gd name="T12" fmla="*/ 81 w 258"/>
                    <a:gd name="T13" fmla="*/ 12 h 174"/>
                    <a:gd name="T14" fmla="*/ 74 w 258"/>
                    <a:gd name="T15" fmla="*/ 46 h 174"/>
                    <a:gd name="T16" fmla="*/ 63 w 258"/>
                    <a:gd name="T17" fmla="*/ 52 h 174"/>
                    <a:gd name="T18" fmla="*/ 13 w 258"/>
                    <a:gd name="T19" fmla="*/ 99 h 174"/>
                    <a:gd name="T20" fmla="*/ 3 w 258"/>
                    <a:gd name="T21" fmla="*/ 119 h 174"/>
                    <a:gd name="T22" fmla="*/ 1 w 258"/>
                    <a:gd name="T23" fmla="*/ 162 h 174"/>
                    <a:gd name="T24" fmla="*/ 12 w 258"/>
                    <a:gd name="T25" fmla="*/ 174 h 174"/>
                    <a:gd name="T26" fmla="*/ 246 w 258"/>
                    <a:gd name="T27" fmla="*/ 174 h 174"/>
                    <a:gd name="T28" fmla="*/ 258 w 258"/>
                    <a:gd name="T29" fmla="*/ 162 h 174"/>
                    <a:gd name="T30" fmla="*/ 255 w 258"/>
                    <a:gd name="T31" fmla="*/ 119 h 174"/>
                    <a:gd name="T32" fmla="*/ 246 w 258"/>
                    <a:gd name="T33" fmla="*/ 99 h 174"/>
                    <a:gd name="T34" fmla="*/ 129 w 258"/>
                    <a:gd name="T35" fmla="*/ 154 h 174"/>
                    <a:gd name="T36" fmla="*/ 71 w 258"/>
                    <a:gd name="T37" fmla="*/ 96 h 174"/>
                    <a:gd name="T38" fmla="*/ 129 w 258"/>
                    <a:gd name="T39" fmla="*/ 38 h 174"/>
                    <a:gd name="T40" fmla="*/ 187 w 258"/>
                    <a:gd name="T41" fmla="*/ 96 h 174"/>
                    <a:gd name="T42" fmla="*/ 129 w 258"/>
                    <a:gd name="T43" fmla="*/ 154 h 1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258" h="174">
                      <a:moveTo>
                        <a:pt x="246" y="99"/>
                      </a:moveTo>
                      <a:cubicBezTo>
                        <a:pt x="196" y="52"/>
                        <a:pt x="196" y="52"/>
                        <a:pt x="196" y="52"/>
                      </a:cubicBezTo>
                      <a:cubicBezTo>
                        <a:pt x="193" y="49"/>
                        <a:pt x="189" y="47"/>
                        <a:pt x="185" y="46"/>
                      </a:cubicBezTo>
                      <a:cubicBezTo>
                        <a:pt x="177" y="12"/>
                        <a:pt x="177" y="12"/>
                        <a:pt x="177" y="12"/>
                      </a:cubicBezTo>
                      <a:cubicBezTo>
                        <a:pt x="176" y="6"/>
                        <a:pt x="169" y="0"/>
                        <a:pt x="163" y="0"/>
                      </a:cubicBezTo>
                      <a:cubicBezTo>
                        <a:pt x="96" y="0"/>
                        <a:pt x="96" y="0"/>
                        <a:pt x="96" y="0"/>
                      </a:cubicBezTo>
                      <a:cubicBezTo>
                        <a:pt x="89" y="0"/>
                        <a:pt x="83" y="6"/>
                        <a:pt x="81" y="12"/>
                      </a:cubicBezTo>
                      <a:cubicBezTo>
                        <a:pt x="74" y="46"/>
                        <a:pt x="74" y="46"/>
                        <a:pt x="74" y="46"/>
                      </a:cubicBezTo>
                      <a:cubicBezTo>
                        <a:pt x="70" y="47"/>
                        <a:pt x="65" y="49"/>
                        <a:pt x="63" y="52"/>
                      </a:cubicBezTo>
                      <a:cubicBezTo>
                        <a:pt x="13" y="99"/>
                        <a:pt x="13" y="99"/>
                        <a:pt x="13" y="99"/>
                      </a:cubicBezTo>
                      <a:cubicBezTo>
                        <a:pt x="8" y="104"/>
                        <a:pt x="4" y="113"/>
                        <a:pt x="3" y="119"/>
                      </a:cubicBezTo>
                      <a:cubicBezTo>
                        <a:pt x="1" y="162"/>
                        <a:pt x="1" y="162"/>
                        <a:pt x="1" y="162"/>
                      </a:cubicBezTo>
                      <a:cubicBezTo>
                        <a:pt x="0" y="168"/>
                        <a:pt x="5" y="174"/>
                        <a:pt x="12" y="174"/>
                      </a:cubicBezTo>
                      <a:cubicBezTo>
                        <a:pt x="246" y="174"/>
                        <a:pt x="246" y="174"/>
                        <a:pt x="246" y="174"/>
                      </a:cubicBezTo>
                      <a:cubicBezTo>
                        <a:pt x="253" y="174"/>
                        <a:pt x="258" y="168"/>
                        <a:pt x="258" y="162"/>
                      </a:cubicBezTo>
                      <a:cubicBezTo>
                        <a:pt x="255" y="119"/>
                        <a:pt x="255" y="119"/>
                        <a:pt x="255" y="119"/>
                      </a:cubicBezTo>
                      <a:cubicBezTo>
                        <a:pt x="255" y="113"/>
                        <a:pt x="250" y="104"/>
                        <a:pt x="246" y="99"/>
                      </a:cubicBezTo>
                      <a:close/>
                      <a:moveTo>
                        <a:pt x="129" y="154"/>
                      </a:moveTo>
                      <a:cubicBezTo>
                        <a:pt x="97" y="154"/>
                        <a:pt x="71" y="128"/>
                        <a:pt x="71" y="96"/>
                      </a:cubicBezTo>
                      <a:cubicBezTo>
                        <a:pt x="71" y="64"/>
                        <a:pt x="97" y="38"/>
                        <a:pt x="129" y="38"/>
                      </a:cubicBezTo>
                      <a:cubicBezTo>
                        <a:pt x="161" y="38"/>
                        <a:pt x="187" y="64"/>
                        <a:pt x="187" y="96"/>
                      </a:cubicBezTo>
                      <a:cubicBezTo>
                        <a:pt x="187" y="128"/>
                        <a:pt x="161" y="154"/>
                        <a:pt x="129" y="154"/>
                      </a:cubicBezTo>
                      <a:close/>
                    </a:path>
                  </a:pathLst>
                </a:custGeom>
                <a:solidFill>
                  <a:sysClr val="window" lastClr="FFFFFF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阿里巴巴普惠体 R" panose="00020600040101010101" charset="-122"/>
                    <a:ea typeface="阿里巴巴普惠体 R" panose="00020600040101010101" charset="-122"/>
                    <a:cs typeface="阿里巴巴普惠体 R" panose="00020600040101010101" charset="-122"/>
                  </a:endParaRPr>
                </a:p>
              </p:txBody>
            </p:sp>
            <p:sp>
              <p:nvSpPr>
                <p:cNvPr id="40" name="Oval 285"/>
                <p:cNvSpPr>
                  <a:spLocks noChangeArrowheads="1"/>
                </p:cNvSpPr>
                <p:nvPr/>
              </p:nvSpPr>
              <p:spPr bwMode="auto">
                <a:xfrm>
                  <a:off x="1879600" y="3986213"/>
                  <a:ext cx="73025" cy="74613"/>
                </a:xfrm>
                <a:prstGeom prst="ellipse">
                  <a:avLst/>
                </a:prstGeom>
                <a:solidFill>
                  <a:sysClr val="window" lastClr="FFFFFF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阿里巴巴普惠体 R" panose="00020600040101010101" charset="-122"/>
                    <a:ea typeface="阿里巴巴普惠体 R" panose="00020600040101010101" charset="-122"/>
                    <a:cs typeface="阿里巴巴普惠体 R" panose="00020600040101010101" charset="-122"/>
                  </a:endParaRPr>
                </a:p>
              </p:txBody>
            </p:sp>
          </p:grpSp>
        </p:grpSp>
        <p:grpSp>
          <p:nvGrpSpPr>
            <p:cNvPr id="18" name="组合 17"/>
            <p:cNvGrpSpPr/>
            <p:nvPr/>
          </p:nvGrpSpPr>
          <p:grpSpPr>
            <a:xfrm>
              <a:off x="3840148" y="2356984"/>
              <a:ext cx="216000" cy="216000"/>
              <a:chOff x="7718621" y="3160062"/>
              <a:chExt cx="605118" cy="605118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31" name="椭圆 30"/>
              <p:cNvSpPr/>
              <p:nvPr/>
            </p:nvSpPr>
            <p:spPr>
              <a:xfrm>
                <a:off x="7718621" y="3160062"/>
                <a:ext cx="605118" cy="605118"/>
              </a:xfrm>
              <a:prstGeom prst="ellipse">
                <a:avLst/>
              </a:prstGeom>
              <a:solidFill>
                <a:srgbClr val="C00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阿里巴巴普惠体 R" panose="00020600040101010101" charset="-122"/>
                  <a:ea typeface="阿里巴巴普惠体 R" panose="00020600040101010101" charset="-122"/>
                  <a:cs typeface="阿里巴巴普惠体 R" panose="00020600040101010101" charset="-122"/>
                </a:endParaRPr>
              </a:p>
            </p:txBody>
          </p:sp>
          <p:grpSp>
            <p:nvGrpSpPr>
              <p:cNvPr id="32" name="组合 31"/>
              <p:cNvGrpSpPr/>
              <p:nvPr/>
            </p:nvGrpSpPr>
            <p:grpSpPr>
              <a:xfrm>
                <a:off x="7881470" y="3349904"/>
                <a:ext cx="279401" cy="225425"/>
                <a:chOff x="1776413" y="3875088"/>
                <a:chExt cx="279400" cy="225425"/>
              </a:xfrm>
            </p:grpSpPr>
            <p:sp>
              <p:nvSpPr>
                <p:cNvPr id="33" name="Freeform 283"/>
                <p:cNvSpPr/>
                <p:nvPr/>
              </p:nvSpPr>
              <p:spPr bwMode="auto">
                <a:xfrm>
                  <a:off x="1776413" y="3875088"/>
                  <a:ext cx="279400" cy="106363"/>
                </a:xfrm>
                <a:custGeom>
                  <a:avLst/>
                  <a:gdLst>
                    <a:gd name="T0" fmla="*/ 285 w 288"/>
                    <a:gd name="T1" fmla="*/ 44 h 111"/>
                    <a:gd name="T2" fmla="*/ 144 w 288"/>
                    <a:gd name="T3" fmla="*/ 0 h 111"/>
                    <a:gd name="T4" fmla="*/ 4 w 288"/>
                    <a:gd name="T5" fmla="*/ 44 h 111"/>
                    <a:gd name="T6" fmla="*/ 0 w 288"/>
                    <a:gd name="T7" fmla="*/ 54 h 111"/>
                    <a:gd name="T8" fmla="*/ 0 w 288"/>
                    <a:gd name="T9" fmla="*/ 106 h 111"/>
                    <a:gd name="T10" fmla="*/ 6 w 288"/>
                    <a:gd name="T11" fmla="*/ 110 h 111"/>
                    <a:gd name="T12" fmla="*/ 67 w 288"/>
                    <a:gd name="T13" fmla="*/ 95 h 111"/>
                    <a:gd name="T14" fmla="*/ 72 w 288"/>
                    <a:gd name="T15" fmla="*/ 87 h 111"/>
                    <a:gd name="T16" fmla="*/ 72 w 288"/>
                    <a:gd name="T17" fmla="*/ 65 h 111"/>
                    <a:gd name="T18" fmla="*/ 76 w 288"/>
                    <a:gd name="T19" fmla="*/ 55 h 111"/>
                    <a:gd name="T20" fmla="*/ 144 w 288"/>
                    <a:gd name="T21" fmla="*/ 40 h 111"/>
                    <a:gd name="T22" fmla="*/ 212 w 288"/>
                    <a:gd name="T23" fmla="*/ 55 h 111"/>
                    <a:gd name="T24" fmla="*/ 216 w 288"/>
                    <a:gd name="T25" fmla="*/ 65 h 111"/>
                    <a:gd name="T26" fmla="*/ 216 w 288"/>
                    <a:gd name="T27" fmla="*/ 84 h 111"/>
                    <a:gd name="T28" fmla="*/ 222 w 288"/>
                    <a:gd name="T29" fmla="*/ 92 h 111"/>
                    <a:gd name="T30" fmla="*/ 283 w 288"/>
                    <a:gd name="T31" fmla="*/ 110 h 111"/>
                    <a:gd name="T32" fmla="*/ 288 w 288"/>
                    <a:gd name="T33" fmla="*/ 106 h 111"/>
                    <a:gd name="T34" fmla="*/ 288 w 288"/>
                    <a:gd name="T35" fmla="*/ 54 h 111"/>
                    <a:gd name="T36" fmla="*/ 285 w 288"/>
                    <a:gd name="T37" fmla="*/ 44 h 1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88" h="111">
                      <a:moveTo>
                        <a:pt x="285" y="44"/>
                      </a:moveTo>
                      <a:cubicBezTo>
                        <a:pt x="285" y="44"/>
                        <a:pt x="252" y="0"/>
                        <a:pt x="144" y="0"/>
                      </a:cubicBezTo>
                      <a:cubicBezTo>
                        <a:pt x="37" y="0"/>
                        <a:pt x="4" y="44"/>
                        <a:pt x="4" y="44"/>
                      </a:cubicBezTo>
                      <a:cubicBezTo>
                        <a:pt x="2" y="46"/>
                        <a:pt x="0" y="51"/>
                        <a:pt x="0" y="54"/>
                      </a:cubicBezTo>
                      <a:cubicBezTo>
                        <a:pt x="0" y="106"/>
                        <a:pt x="0" y="106"/>
                        <a:pt x="0" y="106"/>
                      </a:cubicBezTo>
                      <a:cubicBezTo>
                        <a:pt x="0" y="110"/>
                        <a:pt x="3" y="111"/>
                        <a:pt x="6" y="110"/>
                      </a:cubicBezTo>
                      <a:cubicBezTo>
                        <a:pt x="67" y="95"/>
                        <a:pt x="67" y="95"/>
                        <a:pt x="67" y="95"/>
                      </a:cubicBezTo>
                      <a:cubicBezTo>
                        <a:pt x="70" y="94"/>
                        <a:pt x="72" y="90"/>
                        <a:pt x="72" y="87"/>
                      </a:cubicBezTo>
                      <a:cubicBezTo>
                        <a:pt x="72" y="65"/>
                        <a:pt x="72" y="65"/>
                        <a:pt x="72" y="65"/>
                      </a:cubicBezTo>
                      <a:cubicBezTo>
                        <a:pt x="72" y="61"/>
                        <a:pt x="74" y="57"/>
                        <a:pt x="76" y="55"/>
                      </a:cubicBezTo>
                      <a:cubicBezTo>
                        <a:pt x="76" y="55"/>
                        <a:pt x="91" y="40"/>
                        <a:pt x="144" y="40"/>
                      </a:cubicBezTo>
                      <a:cubicBezTo>
                        <a:pt x="198" y="40"/>
                        <a:pt x="212" y="55"/>
                        <a:pt x="212" y="55"/>
                      </a:cubicBezTo>
                      <a:cubicBezTo>
                        <a:pt x="215" y="57"/>
                        <a:pt x="216" y="61"/>
                        <a:pt x="216" y="65"/>
                      </a:cubicBezTo>
                      <a:cubicBezTo>
                        <a:pt x="216" y="84"/>
                        <a:pt x="216" y="84"/>
                        <a:pt x="216" y="84"/>
                      </a:cubicBezTo>
                      <a:cubicBezTo>
                        <a:pt x="216" y="87"/>
                        <a:pt x="219" y="90"/>
                        <a:pt x="222" y="92"/>
                      </a:cubicBezTo>
                      <a:cubicBezTo>
                        <a:pt x="283" y="110"/>
                        <a:pt x="283" y="110"/>
                        <a:pt x="283" y="110"/>
                      </a:cubicBezTo>
                      <a:cubicBezTo>
                        <a:pt x="286" y="111"/>
                        <a:pt x="288" y="110"/>
                        <a:pt x="288" y="106"/>
                      </a:cubicBezTo>
                      <a:cubicBezTo>
                        <a:pt x="288" y="54"/>
                        <a:pt x="288" y="54"/>
                        <a:pt x="288" y="54"/>
                      </a:cubicBezTo>
                      <a:cubicBezTo>
                        <a:pt x="288" y="51"/>
                        <a:pt x="287" y="46"/>
                        <a:pt x="285" y="44"/>
                      </a:cubicBezTo>
                      <a:close/>
                    </a:path>
                  </a:pathLst>
                </a:custGeom>
                <a:solidFill>
                  <a:sysClr val="window" lastClr="FFFFFF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阿里巴巴普惠体 R" panose="00020600040101010101" charset="-122"/>
                    <a:ea typeface="阿里巴巴普惠体 R" panose="00020600040101010101" charset="-122"/>
                    <a:cs typeface="阿里巴巴普惠体 R" panose="00020600040101010101" charset="-122"/>
                  </a:endParaRPr>
                </a:p>
              </p:txBody>
            </p:sp>
            <p:sp>
              <p:nvSpPr>
                <p:cNvPr id="34" name="Freeform 284"/>
                <p:cNvSpPr>
                  <a:spLocks noEditPoints="1"/>
                </p:cNvSpPr>
                <p:nvPr/>
              </p:nvSpPr>
              <p:spPr bwMode="auto">
                <a:xfrm>
                  <a:off x="1790700" y="3932238"/>
                  <a:ext cx="249238" cy="168275"/>
                </a:xfrm>
                <a:custGeom>
                  <a:avLst/>
                  <a:gdLst>
                    <a:gd name="T0" fmla="*/ 246 w 258"/>
                    <a:gd name="T1" fmla="*/ 99 h 174"/>
                    <a:gd name="T2" fmla="*/ 196 w 258"/>
                    <a:gd name="T3" fmla="*/ 52 h 174"/>
                    <a:gd name="T4" fmla="*/ 185 w 258"/>
                    <a:gd name="T5" fmla="*/ 46 h 174"/>
                    <a:gd name="T6" fmla="*/ 177 w 258"/>
                    <a:gd name="T7" fmla="*/ 12 h 174"/>
                    <a:gd name="T8" fmla="*/ 163 w 258"/>
                    <a:gd name="T9" fmla="*/ 0 h 174"/>
                    <a:gd name="T10" fmla="*/ 96 w 258"/>
                    <a:gd name="T11" fmla="*/ 0 h 174"/>
                    <a:gd name="T12" fmla="*/ 81 w 258"/>
                    <a:gd name="T13" fmla="*/ 12 h 174"/>
                    <a:gd name="T14" fmla="*/ 74 w 258"/>
                    <a:gd name="T15" fmla="*/ 46 h 174"/>
                    <a:gd name="T16" fmla="*/ 63 w 258"/>
                    <a:gd name="T17" fmla="*/ 52 h 174"/>
                    <a:gd name="T18" fmla="*/ 13 w 258"/>
                    <a:gd name="T19" fmla="*/ 99 h 174"/>
                    <a:gd name="T20" fmla="*/ 3 w 258"/>
                    <a:gd name="T21" fmla="*/ 119 h 174"/>
                    <a:gd name="T22" fmla="*/ 1 w 258"/>
                    <a:gd name="T23" fmla="*/ 162 h 174"/>
                    <a:gd name="T24" fmla="*/ 12 w 258"/>
                    <a:gd name="T25" fmla="*/ 174 h 174"/>
                    <a:gd name="T26" fmla="*/ 246 w 258"/>
                    <a:gd name="T27" fmla="*/ 174 h 174"/>
                    <a:gd name="T28" fmla="*/ 258 w 258"/>
                    <a:gd name="T29" fmla="*/ 162 h 174"/>
                    <a:gd name="T30" fmla="*/ 255 w 258"/>
                    <a:gd name="T31" fmla="*/ 119 h 174"/>
                    <a:gd name="T32" fmla="*/ 246 w 258"/>
                    <a:gd name="T33" fmla="*/ 99 h 174"/>
                    <a:gd name="T34" fmla="*/ 129 w 258"/>
                    <a:gd name="T35" fmla="*/ 154 h 174"/>
                    <a:gd name="T36" fmla="*/ 71 w 258"/>
                    <a:gd name="T37" fmla="*/ 96 h 174"/>
                    <a:gd name="T38" fmla="*/ 129 w 258"/>
                    <a:gd name="T39" fmla="*/ 38 h 174"/>
                    <a:gd name="T40" fmla="*/ 187 w 258"/>
                    <a:gd name="T41" fmla="*/ 96 h 174"/>
                    <a:gd name="T42" fmla="*/ 129 w 258"/>
                    <a:gd name="T43" fmla="*/ 154 h 1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258" h="174">
                      <a:moveTo>
                        <a:pt x="246" y="99"/>
                      </a:moveTo>
                      <a:cubicBezTo>
                        <a:pt x="196" y="52"/>
                        <a:pt x="196" y="52"/>
                        <a:pt x="196" y="52"/>
                      </a:cubicBezTo>
                      <a:cubicBezTo>
                        <a:pt x="193" y="49"/>
                        <a:pt x="189" y="47"/>
                        <a:pt x="185" y="46"/>
                      </a:cubicBezTo>
                      <a:cubicBezTo>
                        <a:pt x="177" y="12"/>
                        <a:pt x="177" y="12"/>
                        <a:pt x="177" y="12"/>
                      </a:cubicBezTo>
                      <a:cubicBezTo>
                        <a:pt x="176" y="6"/>
                        <a:pt x="169" y="0"/>
                        <a:pt x="163" y="0"/>
                      </a:cubicBezTo>
                      <a:cubicBezTo>
                        <a:pt x="96" y="0"/>
                        <a:pt x="96" y="0"/>
                        <a:pt x="96" y="0"/>
                      </a:cubicBezTo>
                      <a:cubicBezTo>
                        <a:pt x="89" y="0"/>
                        <a:pt x="83" y="6"/>
                        <a:pt x="81" y="12"/>
                      </a:cubicBezTo>
                      <a:cubicBezTo>
                        <a:pt x="74" y="46"/>
                        <a:pt x="74" y="46"/>
                        <a:pt x="74" y="46"/>
                      </a:cubicBezTo>
                      <a:cubicBezTo>
                        <a:pt x="70" y="47"/>
                        <a:pt x="65" y="49"/>
                        <a:pt x="63" y="52"/>
                      </a:cubicBezTo>
                      <a:cubicBezTo>
                        <a:pt x="13" y="99"/>
                        <a:pt x="13" y="99"/>
                        <a:pt x="13" y="99"/>
                      </a:cubicBezTo>
                      <a:cubicBezTo>
                        <a:pt x="8" y="104"/>
                        <a:pt x="4" y="113"/>
                        <a:pt x="3" y="119"/>
                      </a:cubicBezTo>
                      <a:cubicBezTo>
                        <a:pt x="1" y="162"/>
                        <a:pt x="1" y="162"/>
                        <a:pt x="1" y="162"/>
                      </a:cubicBezTo>
                      <a:cubicBezTo>
                        <a:pt x="0" y="168"/>
                        <a:pt x="5" y="174"/>
                        <a:pt x="12" y="174"/>
                      </a:cubicBezTo>
                      <a:cubicBezTo>
                        <a:pt x="246" y="174"/>
                        <a:pt x="246" y="174"/>
                        <a:pt x="246" y="174"/>
                      </a:cubicBezTo>
                      <a:cubicBezTo>
                        <a:pt x="253" y="174"/>
                        <a:pt x="258" y="168"/>
                        <a:pt x="258" y="162"/>
                      </a:cubicBezTo>
                      <a:cubicBezTo>
                        <a:pt x="255" y="119"/>
                        <a:pt x="255" y="119"/>
                        <a:pt x="255" y="119"/>
                      </a:cubicBezTo>
                      <a:cubicBezTo>
                        <a:pt x="255" y="113"/>
                        <a:pt x="250" y="104"/>
                        <a:pt x="246" y="99"/>
                      </a:cubicBezTo>
                      <a:close/>
                      <a:moveTo>
                        <a:pt x="129" y="154"/>
                      </a:moveTo>
                      <a:cubicBezTo>
                        <a:pt x="97" y="154"/>
                        <a:pt x="71" y="128"/>
                        <a:pt x="71" y="96"/>
                      </a:cubicBezTo>
                      <a:cubicBezTo>
                        <a:pt x="71" y="64"/>
                        <a:pt x="97" y="38"/>
                        <a:pt x="129" y="38"/>
                      </a:cubicBezTo>
                      <a:cubicBezTo>
                        <a:pt x="161" y="38"/>
                        <a:pt x="187" y="64"/>
                        <a:pt x="187" y="96"/>
                      </a:cubicBezTo>
                      <a:cubicBezTo>
                        <a:pt x="187" y="128"/>
                        <a:pt x="161" y="154"/>
                        <a:pt x="129" y="154"/>
                      </a:cubicBezTo>
                      <a:close/>
                    </a:path>
                  </a:pathLst>
                </a:custGeom>
                <a:solidFill>
                  <a:sysClr val="window" lastClr="FFFFFF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阿里巴巴普惠体 R" panose="00020600040101010101" charset="-122"/>
                    <a:ea typeface="阿里巴巴普惠体 R" panose="00020600040101010101" charset="-122"/>
                    <a:cs typeface="阿里巴巴普惠体 R" panose="00020600040101010101" charset="-122"/>
                  </a:endParaRPr>
                </a:p>
              </p:txBody>
            </p:sp>
            <p:sp>
              <p:nvSpPr>
                <p:cNvPr id="35" name="Oval 285"/>
                <p:cNvSpPr>
                  <a:spLocks noChangeArrowheads="1"/>
                </p:cNvSpPr>
                <p:nvPr/>
              </p:nvSpPr>
              <p:spPr bwMode="auto">
                <a:xfrm>
                  <a:off x="1879600" y="3986213"/>
                  <a:ext cx="73025" cy="74613"/>
                </a:xfrm>
                <a:prstGeom prst="ellipse">
                  <a:avLst/>
                </a:prstGeom>
                <a:solidFill>
                  <a:sysClr val="window" lastClr="FFFFFF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阿里巴巴普惠体 R" panose="00020600040101010101" charset="-122"/>
                    <a:ea typeface="阿里巴巴普惠体 R" panose="00020600040101010101" charset="-122"/>
                    <a:cs typeface="阿里巴巴普惠体 R" panose="00020600040101010101" charset="-122"/>
                  </a:endParaRPr>
                </a:p>
              </p:txBody>
            </p:sp>
          </p:grpSp>
        </p:grpSp>
        <p:grpSp>
          <p:nvGrpSpPr>
            <p:cNvPr id="19" name="组合 18"/>
            <p:cNvGrpSpPr/>
            <p:nvPr/>
          </p:nvGrpSpPr>
          <p:grpSpPr>
            <a:xfrm>
              <a:off x="4883055" y="2089519"/>
              <a:ext cx="216000" cy="216000"/>
              <a:chOff x="7718621" y="3160062"/>
              <a:chExt cx="605118" cy="605118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26" name="椭圆 25"/>
              <p:cNvSpPr/>
              <p:nvPr/>
            </p:nvSpPr>
            <p:spPr>
              <a:xfrm>
                <a:off x="7718621" y="3160062"/>
                <a:ext cx="605118" cy="605118"/>
              </a:xfrm>
              <a:prstGeom prst="ellipse">
                <a:avLst/>
              </a:prstGeom>
              <a:solidFill>
                <a:srgbClr val="C00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阿里巴巴普惠体 R" panose="00020600040101010101" charset="-122"/>
                  <a:ea typeface="阿里巴巴普惠体 R" panose="00020600040101010101" charset="-122"/>
                  <a:cs typeface="阿里巴巴普惠体 R" panose="00020600040101010101" charset="-122"/>
                </a:endParaRPr>
              </a:p>
            </p:txBody>
          </p:sp>
          <p:grpSp>
            <p:nvGrpSpPr>
              <p:cNvPr id="27" name="组合 26"/>
              <p:cNvGrpSpPr/>
              <p:nvPr/>
            </p:nvGrpSpPr>
            <p:grpSpPr>
              <a:xfrm>
                <a:off x="7881470" y="3349904"/>
                <a:ext cx="279401" cy="225425"/>
                <a:chOff x="1776413" y="3875088"/>
                <a:chExt cx="279400" cy="225425"/>
              </a:xfrm>
            </p:grpSpPr>
            <p:sp>
              <p:nvSpPr>
                <p:cNvPr id="28" name="Freeform 283"/>
                <p:cNvSpPr/>
                <p:nvPr/>
              </p:nvSpPr>
              <p:spPr bwMode="auto">
                <a:xfrm>
                  <a:off x="1776413" y="3875088"/>
                  <a:ext cx="279400" cy="106363"/>
                </a:xfrm>
                <a:custGeom>
                  <a:avLst/>
                  <a:gdLst>
                    <a:gd name="T0" fmla="*/ 285 w 288"/>
                    <a:gd name="T1" fmla="*/ 44 h 111"/>
                    <a:gd name="T2" fmla="*/ 144 w 288"/>
                    <a:gd name="T3" fmla="*/ 0 h 111"/>
                    <a:gd name="T4" fmla="*/ 4 w 288"/>
                    <a:gd name="T5" fmla="*/ 44 h 111"/>
                    <a:gd name="T6" fmla="*/ 0 w 288"/>
                    <a:gd name="T7" fmla="*/ 54 h 111"/>
                    <a:gd name="T8" fmla="*/ 0 w 288"/>
                    <a:gd name="T9" fmla="*/ 106 h 111"/>
                    <a:gd name="T10" fmla="*/ 6 w 288"/>
                    <a:gd name="T11" fmla="*/ 110 h 111"/>
                    <a:gd name="T12" fmla="*/ 67 w 288"/>
                    <a:gd name="T13" fmla="*/ 95 h 111"/>
                    <a:gd name="T14" fmla="*/ 72 w 288"/>
                    <a:gd name="T15" fmla="*/ 87 h 111"/>
                    <a:gd name="T16" fmla="*/ 72 w 288"/>
                    <a:gd name="T17" fmla="*/ 65 h 111"/>
                    <a:gd name="T18" fmla="*/ 76 w 288"/>
                    <a:gd name="T19" fmla="*/ 55 h 111"/>
                    <a:gd name="T20" fmla="*/ 144 w 288"/>
                    <a:gd name="T21" fmla="*/ 40 h 111"/>
                    <a:gd name="T22" fmla="*/ 212 w 288"/>
                    <a:gd name="T23" fmla="*/ 55 h 111"/>
                    <a:gd name="T24" fmla="*/ 216 w 288"/>
                    <a:gd name="T25" fmla="*/ 65 h 111"/>
                    <a:gd name="T26" fmla="*/ 216 w 288"/>
                    <a:gd name="T27" fmla="*/ 84 h 111"/>
                    <a:gd name="T28" fmla="*/ 222 w 288"/>
                    <a:gd name="T29" fmla="*/ 92 h 111"/>
                    <a:gd name="T30" fmla="*/ 283 w 288"/>
                    <a:gd name="T31" fmla="*/ 110 h 111"/>
                    <a:gd name="T32" fmla="*/ 288 w 288"/>
                    <a:gd name="T33" fmla="*/ 106 h 111"/>
                    <a:gd name="T34" fmla="*/ 288 w 288"/>
                    <a:gd name="T35" fmla="*/ 54 h 111"/>
                    <a:gd name="T36" fmla="*/ 285 w 288"/>
                    <a:gd name="T37" fmla="*/ 44 h 1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88" h="111">
                      <a:moveTo>
                        <a:pt x="285" y="44"/>
                      </a:moveTo>
                      <a:cubicBezTo>
                        <a:pt x="285" y="44"/>
                        <a:pt x="252" y="0"/>
                        <a:pt x="144" y="0"/>
                      </a:cubicBezTo>
                      <a:cubicBezTo>
                        <a:pt x="37" y="0"/>
                        <a:pt x="4" y="44"/>
                        <a:pt x="4" y="44"/>
                      </a:cubicBezTo>
                      <a:cubicBezTo>
                        <a:pt x="2" y="46"/>
                        <a:pt x="0" y="51"/>
                        <a:pt x="0" y="54"/>
                      </a:cubicBezTo>
                      <a:cubicBezTo>
                        <a:pt x="0" y="106"/>
                        <a:pt x="0" y="106"/>
                        <a:pt x="0" y="106"/>
                      </a:cubicBezTo>
                      <a:cubicBezTo>
                        <a:pt x="0" y="110"/>
                        <a:pt x="3" y="111"/>
                        <a:pt x="6" y="110"/>
                      </a:cubicBezTo>
                      <a:cubicBezTo>
                        <a:pt x="67" y="95"/>
                        <a:pt x="67" y="95"/>
                        <a:pt x="67" y="95"/>
                      </a:cubicBezTo>
                      <a:cubicBezTo>
                        <a:pt x="70" y="94"/>
                        <a:pt x="72" y="90"/>
                        <a:pt x="72" y="87"/>
                      </a:cubicBezTo>
                      <a:cubicBezTo>
                        <a:pt x="72" y="65"/>
                        <a:pt x="72" y="65"/>
                        <a:pt x="72" y="65"/>
                      </a:cubicBezTo>
                      <a:cubicBezTo>
                        <a:pt x="72" y="61"/>
                        <a:pt x="74" y="57"/>
                        <a:pt x="76" y="55"/>
                      </a:cubicBezTo>
                      <a:cubicBezTo>
                        <a:pt x="76" y="55"/>
                        <a:pt x="91" y="40"/>
                        <a:pt x="144" y="40"/>
                      </a:cubicBezTo>
                      <a:cubicBezTo>
                        <a:pt x="198" y="40"/>
                        <a:pt x="212" y="55"/>
                        <a:pt x="212" y="55"/>
                      </a:cubicBezTo>
                      <a:cubicBezTo>
                        <a:pt x="215" y="57"/>
                        <a:pt x="216" y="61"/>
                        <a:pt x="216" y="65"/>
                      </a:cubicBezTo>
                      <a:cubicBezTo>
                        <a:pt x="216" y="84"/>
                        <a:pt x="216" y="84"/>
                        <a:pt x="216" y="84"/>
                      </a:cubicBezTo>
                      <a:cubicBezTo>
                        <a:pt x="216" y="87"/>
                        <a:pt x="219" y="90"/>
                        <a:pt x="222" y="92"/>
                      </a:cubicBezTo>
                      <a:cubicBezTo>
                        <a:pt x="283" y="110"/>
                        <a:pt x="283" y="110"/>
                        <a:pt x="283" y="110"/>
                      </a:cubicBezTo>
                      <a:cubicBezTo>
                        <a:pt x="286" y="111"/>
                        <a:pt x="288" y="110"/>
                        <a:pt x="288" y="106"/>
                      </a:cubicBezTo>
                      <a:cubicBezTo>
                        <a:pt x="288" y="54"/>
                        <a:pt x="288" y="54"/>
                        <a:pt x="288" y="54"/>
                      </a:cubicBezTo>
                      <a:cubicBezTo>
                        <a:pt x="288" y="51"/>
                        <a:pt x="287" y="46"/>
                        <a:pt x="285" y="44"/>
                      </a:cubicBezTo>
                      <a:close/>
                    </a:path>
                  </a:pathLst>
                </a:custGeom>
                <a:solidFill>
                  <a:sysClr val="window" lastClr="FFFFFF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阿里巴巴普惠体 R" panose="00020600040101010101" charset="-122"/>
                    <a:ea typeface="阿里巴巴普惠体 R" panose="00020600040101010101" charset="-122"/>
                    <a:cs typeface="阿里巴巴普惠体 R" panose="00020600040101010101" charset="-122"/>
                  </a:endParaRPr>
                </a:p>
              </p:txBody>
            </p:sp>
            <p:sp>
              <p:nvSpPr>
                <p:cNvPr id="29" name="Freeform 284"/>
                <p:cNvSpPr>
                  <a:spLocks noEditPoints="1"/>
                </p:cNvSpPr>
                <p:nvPr/>
              </p:nvSpPr>
              <p:spPr bwMode="auto">
                <a:xfrm>
                  <a:off x="1790700" y="3932238"/>
                  <a:ext cx="249238" cy="168275"/>
                </a:xfrm>
                <a:custGeom>
                  <a:avLst/>
                  <a:gdLst>
                    <a:gd name="T0" fmla="*/ 246 w 258"/>
                    <a:gd name="T1" fmla="*/ 99 h 174"/>
                    <a:gd name="T2" fmla="*/ 196 w 258"/>
                    <a:gd name="T3" fmla="*/ 52 h 174"/>
                    <a:gd name="T4" fmla="*/ 185 w 258"/>
                    <a:gd name="T5" fmla="*/ 46 h 174"/>
                    <a:gd name="T6" fmla="*/ 177 w 258"/>
                    <a:gd name="T7" fmla="*/ 12 h 174"/>
                    <a:gd name="T8" fmla="*/ 163 w 258"/>
                    <a:gd name="T9" fmla="*/ 0 h 174"/>
                    <a:gd name="T10" fmla="*/ 96 w 258"/>
                    <a:gd name="T11" fmla="*/ 0 h 174"/>
                    <a:gd name="T12" fmla="*/ 81 w 258"/>
                    <a:gd name="T13" fmla="*/ 12 h 174"/>
                    <a:gd name="T14" fmla="*/ 74 w 258"/>
                    <a:gd name="T15" fmla="*/ 46 h 174"/>
                    <a:gd name="T16" fmla="*/ 63 w 258"/>
                    <a:gd name="T17" fmla="*/ 52 h 174"/>
                    <a:gd name="T18" fmla="*/ 13 w 258"/>
                    <a:gd name="T19" fmla="*/ 99 h 174"/>
                    <a:gd name="T20" fmla="*/ 3 w 258"/>
                    <a:gd name="T21" fmla="*/ 119 h 174"/>
                    <a:gd name="T22" fmla="*/ 1 w 258"/>
                    <a:gd name="T23" fmla="*/ 162 h 174"/>
                    <a:gd name="T24" fmla="*/ 12 w 258"/>
                    <a:gd name="T25" fmla="*/ 174 h 174"/>
                    <a:gd name="T26" fmla="*/ 246 w 258"/>
                    <a:gd name="T27" fmla="*/ 174 h 174"/>
                    <a:gd name="T28" fmla="*/ 258 w 258"/>
                    <a:gd name="T29" fmla="*/ 162 h 174"/>
                    <a:gd name="T30" fmla="*/ 255 w 258"/>
                    <a:gd name="T31" fmla="*/ 119 h 174"/>
                    <a:gd name="T32" fmla="*/ 246 w 258"/>
                    <a:gd name="T33" fmla="*/ 99 h 174"/>
                    <a:gd name="T34" fmla="*/ 129 w 258"/>
                    <a:gd name="T35" fmla="*/ 154 h 174"/>
                    <a:gd name="T36" fmla="*/ 71 w 258"/>
                    <a:gd name="T37" fmla="*/ 96 h 174"/>
                    <a:gd name="T38" fmla="*/ 129 w 258"/>
                    <a:gd name="T39" fmla="*/ 38 h 174"/>
                    <a:gd name="T40" fmla="*/ 187 w 258"/>
                    <a:gd name="T41" fmla="*/ 96 h 174"/>
                    <a:gd name="T42" fmla="*/ 129 w 258"/>
                    <a:gd name="T43" fmla="*/ 154 h 1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258" h="174">
                      <a:moveTo>
                        <a:pt x="246" y="99"/>
                      </a:moveTo>
                      <a:cubicBezTo>
                        <a:pt x="196" y="52"/>
                        <a:pt x="196" y="52"/>
                        <a:pt x="196" y="52"/>
                      </a:cubicBezTo>
                      <a:cubicBezTo>
                        <a:pt x="193" y="49"/>
                        <a:pt x="189" y="47"/>
                        <a:pt x="185" y="46"/>
                      </a:cubicBezTo>
                      <a:cubicBezTo>
                        <a:pt x="177" y="12"/>
                        <a:pt x="177" y="12"/>
                        <a:pt x="177" y="12"/>
                      </a:cubicBezTo>
                      <a:cubicBezTo>
                        <a:pt x="176" y="6"/>
                        <a:pt x="169" y="0"/>
                        <a:pt x="163" y="0"/>
                      </a:cubicBezTo>
                      <a:cubicBezTo>
                        <a:pt x="96" y="0"/>
                        <a:pt x="96" y="0"/>
                        <a:pt x="96" y="0"/>
                      </a:cubicBezTo>
                      <a:cubicBezTo>
                        <a:pt x="89" y="0"/>
                        <a:pt x="83" y="6"/>
                        <a:pt x="81" y="12"/>
                      </a:cubicBezTo>
                      <a:cubicBezTo>
                        <a:pt x="74" y="46"/>
                        <a:pt x="74" y="46"/>
                        <a:pt x="74" y="46"/>
                      </a:cubicBezTo>
                      <a:cubicBezTo>
                        <a:pt x="70" y="47"/>
                        <a:pt x="65" y="49"/>
                        <a:pt x="63" y="52"/>
                      </a:cubicBezTo>
                      <a:cubicBezTo>
                        <a:pt x="13" y="99"/>
                        <a:pt x="13" y="99"/>
                        <a:pt x="13" y="99"/>
                      </a:cubicBezTo>
                      <a:cubicBezTo>
                        <a:pt x="8" y="104"/>
                        <a:pt x="4" y="113"/>
                        <a:pt x="3" y="119"/>
                      </a:cubicBezTo>
                      <a:cubicBezTo>
                        <a:pt x="1" y="162"/>
                        <a:pt x="1" y="162"/>
                        <a:pt x="1" y="162"/>
                      </a:cubicBezTo>
                      <a:cubicBezTo>
                        <a:pt x="0" y="168"/>
                        <a:pt x="5" y="174"/>
                        <a:pt x="12" y="174"/>
                      </a:cubicBezTo>
                      <a:cubicBezTo>
                        <a:pt x="246" y="174"/>
                        <a:pt x="246" y="174"/>
                        <a:pt x="246" y="174"/>
                      </a:cubicBezTo>
                      <a:cubicBezTo>
                        <a:pt x="253" y="174"/>
                        <a:pt x="258" y="168"/>
                        <a:pt x="258" y="162"/>
                      </a:cubicBezTo>
                      <a:cubicBezTo>
                        <a:pt x="255" y="119"/>
                        <a:pt x="255" y="119"/>
                        <a:pt x="255" y="119"/>
                      </a:cubicBezTo>
                      <a:cubicBezTo>
                        <a:pt x="255" y="113"/>
                        <a:pt x="250" y="104"/>
                        <a:pt x="246" y="99"/>
                      </a:cubicBezTo>
                      <a:close/>
                      <a:moveTo>
                        <a:pt x="129" y="154"/>
                      </a:moveTo>
                      <a:cubicBezTo>
                        <a:pt x="97" y="154"/>
                        <a:pt x="71" y="128"/>
                        <a:pt x="71" y="96"/>
                      </a:cubicBezTo>
                      <a:cubicBezTo>
                        <a:pt x="71" y="64"/>
                        <a:pt x="97" y="38"/>
                        <a:pt x="129" y="38"/>
                      </a:cubicBezTo>
                      <a:cubicBezTo>
                        <a:pt x="161" y="38"/>
                        <a:pt x="187" y="64"/>
                        <a:pt x="187" y="96"/>
                      </a:cubicBezTo>
                      <a:cubicBezTo>
                        <a:pt x="187" y="128"/>
                        <a:pt x="161" y="154"/>
                        <a:pt x="129" y="154"/>
                      </a:cubicBezTo>
                      <a:close/>
                    </a:path>
                  </a:pathLst>
                </a:custGeom>
                <a:solidFill>
                  <a:sysClr val="window" lastClr="FFFFFF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阿里巴巴普惠体 R" panose="00020600040101010101" charset="-122"/>
                    <a:ea typeface="阿里巴巴普惠体 R" panose="00020600040101010101" charset="-122"/>
                    <a:cs typeface="阿里巴巴普惠体 R" panose="00020600040101010101" charset="-122"/>
                  </a:endParaRPr>
                </a:p>
              </p:txBody>
            </p:sp>
            <p:sp>
              <p:nvSpPr>
                <p:cNvPr id="30" name="Oval 285"/>
                <p:cNvSpPr>
                  <a:spLocks noChangeArrowheads="1"/>
                </p:cNvSpPr>
                <p:nvPr/>
              </p:nvSpPr>
              <p:spPr bwMode="auto">
                <a:xfrm>
                  <a:off x="1879600" y="3986213"/>
                  <a:ext cx="73025" cy="74613"/>
                </a:xfrm>
                <a:prstGeom prst="ellipse">
                  <a:avLst/>
                </a:prstGeom>
                <a:solidFill>
                  <a:sysClr val="window" lastClr="FFFFFF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阿里巴巴普惠体 R" panose="00020600040101010101" charset="-122"/>
                    <a:ea typeface="阿里巴巴普惠体 R" panose="00020600040101010101" charset="-122"/>
                    <a:cs typeface="阿里巴巴普惠体 R" panose="00020600040101010101" charset="-122"/>
                  </a:endParaRPr>
                </a:p>
              </p:txBody>
            </p:sp>
          </p:grpSp>
        </p:grpSp>
        <p:grpSp>
          <p:nvGrpSpPr>
            <p:cNvPr id="20" name="组合 19"/>
            <p:cNvGrpSpPr/>
            <p:nvPr/>
          </p:nvGrpSpPr>
          <p:grpSpPr>
            <a:xfrm>
              <a:off x="6626684" y="2174135"/>
              <a:ext cx="216000" cy="216000"/>
              <a:chOff x="7718621" y="3160062"/>
              <a:chExt cx="605118" cy="605118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21" name="椭圆 20"/>
              <p:cNvSpPr/>
              <p:nvPr/>
            </p:nvSpPr>
            <p:spPr>
              <a:xfrm>
                <a:off x="7718621" y="3160062"/>
                <a:ext cx="605118" cy="605118"/>
              </a:xfrm>
              <a:prstGeom prst="ellipse">
                <a:avLst/>
              </a:prstGeom>
              <a:solidFill>
                <a:srgbClr val="C00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阿里巴巴普惠体 R" panose="00020600040101010101" charset="-122"/>
                  <a:ea typeface="阿里巴巴普惠体 R" panose="00020600040101010101" charset="-122"/>
                  <a:cs typeface="阿里巴巴普惠体 R" panose="00020600040101010101" charset="-122"/>
                </a:endParaRPr>
              </a:p>
            </p:txBody>
          </p:sp>
          <p:grpSp>
            <p:nvGrpSpPr>
              <p:cNvPr id="22" name="组合 21"/>
              <p:cNvGrpSpPr/>
              <p:nvPr/>
            </p:nvGrpSpPr>
            <p:grpSpPr>
              <a:xfrm>
                <a:off x="7881470" y="3349904"/>
                <a:ext cx="279401" cy="225425"/>
                <a:chOff x="1776413" y="3875088"/>
                <a:chExt cx="279400" cy="225425"/>
              </a:xfrm>
            </p:grpSpPr>
            <p:sp>
              <p:nvSpPr>
                <p:cNvPr id="23" name="Freeform 283"/>
                <p:cNvSpPr/>
                <p:nvPr/>
              </p:nvSpPr>
              <p:spPr bwMode="auto">
                <a:xfrm>
                  <a:off x="1776413" y="3875088"/>
                  <a:ext cx="279400" cy="106363"/>
                </a:xfrm>
                <a:custGeom>
                  <a:avLst/>
                  <a:gdLst>
                    <a:gd name="T0" fmla="*/ 285 w 288"/>
                    <a:gd name="T1" fmla="*/ 44 h 111"/>
                    <a:gd name="T2" fmla="*/ 144 w 288"/>
                    <a:gd name="T3" fmla="*/ 0 h 111"/>
                    <a:gd name="T4" fmla="*/ 4 w 288"/>
                    <a:gd name="T5" fmla="*/ 44 h 111"/>
                    <a:gd name="T6" fmla="*/ 0 w 288"/>
                    <a:gd name="T7" fmla="*/ 54 h 111"/>
                    <a:gd name="T8" fmla="*/ 0 w 288"/>
                    <a:gd name="T9" fmla="*/ 106 h 111"/>
                    <a:gd name="T10" fmla="*/ 6 w 288"/>
                    <a:gd name="T11" fmla="*/ 110 h 111"/>
                    <a:gd name="T12" fmla="*/ 67 w 288"/>
                    <a:gd name="T13" fmla="*/ 95 h 111"/>
                    <a:gd name="T14" fmla="*/ 72 w 288"/>
                    <a:gd name="T15" fmla="*/ 87 h 111"/>
                    <a:gd name="T16" fmla="*/ 72 w 288"/>
                    <a:gd name="T17" fmla="*/ 65 h 111"/>
                    <a:gd name="T18" fmla="*/ 76 w 288"/>
                    <a:gd name="T19" fmla="*/ 55 h 111"/>
                    <a:gd name="T20" fmla="*/ 144 w 288"/>
                    <a:gd name="T21" fmla="*/ 40 h 111"/>
                    <a:gd name="T22" fmla="*/ 212 w 288"/>
                    <a:gd name="T23" fmla="*/ 55 h 111"/>
                    <a:gd name="T24" fmla="*/ 216 w 288"/>
                    <a:gd name="T25" fmla="*/ 65 h 111"/>
                    <a:gd name="T26" fmla="*/ 216 w 288"/>
                    <a:gd name="T27" fmla="*/ 84 h 111"/>
                    <a:gd name="T28" fmla="*/ 222 w 288"/>
                    <a:gd name="T29" fmla="*/ 92 h 111"/>
                    <a:gd name="T30" fmla="*/ 283 w 288"/>
                    <a:gd name="T31" fmla="*/ 110 h 111"/>
                    <a:gd name="T32" fmla="*/ 288 w 288"/>
                    <a:gd name="T33" fmla="*/ 106 h 111"/>
                    <a:gd name="T34" fmla="*/ 288 w 288"/>
                    <a:gd name="T35" fmla="*/ 54 h 111"/>
                    <a:gd name="T36" fmla="*/ 285 w 288"/>
                    <a:gd name="T37" fmla="*/ 44 h 1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88" h="111">
                      <a:moveTo>
                        <a:pt x="285" y="44"/>
                      </a:moveTo>
                      <a:cubicBezTo>
                        <a:pt x="285" y="44"/>
                        <a:pt x="252" y="0"/>
                        <a:pt x="144" y="0"/>
                      </a:cubicBezTo>
                      <a:cubicBezTo>
                        <a:pt x="37" y="0"/>
                        <a:pt x="4" y="44"/>
                        <a:pt x="4" y="44"/>
                      </a:cubicBezTo>
                      <a:cubicBezTo>
                        <a:pt x="2" y="46"/>
                        <a:pt x="0" y="51"/>
                        <a:pt x="0" y="54"/>
                      </a:cubicBezTo>
                      <a:cubicBezTo>
                        <a:pt x="0" y="106"/>
                        <a:pt x="0" y="106"/>
                        <a:pt x="0" y="106"/>
                      </a:cubicBezTo>
                      <a:cubicBezTo>
                        <a:pt x="0" y="110"/>
                        <a:pt x="3" y="111"/>
                        <a:pt x="6" y="110"/>
                      </a:cubicBezTo>
                      <a:cubicBezTo>
                        <a:pt x="67" y="95"/>
                        <a:pt x="67" y="95"/>
                        <a:pt x="67" y="95"/>
                      </a:cubicBezTo>
                      <a:cubicBezTo>
                        <a:pt x="70" y="94"/>
                        <a:pt x="72" y="90"/>
                        <a:pt x="72" y="87"/>
                      </a:cubicBezTo>
                      <a:cubicBezTo>
                        <a:pt x="72" y="65"/>
                        <a:pt x="72" y="65"/>
                        <a:pt x="72" y="65"/>
                      </a:cubicBezTo>
                      <a:cubicBezTo>
                        <a:pt x="72" y="61"/>
                        <a:pt x="74" y="57"/>
                        <a:pt x="76" y="55"/>
                      </a:cubicBezTo>
                      <a:cubicBezTo>
                        <a:pt x="76" y="55"/>
                        <a:pt x="91" y="40"/>
                        <a:pt x="144" y="40"/>
                      </a:cubicBezTo>
                      <a:cubicBezTo>
                        <a:pt x="198" y="40"/>
                        <a:pt x="212" y="55"/>
                        <a:pt x="212" y="55"/>
                      </a:cubicBezTo>
                      <a:cubicBezTo>
                        <a:pt x="215" y="57"/>
                        <a:pt x="216" y="61"/>
                        <a:pt x="216" y="65"/>
                      </a:cubicBezTo>
                      <a:cubicBezTo>
                        <a:pt x="216" y="84"/>
                        <a:pt x="216" y="84"/>
                        <a:pt x="216" y="84"/>
                      </a:cubicBezTo>
                      <a:cubicBezTo>
                        <a:pt x="216" y="87"/>
                        <a:pt x="219" y="90"/>
                        <a:pt x="222" y="92"/>
                      </a:cubicBezTo>
                      <a:cubicBezTo>
                        <a:pt x="283" y="110"/>
                        <a:pt x="283" y="110"/>
                        <a:pt x="283" y="110"/>
                      </a:cubicBezTo>
                      <a:cubicBezTo>
                        <a:pt x="286" y="111"/>
                        <a:pt x="288" y="110"/>
                        <a:pt x="288" y="106"/>
                      </a:cubicBezTo>
                      <a:cubicBezTo>
                        <a:pt x="288" y="54"/>
                        <a:pt x="288" y="54"/>
                        <a:pt x="288" y="54"/>
                      </a:cubicBezTo>
                      <a:cubicBezTo>
                        <a:pt x="288" y="51"/>
                        <a:pt x="287" y="46"/>
                        <a:pt x="285" y="44"/>
                      </a:cubicBezTo>
                      <a:close/>
                    </a:path>
                  </a:pathLst>
                </a:custGeom>
                <a:solidFill>
                  <a:sysClr val="window" lastClr="FFFFFF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阿里巴巴普惠体 R" panose="00020600040101010101" charset="-122"/>
                    <a:ea typeface="阿里巴巴普惠体 R" panose="00020600040101010101" charset="-122"/>
                    <a:cs typeface="阿里巴巴普惠体 R" panose="00020600040101010101" charset="-122"/>
                  </a:endParaRPr>
                </a:p>
              </p:txBody>
            </p:sp>
            <p:sp>
              <p:nvSpPr>
                <p:cNvPr id="24" name="Freeform 284"/>
                <p:cNvSpPr>
                  <a:spLocks noEditPoints="1"/>
                </p:cNvSpPr>
                <p:nvPr/>
              </p:nvSpPr>
              <p:spPr bwMode="auto">
                <a:xfrm>
                  <a:off x="1790700" y="3932238"/>
                  <a:ext cx="249238" cy="168275"/>
                </a:xfrm>
                <a:custGeom>
                  <a:avLst/>
                  <a:gdLst>
                    <a:gd name="T0" fmla="*/ 246 w 258"/>
                    <a:gd name="T1" fmla="*/ 99 h 174"/>
                    <a:gd name="T2" fmla="*/ 196 w 258"/>
                    <a:gd name="T3" fmla="*/ 52 h 174"/>
                    <a:gd name="T4" fmla="*/ 185 w 258"/>
                    <a:gd name="T5" fmla="*/ 46 h 174"/>
                    <a:gd name="T6" fmla="*/ 177 w 258"/>
                    <a:gd name="T7" fmla="*/ 12 h 174"/>
                    <a:gd name="T8" fmla="*/ 163 w 258"/>
                    <a:gd name="T9" fmla="*/ 0 h 174"/>
                    <a:gd name="T10" fmla="*/ 96 w 258"/>
                    <a:gd name="T11" fmla="*/ 0 h 174"/>
                    <a:gd name="T12" fmla="*/ 81 w 258"/>
                    <a:gd name="T13" fmla="*/ 12 h 174"/>
                    <a:gd name="T14" fmla="*/ 74 w 258"/>
                    <a:gd name="T15" fmla="*/ 46 h 174"/>
                    <a:gd name="T16" fmla="*/ 63 w 258"/>
                    <a:gd name="T17" fmla="*/ 52 h 174"/>
                    <a:gd name="T18" fmla="*/ 13 w 258"/>
                    <a:gd name="T19" fmla="*/ 99 h 174"/>
                    <a:gd name="T20" fmla="*/ 3 w 258"/>
                    <a:gd name="T21" fmla="*/ 119 h 174"/>
                    <a:gd name="T22" fmla="*/ 1 w 258"/>
                    <a:gd name="T23" fmla="*/ 162 h 174"/>
                    <a:gd name="T24" fmla="*/ 12 w 258"/>
                    <a:gd name="T25" fmla="*/ 174 h 174"/>
                    <a:gd name="T26" fmla="*/ 246 w 258"/>
                    <a:gd name="T27" fmla="*/ 174 h 174"/>
                    <a:gd name="T28" fmla="*/ 258 w 258"/>
                    <a:gd name="T29" fmla="*/ 162 h 174"/>
                    <a:gd name="T30" fmla="*/ 255 w 258"/>
                    <a:gd name="T31" fmla="*/ 119 h 174"/>
                    <a:gd name="T32" fmla="*/ 246 w 258"/>
                    <a:gd name="T33" fmla="*/ 99 h 174"/>
                    <a:gd name="T34" fmla="*/ 129 w 258"/>
                    <a:gd name="T35" fmla="*/ 154 h 174"/>
                    <a:gd name="T36" fmla="*/ 71 w 258"/>
                    <a:gd name="T37" fmla="*/ 96 h 174"/>
                    <a:gd name="T38" fmla="*/ 129 w 258"/>
                    <a:gd name="T39" fmla="*/ 38 h 174"/>
                    <a:gd name="T40" fmla="*/ 187 w 258"/>
                    <a:gd name="T41" fmla="*/ 96 h 174"/>
                    <a:gd name="T42" fmla="*/ 129 w 258"/>
                    <a:gd name="T43" fmla="*/ 154 h 1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258" h="174">
                      <a:moveTo>
                        <a:pt x="246" y="99"/>
                      </a:moveTo>
                      <a:cubicBezTo>
                        <a:pt x="196" y="52"/>
                        <a:pt x="196" y="52"/>
                        <a:pt x="196" y="52"/>
                      </a:cubicBezTo>
                      <a:cubicBezTo>
                        <a:pt x="193" y="49"/>
                        <a:pt x="189" y="47"/>
                        <a:pt x="185" y="46"/>
                      </a:cubicBezTo>
                      <a:cubicBezTo>
                        <a:pt x="177" y="12"/>
                        <a:pt x="177" y="12"/>
                        <a:pt x="177" y="12"/>
                      </a:cubicBezTo>
                      <a:cubicBezTo>
                        <a:pt x="176" y="6"/>
                        <a:pt x="169" y="0"/>
                        <a:pt x="163" y="0"/>
                      </a:cubicBezTo>
                      <a:cubicBezTo>
                        <a:pt x="96" y="0"/>
                        <a:pt x="96" y="0"/>
                        <a:pt x="96" y="0"/>
                      </a:cubicBezTo>
                      <a:cubicBezTo>
                        <a:pt x="89" y="0"/>
                        <a:pt x="83" y="6"/>
                        <a:pt x="81" y="12"/>
                      </a:cubicBezTo>
                      <a:cubicBezTo>
                        <a:pt x="74" y="46"/>
                        <a:pt x="74" y="46"/>
                        <a:pt x="74" y="46"/>
                      </a:cubicBezTo>
                      <a:cubicBezTo>
                        <a:pt x="70" y="47"/>
                        <a:pt x="65" y="49"/>
                        <a:pt x="63" y="52"/>
                      </a:cubicBezTo>
                      <a:cubicBezTo>
                        <a:pt x="13" y="99"/>
                        <a:pt x="13" y="99"/>
                        <a:pt x="13" y="99"/>
                      </a:cubicBezTo>
                      <a:cubicBezTo>
                        <a:pt x="8" y="104"/>
                        <a:pt x="4" y="113"/>
                        <a:pt x="3" y="119"/>
                      </a:cubicBezTo>
                      <a:cubicBezTo>
                        <a:pt x="1" y="162"/>
                        <a:pt x="1" y="162"/>
                        <a:pt x="1" y="162"/>
                      </a:cubicBezTo>
                      <a:cubicBezTo>
                        <a:pt x="0" y="168"/>
                        <a:pt x="5" y="174"/>
                        <a:pt x="12" y="174"/>
                      </a:cubicBezTo>
                      <a:cubicBezTo>
                        <a:pt x="246" y="174"/>
                        <a:pt x="246" y="174"/>
                        <a:pt x="246" y="174"/>
                      </a:cubicBezTo>
                      <a:cubicBezTo>
                        <a:pt x="253" y="174"/>
                        <a:pt x="258" y="168"/>
                        <a:pt x="258" y="162"/>
                      </a:cubicBezTo>
                      <a:cubicBezTo>
                        <a:pt x="255" y="119"/>
                        <a:pt x="255" y="119"/>
                        <a:pt x="255" y="119"/>
                      </a:cubicBezTo>
                      <a:cubicBezTo>
                        <a:pt x="255" y="113"/>
                        <a:pt x="250" y="104"/>
                        <a:pt x="246" y="99"/>
                      </a:cubicBezTo>
                      <a:close/>
                      <a:moveTo>
                        <a:pt x="129" y="154"/>
                      </a:moveTo>
                      <a:cubicBezTo>
                        <a:pt x="97" y="154"/>
                        <a:pt x="71" y="128"/>
                        <a:pt x="71" y="96"/>
                      </a:cubicBezTo>
                      <a:cubicBezTo>
                        <a:pt x="71" y="64"/>
                        <a:pt x="97" y="38"/>
                        <a:pt x="129" y="38"/>
                      </a:cubicBezTo>
                      <a:cubicBezTo>
                        <a:pt x="161" y="38"/>
                        <a:pt x="187" y="64"/>
                        <a:pt x="187" y="96"/>
                      </a:cubicBezTo>
                      <a:cubicBezTo>
                        <a:pt x="187" y="128"/>
                        <a:pt x="161" y="154"/>
                        <a:pt x="129" y="154"/>
                      </a:cubicBezTo>
                      <a:close/>
                    </a:path>
                  </a:pathLst>
                </a:custGeom>
                <a:solidFill>
                  <a:sysClr val="window" lastClr="FFFFFF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阿里巴巴普惠体 R" panose="00020600040101010101" charset="-122"/>
                    <a:ea typeface="阿里巴巴普惠体 R" panose="00020600040101010101" charset="-122"/>
                    <a:cs typeface="阿里巴巴普惠体 R" panose="00020600040101010101" charset="-122"/>
                  </a:endParaRPr>
                </a:p>
              </p:txBody>
            </p:sp>
            <p:sp>
              <p:nvSpPr>
                <p:cNvPr id="25" name="Oval 285"/>
                <p:cNvSpPr>
                  <a:spLocks noChangeArrowheads="1"/>
                </p:cNvSpPr>
                <p:nvPr/>
              </p:nvSpPr>
              <p:spPr bwMode="auto">
                <a:xfrm>
                  <a:off x="1879600" y="3986213"/>
                  <a:ext cx="73025" cy="74613"/>
                </a:xfrm>
                <a:prstGeom prst="ellipse">
                  <a:avLst/>
                </a:prstGeom>
                <a:solidFill>
                  <a:sysClr val="window" lastClr="FFFFFF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阿里巴巴普惠体 R" panose="00020600040101010101" charset="-122"/>
                    <a:ea typeface="阿里巴巴普惠体 R" panose="00020600040101010101" charset="-122"/>
                    <a:cs typeface="阿里巴巴普惠体 R" panose="00020600040101010101" charset="-122"/>
                  </a:endParaRPr>
                </a:p>
              </p:txBody>
            </p:sp>
          </p:grpSp>
        </p:grpSp>
      </p:grpSp>
      <p:grpSp>
        <p:nvGrpSpPr>
          <p:cNvPr id="48" name="组合 47"/>
          <p:cNvGrpSpPr/>
          <p:nvPr/>
        </p:nvGrpSpPr>
        <p:grpSpPr>
          <a:xfrm>
            <a:off x="1587541" y="3744486"/>
            <a:ext cx="1977404" cy="1236107"/>
            <a:chOff x="1268214" y="2160151"/>
            <a:chExt cx="2606611" cy="1629434"/>
          </a:xfrm>
        </p:grpSpPr>
        <p:sp>
          <p:nvSpPr>
            <p:cNvPr id="49" name="TextBox 7"/>
            <p:cNvSpPr txBox="1"/>
            <p:nvPr/>
          </p:nvSpPr>
          <p:spPr>
            <a:xfrm>
              <a:off x="1268214" y="2874708"/>
              <a:ext cx="2531680" cy="914877"/>
            </a:xfrm>
            <a:prstGeom prst="rect">
              <a:avLst/>
            </a:prstGeom>
            <a:noFill/>
          </p:spPr>
          <p:txBody>
            <a:bodyPr wrap="square" lIns="0" rIns="0">
              <a:spAutoFit/>
            </a:bodyPr>
            <a:lstStyle/>
            <a:p>
              <a:pPr algn="just" defTabSz="457200">
                <a:lnSpc>
                  <a:spcPct val="150000"/>
                </a:lnSpc>
              </a:pPr>
              <a:r>
                <a:rPr lang="zh-CN" altLang="en-US" sz="9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  <a:cs typeface="阿里巴巴普惠体 R" panose="00020600040101010101" charset="-122"/>
                </a:rPr>
                <a:t>单击此处键入文本单击此处此</a:t>
              </a:r>
              <a:endParaRPr lang="en-US" altLang="zh-CN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阿里巴巴普惠体 R" panose="00020600040101010101" charset="-122"/>
              </a:endParaRPr>
            </a:p>
            <a:p>
              <a:pPr algn="just" defTabSz="457200">
                <a:lnSpc>
                  <a:spcPct val="150000"/>
                </a:lnSpc>
              </a:pPr>
              <a:r>
                <a:rPr lang="zh-CN" altLang="en-US" sz="9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  <a:cs typeface="阿里巴巴普惠体 R" panose="00020600040101010101" charset="-122"/>
                </a:rPr>
                <a:t>处键入文本单击此处键入文本单击此处键入此处键入单击此处键入</a:t>
              </a:r>
              <a:endParaRPr lang="en-US" altLang="zh-CN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阿里巴巴普惠体 R" panose="00020600040101010101" charset="-122"/>
              </a:endParaRPr>
            </a:p>
          </p:txBody>
        </p:sp>
        <p:sp>
          <p:nvSpPr>
            <p:cNvPr id="50" name="TextBox 6"/>
            <p:cNvSpPr txBox="1"/>
            <p:nvPr/>
          </p:nvSpPr>
          <p:spPr>
            <a:xfrm>
              <a:off x="1269024" y="2160151"/>
              <a:ext cx="2605801" cy="527424"/>
            </a:xfrm>
            <a:prstGeom prst="rect">
              <a:avLst/>
            </a:prstGeom>
            <a:noFill/>
          </p:spPr>
          <p:txBody>
            <a:bodyPr wrap="square" lIns="0" rIns="0">
              <a:spAutoFit/>
            </a:bodyPr>
            <a:lstStyle/>
            <a:p>
              <a:pPr lvl="0" algn="just" defTabSz="457200"/>
              <a:r>
                <a: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阿里巴巴普惠体 R" panose="00020600040101010101" charset="-122"/>
                  <a:ea typeface="阿里巴巴普惠体 R" panose="00020600040101010101" charset="-122"/>
                  <a:cs typeface="阿里巴巴普惠体 R" panose="00020600040101010101" charset="-122"/>
                </a:rPr>
                <a:t>标题文字添加</a:t>
              </a:r>
            </a:p>
          </p:txBody>
        </p:sp>
        <p:cxnSp>
          <p:nvCxnSpPr>
            <p:cNvPr id="51" name="Straight Connector 24"/>
            <p:cNvCxnSpPr/>
            <p:nvPr/>
          </p:nvCxnSpPr>
          <p:spPr bwMode="auto">
            <a:xfrm>
              <a:off x="1277738" y="2787159"/>
              <a:ext cx="1303711" cy="0"/>
            </a:xfrm>
            <a:prstGeom prst="line">
              <a:avLst/>
            </a:prstGeom>
            <a:ln w="25400">
              <a:solidFill>
                <a:srgbClr val="B5021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2" name="组合 51"/>
          <p:cNvGrpSpPr/>
          <p:nvPr/>
        </p:nvGrpSpPr>
        <p:grpSpPr>
          <a:xfrm>
            <a:off x="3291918" y="5047500"/>
            <a:ext cx="1977404" cy="1236107"/>
            <a:chOff x="1268214" y="2160151"/>
            <a:chExt cx="2606611" cy="1629434"/>
          </a:xfrm>
        </p:grpSpPr>
        <p:sp>
          <p:nvSpPr>
            <p:cNvPr id="53" name="TextBox 7"/>
            <p:cNvSpPr txBox="1"/>
            <p:nvPr/>
          </p:nvSpPr>
          <p:spPr>
            <a:xfrm>
              <a:off x="1268214" y="2874708"/>
              <a:ext cx="2531680" cy="914877"/>
            </a:xfrm>
            <a:prstGeom prst="rect">
              <a:avLst/>
            </a:prstGeom>
            <a:noFill/>
          </p:spPr>
          <p:txBody>
            <a:bodyPr wrap="square" lIns="0" rIns="0">
              <a:spAutoFit/>
            </a:bodyPr>
            <a:lstStyle/>
            <a:p>
              <a:pPr algn="just" defTabSz="457200">
                <a:lnSpc>
                  <a:spcPct val="150000"/>
                </a:lnSpc>
              </a:pPr>
              <a:r>
                <a:rPr lang="zh-CN" altLang="en-US" sz="9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  <a:cs typeface="阿里巴巴普惠体 R" panose="00020600040101010101" charset="-122"/>
                </a:rPr>
                <a:t>单击此处键入文本单击此处此</a:t>
              </a:r>
              <a:endParaRPr lang="en-US" altLang="zh-CN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阿里巴巴普惠体 R" panose="00020600040101010101" charset="-122"/>
              </a:endParaRPr>
            </a:p>
            <a:p>
              <a:pPr algn="just" defTabSz="457200">
                <a:lnSpc>
                  <a:spcPct val="150000"/>
                </a:lnSpc>
              </a:pPr>
              <a:r>
                <a:rPr lang="zh-CN" altLang="en-US" sz="9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  <a:cs typeface="阿里巴巴普惠体 R" panose="00020600040101010101" charset="-122"/>
                </a:rPr>
                <a:t>处键入文本单击此处键入文本单击此处键入此处键入单击此处键入</a:t>
              </a:r>
              <a:endParaRPr lang="en-US" altLang="zh-CN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阿里巴巴普惠体 R" panose="00020600040101010101" charset="-122"/>
              </a:endParaRPr>
            </a:p>
          </p:txBody>
        </p:sp>
        <p:sp>
          <p:nvSpPr>
            <p:cNvPr id="54" name="TextBox 6"/>
            <p:cNvSpPr txBox="1"/>
            <p:nvPr/>
          </p:nvSpPr>
          <p:spPr>
            <a:xfrm>
              <a:off x="1269024" y="2160151"/>
              <a:ext cx="2605801" cy="527424"/>
            </a:xfrm>
            <a:prstGeom prst="rect">
              <a:avLst/>
            </a:prstGeom>
            <a:noFill/>
          </p:spPr>
          <p:txBody>
            <a:bodyPr wrap="square" lIns="0" rIns="0">
              <a:spAutoFit/>
            </a:bodyPr>
            <a:lstStyle/>
            <a:p>
              <a:pPr lvl="0" algn="just" defTabSz="457200"/>
              <a:r>
                <a: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阿里巴巴普惠体 R" panose="00020600040101010101" charset="-122"/>
                  <a:ea typeface="阿里巴巴普惠体 R" panose="00020600040101010101" charset="-122"/>
                  <a:cs typeface="阿里巴巴普惠体 R" panose="00020600040101010101" charset="-122"/>
                </a:rPr>
                <a:t>标题文字添加</a:t>
              </a:r>
            </a:p>
          </p:txBody>
        </p:sp>
        <p:cxnSp>
          <p:nvCxnSpPr>
            <p:cNvPr id="55" name="Straight Connector 24"/>
            <p:cNvCxnSpPr/>
            <p:nvPr/>
          </p:nvCxnSpPr>
          <p:spPr bwMode="auto">
            <a:xfrm>
              <a:off x="1277738" y="2787159"/>
              <a:ext cx="1303711" cy="0"/>
            </a:xfrm>
            <a:prstGeom prst="line">
              <a:avLst/>
            </a:prstGeom>
            <a:ln w="25400">
              <a:solidFill>
                <a:srgbClr val="B5021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" name="组合 55"/>
          <p:cNvGrpSpPr/>
          <p:nvPr/>
        </p:nvGrpSpPr>
        <p:grpSpPr>
          <a:xfrm>
            <a:off x="4745088" y="3744486"/>
            <a:ext cx="1977404" cy="1236107"/>
            <a:chOff x="1268214" y="2160151"/>
            <a:chExt cx="2606611" cy="1629434"/>
          </a:xfrm>
        </p:grpSpPr>
        <p:sp>
          <p:nvSpPr>
            <p:cNvPr id="57" name="TextBox 7"/>
            <p:cNvSpPr txBox="1"/>
            <p:nvPr/>
          </p:nvSpPr>
          <p:spPr>
            <a:xfrm>
              <a:off x="1268214" y="2874708"/>
              <a:ext cx="2531680" cy="914877"/>
            </a:xfrm>
            <a:prstGeom prst="rect">
              <a:avLst/>
            </a:prstGeom>
            <a:noFill/>
          </p:spPr>
          <p:txBody>
            <a:bodyPr wrap="square" lIns="0" rIns="0">
              <a:spAutoFit/>
            </a:bodyPr>
            <a:lstStyle/>
            <a:p>
              <a:pPr algn="just" defTabSz="457200">
                <a:lnSpc>
                  <a:spcPct val="150000"/>
                </a:lnSpc>
              </a:pPr>
              <a:r>
                <a:rPr lang="zh-CN" altLang="en-US" sz="9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  <a:cs typeface="阿里巴巴普惠体 R" panose="00020600040101010101" charset="-122"/>
                </a:rPr>
                <a:t>单击此处键入文本单击此处此</a:t>
              </a:r>
              <a:endParaRPr lang="en-US" altLang="zh-CN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阿里巴巴普惠体 R" panose="00020600040101010101" charset="-122"/>
              </a:endParaRPr>
            </a:p>
            <a:p>
              <a:pPr algn="just" defTabSz="457200">
                <a:lnSpc>
                  <a:spcPct val="150000"/>
                </a:lnSpc>
              </a:pPr>
              <a:r>
                <a:rPr lang="zh-CN" altLang="en-US" sz="9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  <a:cs typeface="阿里巴巴普惠体 R" panose="00020600040101010101" charset="-122"/>
                </a:rPr>
                <a:t>处键入文本单击此处键入文本单击此处键入此处键入单击此处键入</a:t>
              </a:r>
              <a:endParaRPr lang="en-US" altLang="zh-CN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阿里巴巴普惠体 R" panose="00020600040101010101" charset="-122"/>
              </a:endParaRPr>
            </a:p>
          </p:txBody>
        </p:sp>
        <p:sp>
          <p:nvSpPr>
            <p:cNvPr id="58" name="TextBox 6"/>
            <p:cNvSpPr txBox="1"/>
            <p:nvPr/>
          </p:nvSpPr>
          <p:spPr>
            <a:xfrm>
              <a:off x="1269024" y="2160151"/>
              <a:ext cx="2605801" cy="527424"/>
            </a:xfrm>
            <a:prstGeom prst="rect">
              <a:avLst/>
            </a:prstGeom>
            <a:noFill/>
          </p:spPr>
          <p:txBody>
            <a:bodyPr wrap="square" lIns="0" rIns="0">
              <a:spAutoFit/>
            </a:bodyPr>
            <a:lstStyle/>
            <a:p>
              <a:pPr lvl="0" algn="just" defTabSz="457200"/>
              <a:r>
                <a: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阿里巴巴普惠体 R" panose="00020600040101010101" charset="-122"/>
                  <a:ea typeface="阿里巴巴普惠体 R" panose="00020600040101010101" charset="-122"/>
                  <a:cs typeface="阿里巴巴普惠体 R" panose="00020600040101010101" charset="-122"/>
                </a:rPr>
                <a:t>标题文字添加</a:t>
              </a:r>
            </a:p>
          </p:txBody>
        </p:sp>
        <p:cxnSp>
          <p:nvCxnSpPr>
            <p:cNvPr id="59" name="Straight Connector 24"/>
            <p:cNvCxnSpPr/>
            <p:nvPr/>
          </p:nvCxnSpPr>
          <p:spPr bwMode="auto">
            <a:xfrm>
              <a:off x="1277738" y="2787159"/>
              <a:ext cx="1303711" cy="0"/>
            </a:xfrm>
            <a:prstGeom prst="line">
              <a:avLst/>
            </a:prstGeom>
            <a:ln w="25400">
              <a:solidFill>
                <a:srgbClr val="B5021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组合 59"/>
          <p:cNvGrpSpPr/>
          <p:nvPr/>
        </p:nvGrpSpPr>
        <p:grpSpPr>
          <a:xfrm>
            <a:off x="8005928" y="3742094"/>
            <a:ext cx="1977404" cy="1236107"/>
            <a:chOff x="1268214" y="2160151"/>
            <a:chExt cx="2606611" cy="1629434"/>
          </a:xfrm>
        </p:grpSpPr>
        <p:sp>
          <p:nvSpPr>
            <p:cNvPr id="61" name="TextBox 7"/>
            <p:cNvSpPr txBox="1"/>
            <p:nvPr/>
          </p:nvSpPr>
          <p:spPr>
            <a:xfrm>
              <a:off x="1268214" y="2874708"/>
              <a:ext cx="2531680" cy="914877"/>
            </a:xfrm>
            <a:prstGeom prst="rect">
              <a:avLst/>
            </a:prstGeom>
            <a:noFill/>
          </p:spPr>
          <p:txBody>
            <a:bodyPr wrap="square" lIns="0" rIns="0">
              <a:spAutoFit/>
            </a:bodyPr>
            <a:lstStyle/>
            <a:p>
              <a:pPr algn="just" defTabSz="457200">
                <a:lnSpc>
                  <a:spcPct val="150000"/>
                </a:lnSpc>
              </a:pPr>
              <a:r>
                <a:rPr lang="zh-CN" altLang="en-US" sz="9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  <a:cs typeface="阿里巴巴普惠体 R" panose="00020600040101010101" charset="-122"/>
                </a:rPr>
                <a:t>单击此处键入文本单击此处此</a:t>
              </a:r>
              <a:endParaRPr lang="en-US" altLang="zh-CN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阿里巴巴普惠体 R" panose="00020600040101010101" charset="-122"/>
              </a:endParaRPr>
            </a:p>
            <a:p>
              <a:pPr algn="just" defTabSz="457200">
                <a:lnSpc>
                  <a:spcPct val="150000"/>
                </a:lnSpc>
              </a:pPr>
              <a:r>
                <a:rPr lang="zh-CN" altLang="en-US" sz="9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  <a:cs typeface="阿里巴巴普惠体 R" panose="00020600040101010101" charset="-122"/>
                </a:rPr>
                <a:t>处键入文本单击此处键入文本单击此处键入此处键入单击此处键入</a:t>
              </a:r>
              <a:endParaRPr lang="en-US" altLang="zh-CN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阿里巴巴普惠体 R" panose="00020600040101010101" charset="-122"/>
              </a:endParaRPr>
            </a:p>
          </p:txBody>
        </p:sp>
        <p:sp>
          <p:nvSpPr>
            <p:cNvPr id="62" name="TextBox 6"/>
            <p:cNvSpPr txBox="1"/>
            <p:nvPr/>
          </p:nvSpPr>
          <p:spPr>
            <a:xfrm>
              <a:off x="1269024" y="2160151"/>
              <a:ext cx="2605801" cy="527424"/>
            </a:xfrm>
            <a:prstGeom prst="rect">
              <a:avLst/>
            </a:prstGeom>
            <a:noFill/>
          </p:spPr>
          <p:txBody>
            <a:bodyPr wrap="square" lIns="0" rIns="0">
              <a:spAutoFit/>
            </a:bodyPr>
            <a:lstStyle/>
            <a:p>
              <a:pPr lvl="0" algn="just" defTabSz="457200"/>
              <a:r>
                <a: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阿里巴巴普惠体 R" panose="00020600040101010101" charset="-122"/>
                  <a:ea typeface="阿里巴巴普惠体 R" panose="00020600040101010101" charset="-122"/>
                  <a:cs typeface="阿里巴巴普惠体 R" panose="00020600040101010101" charset="-122"/>
                </a:rPr>
                <a:t>标题文字添加</a:t>
              </a:r>
            </a:p>
          </p:txBody>
        </p:sp>
        <p:cxnSp>
          <p:nvCxnSpPr>
            <p:cNvPr id="63" name="Straight Connector 24"/>
            <p:cNvCxnSpPr/>
            <p:nvPr/>
          </p:nvCxnSpPr>
          <p:spPr bwMode="auto">
            <a:xfrm>
              <a:off x="1277738" y="2787159"/>
              <a:ext cx="1303711" cy="0"/>
            </a:xfrm>
            <a:prstGeom prst="line">
              <a:avLst/>
            </a:prstGeom>
            <a:ln w="25400">
              <a:solidFill>
                <a:srgbClr val="B5021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办公资源网：www.bangongziyuan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阿里巴巴普惠体 R"/>
        <a:ea typeface=""/>
        <a:cs typeface=""/>
        <a:font script="Jpan" typeface="游ゴシック Light"/>
        <a:font script="Hang" typeface="맑은 고딕"/>
        <a:font script="Hans" typeface="阿里巴巴普惠体 R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阿里巴巴普惠体 R"/>
        <a:ea typeface=""/>
        <a:cs typeface=""/>
        <a:font script="Jpan" typeface="游ゴシック"/>
        <a:font script="Hang" typeface="맑은 고딕"/>
        <a:font script="Hans" typeface="阿里巴巴普惠体 R"/>
        <a:font script="Hant" typeface="新細明體"/>
        <a:font script="Arab" typeface="阿里巴巴普惠体 R"/>
        <a:font script="Hebr" typeface="阿里巴巴普惠体 R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阿里巴巴普惠体 R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办公资源网：www.bangongziyuan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阿里巴巴普惠体 R"/>
        <a:ea typeface=""/>
        <a:cs typeface=""/>
        <a:font script="Jpan" typeface="游ゴシック Light"/>
        <a:font script="Hang" typeface="맑은 고딕"/>
        <a:font script="Hans" typeface="阿里巴巴普惠体 R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阿里巴巴普惠体 R"/>
        <a:ea typeface=""/>
        <a:cs typeface=""/>
        <a:font script="Jpan" typeface="游ゴシック"/>
        <a:font script="Hang" typeface="맑은 고딕"/>
        <a:font script="Hans" typeface="阿里巴巴普惠体 R"/>
        <a:font script="Hant" typeface="新細明體"/>
        <a:font script="Arab" typeface="阿里巴巴普惠体 R"/>
        <a:font script="Hebr" typeface="阿里巴巴普惠体 R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阿里巴巴普惠体 R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阿里巴巴普惠体 R"/>
        <a:ea typeface=""/>
        <a:cs typeface=""/>
        <a:font script="Jpan" typeface="游ゴシック Light"/>
        <a:font script="Hang" typeface="맑은 고딕"/>
        <a:font script="Hans" typeface="阿里巴巴普惠体 R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阿里巴巴普惠体 R"/>
        <a:ea typeface=""/>
        <a:cs typeface=""/>
        <a:font script="Jpan" typeface="游ゴシック"/>
        <a:font script="Hang" typeface="맑은 고딕"/>
        <a:font script="Hans" typeface="阿里巴巴普惠体 R"/>
        <a:font script="Hant" typeface="新細明體"/>
        <a:font script="Arab" typeface="阿里巴巴普惠体 R"/>
        <a:font script="Hebr" typeface="阿里巴巴普惠体 R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阿里巴巴普惠体 R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阿里巴巴普惠体 R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阿里巴巴普惠体 R"/>
        <a:ea typeface=""/>
        <a:cs typeface=""/>
        <a:font script="Jpan" typeface="ＭＳ Ｐゴシック"/>
        <a:font script="Hang" typeface="맑은 고딕"/>
        <a:font script="Hans" typeface="阿里巴巴普惠体 R"/>
        <a:font script="Hant" typeface="新細明體"/>
        <a:font script="Arab" typeface="阿里巴巴普惠体 R"/>
        <a:font script="Hebr" typeface="阿里巴巴普惠体 R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阿里巴巴普惠体 R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1189</Words>
  <Application>Microsoft Office PowerPoint</Application>
  <PresentationFormat>宽屏</PresentationFormat>
  <Paragraphs>199</Paragraphs>
  <Slides>18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18</vt:i4>
      </vt:variant>
    </vt:vector>
  </HeadingPairs>
  <TitlesOfParts>
    <vt:vector size="25" baseType="lpstr">
      <vt:lpstr>阿里巴巴普惠体 R</vt:lpstr>
      <vt:lpstr>等线</vt:lpstr>
      <vt:lpstr>思源黑体 CN Bold</vt:lpstr>
      <vt:lpstr>思源黑体 CN Light</vt:lpstr>
      <vt:lpstr>Arial</vt:lpstr>
      <vt:lpstr>办公资源网：www.bangongziyuan.com</vt:lpstr>
      <vt:lpstr>1_办公资源网：www.bangongziyuan.com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办公资源</Manager>
  <Company>办公资源网:www.bangongziyuan.com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办公资源网</dc:creator>
  <cp:keywords>www.bangongziyuan.com</cp:keywords>
  <cp:lastModifiedBy>天 下</cp:lastModifiedBy>
  <cp:revision>5</cp:revision>
  <dcterms:created xsi:type="dcterms:W3CDTF">2020-03-30T10:04:00Z</dcterms:created>
  <dcterms:modified xsi:type="dcterms:W3CDTF">2021-01-05T11:40:03Z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2052-11.1.0.9022</vt:lpwstr>
  </property>
</Properties>
</file>