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72" r:id="rId12"/>
    <p:sldId id="260" r:id="rId13"/>
    <p:sldId id="271" r:id="rId14"/>
    <p:sldId id="269" r:id="rId15"/>
    <p:sldId id="275" r:id="rId16"/>
    <p:sldId id="261" r:id="rId17"/>
    <p:sldId id="273" r:id="rId18"/>
    <p:sldId id="270" r:id="rId19"/>
    <p:sldId id="274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90774122976202"/>
          <c:y val="5.9328361182489298E-2"/>
          <c:w val="0.61548147025896505"/>
          <c:h val="0.923222120822660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94D0F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A-4415-8116-70A45390FA78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A-4415-8116-70A45390FA78}"/>
              </c:ext>
            </c:extLst>
          </c:dPt>
          <c:dPt>
            <c:idx val="2"/>
            <c:bubble3D val="0"/>
            <c:spPr>
              <a:solidFill>
                <a:srgbClr val="F4BEDE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BA-4415-8116-70A45390FA78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BA-4415-8116-70A45390F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 w="25400"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24901" y="177553"/>
            <a:ext cx="12091388" cy="6462944"/>
            <a:chOff x="224901" y="177553"/>
            <a:chExt cx="12091388" cy="6462944"/>
          </a:xfrm>
        </p:grpSpPr>
        <p:sp>
          <p:nvSpPr>
            <p:cNvPr id="4" name="矩形 3"/>
            <p:cNvSpPr/>
            <p:nvPr/>
          </p:nvSpPr>
          <p:spPr>
            <a:xfrm>
              <a:off x="224901" y="177553"/>
              <a:ext cx="11742198" cy="6462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4552121" y="1230604"/>
              <a:ext cx="679044" cy="69585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8541797" y="3429000"/>
              <a:ext cx="896646" cy="8063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65557" r="65456" b="2894"/>
            <a:stretch>
              <a:fillRect/>
            </a:stretch>
          </p:blipFill>
          <p:spPr>
            <a:xfrm rot="20667732">
              <a:off x="11419643" y="318856"/>
              <a:ext cx="896646" cy="80638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11070453" y="4870882"/>
              <a:ext cx="896646" cy="91883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2831121" y="5137031"/>
              <a:ext cx="896646" cy="80638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8874824" y="764220"/>
              <a:ext cx="896646" cy="80638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>
              <a:off x="436484" y="344623"/>
              <a:ext cx="1019453" cy="9543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10923441" y="5645585"/>
              <a:ext cx="896646" cy="80638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784194" y="3954617"/>
              <a:ext cx="624396" cy="56154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 rot="1663704">
              <a:off x="10984329" y="3067411"/>
              <a:ext cx="687386" cy="643455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65557" r="65456" b="2894"/>
          <a:stretch>
            <a:fillRect/>
          </a:stretch>
        </p:blipFill>
        <p:spPr>
          <a:xfrm rot="20667732">
            <a:off x="-11839" y="5435813"/>
            <a:ext cx="896646" cy="80638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33238" y="658861"/>
            <a:ext cx="8029853" cy="5688700"/>
            <a:chOff x="1833238" y="658861"/>
            <a:chExt cx="8029853" cy="56887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958" b="90000" l="2083" r="95365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61" b="18095"/>
            <a:stretch>
              <a:fillRect/>
            </a:stretch>
          </p:blipFill>
          <p:spPr>
            <a:xfrm>
              <a:off x="1833238" y="658861"/>
              <a:ext cx="8029853" cy="568870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319260" y="1865509"/>
              <a:ext cx="13316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99739" y="3312059"/>
              <a:ext cx="2373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倒计时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437789" y="2436453"/>
              <a:ext cx="142058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考</a:t>
              </a:r>
              <a:endParaRPr lang="zh-CN" altLang="en-US" sz="96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4129596" y="4358211"/>
              <a:ext cx="1660124" cy="3018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23" name="文本框 11"/>
            <p:cNvSpPr txBox="1"/>
            <p:nvPr/>
          </p:nvSpPr>
          <p:spPr>
            <a:xfrm>
              <a:off x="4174123" y="4364833"/>
              <a:ext cx="156616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b="1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汇报人：</a:t>
              </a:r>
              <a:r>
                <a:rPr lang="en-US" altLang="zh-CN" sz="1200" b="1">
                  <a:latin typeface="阿里巴巴普惠体 B" panose="00020600040101010101" pitchFamily="18" charset="-122"/>
                  <a:ea typeface="阿里巴巴普惠体 B" panose="00020600040101010101" pitchFamily="18" charset="-122"/>
                </a:rPr>
                <a:t>xiazaii</a:t>
              </a:r>
            </a:p>
            <a:p>
              <a:endParaRPr lang="zh-CN" altLang="en-US" sz="12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3286" y="1205589"/>
            <a:ext cx="4822526" cy="470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DF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4461" y="1205589"/>
            <a:ext cx="4822526" cy="47055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DF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28516" y="1376039"/>
            <a:ext cx="4467384" cy="435897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29691" y="1376039"/>
            <a:ext cx="4467384" cy="435897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3311">
            <a:off x="2704963" y="2181238"/>
            <a:ext cx="1726199" cy="863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3311">
            <a:off x="7900283" y="2181238"/>
            <a:ext cx="1726199" cy="8631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68426" y="3327721"/>
            <a:ext cx="2083014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8426" y="4010763"/>
            <a:ext cx="4000219" cy="1724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65826" y="3327721"/>
            <a:ext cx="2083014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65826" y="4010763"/>
            <a:ext cx="4000219" cy="1724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713015"/>
            <a:ext cx="4555678" cy="4555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67442" y="2043321"/>
            <a:ext cx="6751225" cy="2064012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66033" y="2365239"/>
            <a:ext cx="2083014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4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2310" y="2663878"/>
            <a:ext cx="5109974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8149" y="5009062"/>
            <a:ext cx="9955702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901" y="177553"/>
            <a:ext cx="12091388" cy="6462944"/>
            <a:chOff x="224901" y="177553"/>
            <a:chExt cx="12091388" cy="6462944"/>
          </a:xfrm>
        </p:grpSpPr>
        <p:sp>
          <p:nvSpPr>
            <p:cNvPr id="3" name="矩形 2"/>
            <p:cNvSpPr/>
            <p:nvPr/>
          </p:nvSpPr>
          <p:spPr>
            <a:xfrm>
              <a:off x="224901" y="177553"/>
              <a:ext cx="11742198" cy="6462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4552121" y="1230604"/>
              <a:ext cx="679044" cy="6958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8541797" y="3429000"/>
              <a:ext cx="896646" cy="8063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65557" r="65456" b="2894"/>
            <a:stretch>
              <a:fillRect/>
            </a:stretch>
          </p:blipFill>
          <p:spPr>
            <a:xfrm rot="20667732">
              <a:off x="11419643" y="318856"/>
              <a:ext cx="896646" cy="80638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11070453" y="4870882"/>
              <a:ext cx="896646" cy="9188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2831121" y="5137031"/>
              <a:ext cx="896646" cy="8063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8874824" y="764220"/>
              <a:ext cx="896646" cy="80638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>
              <a:off x="436484" y="344623"/>
              <a:ext cx="1019453" cy="954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10923441" y="5645585"/>
              <a:ext cx="896646" cy="80638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784194" y="3954617"/>
              <a:ext cx="624396" cy="561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 rot="1663704">
              <a:off x="10984329" y="3067411"/>
              <a:ext cx="687386" cy="64345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8" b="90000" l="2083" r="9536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8095"/>
          <a:stretch>
            <a:fillRect/>
          </a:stretch>
        </p:blipFill>
        <p:spPr>
          <a:xfrm>
            <a:off x="1833238" y="658861"/>
            <a:ext cx="8029853" cy="5688700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03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十字形 1"/>
          <p:cNvSpPr/>
          <p:nvPr/>
        </p:nvSpPr>
        <p:spPr>
          <a:xfrm>
            <a:off x="5837393" y="1673937"/>
            <a:ext cx="582612" cy="582613"/>
          </a:xfrm>
          <a:prstGeom prst="plus">
            <a:avLst>
              <a:gd name="adj" fmla="val 367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8317068" y="1763155"/>
            <a:ext cx="582612" cy="376237"/>
            <a:chOff x="6790126" y="2659435"/>
            <a:chExt cx="582930" cy="375230"/>
          </a:xfrm>
          <a:solidFill>
            <a:schemeClr val="tx1"/>
          </a:solidFill>
        </p:grpSpPr>
        <p:sp>
          <p:nvSpPr>
            <p:cNvPr id="29" name="矩形 28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284818" y="1400570"/>
            <a:ext cx="1166812" cy="1166812"/>
            <a:chOff x="3087184" y="2262434"/>
            <a:chExt cx="1166566" cy="1166566"/>
          </a:xfrm>
        </p:grpSpPr>
        <p:sp>
          <p:nvSpPr>
            <p:cNvPr id="24" name="矩形 23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rgbClr val="C1B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5" name="Group 257"/>
            <p:cNvGrpSpPr/>
            <p:nvPr/>
          </p:nvGrpSpPr>
          <p:grpSpPr bwMode="auto">
            <a:xfrm>
              <a:off x="3469781" y="2570875"/>
              <a:ext cx="401333" cy="470380"/>
              <a:chOff x="3293" y="530"/>
              <a:chExt cx="176" cy="206"/>
            </a:xfrm>
          </p:grpSpPr>
          <p:sp>
            <p:nvSpPr>
              <p:cNvPr id="26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 bwMode="auto">
          <a:xfrm>
            <a:off x="6716233" y="1400570"/>
            <a:ext cx="1166812" cy="1166812"/>
            <a:chOff x="5383530" y="2262434"/>
            <a:chExt cx="1166566" cy="1166566"/>
          </a:xfrm>
        </p:grpSpPr>
        <p:sp>
          <p:nvSpPr>
            <p:cNvPr id="19" name="矩形 18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" name="Group 348"/>
            <p:cNvGrpSpPr/>
            <p:nvPr/>
          </p:nvGrpSpPr>
          <p:grpSpPr bwMode="auto">
            <a:xfrm>
              <a:off x="5729220" y="2679686"/>
              <a:ext cx="474695" cy="401332"/>
              <a:chOff x="2996" y="3065"/>
              <a:chExt cx="208" cy="177"/>
            </a:xfrm>
          </p:grpSpPr>
          <p:sp>
            <p:nvSpPr>
              <p:cNvPr id="21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avLst/>
                <a:gdLst>
                  <a:gd name="T0" fmla="*/ 3072 w 48"/>
                  <a:gd name="T1" fmla="*/ 1484 h 20"/>
                  <a:gd name="T2" fmla="*/ 2560 w 48"/>
                  <a:gd name="T3" fmla="*/ 1484 h 20"/>
                  <a:gd name="T4" fmla="*/ 2560 w 48"/>
                  <a:gd name="T5" fmla="*/ 1197 h 20"/>
                  <a:gd name="T6" fmla="*/ 2048 w 48"/>
                  <a:gd name="T7" fmla="*/ 584 h 20"/>
                  <a:gd name="T8" fmla="*/ 1024 w 48"/>
                  <a:gd name="T9" fmla="*/ 584 h 20"/>
                  <a:gd name="T10" fmla="*/ 512 w 48"/>
                  <a:gd name="T11" fmla="*/ 1197 h 20"/>
                  <a:gd name="T12" fmla="*/ 512 w 48"/>
                  <a:gd name="T13" fmla="*/ 1484 h 20"/>
                  <a:gd name="T14" fmla="*/ 0 w 48"/>
                  <a:gd name="T15" fmla="*/ 1484 h 20"/>
                  <a:gd name="T16" fmla="*/ 0 w 48"/>
                  <a:gd name="T17" fmla="*/ 1197 h 20"/>
                  <a:gd name="T18" fmla="*/ 1024 w 48"/>
                  <a:gd name="T19" fmla="*/ 0 h 20"/>
                  <a:gd name="T20" fmla="*/ 2048 w 48"/>
                  <a:gd name="T21" fmla="*/ 0 h 20"/>
                  <a:gd name="T22" fmla="*/ 3072 w 48"/>
                  <a:gd name="T23" fmla="*/ 1197 h 20"/>
                  <a:gd name="T24" fmla="*/ 3072 w 48"/>
                  <a:gd name="T25" fmla="*/ 148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0"/>
                  <a:gd name="T41" fmla="*/ 48 w 4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0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avLst/>
                <a:gdLst>
                  <a:gd name="T0" fmla="*/ 5376 w 104"/>
                  <a:gd name="T1" fmla="*/ 384 h 44"/>
                  <a:gd name="T2" fmla="*/ 5248 w 104"/>
                  <a:gd name="T3" fmla="*/ 512 h 44"/>
                  <a:gd name="T4" fmla="*/ 4736 w 104"/>
                  <a:gd name="T5" fmla="*/ 512 h 44"/>
                  <a:gd name="T6" fmla="*/ 4608 w 104"/>
                  <a:gd name="T7" fmla="*/ 384 h 44"/>
                  <a:gd name="T8" fmla="*/ 4608 w 104"/>
                  <a:gd name="T9" fmla="*/ 0 h 44"/>
                  <a:gd name="T10" fmla="*/ 2048 w 104"/>
                  <a:gd name="T11" fmla="*/ 0 h 44"/>
                  <a:gd name="T12" fmla="*/ 2048 w 104"/>
                  <a:gd name="T13" fmla="*/ 384 h 44"/>
                  <a:gd name="T14" fmla="*/ 1920 w 104"/>
                  <a:gd name="T15" fmla="*/ 512 h 44"/>
                  <a:gd name="T16" fmla="*/ 1408 w 104"/>
                  <a:gd name="T17" fmla="*/ 512 h 44"/>
                  <a:gd name="T18" fmla="*/ 1280 w 104"/>
                  <a:gd name="T19" fmla="*/ 384 h 44"/>
                  <a:gd name="T20" fmla="*/ 1280 w 104"/>
                  <a:gd name="T21" fmla="*/ 0 h 44"/>
                  <a:gd name="T22" fmla="*/ 0 w 104"/>
                  <a:gd name="T23" fmla="*/ 0 h 44"/>
                  <a:gd name="T24" fmla="*/ 0 w 104"/>
                  <a:gd name="T25" fmla="*/ 2048 h 44"/>
                  <a:gd name="T26" fmla="*/ 768 w 104"/>
                  <a:gd name="T27" fmla="*/ 2816 h 44"/>
                  <a:gd name="T28" fmla="*/ 5888 w 104"/>
                  <a:gd name="T29" fmla="*/ 2816 h 44"/>
                  <a:gd name="T30" fmla="*/ 6656 w 104"/>
                  <a:gd name="T31" fmla="*/ 2048 h 44"/>
                  <a:gd name="T32" fmla="*/ 6656 w 104"/>
                  <a:gd name="T33" fmla="*/ 0 h 44"/>
                  <a:gd name="T34" fmla="*/ 5376 w 104"/>
                  <a:gd name="T35" fmla="*/ 0 h 44"/>
                  <a:gd name="T36" fmla="*/ 5376 w 104"/>
                  <a:gd name="T37" fmla="*/ 38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4"/>
                  <a:gd name="T59" fmla="*/ 104 w 104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avLst/>
                <a:gdLst>
                  <a:gd name="T0" fmla="*/ 5888 w 104"/>
                  <a:gd name="T1" fmla="*/ 0 h 16"/>
                  <a:gd name="T2" fmla="*/ 768 w 104"/>
                  <a:gd name="T3" fmla="*/ 0 h 16"/>
                  <a:gd name="T4" fmla="*/ 0 w 104"/>
                  <a:gd name="T5" fmla="*/ 768 h 16"/>
                  <a:gd name="T6" fmla="*/ 0 w 104"/>
                  <a:gd name="T7" fmla="*/ 1024 h 16"/>
                  <a:gd name="T8" fmla="*/ 1280 w 104"/>
                  <a:gd name="T9" fmla="*/ 1024 h 16"/>
                  <a:gd name="T10" fmla="*/ 1280 w 104"/>
                  <a:gd name="T11" fmla="*/ 896 h 16"/>
                  <a:gd name="T12" fmla="*/ 1408 w 104"/>
                  <a:gd name="T13" fmla="*/ 768 h 16"/>
                  <a:gd name="T14" fmla="*/ 1920 w 104"/>
                  <a:gd name="T15" fmla="*/ 768 h 16"/>
                  <a:gd name="T16" fmla="*/ 2048 w 104"/>
                  <a:gd name="T17" fmla="*/ 896 h 16"/>
                  <a:gd name="T18" fmla="*/ 2048 w 104"/>
                  <a:gd name="T19" fmla="*/ 1024 h 16"/>
                  <a:gd name="T20" fmla="*/ 4608 w 104"/>
                  <a:gd name="T21" fmla="*/ 1024 h 16"/>
                  <a:gd name="T22" fmla="*/ 4608 w 104"/>
                  <a:gd name="T23" fmla="*/ 896 h 16"/>
                  <a:gd name="T24" fmla="*/ 4736 w 104"/>
                  <a:gd name="T25" fmla="*/ 768 h 16"/>
                  <a:gd name="T26" fmla="*/ 5248 w 104"/>
                  <a:gd name="T27" fmla="*/ 768 h 16"/>
                  <a:gd name="T28" fmla="*/ 5376 w 104"/>
                  <a:gd name="T29" fmla="*/ 896 h 16"/>
                  <a:gd name="T30" fmla="*/ 5376 w 104"/>
                  <a:gd name="T31" fmla="*/ 1024 h 16"/>
                  <a:gd name="T32" fmla="*/ 6656 w 104"/>
                  <a:gd name="T33" fmla="*/ 1024 h 16"/>
                  <a:gd name="T34" fmla="*/ 6656 w 104"/>
                  <a:gd name="T35" fmla="*/ 768 h 16"/>
                  <a:gd name="T36" fmla="*/ 5888 w 104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6"/>
                  <a:gd name="T59" fmla="*/ 104 w 10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6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 bwMode="auto">
          <a:xfrm>
            <a:off x="9333068" y="1400570"/>
            <a:ext cx="1166812" cy="1166812"/>
            <a:chOff x="7679352" y="2262434"/>
            <a:chExt cx="1166566" cy="1166566"/>
          </a:xfrm>
        </p:grpSpPr>
        <p:sp>
          <p:nvSpPr>
            <p:cNvPr id="15" name="矩形 14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6" name="Group 275"/>
            <p:cNvGrpSpPr/>
            <p:nvPr/>
          </p:nvGrpSpPr>
          <p:grpSpPr bwMode="auto"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17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avLst/>
                <a:gdLst>
                  <a:gd name="T0" fmla="*/ 4736 w 102"/>
                  <a:gd name="T1" fmla="*/ 3584 h 56"/>
                  <a:gd name="T2" fmla="*/ 640 w 102"/>
                  <a:gd name="T3" fmla="*/ 3584 h 56"/>
                  <a:gd name="T4" fmla="*/ 128 w 102"/>
                  <a:gd name="T5" fmla="*/ 3328 h 56"/>
                  <a:gd name="T6" fmla="*/ 64 w 102"/>
                  <a:gd name="T7" fmla="*/ 2752 h 56"/>
                  <a:gd name="T8" fmla="*/ 896 w 102"/>
                  <a:gd name="T9" fmla="*/ 640 h 56"/>
                  <a:gd name="T10" fmla="*/ 1856 w 102"/>
                  <a:gd name="T11" fmla="*/ 0 h 56"/>
                  <a:gd name="T12" fmla="*/ 5952 w 102"/>
                  <a:gd name="T13" fmla="*/ 0 h 56"/>
                  <a:gd name="T14" fmla="*/ 6464 w 102"/>
                  <a:gd name="T15" fmla="*/ 256 h 56"/>
                  <a:gd name="T16" fmla="*/ 6464 w 102"/>
                  <a:gd name="T17" fmla="*/ 832 h 56"/>
                  <a:gd name="T18" fmla="*/ 5696 w 102"/>
                  <a:gd name="T19" fmla="*/ 2944 h 56"/>
                  <a:gd name="T20" fmla="*/ 4736 w 102"/>
                  <a:gd name="T21" fmla="*/ 3584 h 56"/>
                  <a:gd name="T22" fmla="*/ 1856 w 102"/>
                  <a:gd name="T23" fmla="*/ 512 h 56"/>
                  <a:gd name="T24" fmla="*/ 1344 w 102"/>
                  <a:gd name="T25" fmla="*/ 832 h 56"/>
                  <a:gd name="T26" fmla="*/ 576 w 102"/>
                  <a:gd name="T27" fmla="*/ 2944 h 56"/>
                  <a:gd name="T28" fmla="*/ 576 w 102"/>
                  <a:gd name="T29" fmla="*/ 3072 h 56"/>
                  <a:gd name="T30" fmla="*/ 640 w 102"/>
                  <a:gd name="T31" fmla="*/ 3072 h 56"/>
                  <a:gd name="T32" fmla="*/ 4736 w 102"/>
                  <a:gd name="T33" fmla="*/ 3072 h 56"/>
                  <a:gd name="T34" fmla="*/ 5184 w 102"/>
                  <a:gd name="T35" fmla="*/ 2752 h 56"/>
                  <a:gd name="T36" fmla="*/ 6016 w 102"/>
                  <a:gd name="T37" fmla="*/ 640 h 56"/>
                  <a:gd name="T38" fmla="*/ 6016 w 102"/>
                  <a:gd name="T39" fmla="*/ 512 h 56"/>
                  <a:gd name="T40" fmla="*/ 5952 w 102"/>
                  <a:gd name="T41" fmla="*/ 512 h 56"/>
                  <a:gd name="T42" fmla="*/ 1856 w 102"/>
                  <a:gd name="T43" fmla="*/ 512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56"/>
                  <a:gd name="T68" fmla="*/ 102 w 102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56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avLst/>
                <a:gdLst>
                  <a:gd name="T0" fmla="*/ 320 w 88"/>
                  <a:gd name="T1" fmla="*/ 4736 h 79"/>
                  <a:gd name="T2" fmla="*/ 448 w 88"/>
                  <a:gd name="T3" fmla="*/ 4288 h 79"/>
                  <a:gd name="T4" fmla="*/ 1344 w 88"/>
                  <a:gd name="T5" fmla="*/ 2240 h 79"/>
                  <a:gd name="T6" fmla="*/ 2112 w 88"/>
                  <a:gd name="T7" fmla="*/ 1728 h 79"/>
                  <a:gd name="T8" fmla="*/ 5312 w 88"/>
                  <a:gd name="T9" fmla="*/ 1728 h 79"/>
                  <a:gd name="T10" fmla="*/ 5632 w 88"/>
                  <a:gd name="T11" fmla="*/ 1536 h 79"/>
                  <a:gd name="T12" fmla="*/ 5632 w 88"/>
                  <a:gd name="T13" fmla="*/ 1536 h 79"/>
                  <a:gd name="T14" fmla="*/ 4864 w 88"/>
                  <a:gd name="T15" fmla="*/ 768 h 79"/>
                  <a:gd name="T16" fmla="*/ 2816 w 88"/>
                  <a:gd name="T17" fmla="*/ 768 h 79"/>
                  <a:gd name="T18" fmla="*/ 2048 w 88"/>
                  <a:gd name="T19" fmla="*/ 0 h 79"/>
                  <a:gd name="T20" fmla="*/ 768 w 88"/>
                  <a:gd name="T21" fmla="*/ 0 h 79"/>
                  <a:gd name="T22" fmla="*/ 0 w 88"/>
                  <a:gd name="T23" fmla="*/ 768 h 79"/>
                  <a:gd name="T24" fmla="*/ 0 w 88"/>
                  <a:gd name="T25" fmla="*/ 4352 h 79"/>
                  <a:gd name="T26" fmla="*/ 576 w 88"/>
                  <a:gd name="T27" fmla="*/ 5056 h 79"/>
                  <a:gd name="T28" fmla="*/ 320 w 88"/>
                  <a:gd name="T29" fmla="*/ 4736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9"/>
                  <a:gd name="T47" fmla="*/ 88 w 88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9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38" name="十字形 37"/>
          <p:cNvSpPr/>
          <p:nvPr/>
        </p:nvSpPr>
        <p:spPr>
          <a:xfrm>
            <a:off x="3308724" y="1673937"/>
            <a:ext cx="582612" cy="582613"/>
          </a:xfrm>
          <a:prstGeom prst="plus">
            <a:avLst>
              <a:gd name="adj" fmla="val 367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1756149" y="1400570"/>
            <a:ext cx="1166812" cy="1166812"/>
            <a:chOff x="3087184" y="2262434"/>
            <a:chExt cx="1166566" cy="1166566"/>
          </a:xfrm>
        </p:grpSpPr>
        <p:sp>
          <p:nvSpPr>
            <p:cNvPr id="41" name="矩形 40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2" name="Group 257"/>
            <p:cNvGrpSpPr/>
            <p:nvPr/>
          </p:nvGrpSpPr>
          <p:grpSpPr bwMode="auto">
            <a:xfrm>
              <a:off x="3469781" y="2570875"/>
              <a:ext cx="401333" cy="470380"/>
              <a:chOff x="3293" y="530"/>
              <a:chExt cx="176" cy="206"/>
            </a:xfrm>
          </p:grpSpPr>
          <p:sp>
            <p:nvSpPr>
              <p:cNvPr id="43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1616534" y="3279365"/>
            <a:ext cx="2083014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16534" y="3962407"/>
            <a:ext cx="9184779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19020" y="4772667"/>
            <a:ext cx="9184779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53342" y="3210265"/>
            <a:ext cx="10511161" cy="2556769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46" grpId="0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28220" y="1931845"/>
            <a:ext cx="622920" cy="622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28220" y="3169381"/>
            <a:ext cx="622920" cy="622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8220" y="4402268"/>
            <a:ext cx="622920" cy="622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79500" y="1609465"/>
          <a:ext cx="5458603" cy="363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7141257" y="1692637"/>
            <a:ext cx="4000219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41256" y="2947928"/>
            <a:ext cx="4000219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1255" y="4203219"/>
            <a:ext cx="4000219" cy="10596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5" grpId="0">
        <p:bldAsOne/>
      </p:bldGraphic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953342" y="2725445"/>
            <a:ext cx="10511161" cy="328704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394643" y="1343379"/>
            <a:ext cx="2289176" cy="22891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47" y="1833330"/>
            <a:ext cx="1334289" cy="1309271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7556460" y="1343379"/>
            <a:ext cx="2289176" cy="22891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64" y="1833330"/>
            <a:ext cx="1334289" cy="130927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468426" y="4010763"/>
            <a:ext cx="4000219" cy="1724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76798" y="3969642"/>
            <a:ext cx="4000219" cy="1724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28" grpId="0" animBg="1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901" y="177553"/>
            <a:ext cx="12091388" cy="6462944"/>
            <a:chOff x="224901" y="177553"/>
            <a:chExt cx="12091388" cy="6462944"/>
          </a:xfrm>
        </p:grpSpPr>
        <p:sp>
          <p:nvSpPr>
            <p:cNvPr id="3" name="矩形 2"/>
            <p:cNvSpPr/>
            <p:nvPr/>
          </p:nvSpPr>
          <p:spPr>
            <a:xfrm>
              <a:off x="224901" y="177553"/>
              <a:ext cx="11742198" cy="6462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4552121" y="1230604"/>
              <a:ext cx="679044" cy="6958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8541797" y="3429000"/>
              <a:ext cx="896646" cy="8063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65557" r="65456" b="2894"/>
            <a:stretch>
              <a:fillRect/>
            </a:stretch>
          </p:blipFill>
          <p:spPr>
            <a:xfrm rot="20667732">
              <a:off x="11419643" y="318856"/>
              <a:ext cx="896646" cy="80638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11070453" y="4870882"/>
              <a:ext cx="896646" cy="9188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2831121" y="5137031"/>
              <a:ext cx="896646" cy="8063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8874824" y="764220"/>
              <a:ext cx="896646" cy="80638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>
              <a:off x="436484" y="344623"/>
              <a:ext cx="1019453" cy="954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10923441" y="5645585"/>
              <a:ext cx="896646" cy="80638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784194" y="3954617"/>
              <a:ext cx="624396" cy="561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 rot="1663704">
              <a:off x="10984329" y="3067411"/>
              <a:ext cx="687386" cy="64345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8" b="90000" l="2083" r="9536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8095"/>
          <a:stretch>
            <a:fillRect/>
          </a:stretch>
        </p:blipFill>
        <p:spPr>
          <a:xfrm>
            <a:off x="1833238" y="658861"/>
            <a:ext cx="8029853" cy="5688700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04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39458" y="1833374"/>
            <a:ext cx="3502431" cy="3451449"/>
            <a:chOff x="3980621" y="1394001"/>
            <a:chExt cx="4067177" cy="4069998"/>
          </a:xfrm>
        </p:grpSpPr>
        <p:sp>
          <p:nvSpPr>
            <p:cNvPr id="11" name="千图PPT彼岸天：ID 8661124库_Freeform: Shape 3"/>
            <p:cNvSpPr/>
            <p:nvPr/>
          </p:nvSpPr>
          <p:spPr bwMode="auto">
            <a:xfrm>
              <a:off x="3980621" y="1394001"/>
              <a:ext cx="2514819" cy="2063224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313" y="73"/>
                </a:cxn>
                <a:cxn ang="0">
                  <a:pos x="316" y="69"/>
                </a:cxn>
                <a:cxn ang="0">
                  <a:pos x="346" y="57"/>
                </a:cxn>
                <a:cxn ang="0">
                  <a:pos x="376" y="69"/>
                </a:cxn>
                <a:cxn ang="0">
                  <a:pos x="389" y="99"/>
                </a:cxn>
                <a:cxn ang="0">
                  <a:pos x="376" y="129"/>
                </a:cxn>
                <a:cxn ang="0">
                  <a:pos x="346" y="142"/>
                </a:cxn>
                <a:cxn ang="0">
                  <a:pos x="316" y="129"/>
                </a:cxn>
                <a:cxn ang="0">
                  <a:pos x="313" y="126"/>
                </a:cxn>
                <a:cxn ang="0">
                  <a:pos x="313" y="175"/>
                </a:cxn>
                <a:cxn ang="0">
                  <a:pos x="216" y="216"/>
                </a:cxn>
                <a:cxn ang="0">
                  <a:pos x="176" y="315"/>
                </a:cxn>
                <a:cxn ang="0">
                  <a:pos x="176" y="319"/>
                </a:cxn>
                <a:cxn ang="0">
                  <a:pos x="123" y="319"/>
                </a:cxn>
                <a:cxn ang="0">
                  <a:pos x="128" y="315"/>
                </a:cxn>
                <a:cxn ang="0">
                  <a:pos x="140" y="285"/>
                </a:cxn>
                <a:cxn ang="0">
                  <a:pos x="128" y="254"/>
                </a:cxn>
                <a:cxn ang="0">
                  <a:pos x="98" y="242"/>
                </a:cxn>
                <a:cxn ang="0">
                  <a:pos x="68" y="254"/>
                </a:cxn>
                <a:cxn ang="0">
                  <a:pos x="55" y="285"/>
                </a:cxn>
                <a:cxn ang="0">
                  <a:pos x="68" y="315"/>
                </a:cxn>
                <a:cxn ang="0">
                  <a:pos x="72" y="319"/>
                </a:cxn>
                <a:cxn ang="0">
                  <a:pos x="0" y="319"/>
                </a:cxn>
                <a:cxn ang="0">
                  <a:pos x="0" y="315"/>
                </a:cxn>
                <a:cxn ang="0">
                  <a:pos x="92" y="92"/>
                </a:cxn>
                <a:cxn ang="0">
                  <a:pos x="279" y="2"/>
                </a:cxn>
                <a:cxn ang="0">
                  <a:pos x="313" y="0"/>
                </a:cxn>
              </a:cxnLst>
              <a:rect l="0" t="0" r="r" b="b"/>
              <a:pathLst>
                <a:path w="389" h="319">
                  <a:moveTo>
                    <a:pt x="313" y="0"/>
                  </a:moveTo>
                  <a:cubicBezTo>
                    <a:pt x="313" y="73"/>
                    <a:pt x="313" y="73"/>
                    <a:pt x="313" y="73"/>
                  </a:cubicBezTo>
                  <a:cubicBezTo>
                    <a:pt x="314" y="71"/>
                    <a:pt x="315" y="70"/>
                    <a:pt x="316" y="69"/>
                  </a:cubicBezTo>
                  <a:cubicBezTo>
                    <a:pt x="324" y="61"/>
                    <a:pt x="334" y="57"/>
                    <a:pt x="346" y="57"/>
                  </a:cubicBezTo>
                  <a:cubicBezTo>
                    <a:pt x="358" y="57"/>
                    <a:pt x="368" y="61"/>
                    <a:pt x="376" y="69"/>
                  </a:cubicBezTo>
                  <a:cubicBezTo>
                    <a:pt x="384" y="78"/>
                    <a:pt x="389" y="88"/>
                    <a:pt x="389" y="99"/>
                  </a:cubicBezTo>
                  <a:cubicBezTo>
                    <a:pt x="389" y="111"/>
                    <a:pt x="384" y="121"/>
                    <a:pt x="376" y="129"/>
                  </a:cubicBezTo>
                  <a:cubicBezTo>
                    <a:pt x="368" y="138"/>
                    <a:pt x="358" y="142"/>
                    <a:pt x="346" y="142"/>
                  </a:cubicBezTo>
                  <a:cubicBezTo>
                    <a:pt x="334" y="142"/>
                    <a:pt x="324" y="138"/>
                    <a:pt x="316" y="129"/>
                  </a:cubicBezTo>
                  <a:cubicBezTo>
                    <a:pt x="315" y="128"/>
                    <a:pt x="314" y="127"/>
                    <a:pt x="313" y="126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275" y="176"/>
                    <a:pt x="243" y="189"/>
                    <a:pt x="216" y="216"/>
                  </a:cubicBezTo>
                  <a:cubicBezTo>
                    <a:pt x="189" y="243"/>
                    <a:pt x="176" y="276"/>
                    <a:pt x="176" y="315"/>
                  </a:cubicBezTo>
                  <a:cubicBezTo>
                    <a:pt x="176" y="316"/>
                    <a:pt x="176" y="317"/>
                    <a:pt x="176" y="319"/>
                  </a:cubicBezTo>
                  <a:cubicBezTo>
                    <a:pt x="123" y="319"/>
                    <a:pt x="123" y="319"/>
                    <a:pt x="123" y="319"/>
                  </a:cubicBezTo>
                  <a:cubicBezTo>
                    <a:pt x="125" y="317"/>
                    <a:pt x="126" y="316"/>
                    <a:pt x="128" y="315"/>
                  </a:cubicBezTo>
                  <a:cubicBezTo>
                    <a:pt x="136" y="306"/>
                    <a:pt x="140" y="296"/>
                    <a:pt x="140" y="285"/>
                  </a:cubicBezTo>
                  <a:cubicBezTo>
                    <a:pt x="140" y="273"/>
                    <a:pt x="136" y="263"/>
                    <a:pt x="128" y="254"/>
                  </a:cubicBezTo>
                  <a:cubicBezTo>
                    <a:pt x="119" y="246"/>
                    <a:pt x="109" y="242"/>
                    <a:pt x="98" y="242"/>
                  </a:cubicBezTo>
                  <a:cubicBezTo>
                    <a:pt x="86" y="242"/>
                    <a:pt x="76" y="246"/>
                    <a:pt x="68" y="254"/>
                  </a:cubicBezTo>
                  <a:cubicBezTo>
                    <a:pt x="59" y="263"/>
                    <a:pt x="55" y="273"/>
                    <a:pt x="55" y="285"/>
                  </a:cubicBezTo>
                  <a:cubicBezTo>
                    <a:pt x="55" y="296"/>
                    <a:pt x="59" y="306"/>
                    <a:pt x="68" y="315"/>
                  </a:cubicBezTo>
                  <a:cubicBezTo>
                    <a:pt x="69" y="316"/>
                    <a:pt x="71" y="317"/>
                    <a:pt x="72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7"/>
                    <a:pt x="0" y="316"/>
                    <a:pt x="0" y="315"/>
                  </a:cubicBezTo>
                  <a:cubicBezTo>
                    <a:pt x="0" y="228"/>
                    <a:pt x="31" y="154"/>
                    <a:pt x="92" y="92"/>
                  </a:cubicBezTo>
                  <a:cubicBezTo>
                    <a:pt x="145" y="40"/>
                    <a:pt x="207" y="10"/>
                    <a:pt x="279" y="2"/>
                  </a:cubicBezTo>
                  <a:cubicBezTo>
                    <a:pt x="290" y="1"/>
                    <a:pt x="301" y="0"/>
                    <a:pt x="31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" name="千图PPT彼岸天：ID 8661124库_Freeform: Shape 4"/>
            <p:cNvSpPr/>
            <p:nvPr/>
          </p:nvSpPr>
          <p:spPr bwMode="auto">
            <a:xfrm>
              <a:off x="6004329" y="1394001"/>
              <a:ext cx="2043467" cy="2548688"/>
            </a:xfrm>
            <a:custGeom>
              <a:avLst/>
              <a:gdLst/>
              <a:ahLst/>
              <a:cxnLst>
                <a:cxn ang="0">
                  <a:pos x="316" y="319"/>
                </a:cxn>
                <a:cxn ang="0">
                  <a:pos x="246" y="319"/>
                </a:cxn>
                <a:cxn ang="0">
                  <a:pos x="249" y="322"/>
                </a:cxn>
                <a:cxn ang="0">
                  <a:pos x="262" y="352"/>
                </a:cxn>
                <a:cxn ang="0">
                  <a:pos x="249" y="382"/>
                </a:cxn>
                <a:cxn ang="0">
                  <a:pos x="219" y="394"/>
                </a:cxn>
                <a:cxn ang="0">
                  <a:pos x="189" y="382"/>
                </a:cxn>
                <a:cxn ang="0">
                  <a:pos x="177" y="352"/>
                </a:cxn>
                <a:cxn ang="0">
                  <a:pos x="189" y="322"/>
                </a:cxn>
                <a:cxn ang="0">
                  <a:pos x="193" y="319"/>
                </a:cxn>
                <a:cxn ang="0">
                  <a:pos x="141" y="319"/>
                </a:cxn>
                <a:cxn ang="0">
                  <a:pos x="141" y="315"/>
                </a:cxn>
                <a:cxn ang="0">
                  <a:pos x="100" y="216"/>
                </a:cxn>
                <a:cxn ang="0">
                  <a:pos x="2" y="175"/>
                </a:cxn>
                <a:cxn ang="0">
                  <a:pos x="0" y="175"/>
                </a:cxn>
                <a:cxn ang="0">
                  <a:pos x="0" y="126"/>
                </a:cxn>
                <a:cxn ang="0">
                  <a:pos x="3" y="129"/>
                </a:cxn>
                <a:cxn ang="0">
                  <a:pos x="33" y="142"/>
                </a:cxn>
                <a:cxn ang="0">
                  <a:pos x="63" y="129"/>
                </a:cxn>
                <a:cxn ang="0">
                  <a:pos x="76" y="99"/>
                </a:cxn>
                <a:cxn ang="0">
                  <a:pos x="63" y="69"/>
                </a:cxn>
                <a:cxn ang="0">
                  <a:pos x="33" y="57"/>
                </a:cxn>
                <a:cxn ang="0">
                  <a:pos x="3" y="69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8" y="2"/>
                </a:cxn>
                <a:cxn ang="0">
                  <a:pos x="224" y="92"/>
                </a:cxn>
                <a:cxn ang="0">
                  <a:pos x="316" y="315"/>
                </a:cxn>
                <a:cxn ang="0">
                  <a:pos x="316" y="319"/>
                </a:cxn>
              </a:cxnLst>
              <a:rect l="0" t="0" r="r" b="b"/>
              <a:pathLst>
                <a:path w="316" h="394">
                  <a:moveTo>
                    <a:pt x="316" y="319"/>
                  </a:moveTo>
                  <a:cubicBezTo>
                    <a:pt x="246" y="319"/>
                    <a:pt x="246" y="319"/>
                    <a:pt x="246" y="319"/>
                  </a:cubicBezTo>
                  <a:cubicBezTo>
                    <a:pt x="247" y="320"/>
                    <a:pt x="248" y="321"/>
                    <a:pt x="249" y="322"/>
                  </a:cubicBezTo>
                  <a:cubicBezTo>
                    <a:pt x="258" y="330"/>
                    <a:pt x="262" y="340"/>
                    <a:pt x="262" y="352"/>
                  </a:cubicBezTo>
                  <a:cubicBezTo>
                    <a:pt x="262" y="364"/>
                    <a:pt x="258" y="374"/>
                    <a:pt x="249" y="382"/>
                  </a:cubicBezTo>
                  <a:cubicBezTo>
                    <a:pt x="241" y="390"/>
                    <a:pt x="231" y="394"/>
                    <a:pt x="219" y="394"/>
                  </a:cubicBezTo>
                  <a:cubicBezTo>
                    <a:pt x="208" y="394"/>
                    <a:pt x="198" y="390"/>
                    <a:pt x="189" y="382"/>
                  </a:cubicBezTo>
                  <a:cubicBezTo>
                    <a:pt x="181" y="374"/>
                    <a:pt x="177" y="364"/>
                    <a:pt x="177" y="352"/>
                  </a:cubicBezTo>
                  <a:cubicBezTo>
                    <a:pt x="177" y="340"/>
                    <a:pt x="181" y="330"/>
                    <a:pt x="189" y="322"/>
                  </a:cubicBezTo>
                  <a:cubicBezTo>
                    <a:pt x="190" y="321"/>
                    <a:pt x="191" y="320"/>
                    <a:pt x="193" y="319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1" y="317"/>
                    <a:pt x="141" y="316"/>
                    <a:pt x="141" y="315"/>
                  </a:cubicBezTo>
                  <a:cubicBezTo>
                    <a:pt x="141" y="276"/>
                    <a:pt x="127" y="243"/>
                    <a:pt x="100" y="216"/>
                  </a:cubicBezTo>
                  <a:cubicBezTo>
                    <a:pt x="73" y="189"/>
                    <a:pt x="40" y="175"/>
                    <a:pt x="2" y="175"/>
                  </a:cubicBezTo>
                  <a:cubicBezTo>
                    <a:pt x="1" y="175"/>
                    <a:pt x="1" y="175"/>
                    <a:pt x="0" y="17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11" y="138"/>
                    <a:pt x="21" y="142"/>
                    <a:pt x="33" y="142"/>
                  </a:cubicBezTo>
                  <a:cubicBezTo>
                    <a:pt x="45" y="142"/>
                    <a:pt x="55" y="138"/>
                    <a:pt x="63" y="129"/>
                  </a:cubicBezTo>
                  <a:cubicBezTo>
                    <a:pt x="71" y="121"/>
                    <a:pt x="76" y="111"/>
                    <a:pt x="76" y="99"/>
                  </a:cubicBezTo>
                  <a:cubicBezTo>
                    <a:pt x="76" y="88"/>
                    <a:pt x="71" y="78"/>
                    <a:pt x="63" y="69"/>
                  </a:cubicBezTo>
                  <a:cubicBezTo>
                    <a:pt x="55" y="61"/>
                    <a:pt x="45" y="57"/>
                    <a:pt x="33" y="57"/>
                  </a:cubicBezTo>
                  <a:cubicBezTo>
                    <a:pt x="21" y="57"/>
                    <a:pt x="11" y="61"/>
                    <a:pt x="3" y="69"/>
                  </a:cubicBezTo>
                  <a:cubicBezTo>
                    <a:pt x="2" y="70"/>
                    <a:pt x="1" y="71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4" y="0"/>
                    <a:pt x="26" y="1"/>
                    <a:pt x="38" y="2"/>
                  </a:cubicBezTo>
                  <a:cubicBezTo>
                    <a:pt x="109" y="10"/>
                    <a:pt x="171" y="40"/>
                    <a:pt x="224" y="92"/>
                  </a:cubicBezTo>
                  <a:cubicBezTo>
                    <a:pt x="285" y="154"/>
                    <a:pt x="316" y="228"/>
                    <a:pt x="316" y="315"/>
                  </a:cubicBezTo>
                  <a:cubicBezTo>
                    <a:pt x="316" y="316"/>
                    <a:pt x="316" y="317"/>
                    <a:pt x="316" y="31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3" name="千图PPT彼岸天：ID 8661124库_Freeform: Shape 5"/>
            <p:cNvSpPr/>
            <p:nvPr/>
          </p:nvSpPr>
          <p:spPr bwMode="auto">
            <a:xfrm>
              <a:off x="5538623" y="3457224"/>
              <a:ext cx="2509175" cy="2006775"/>
            </a:xfrm>
            <a:custGeom>
              <a:avLst/>
              <a:gdLst/>
              <a:ahLst/>
              <a:cxnLst>
                <a:cxn ang="0">
                  <a:pos x="72" y="135"/>
                </a:cxn>
                <a:cxn ang="0">
                  <a:pos x="74" y="135"/>
                </a:cxn>
                <a:cxn ang="0">
                  <a:pos x="172" y="94"/>
                </a:cxn>
                <a:cxn ang="0">
                  <a:pos x="213" y="0"/>
                </a:cxn>
                <a:cxn ang="0">
                  <a:pos x="265" y="0"/>
                </a:cxn>
                <a:cxn ang="0">
                  <a:pos x="261" y="3"/>
                </a:cxn>
                <a:cxn ang="0">
                  <a:pos x="249" y="33"/>
                </a:cxn>
                <a:cxn ang="0">
                  <a:pos x="261" y="63"/>
                </a:cxn>
                <a:cxn ang="0">
                  <a:pos x="291" y="75"/>
                </a:cxn>
                <a:cxn ang="0">
                  <a:pos x="321" y="63"/>
                </a:cxn>
                <a:cxn ang="0">
                  <a:pos x="334" y="33"/>
                </a:cxn>
                <a:cxn ang="0">
                  <a:pos x="321" y="3"/>
                </a:cxn>
                <a:cxn ang="0">
                  <a:pos x="318" y="0"/>
                </a:cxn>
                <a:cxn ang="0">
                  <a:pos x="388" y="0"/>
                </a:cxn>
                <a:cxn ang="0">
                  <a:pos x="296" y="218"/>
                </a:cxn>
                <a:cxn ang="0">
                  <a:pos x="74" y="310"/>
                </a:cxn>
                <a:cxn ang="0">
                  <a:pos x="72" y="310"/>
                </a:cxn>
                <a:cxn ang="0">
                  <a:pos x="72" y="246"/>
                </a:cxn>
                <a:cxn ang="0">
                  <a:pos x="43" y="258"/>
                </a:cxn>
                <a:cxn ang="0">
                  <a:pos x="13" y="245"/>
                </a:cxn>
                <a:cxn ang="0">
                  <a:pos x="0" y="215"/>
                </a:cxn>
                <a:cxn ang="0">
                  <a:pos x="13" y="185"/>
                </a:cxn>
                <a:cxn ang="0">
                  <a:pos x="43" y="172"/>
                </a:cxn>
                <a:cxn ang="0">
                  <a:pos x="72" y="184"/>
                </a:cxn>
                <a:cxn ang="0">
                  <a:pos x="72" y="135"/>
                </a:cxn>
              </a:cxnLst>
              <a:rect l="0" t="0" r="r" b="b"/>
              <a:pathLst>
                <a:path w="388" h="310">
                  <a:moveTo>
                    <a:pt x="72" y="135"/>
                  </a:moveTo>
                  <a:cubicBezTo>
                    <a:pt x="73" y="135"/>
                    <a:pt x="73" y="135"/>
                    <a:pt x="74" y="135"/>
                  </a:cubicBezTo>
                  <a:cubicBezTo>
                    <a:pt x="112" y="135"/>
                    <a:pt x="145" y="121"/>
                    <a:pt x="172" y="94"/>
                  </a:cubicBezTo>
                  <a:cubicBezTo>
                    <a:pt x="198" y="68"/>
                    <a:pt x="212" y="36"/>
                    <a:pt x="213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3" y="1"/>
                    <a:pt x="262" y="2"/>
                    <a:pt x="261" y="3"/>
                  </a:cubicBezTo>
                  <a:cubicBezTo>
                    <a:pt x="253" y="11"/>
                    <a:pt x="249" y="21"/>
                    <a:pt x="249" y="33"/>
                  </a:cubicBezTo>
                  <a:cubicBezTo>
                    <a:pt x="249" y="45"/>
                    <a:pt x="253" y="55"/>
                    <a:pt x="261" y="63"/>
                  </a:cubicBezTo>
                  <a:cubicBezTo>
                    <a:pt x="270" y="71"/>
                    <a:pt x="280" y="75"/>
                    <a:pt x="291" y="75"/>
                  </a:cubicBezTo>
                  <a:cubicBezTo>
                    <a:pt x="303" y="75"/>
                    <a:pt x="313" y="71"/>
                    <a:pt x="321" y="63"/>
                  </a:cubicBezTo>
                  <a:cubicBezTo>
                    <a:pt x="330" y="55"/>
                    <a:pt x="334" y="45"/>
                    <a:pt x="334" y="33"/>
                  </a:cubicBezTo>
                  <a:cubicBezTo>
                    <a:pt x="334" y="21"/>
                    <a:pt x="330" y="11"/>
                    <a:pt x="321" y="3"/>
                  </a:cubicBezTo>
                  <a:cubicBezTo>
                    <a:pt x="320" y="2"/>
                    <a:pt x="319" y="1"/>
                    <a:pt x="31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7" y="85"/>
                    <a:pt x="357" y="158"/>
                    <a:pt x="296" y="218"/>
                  </a:cubicBezTo>
                  <a:cubicBezTo>
                    <a:pt x="235" y="279"/>
                    <a:pt x="161" y="310"/>
                    <a:pt x="74" y="310"/>
                  </a:cubicBezTo>
                  <a:cubicBezTo>
                    <a:pt x="73" y="310"/>
                    <a:pt x="73" y="310"/>
                    <a:pt x="72" y="310"/>
                  </a:cubicBezTo>
                  <a:cubicBezTo>
                    <a:pt x="72" y="246"/>
                    <a:pt x="72" y="246"/>
                    <a:pt x="72" y="246"/>
                  </a:cubicBezTo>
                  <a:cubicBezTo>
                    <a:pt x="64" y="254"/>
                    <a:pt x="54" y="258"/>
                    <a:pt x="43" y="258"/>
                  </a:cubicBezTo>
                  <a:cubicBezTo>
                    <a:pt x="31" y="258"/>
                    <a:pt x="21" y="253"/>
                    <a:pt x="13" y="245"/>
                  </a:cubicBezTo>
                  <a:cubicBezTo>
                    <a:pt x="5" y="237"/>
                    <a:pt x="0" y="227"/>
                    <a:pt x="0" y="215"/>
                  </a:cubicBezTo>
                  <a:cubicBezTo>
                    <a:pt x="0" y="203"/>
                    <a:pt x="5" y="193"/>
                    <a:pt x="13" y="185"/>
                  </a:cubicBezTo>
                  <a:cubicBezTo>
                    <a:pt x="21" y="177"/>
                    <a:pt x="31" y="172"/>
                    <a:pt x="43" y="172"/>
                  </a:cubicBezTo>
                  <a:cubicBezTo>
                    <a:pt x="54" y="172"/>
                    <a:pt x="64" y="176"/>
                    <a:pt x="72" y="184"/>
                  </a:cubicBezTo>
                  <a:lnTo>
                    <a:pt x="72" y="1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千图PPT彼岸天：ID 8661124库_Freeform: Shape 6"/>
            <p:cNvSpPr/>
            <p:nvPr/>
          </p:nvSpPr>
          <p:spPr bwMode="auto">
            <a:xfrm>
              <a:off x="3980621" y="2960470"/>
              <a:ext cx="2023709" cy="2503529"/>
            </a:xfrm>
            <a:custGeom>
              <a:avLst/>
              <a:gdLst/>
              <a:ahLst/>
              <a:cxnLst>
                <a:cxn ang="0">
                  <a:pos x="176" y="77"/>
                </a:cxn>
                <a:cxn ang="0">
                  <a:pos x="216" y="171"/>
                </a:cxn>
                <a:cxn ang="0">
                  <a:pos x="313" y="212"/>
                </a:cxn>
                <a:cxn ang="0">
                  <a:pos x="313" y="261"/>
                </a:cxn>
                <a:cxn ang="0">
                  <a:pos x="284" y="249"/>
                </a:cxn>
                <a:cxn ang="0">
                  <a:pos x="254" y="262"/>
                </a:cxn>
                <a:cxn ang="0">
                  <a:pos x="241" y="292"/>
                </a:cxn>
                <a:cxn ang="0">
                  <a:pos x="254" y="322"/>
                </a:cxn>
                <a:cxn ang="0">
                  <a:pos x="284" y="335"/>
                </a:cxn>
                <a:cxn ang="0">
                  <a:pos x="313" y="323"/>
                </a:cxn>
                <a:cxn ang="0">
                  <a:pos x="313" y="387"/>
                </a:cxn>
                <a:cxn ang="0">
                  <a:pos x="92" y="295"/>
                </a:cxn>
                <a:cxn ang="0">
                  <a:pos x="0" y="77"/>
                </a:cxn>
                <a:cxn ang="0">
                  <a:pos x="72" y="77"/>
                </a:cxn>
                <a:cxn ang="0">
                  <a:pos x="68" y="73"/>
                </a:cxn>
                <a:cxn ang="0">
                  <a:pos x="55" y="43"/>
                </a:cxn>
                <a:cxn ang="0">
                  <a:pos x="68" y="12"/>
                </a:cxn>
                <a:cxn ang="0">
                  <a:pos x="98" y="0"/>
                </a:cxn>
                <a:cxn ang="0">
                  <a:pos x="128" y="12"/>
                </a:cxn>
                <a:cxn ang="0">
                  <a:pos x="140" y="43"/>
                </a:cxn>
                <a:cxn ang="0">
                  <a:pos x="128" y="73"/>
                </a:cxn>
                <a:cxn ang="0">
                  <a:pos x="123" y="77"/>
                </a:cxn>
                <a:cxn ang="0">
                  <a:pos x="176" y="77"/>
                </a:cxn>
              </a:cxnLst>
              <a:rect l="0" t="0" r="r" b="b"/>
              <a:pathLst>
                <a:path w="313" h="387">
                  <a:moveTo>
                    <a:pt x="176" y="77"/>
                  </a:moveTo>
                  <a:cubicBezTo>
                    <a:pt x="177" y="113"/>
                    <a:pt x="190" y="145"/>
                    <a:pt x="216" y="171"/>
                  </a:cubicBezTo>
                  <a:cubicBezTo>
                    <a:pt x="243" y="198"/>
                    <a:pt x="275" y="212"/>
                    <a:pt x="313" y="212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5" y="253"/>
                    <a:pt x="295" y="249"/>
                    <a:pt x="284" y="249"/>
                  </a:cubicBezTo>
                  <a:cubicBezTo>
                    <a:pt x="272" y="249"/>
                    <a:pt x="262" y="254"/>
                    <a:pt x="254" y="262"/>
                  </a:cubicBezTo>
                  <a:cubicBezTo>
                    <a:pt x="246" y="270"/>
                    <a:pt x="241" y="280"/>
                    <a:pt x="241" y="292"/>
                  </a:cubicBezTo>
                  <a:cubicBezTo>
                    <a:pt x="241" y="304"/>
                    <a:pt x="246" y="314"/>
                    <a:pt x="254" y="322"/>
                  </a:cubicBezTo>
                  <a:cubicBezTo>
                    <a:pt x="262" y="330"/>
                    <a:pt x="272" y="335"/>
                    <a:pt x="284" y="335"/>
                  </a:cubicBezTo>
                  <a:cubicBezTo>
                    <a:pt x="295" y="335"/>
                    <a:pt x="305" y="331"/>
                    <a:pt x="313" y="323"/>
                  </a:cubicBezTo>
                  <a:cubicBezTo>
                    <a:pt x="313" y="387"/>
                    <a:pt x="313" y="387"/>
                    <a:pt x="313" y="387"/>
                  </a:cubicBezTo>
                  <a:cubicBezTo>
                    <a:pt x="227" y="387"/>
                    <a:pt x="153" y="356"/>
                    <a:pt x="92" y="295"/>
                  </a:cubicBezTo>
                  <a:cubicBezTo>
                    <a:pt x="32" y="235"/>
                    <a:pt x="1" y="162"/>
                    <a:pt x="0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1" y="75"/>
                    <a:pt x="69" y="74"/>
                    <a:pt x="68" y="73"/>
                  </a:cubicBezTo>
                  <a:cubicBezTo>
                    <a:pt x="59" y="64"/>
                    <a:pt x="55" y="54"/>
                    <a:pt x="55" y="43"/>
                  </a:cubicBezTo>
                  <a:cubicBezTo>
                    <a:pt x="55" y="31"/>
                    <a:pt x="59" y="21"/>
                    <a:pt x="68" y="12"/>
                  </a:cubicBezTo>
                  <a:cubicBezTo>
                    <a:pt x="76" y="4"/>
                    <a:pt x="86" y="0"/>
                    <a:pt x="98" y="0"/>
                  </a:cubicBezTo>
                  <a:cubicBezTo>
                    <a:pt x="109" y="0"/>
                    <a:pt x="119" y="4"/>
                    <a:pt x="128" y="12"/>
                  </a:cubicBezTo>
                  <a:cubicBezTo>
                    <a:pt x="136" y="21"/>
                    <a:pt x="140" y="31"/>
                    <a:pt x="140" y="43"/>
                  </a:cubicBezTo>
                  <a:cubicBezTo>
                    <a:pt x="140" y="54"/>
                    <a:pt x="136" y="64"/>
                    <a:pt x="128" y="73"/>
                  </a:cubicBezTo>
                  <a:cubicBezTo>
                    <a:pt x="126" y="74"/>
                    <a:pt x="125" y="75"/>
                    <a:pt x="123" y="77"/>
                  </a:cubicBezTo>
                  <a:lnTo>
                    <a:pt x="176" y="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20" name="矩形 19"/>
          <p:cNvSpPr/>
          <p:nvPr/>
        </p:nvSpPr>
        <p:spPr>
          <a:xfrm>
            <a:off x="957988" y="1250345"/>
            <a:ext cx="1367962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7989" y="1933387"/>
            <a:ext cx="3081470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7988" y="4018697"/>
            <a:ext cx="1367962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57989" y="4701739"/>
            <a:ext cx="3081470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617" y="1466644"/>
            <a:ext cx="45719" cy="1241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55617" y="4228265"/>
            <a:ext cx="45719" cy="1241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413853" y="1250345"/>
            <a:ext cx="1367962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13854" y="1933387"/>
            <a:ext cx="3081470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13853" y="4018697"/>
            <a:ext cx="1367962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413854" y="4701739"/>
            <a:ext cx="3081470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11482" y="1466644"/>
            <a:ext cx="45719" cy="1241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111482" y="4228265"/>
            <a:ext cx="45719" cy="1241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65557" r="65456" b="2894"/>
          <a:stretch>
            <a:fillRect/>
          </a:stretch>
        </p:blipFill>
        <p:spPr>
          <a:xfrm rot="20667732">
            <a:off x="5304190" y="3133655"/>
            <a:ext cx="896646" cy="806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5400000">
            <a:off x="1960983" y="760872"/>
            <a:ext cx="386371" cy="25452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05"/>
          </a:p>
        </p:txBody>
      </p:sp>
      <p:sp>
        <p:nvSpPr>
          <p:cNvPr id="3" name="矩形 2"/>
          <p:cNvSpPr/>
          <p:nvPr/>
        </p:nvSpPr>
        <p:spPr>
          <a:xfrm>
            <a:off x="5920167" y="4929971"/>
            <a:ext cx="300429" cy="10057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05"/>
          </a:p>
        </p:txBody>
      </p:sp>
      <p:sp>
        <p:nvSpPr>
          <p:cNvPr id="4" name="矩形 3"/>
          <p:cNvSpPr/>
          <p:nvPr/>
        </p:nvSpPr>
        <p:spPr>
          <a:xfrm>
            <a:off x="11595879" y="2975379"/>
            <a:ext cx="76200" cy="2292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52" y="1882089"/>
            <a:ext cx="4083570" cy="33529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39485" y="1629389"/>
            <a:ext cx="2083014" cy="626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3462" y="2729682"/>
            <a:ext cx="5272538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462" y="4078983"/>
            <a:ext cx="5272538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39936" y="1431653"/>
            <a:ext cx="3996688" cy="3994693"/>
            <a:chOff x="2915817" y="1256824"/>
            <a:chExt cx="3078292" cy="3076757"/>
          </a:xfrm>
        </p:grpSpPr>
        <p:sp>
          <p:nvSpPr>
            <p:cNvPr id="15" name="直角三角形 14"/>
            <p:cNvSpPr/>
            <p:nvPr/>
          </p:nvSpPr>
          <p:spPr>
            <a:xfrm rot="16200000">
              <a:off x="2917352" y="1256824"/>
              <a:ext cx="1539052" cy="1539052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4455057" y="1263830"/>
              <a:ext cx="1539052" cy="1539052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rot="10800000">
              <a:off x="2915817" y="2795876"/>
              <a:ext cx="1537705" cy="1537705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rot="5400000">
              <a:off x="4443492" y="2795876"/>
              <a:ext cx="1537705" cy="153770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5468395" y="1665547"/>
            <a:ext cx="253218" cy="2532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68395" y="2704915"/>
            <a:ext cx="253218" cy="2532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68395" y="3744283"/>
            <a:ext cx="253218" cy="2532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68395" y="4783651"/>
            <a:ext cx="253218" cy="2532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文本框 25"/>
          <p:cNvSpPr txBox="1"/>
          <p:nvPr/>
        </p:nvSpPr>
        <p:spPr>
          <a:xfrm>
            <a:off x="3536539" y="2596896"/>
            <a:ext cx="6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02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2" name="文本框 26"/>
          <p:cNvSpPr txBox="1"/>
          <p:nvPr/>
        </p:nvSpPr>
        <p:spPr>
          <a:xfrm>
            <a:off x="2488187" y="2596896"/>
            <a:ext cx="6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01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3" name="文本框 27"/>
          <p:cNvSpPr txBox="1"/>
          <p:nvPr/>
        </p:nvSpPr>
        <p:spPr>
          <a:xfrm>
            <a:off x="3536539" y="3744283"/>
            <a:ext cx="6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04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2488187" y="3744283"/>
            <a:ext cx="6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03</a:t>
            </a:r>
            <a:endParaRPr lang="zh-CN" altLang="en-US" sz="2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18260" y="1388497"/>
            <a:ext cx="5176481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18260" y="2482702"/>
            <a:ext cx="5176481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18260" y="3478005"/>
            <a:ext cx="5176481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18260" y="4550214"/>
            <a:ext cx="5176481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4901" y="177553"/>
            <a:ext cx="11742198" cy="64629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90144" y="550416"/>
            <a:ext cx="10717662" cy="564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65557" r="65456" b="2894"/>
          <a:stretch>
            <a:fillRect/>
          </a:stretch>
        </p:blipFill>
        <p:spPr>
          <a:xfrm rot="20667732">
            <a:off x="11419643" y="318856"/>
            <a:ext cx="896646" cy="8063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33835" r="65456" b="34616"/>
          <a:stretch>
            <a:fillRect/>
          </a:stretch>
        </p:blipFill>
        <p:spPr>
          <a:xfrm>
            <a:off x="1407003" y="5370505"/>
            <a:ext cx="1301570" cy="1170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66222" r="31329" b="2229"/>
          <a:stretch>
            <a:fillRect/>
          </a:stretch>
        </p:blipFill>
        <p:spPr>
          <a:xfrm rot="20667732">
            <a:off x="9968815" y="1674501"/>
            <a:ext cx="896646" cy="8063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0000" l="1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9" t="33398" r="33258" b="34369"/>
          <a:stretch>
            <a:fillRect/>
          </a:stretch>
        </p:blipFill>
        <p:spPr>
          <a:xfrm>
            <a:off x="436484" y="344623"/>
            <a:ext cx="1019453" cy="954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66222" r="31329" b="2229"/>
          <a:stretch>
            <a:fillRect/>
          </a:stretch>
        </p:blipFill>
        <p:spPr>
          <a:xfrm rot="20667732">
            <a:off x="10923441" y="5645585"/>
            <a:ext cx="896646" cy="8063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33835" r="65456" b="34616"/>
          <a:stretch>
            <a:fillRect/>
          </a:stretch>
        </p:blipFill>
        <p:spPr>
          <a:xfrm>
            <a:off x="490766" y="3622889"/>
            <a:ext cx="624396" cy="561544"/>
          </a:xfrm>
          <a:prstGeom prst="rect">
            <a:avLst/>
          </a:prstGeom>
        </p:spPr>
      </p:pic>
      <p:sp>
        <p:nvSpPr>
          <p:cNvPr id="2" name="文本框 8"/>
          <p:cNvSpPr txBox="1"/>
          <p:nvPr/>
        </p:nvSpPr>
        <p:spPr>
          <a:xfrm>
            <a:off x="1728646" y="2755354"/>
            <a:ext cx="283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1.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6597914" y="2754141"/>
            <a:ext cx="277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2.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1728646" y="3998225"/>
            <a:ext cx="283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3.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5" name="文本框 13"/>
          <p:cNvSpPr txBox="1"/>
          <p:nvPr/>
        </p:nvSpPr>
        <p:spPr>
          <a:xfrm>
            <a:off x="6597914" y="3997012"/>
            <a:ext cx="2772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60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4.</a:t>
            </a:r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60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1650304" y="1513960"/>
            <a:ext cx="204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目录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66222" r="31329" b="2229"/>
          <a:stretch>
            <a:fillRect/>
          </a:stretch>
        </p:blipFill>
        <p:spPr>
          <a:xfrm rot="2086205">
            <a:off x="-141154" y="-89329"/>
            <a:ext cx="2545654" cy="22894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65557" r="65456" b="2894"/>
          <a:stretch>
            <a:fillRect/>
          </a:stretch>
        </p:blipFill>
        <p:spPr>
          <a:xfrm rot="20667732">
            <a:off x="7134543" y="293774"/>
            <a:ext cx="1572004" cy="141376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82139" y="3611187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34366" y="3601711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82139" y="4893557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34366" y="4884081"/>
            <a:ext cx="3388237" cy="4089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</a:t>
            </a:r>
            <a:endParaRPr lang="en-US" altLang="zh-CN" sz="12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224901" y="177553"/>
            <a:ext cx="12091388" cy="6462944"/>
            <a:chOff x="224901" y="177553"/>
            <a:chExt cx="12091388" cy="6462944"/>
          </a:xfrm>
        </p:grpSpPr>
        <p:sp>
          <p:nvSpPr>
            <p:cNvPr id="4" name="矩形 3"/>
            <p:cNvSpPr/>
            <p:nvPr/>
          </p:nvSpPr>
          <p:spPr>
            <a:xfrm>
              <a:off x="224901" y="177553"/>
              <a:ext cx="11742198" cy="6462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4552121" y="1230604"/>
              <a:ext cx="679044" cy="69585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8541797" y="3429000"/>
              <a:ext cx="896646" cy="80638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65557" r="65456" b="2894"/>
            <a:stretch>
              <a:fillRect/>
            </a:stretch>
          </p:blipFill>
          <p:spPr>
            <a:xfrm rot="20667732">
              <a:off x="11419643" y="318856"/>
              <a:ext cx="896646" cy="80638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11070453" y="4870882"/>
              <a:ext cx="896646" cy="91883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2831121" y="5137031"/>
              <a:ext cx="896646" cy="80638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8874824" y="764220"/>
              <a:ext cx="896646" cy="80638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>
              <a:off x="436484" y="344623"/>
              <a:ext cx="1019453" cy="9543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10923441" y="5645585"/>
              <a:ext cx="896646" cy="80638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784194" y="3954617"/>
              <a:ext cx="624396" cy="56154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 rot="1663704">
              <a:off x="10984329" y="3067411"/>
              <a:ext cx="687386" cy="643455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8" b="90000" l="2083" r="9536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8095"/>
          <a:stretch>
            <a:fillRect/>
          </a:stretch>
        </p:blipFill>
        <p:spPr>
          <a:xfrm>
            <a:off x="1833238" y="658861"/>
            <a:ext cx="8029853" cy="56887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8" b="96823" l="2031" r="98177">
                        <a14:foregroundMark x1="11875" y1="15937" x2="11875" y2="15937"/>
                        <a14:foregroundMark x1="48854" y1="16823" x2="48854" y2="16823"/>
                        <a14:foregroundMark x1="82135" y1="15000" x2="82135" y2="15000"/>
                        <a14:foregroundMark x1="57031" y1="19792" x2="57031" y2="19792"/>
                        <a14:foregroundMark x1="81094" y1="12812" x2="81094" y2="12812"/>
                        <a14:foregroundMark x1="88594" y1="18229" x2="88594" y2="18229"/>
                        <a14:foregroundMark x1="83177" y1="21875" x2="83177" y2="21875"/>
                        <a14:foregroundMark x1="25729" y1="45833" x2="25729" y2="45833"/>
                        <a14:foregroundMark x1="16250" y1="50990" x2="16250" y2="50990"/>
                        <a14:foregroundMark x1="14688" y1="47917" x2="14688" y2="47917"/>
                        <a14:foregroundMark x1="16927" y1="73021" x2="16927" y2="73021"/>
                        <a14:foregroundMark x1="15885" y1="78073" x2="15885" y2="78073"/>
                        <a14:foregroundMark x1="17552" y1="80104" x2="17552" y2="80104"/>
                        <a14:foregroundMark x1="22708" y1="78073" x2="22708" y2="78073"/>
                        <a14:foregroundMark x1="46823" y1="75469" x2="46823" y2="75469"/>
                        <a14:foregroundMark x1="52500" y1="79219" x2="52500" y2="7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6" t="65557" r="65456" b="2894"/>
          <a:stretch>
            <a:fillRect/>
          </a:stretch>
        </p:blipFill>
        <p:spPr>
          <a:xfrm rot="20667732">
            <a:off x="-11839" y="5435813"/>
            <a:ext cx="896646" cy="80638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19260" y="1865509"/>
            <a:ext cx="1331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99739" y="3312059"/>
            <a:ext cx="237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加油！</a:t>
            </a:r>
          </a:p>
        </p:txBody>
      </p:sp>
      <p:sp>
        <p:nvSpPr>
          <p:cNvPr id="3" name="矩形 2"/>
          <p:cNvSpPr/>
          <p:nvPr/>
        </p:nvSpPr>
        <p:spPr>
          <a:xfrm>
            <a:off x="6437789" y="2436453"/>
            <a:ext cx="14205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考</a:t>
            </a:r>
            <a:endParaRPr lang="zh-CN" altLang="en-US" sz="9600" dirty="0"/>
          </a:p>
        </p:txBody>
      </p:sp>
      <p:sp>
        <p:nvSpPr>
          <p:cNvPr id="20" name="矩形 19"/>
          <p:cNvSpPr/>
          <p:nvPr/>
        </p:nvSpPr>
        <p:spPr>
          <a:xfrm>
            <a:off x="4129596" y="4358211"/>
            <a:ext cx="1660124" cy="301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3" name="文本框 11"/>
          <p:cNvSpPr txBox="1"/>
          <p:nvPr/>
        </p:nvSpPr>
        <p:spPr>
          <a:xfrm>
            <a:off x="4174123" y="4364833"/>
            <a:ext cx="1566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汇报人：</a:t>
            </a:r>
            <a:r>
              <a:rPr lang="en-US" altLang="zh-CN" sz="1200" b="1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xiazaii</a:t>
            </a:r>
          </a:p>
          <a:p>
            <a:endParaRPr lang="zh-CN" altLang="en-US" sz="12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901" y="177553"/>
            <a:ext cx="12091388" cy="6462944"/>
            <a:chOff x="224901" y="177553"/>
            <a:chExt cx="12091388" cy="6462944"/>
          </a:xfrm>
        </p:grpSpPr>
        <p:sp>
          <p:nvSpPr>
            <p:cNvPr id="3" name="矩形 2"/>
            <p:cNvSpPr/>
            <p:nvPr/>
          </p:nvSpPr>
          <p:spPr>
            <a:xfrm>
              <a:off x="224901" y="177553"/>
              <a:ext cx="11742198" cy="6462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4552121" y="1230604"/>
              <a:ext cx="679044" cy="6958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8541797" y="3429000"/>
              <a:ext cx="896646" cy="8063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65557" r="65456" b="2894"/>
            <a:stretch>
              <a:fillRect/>
            </a:stretch>
          </p:blipFill>
          <p:spPr>
            <a:xfrm rot="20667732">
              <a:off x="11419643" y="318856"/>
              <a:ext cx="896646" cy="80638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11070453" y="4870882"/>
              <a:ext cx="896646" cy="9188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2831121" y="5137031"/>
              <a:ext cx="896646" cy="8063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8874824" y="764220"/>
              <a:ext cx="896646" cy="80638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>
              <a:off x="436484" y="344623"/>
              <a:ext cx="1019453" cy="954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10923441" y="5645585"/>
              <a:ext cx="896646" cy="80638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784194" y="3954617"/>
              <a:ext cx="624396" cy="561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 rot="1663704">
              <a:off x="10984329" y="3067411"/>
              <a:ext cx="687386" cy="64345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8" b="90000" l="2083" r="9536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8095"/>
          <a:stretch>
            <a:fillRect/>
          </a:stretch>
        </p:blipFill>
        <p:spPr>
          <a:xfrm>
            <a:off x="1833238" y="658861"/>
            <a:ext cx="8029853" cy="5688700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01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9771" y="1606572"/>
            <a:ext cx="1937619" cy="1174553"/>
            <a:chOff x="2329923" y="1232756"/>
            <a:chExt cx="2722562" cy="1650373"/>
          </a:xfrm>
        </p:grpSpPr>
        <p:grpSp>
          <p:nvGrpSpPr>
            <p:cNvPr id="28" name="组合 27"/>
            <p:cNvGrpSpPr/>
            <p:nvPr/>
          </p:nvGrpSpPr>
          <p:grpSpPr>
            <a:xfrm>
              <a:off x="2329923" y="1232756"/>
              <a:ext cx="1515742" cy="1400986"/>
              <a:chOff x="1193800" y="840388"/>
              <a:chExt cx="1673945" cy="1547212"/>
            </a:xfrm>
          </p:grpSpPr>
          <p:sp>
            <p:nvSpPr>
              <p:cNvPr id="33" name="任意多边形 36"/>
              <p:cNvSpPr/>
              <p:nvPr/>
            </p:nvSpPr>
            <p:spPr bwMode="auto">
              <a:xfrm flipH="1">
                <a:off x="1193800" y="840388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34" name="任意多边形 37"/>
              <p:cNvSpPr/>
              <p:nvPr/>
            </p:nvSpPr>
            <p:spPr bwMode="auto">
              <a:xfrm flipH="1">
                <a:off x="1880577" y="1444863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rgbClr val="F26556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05559" y="2097567"/>
              <a:ext cx="1746926" cy="785562"/>
              <a:chOff x="2271266" y="1795463"/>
              <a:chExt cx="1929259" cy="867554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rgbClr val="F2655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rgbClr val="F2655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</p:grpSp>
        <p:sp>
          <p:nvSpPr>
            <p:cNvPr id="30" name="任意多边形 25"/>
            <p:cNvSpPr>
              <a:spLocks noChangeAspect="1"/>
            </p:cNvSpPr>
            <p:nvPr/>
          </p:nvSpPr>
          <p:spPr bwMode="auto">
            <a:xfrm>
              <a:off x="4280107" y="2217022"/>
              <a:ext cx="542746" cy="54217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</a:endParaRPr>
            </a:p>
          </p:txBody>
        </p:sp>
      </p:grpSp>
      <p:sp>
        <p:nvSpPr>
          <p:cNvPr id="3" name="圆角矩形 5"/>
          <p:cNvSpPr/>
          <p:nvPr/>
        </p:nvSpPr>
        <p:spPr>
          <a:xfrm>
            <a:off x="3361994" y="2222049"/>
            <a:ext cx="559077" cy="559077"/>
          </a:xfrm>
          <a:prstGeom prst="roundRect">
            <a:avLst/>
          </a:prstGeom>
          <a:solidFill>
            <a:srgbClr val="F265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01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39771" y="4115478"/>
            <a:ext cx="1937619" cy="1176494"/>
            <a:chOff x="2329923" y="2633742"/>
            <a:chExt cx="2722562" cy="1653100"/>
          </a:xfrm>
        </p:grpSpPr>
        <p:grpSp>
          <p:nvGrpSpPr>
            <p:cNvPr id="21" name="组合 20"/>
            <p:cNvGrpSpPr/>
            <p:nvPr/>
          </p:nvGrpSpPr>
          <p:grpSpPr>
            <a:xfrm>
              <a:off x="2329923" y="2633742"/>
              <a:ext cx="1515742" cy="1400986"/>
              <a:chOff x="1193800" y="2387600"/>
              <a:chExt cx="1673945" cy="1547212"/>
            </a:xfrm>
          </p:grpSpPr>
          <p:sp>
            <p:nvSpPr>
              <p:cNvPr id="26" name="任意多边形 34"/>
              <p:cNvSpPr/>
              <p:nvPr/>
            </p:nvSpPr>
            <p:spPr bwMode="auto">
              <a:xfrm flipH="1">
                <a:off x="1193800" y="2387600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27" name="任意多边形 35"/>
              <p:cNvSpPr/>
              <p:nvPr/>
            </p:nvSpPr>
            <p:spPr bwMode="auto">
              <a:xfrm flipH="1">
                <a:off x="1880577" y="2992075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305559" y="3501280"/>
              <a:ext cx="1746926" cy="785562"/>
              <a:chOff x="2271266" y="1795463"/>
              <a:chExt cx="1929259" cy="867554"/>
            </a:xfrm>
            <a:solidFill>
              <a:schemeClr val="accent2"/>
            </a:solidFill>
          </p:grpSpPr>
          <p:sp>
            <p:nvSpPr>
              <p:cNvPr id="24" name="任意多边形 28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rgbClr val="FFC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rgbClr val="FFC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</p:grpSp>
        <p:sp>
          <p:nvSpPr>
            <p:cNvPr id="23" name="任意多边形 24"/>
            <p:cNvSpPr/>
            <p:nvPr/>
          </p:nvSpPr>
          <p:spPr bwMode="auto">
            <a:xfrm>
              <a:off x="4295636" y="3683779"/>
              <a:ext cx="511688" cy="42056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</a:endParaRPr>
            </a:p>
          </p:txBody>
        </p:sp>
      </p:grpSp>
      <p:sp>
        <p:nvSpPr>
          <p:cNvPr id="5" name="圆角矩形 8"/>
          <p:cNvSpPr/>
          <p:nvPr/>
        </p:nvSpPr>
        <p:spPr>
          <a:xfrm>
            <a:off x="3347665" y="4740609"/>
            <a:ext cx="552491" cy="552491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03</a:t>
            </a:r>
          </a:p>
        </p:txBody>
      </p:sp>
      <p:sp>
        <p:nvSpPr>
          <p:cNvPr id="6" name="圆角矩形 45"/>
          <p:cNvSpPr/>
          <p:nvPr/>
        </p:nvSpPr>
        <p:spPr>
          <a:xfrm>
            <a:off x="3357103" y="3486667"/>
            <a:ext cx="552491" cy="552491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02</a:t>
            </a:r>
            <a:endParaRPr lang="en-US" altLang="zh-CN" sz="2000" b="1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39771" y="2861025"/>
            <a:ext cx="1937619" cy="1176494"/>
            <a:chOff x="2329923" y="2633742"/>
            <a:chExt cx="2722562" cy="1653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2329923" y="2633742"/>
              <a:ext cx="1515742" cy="1400986"/>
              <a:chOff x="1193800" y="2387600"/>
              <a:chExt cx="1673945" cy="1547212"/>
            </a:xfrm>
          </p:grpSpPr>
          <p:sp>
            <p:nvSpPr>
              <p:cNvPr id="19" name="任意多边形 59"/>
              <p:cNvSpPr/>
              <p:nvPr/>
            </p:nvSpPr>
            <p:spPr bwMode="auto">
              <a:xfrm flipH="1">
                <a:off x="1193800" y="2387600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20" name="任意多边形 60"/>
              <p:cNvSpPr/>
              <p:nvPr/>
            </p:nvSpPr>
            <p:spPr bwMode="auto">
              <a:xfrm flipH="1">
                <a:off x="1880577" y="2992075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305559" y="3501280"/>
              <a:ext cx="1746926" cy="785562"/>
              <a:chOff x="2271266" y="1795463"/>
              <a:chExt cx="1929259" cy="867554"/>
            </a:xfrm>
            <a:solidFill>
              <a:schemeClr val="accent2"/>
            </a:solidFill>
          </p:grpSpPr>
          <p:sp>
            <p:nvSpPr>
              <p:cNvPr id="17" name="任意多边形 57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+mn-ea"/>
                </a:endParaRPr>
              </a:p>
            </p:txBody>
          </p:sp>
        </p:grpSp>
        <p:sp>
          <p:nvSpPr>
            <p:cNvPr id="16" name="任意多边形 56"/>
            <p:cNvSpPr/>
            <p:nvPr/>
          </p:nvSpPr>
          <p:spPr bwMode="auto">
            <a:xfrm>
              <a:off x="4295636" y="3683779"/>
              <a:ext cx="511688" cy="42056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4618012" y="1996113"/>
            <a:ext cx="6132845" cy="1084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18012" y="3249917"/>
            <a:ext cx="6132845" cy="1084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18012" y="4578392"/>
            <a:ext cx="6132845" cy="1084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19632" y="1136047"/>
            <a:ext cx="8752736" cy="1922606"/>
            <a:chOff x="1168999" y="1262057"/>
            <a:chExt cx="9820909" cy="2205264"/>
          </a:xfrm>
        </p:grpSpPr>
        <p:sp>
          <p:nvSpPr>
            <p:cNvPr id="10" name="íślíḋè-Block Arc 4"/>
            <p:cNvSpPr>
              <a:spLocks noChangeAspect="1"/>
            </p:cNvSpPr>
            <p:nvPr/>
          </p:nvSpPr>
          <p:spPr>
            <a:xfrm rot="10800000">
              <a:off x="1168999" y="1262057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1" name="íślíḋè-Block Arc 5"/>
            <p:cNvSpPr>
              <a:spLocks noChangeAspect="1"/>
            </p:cNvSpPr>
            <p:nvPr/>
          </p:nvSpPr>
          <p:spPr>
            <a:xfrm>
              <a:off x="3092795" y="1262057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2" name="íślíḋè-Block Arc 6"/>
            <p:cNvSpPr>
              <a:spLocks noChangeAspect="1"/>
            </p:cNvSpPr>
            <p:nvPr/>
          </p:nvSpPr>
          <p:spPr>
            <a:xfrm rot="10800000">
              <a:off x="5016591" y="1262058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3" name="íślíḋè-Block Arc 7"/>
            <p:cNvSpPr>
              <a:spLocks noChangeAspect="1"/>
            </p:cNvSpPr>
            <p:nvPr/>
          </p:nvSpPr>
          <p:spPr>
            <a:xfrm>
              <a:off x="6940388" y="1262060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4" name="íślíḋè-Block Arc 8"/>
            <p:cNvSpPr>
              <a:spLocks noChangeAspect="1"/>
            </p:cNvSpPr>
            <p:nvPr/>
          </p:nvSpPr>
          <p:spPr>
            <a:xfrm>
              <a:off x="1168999" y="1262057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9CE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5" name="íślíḋè-Block Arc 9"/>
            <p:cNvSpPr>
              <a:spLocks noChangeAspect="1"/>
            </p:cNvSpPr>
            <p:nvPr/>
          </p:nvSpPr>
          <p:spPr>
            <a:xfrm rot="10800000">
              <a:off x="8864184" y="1262060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6" name="íślíḋè-Block Arc 10"/>
            <p:cNvSpPr>
              <a:spLocks noChangeAspect="1"/>
            </p:cNvSpPr>
            <p:nvPr/>
          </p:nvSpPr>
          <p:spPr>
            <a:xfrm rot="10800000">
              <a:off x="3092795" y="1262057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7" name="íślíḋè-Block Arc 11"/>
            <p:cNvSpPr>
              <a:spLocks noChangeAspect="1"/>
            </p:cNvSpPr>
            <p:nvPr/>
          </p:nvSpPr>
          <p:spPr>
            <a:xfrm rot="10800000">
              <a:off x="6940388" y="1262060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8" name="íślíḋè-Block Arc 12"/>
            <p:cNvSpPr>
              <a:spLocks noChangeAspect="1"/>
            </p:cNvSpPr>
            <p:nvPr/>
          </p:nvSpPr>
          <p:spPr>
            <a:xfrm>
              <a:off x="5016591" y="1262058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19" name="íślíḋè-Block Arc 13"/>
            <p:cNvSpPr>
              <a:spLocks noChangeAspect="1"/>
            </p:cNvSpPr>
            <p:nvPr/>
          </p:nvSpPr>
          <p:spPr>
            <a:xfrm>
              <a:off x="8864184" y="1262060"/>
              <a:ext cx="2125724" cy="22052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9CE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+mn-ea"/>
                <a:cs typeface="+mn-ea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250433" y="1597294"/>
            <a:ext cx="849157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48747" y="1572881"/>
            <a:ext cx="849157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5975" y="1577321"/>
            <a:ext cx="849157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63301" y="1557346"/>
            <a:ext cx="849157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139735" y="1550688"/>
            <a:ext cx="849157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9" name="Rectangle 27"/>
          <p:cNvSpPr/>
          <p:nvPr/>
        </p:nvSpPr>
        <p:spPr>
          <a:xfrm>
            <a:off x="4785891" y="3426791"/>
            <a:ext cx="2736847" cy="496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12807" y="3198179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24148" y="4151693"/>
            <a:ext cx="8848220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86834" y="5026872"/>
            <a:ext cx="8848220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9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05849" y="5321339"/>
            <a:ext cx="9913974" cy="5965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0000" l="1771" r="98438">
                        <a14:foregroundMark x1="30000" y1="24063" x2="30000" y2="24063"/>
                        <a14:foregroundMark x1="30990" y1="35104" x2="30990" y2="35104"/>
                        <a14:foregroundMark x1="22865" y1="36875" x2="22865" y2="36875"/>
                        <a14:foregroundMark x1="19375" y1="25885" x2="19375" y2="25885"/>
                        <a14:foregroundMark x1="34115" y1="22656" x2="34115" y2="22656"/>
                        <a14:foregroundMark x1="30260" y1="13333" x2="30260" y2="13333"/>
                        <a14:foregroundMark x1="59740" y1="8802" x2="59740" y2="8802"/>
                        <a14:foregroundMark x1="65573" y1="38438" x2="65573" y2="38438"/>
                        <a14:foregroundMark x1="65729" y1="35104" x2="65729" y2="35104"/>
                        <a14:foregroundMark x1="74010" y1="28333" x2="74010" y2="28333"/>
                        <a14:foregroundMark x1="75781" y1="38958" x2="75781" y2="38958"/>
                        <a14:foregroundMark x1="75677" y1="32083" x2="75677" y2="32083"/>
                        <a14:foregroundMark x1="79063" y1="30312" x2="79063" y2="30312"/>
                        <a14:foregroundMark x1="76198" y1="28594" x2="76198" y2="28594"/>
                        <a14:foregroundMark x1="69583" y1="16719" x2="69583" y2="16719"/>
                        <a14:foregroundMark x1="67135" y1="24740" x2="67135" y2="24740"/>
                        <a14:foregroundMark x1="58177" y1="35208" x2="58177" y2="35208"/>
                        <a14:foregroundMark x1="14063" y1="28333" x2="14063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26" y="1535096"/>
            <a:ext cx="4275338" cy="42753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57176" y="1610949"/>
            <a:ext cx="2083014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输入您的标题</a:t>
            </a:r>
            <a:endParaRPr lang="en-US" altLang="zh-CN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57176" y="2549939"/>
            <a:ext cx="5619274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57176" y="3935639"/>
            <a:ext cx="5619274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，或者通过复制您的文本后，再此框中选择粘贴。请言简意赅，简单说明即可，不必繁琐。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356659" y="1432930"/>
            <a:ext cx="544893" cy="5512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96885" y="2557241"/>
            <a:ext cx="544893" cy="5512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48970" y="3637140"/>
            <a:ext cx="544893" cy="5512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356659" y="4749421"/>
            <a:ext cx="544893" cy="5512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7" name="文本框 23"/>
          <p:cNvSpPr txBox="1"/>
          <p:nvPr/>
        </p:nvSpPr>
        <p:spPr>
          <a:xfrm>
            <a:off x="5044977" y="2598424"/>
            <a:ext cx="6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02</a:t>
            </a:r>
            <a:endParaRPr lang="zh-CN" altLang="en-US" sz="2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8" name="文本框 24"/>
          <p:cNvSpPr txBox="1"/>
          <p:nvPr/>
        </p:nvSpPr>
        <p:spPr>
          <a:xfrm>
            <a:off x="5075604" y="3655302"/>
            <a:ext cx="6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03</a:t>
            </a:r>
            <a:endParaRPr lang="zh-CN" altLang="en-US" sz="2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4392171" y="4809692"/>
            <a:ext cx="6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04</a:t>
            </a:r>
            <a:endParaRPr lang="zh-CN" altLang="en-US" sz="2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1" name="文本框 23"/>
          <p:cNvSpPr txBox="1"/>
          <p:nvPr/>
        </p:nvSpPr>
        <p:spPr>
          <a:xfrm>
            <a:off x="4402126" y="1477726"/>
            <a:ext cx="65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01</a:t>
            </a:r>
            <a:endParaRPr lang="zh-CN" altLang="en-US" sz="24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8" b="90000" l="2083" r="9536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8095"/>
          <a:stretch>
            <a:fillRect/>
          </a:stretch>
        </p:blipFill>
        <p:spPr>
          <a:xfrm>
            <a:off x="680965" y="2150072"/>
            <a:ext cx="3571438" cy="253016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39230" y="2855890"/>
            <a:ext cx="1847349" cy="7330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200000"/>
              </a:lnSpc>
            </a:pPr>
            <a:r>
              <a:rPr lang="zh-CN" altLang="en-US" sz="24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输入标题</a:t>
            </a:r>
            <a:endParaRPr lang="en-US" altLang="zh-CN" sz="16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29962" y="1245775"/>
            <a:ext cx="5619274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91761" y="2382155"/>
            <a:ext cx="5619274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91761" y="3509553"/>
            <a:ext cx="5619274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29962" y="4712180"/>
            <a:ext cx="5619274" cy="10630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901" y="177553"/>
            <a:ext cx="12091388" cy="6462944"/>
            <a:chOff x="224901" y="177553"/>
            <a:chExt cx="12091388" cy="6462944"/>
          </a:xfrm>
        </p:grpSpPr>
        <p:sp>
          <p:nvSpPr>
            <p:cNvPr id="3" name="矩形 2"/>
            <p:cNvSpPr/>
            <p:nvPr/>
          </p:nvSpPr>
          <p:spPr>
            <a:xfrm>
              <a:off x="224901" y="177553"/>
              <a:ext cx="11742198" cy="64629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4552121" y="1230604"/>
              <a:ext cx="679044" cy="6958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8541797" y="3429000"/>
              <a:ext cx="896646" cy="8063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65557" r="65456" b="2894"/>
            <a:stretch>
              <a:fillRect/>
            </a:stretch>
          </p:blipFill>
          <p:spPr>
            <a:xfrm rot="20667732">
              <a:off x="11419643" y="318856"/>
              <a:ext cx="896646" cy="80638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20" b="64052"/>
            <a:stretch>
              <a:fillRect/>
            </a:stretch>
          </p:blipFill>
          <p:spPr>
            <a:xfrm>
              <a:off x="11070453" y="4870882"/>
              <a:ext cx="896646" cy="9188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2831121" y="5137031"/>
              <a:ext cx="896646" cy="80638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8874824" y="764220"/>
              <a:ext cx="896646" cy="80638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>
              <a:off x="436484" y="344623"/>
              <a:ext cx="1019453" cy="954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1" t="66222" r="31329" b="2229"/>
            <a:stretch>
              <a:fillRect/>
            </a:stretch>
          </p:blipFill>
          <p:spPr>
            <a:xfrm rot="20667732">
              <a:off x="10923441" y="5645585"/>
              <a:ext cx="896646" cy="80638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08" b="96823" l="2031" r="98177">
                          <a14:foregroundMark x1="11875" y1="15937" x2="11875" y2="15937"/>
                          <a14:foregroundMark x1="48854" y1="16823" x2="48854" y2="16823"/>
                          <a14:foregroundMark x1="82135" y1="15000" x2="82135" y2="15000"/>
                          <a14:foregroundMark x1="57031" y1="19792" x2="57031" y2="19792"/>
                          <a14:foregroundMark x1="81094" y1="12812" x2="81094" y2="12812"/>
                          <a14:foregroundMark x1="88594" y1="18229" x2="88594" y2="18229"/>
                          <a14:foregroundMark x1="83177" y1="21875" x2="83177" y2="21875"/>
                          <a14:foregroundMark x1="25729" y1="45833" x2="25729" y2="45833"/>
                          <a14:foregroundMark x1="16250" y1="50990" x2="16250" y2="50990"/>
                          <a14:foregroundMark x1="14688" y1="47917" x2="14688" y2="47917"/>
                          <a14:foregroundMark x1="16927" y1="73021" x2="16927" y2="73021"/>
                          <a14:foregroundMark x1="15885" y1="78073" x2="15885" y2="78073"/>
                          <a14:foregroundMark x1="17552" y1="80104" x2="17552" y2="80104"/>
                          <a14:foregroundMark x1="22708" y1="78073" x2="22708" y2="78073"/>
                          <a14:foregroundMark x1="46823" y1="75469" x2="46823" y2="75469"/>
                          <a14:foregroundMark x1="52500" y1="79219" x2="52500" y2="792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6" t="33835" r="65456" b="34616"/>
            <a:stretch>
              <a:fillRect/>
            </a:stretch>
          </p:blipFill>
          <p:spPr>
            <a:xfrm>
              <a:off x="784194" y="3954617"/>
              <a:ext cx="624396" cy="56154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083" b="90000" l="1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9" t="33398" r="33258" b="34369"/>
            <a:stretch>
              <a:fillRect/>
            </a:stretch>
          </p:blipFill>
          <p:spPr>
            <a:xfrm rot="1663704">
              <a:off x="10984329" y="3067411"/>
              <a:ext cx="687386" cy="64345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58" b="90000" l="2083" r="9536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8095"/>
          <a:stretch>
            <a:fillRect/>
          </a:stretch>
        </p:blipFill>
        <p:spPr>
          <a:xfrm>
            <a:off x="1833238" y="658861"/>
            <a:ext cx="8029853" cy="5688700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4451519" y="3240106"/>
            <a:ext cx="3079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8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添加标题</a:t>
            </a:r>
            <a:endParaRPr lang="zh-CN" altLang="en-US" sz="88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77316" y="2224443"/>
            <a:ext cx="109196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 b="1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02</a:t>
            </a:r>
            <a:endParaRPr lang="zh-CN" altLang="en-US" sz="6000" b="1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PA_库_组合 103"/>
          <p:cNvGrpSpPr/>
          <p:nvPr/>
        </p:nvGrpSpPr>
        <p:grpSpPr>
          <a:xfrm>
            <a:off x="1763580" y="1689184"/>
            <a:ext cx="1604381" cy="1580039"/>
            <a:chOff x="1385888" y="1987551"/>
            <a:chExt cx="2147888" cy="2149475"/>
          </a:xfrm>
        </p:grpSpPr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1731963" y="2338388"/>
              <a:ext cx="1454150" cy="145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dirty="0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1385888" y="1987551"/>
              <a:ext cx="2147888" cy="2149475"/>
            </a:xfrm>
            <a:custGeom>
              <a:avLst/>
              <a:gdLst>
                <a:gd name="T0" fmla="*/ 724 w 724"/>
                <a:gd name="T1" fmla="*/ 362 h 724"/>
                <a:gd name="T2" fmla="*/ 717 w 724"/>
                <a:gd name="T3" fmla="*/ 435 h 724"/>
                <a:gd name="T4" fmla="*/ 695 w 724"/>
                <a:gd name="T5" fmla="*/ 503 h 724"/>
                <a:gd name="T6" fmla="*/ 662 w 724"/>
                <a:gd name="T7" fmla="*/ 565 h 724"/>
                <a:gd name="T8" fmla="*/ 618 w 724"/>
                <a:gd name="T9" fmla="*/ 618 h 724"/>
                <a:gd name="T10" fmla="*/ 564 w 724"/>
                <a:gd name="T11" fmla="*/ 663 h 724"/>
                <a:gd name="T12" fmla="*/ 503 w 724"/>
                <a:gd name="T13" fmla="*/ 696 h 724"/>
                <a:gd name="T14" fmla="*/ 435 w 724"/>
                <a:gd name="T15" fmla="*/ 717 h 724"/>
                <a:gd name="T16" fmla="*/ 362 w 724"/>
                <a:gd name="T17" fmla="*/ 724 h 724"/>
                <a:gd name="T18" fmla="*/ 289 w 724"/>
                <a:gd name="T19" fmla="*/ 717 h 724"/>
                <a:gd name="T20" fmla="*/ 221 w 724"/>
                <a:gd name="T21" fmla="*/ 696 h 724"/>
                <a:gd name="T22" fmla="*/ 160 w 724"/>
                <a:gd name="T23" fmla="*/ 663 h 724"/>
                <a:gd name="T24" fmla="*/ 106 w 724"/>
                <a:gd name="T25" fmla="*/ 618 h 724"/>
                <a:gd name="T26" fmla="*/ 62 w 724"/>
                <a:gd name="T27" fmla="*/ 565 h 724"/>
                <a:gd name="T28" fmla="*/ 28 w 724"/>
                <a:gd name="T29" fmla="*/ 503 h 724"/>
                <a:gd name="T30" fmla="*/ 7 w 724"/>
                <a:gd name="T31" fmla="*/ 435 h 724"/>
                <a:gd name="T32" fmla="*/ 0 w 724"/>
                <a:gd name="T33" fmla="*/ 362 h 724"/>
                <a:gd name="T34" fmla="*/ 7 w 724"/>
                <a:gd name="T35" fmla="*/ 289 h 724"/>
                <a:gd name="T36" fmla="*/ 28 w 724"/>
                <a:gd name="T37" fmla="*/ 222 h 724"/>
                <a:gd name="T38" fmla="*/ 62 w 724"/>
                <a:gd name="T39" fmla="*/ 160 h 724"/>
                <a:gd name="T40" fmla="*/ 106 w 724"/>
                <a:gd name="T41" fmla="*/ 106 h 724"/>
                <a:gd name="T42" fmla="*/ 160 w 724"/>
                <a:gd name="T43" fmla="*/ 62 h 724"/>
                <a:gd name="T44" fmla="*/ 221 w 724"/>
                <a:gd name="T45" fmla="*/ 29 h 724"/>
                <a:gd name="T46" fmla="*/ 289 w 724"/>
                <a:gd name="T47" fmla="*/ 8 h 724"/>
                <a:gd name="T48" fmla="*/ 362 w 724"/>
                <a:gd name="T49" fmla="*/ 0 h 724"/>
                <a:gd name="T50" fmla="*/ 435 w 724"/>
                <a:gd name="T51" fmla="*/ 8 h 724"/>
                <a:gd name="T52" fmla="*/ 503 w 724"/>
                <a:gd name="T53" fmla="*/ 29 h 724"/>
                <a:gd name="T54" fmla="*/ 564 w 724"/>
                <a:gd name="T55" fmla="*/ 62 h 724"/>
                <a:gd name="T56" fmla="*/ 618 w 724"/>
                <a:gd name="T57" fmla="*/ 106 h 724"/>
                <a:gd name="T58" fmla="*/ 662 w 724"/>
                <a:gd name="T59" fmla="*/ 160 h 724"/>
                <a:gd name="T60" fmla="*/ 695 w 724"/>
                <a:gd name="T61" fmla="*/ 222 h 724"/>
                <a:gd name="T62" fmla="*/ 717 w 724"/>
                <a:gd name="T63" fmla="*/ 289 h 724"/>
                <a:gd name="T64" fmla="*/ 724 w 724"/>
                <a:gd name="T65" fmla="*/ 36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724">
                  <a:moveTo>
                    <a:pt x="724" y="362"/>
                  </a:moveTo>
                  <a:cubicBezTo>
                    <a:pt x="724" y="387"/>
                    <a:pt x="721" y="412"/>
                    <a:pt x="717" y="435"/>
                  </a:cubicBezTo>
                  <a:cubicBezTo>
                    <a:pt x="712" y="459"/>
                    <a:pt x="705" y="482"/>
                    <a:pt x="695" y="503"/>
                  </a:cubicBezTo>
                  <a:cubicBezTo>
                    <a:pt x="686" y="525"/>
                    <a:pt x="675" y="545"/>
                    <a:pt x="662" y="565"/>
                  </a:cubicBezTo>
                  <a:cubicBezTo>
                    <a:pt x="649" y="584"/>
                    <a:pt x="634" y="602"/>
                    <a:pt x="618" y="618"/>
                  </a:cubicBezTo>
                  <a:cubicBezTo>
                    <a:pt x="601" y="635"/>
                    <a:pt x="584" y="650"/>
                    <a:pt x="564" y="663"/>
                  </a:cubicBezTo>
                  <a:cubicBezTo>
                    <a:pt x="545" y="676"/>
                    <a:pt x="524" y="687"/>
                    <a:pt x="503" y="696"/>
                  </a:cubicBezTo>
                  <a:cubicBezTo>
                    <a:pt x="481" y="705"/>
                    <a:pt x="458" y="712"/>
                    <a:pt x="435" y="717"/>
                  </a:cubicBezTo>
                  <a:cubicBezTo>
                    <a:pt x="411" y="722"/>
                    <a:pt x="387" y="724"/>
                    <a:pt x="362" y="724"/>
                  </a:cubicBezTo>
                  <a:cubicBezTo>
                    <a:pt x="337" y="724"/>
                    <a:pt x="313" y="722"/>
                    <a:pt x="289" y="717"/>
                  </a:cubicBezTo>
                  <a:cubicBezTo>
                    <a:pt x="265" y="712"/>
                    <a:pt x="243" y="705"/>
                    <a:pt x="221" y="696"/>
                  </a:cubicBezTo>
                  <a:cubicBezTo>
                    <a:pt x="199" y="687"/>
                    <a:pt x="179" y="676"/>
                    <a:pt x="160" y="663"/>
                  </a:cubicBezTo>
                  <a:cubicBezTo>
                    <a:pt x="140" y="650"/>
                    <a:pt x="122" y="635"/>
                    <a:pt x="106" y="618"/>
                  </a:cubicBezTo>
                  <a:cubicBezTo>
                    <a:pt x="90" y="602"/>
                    <a:pt x="75" y="584"/>
                    <a:pt x="62" y="565"/>
                  </a:cubicBezTo>
                  <a:cubicBezTo>
                    <a:pt x="49" y="545"/>
                    <a:pt x="38" y="525"/>
                    <a:pt x="28" y="503"/>
                  </a:cubicBezTo>
                  <a:cubicBezTo>
                    <a:pt x="19" y="482"/>
                    <a:pt x="12" y="459"/>
                    <a:pt x="7" y="435"/>
                  </a:cubicBezTo>
                  <a:cubicBezTo>
                    <a:pt x="3" y="412"/>
                    <a:pt x="0" y="387"/>
                    <a:pt x="0" y="362"/>
                  </a:cubicBezTo>
                  <a:cubicBezTo>
                    <a:pt x="0" y="337"/>
                    <a:pt x="3" y="313"/>
                    <a:pt x="7" y="289"/>
                  </a:cubicBezTo>
                  <a:cubicBezTo>
                    <a:pt x="12" y="266"/>
                    <a:pt x="19" y="243"/>
                    <a:pt x="28" y="222"/>
                  </a:cubicBezTo>
                  <a:cubicBezTo>
                    <a:pt x="38" y="200"/>
                    <a:pt x="49" y="179"/>
                    <a:pt x="62" y="160"/>
                  </a:cubicBezTo>
                  <a:cubicBezTo>
                    <a:pt x="75" y="141"/>
                    <a:pt x="90" y="123"/>
                    <a:pt x="106" y="106"/>
                  </a:cubicBezTo>
                  <a:cubicBezTo>
                    <a:pt x="122" y="90"/>
                    <a:pt x="140" y="75"/>
                    <a:pt x="160" y="62"/>
                  </a:cubicBezTo>
                  <a:cubicBezTo>
                    <a:pt x="179" y="49"/>
                    <a:pt x="199" y="38"/>
                    <a:pt x="221" y="29"/>
                  </a:cubicBezTo>
                  <a:cubicBezTo>
                    <a:pt x="243" y="20"/>
                    <a:pt x="265" y="13"/>
                    <a:pt x="289" y="8"/>
                  </a:cubicBezTo>
                  <a:cubicBezTo>
                    <a:pt x="313" y="3"/>
                    <a:pt x="337" y="0"/>
                    <a:pt x="362" y="0"/>
                  </a:cubicBezTo>
                  <a:cubicBezTo>
                    <a:pt x="387" y="0"/>
                    <a:pt x="411" y="3"/>
                    <a:pt x="435" y="8"/>
                  </a:cubicBezTo>
                  <a:cubicBezTo>
                    <a:pt x="458" y="13"/>
                    <a:pt x="481" y="20"/>
                    <a:pt x="503" y="29"/>
                  </a:cubicBezTo>
                  <a:cubicBezTo>
                    <a:pt x="524" y="38"/>
                    <a:pt x="545" y="49"/>
                    <a:pt x="564" y="62"/>
                  </a:cubicBezTo>
                  <a:cubicBezTo>
                    <a:pt x="584" y="75"/>
                    <a:pt x="601" y="90"/>
                    <a:pt x="618" y="106"/>
                  </a:cubicBezTo>
                  <a:cubicBezTo>
                    <a:pt x="634" y="123"/>
                    <a:pt x="649" y="141"/>
                    <a:pt x="662" y="160"/>
                  </a:cubicBezTo>
                  <a:cubicBezTo>
                    <a:pt x="675" y="179"/>
                    <a:pt x="686" y="200"/>
                    <a:pt x="695" y="222"/>
                  </a:cubicBezTo>
                  <a:cubicBezTo>
                    <a:pt x="705" y="243"/>
                    <a:pt x="712" y="266"/>
                    <a:pt x="717" y="289"/>
                  </a:cubicBezTo>
                  <a:cubicBezTo>
                    <a:pt x="721" y="313"/>
                    <a:pt x="724" y="337"/>
                    <a:pt x="724" y="362"/>
                  </a:cubicBezTo>
                  <a:close/>
                </a:path>
              </a:pathLst>
            </a:custGeom>
            <a:noFill/>
            <a:ln w="166688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dirty="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2144713" y="2720975"/>
              <a:ext cx="399165" cy="75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0" i="0" u="none" strike="noStrike" cap="none" normalizeH="0" baseline="0" dirty="0">
                  <a:ln>
                    <a:noFill/>
                  </a:ln>
                  <a:effectLst/>
                  <a:latin typeface="Myriad Pro" panose="020B0503030403020204" pitchFamily="34" charset="0"/>
                </a:rPr>
                <a:t>A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20" name="PA_库_组合 104"/>
          <p:cNvGrpSpPr/>
          <p:nvPr/>
        </p:nvGrpSpPr>
        <p:grpSpPr>
          <a:xfrm>
            <a:off x="5343393" y="1690024"/>
            <a:ext cx="1604381" cy="1580039"/>
            <a:chOff x="4965701" y="1987551"/>
            <a:chExt cx="2147888" cy="2149475"/>
          </a:xfrm>
        </p:grpSpPr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5316538" y="2338388"/>
              <a:ext cx="1449388" cy="145097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4965701" y="1987551"/>
              <a:ext cx="2147888" cy="2149475"/>
            </a:xfrm>
            <a:custGeom>
              <a:avLst/>
              <a:gdLst>
                <a:gd name="T0" fmla="*/ 724 w 724"/>
                <a:gd name="T1" fmla="*/ 362 h 724"/>
                <a:gd name="T2" fmla="*/ 717 w 724"/>
                <a:gd name="T3" fmla="*/ 435 h 724"/>
                <a:gd name="T4" fmla="*/ 696 w 724"/>
                <a:gd name="T5" fmla="*/ 503 h 724"/>
                <a:gd name="T6" fmla="*/ 663 w 724"/>
                <a:gd name="T7" fmla="*/ 565 h 724"/>
                <a:gd name="T8" fmla="*/ 618 w 724"/>
                <a:gd name="T9" fmla="*/ 618 h 724"/>
                <a:gd name="T10" fmla="*/ 565 w 724"/>
                <a:gd name="T11" fmla="*/ 663 h 724"/>
                <a:gd name="T12" fmla="*/ 503 w 724"/>
                <a:gd name="T13" fmla="*/ 696 h 724"/>
                <a:gd name="T14" fmla="*/ 435 w 724"/>
                <a:gd name="T15" fmla="*/ 717 h 724"/>
                <a:gd name="T16" fmla="*/ 362 w 724"/>
                <a:gd name="T17" fmla="*/ 724 h 724"/>
                <a:gd name="T18" fmla="*/ 289 w 724"/>
                <a:gd name="T19" fmla="*/ 717 h 724"/>
                <a:gd name="T20" fmla="*/ 222 w 724"/>
                <a:gd name="T21" fmla="*/ 696 h 724"/>
                <a:gd name="T22" fmla="*/ 160 w 724"/>
                <a:gd name="T23" fmla="*/ 663 h 724"/>
                <a:gd name="T24" fmla="*/ 106 w 724"/>
                <a:gd name="T25" fmla="*/ 618 h 724"/>
                <a:gd name="T26" fmla="*/ 62 w 724"/>
                <a:gd name="T27" fmla="*/ 565 h 724"/>
                <a:gd name="T28" fmla="*/ 29 w 724"/>
                <a:gd name="T29" fmla="*/ 503 h 724"/>
                <a:gd name="T30" fmla="*/ 8 w 724"/>
                <a:gd name="T31" fmla="*/ 435 h 724"/>
                <a:gd name="T32" fmla="*/ 0 w 724"/>
                <a:gd name="T33" fmla="*/ 362 h 724"/>
                <a:gd name="T34" fmla="*/ 8 w 724"/>
                <a:gd name="T35" fmla="*/ 289 h 724"/>
                <a:gd name="T36" fmla="*/ 29 w 724"/>
                <a:gd name="T37" fmla="*/ 222 h 724"/>
                <a:gd name="T38" fmla="*/ 62 w 724"/>
                <a:gd name="T39" fmla="*/ 160 h 724"/>
                <a:gd name="T40" fmla="*/ 106 w 724"/>
                <a:gd name="T41" fmla="*/ 106 h 724"/>
                <a:gd name="T42" fmla="*/ 160 w 724"/>
                <a:gd name="T43" fmla="*/ 62 h 724"/>
                <a:gd name="T44" fmla="*/ 222 w 724"/>
                <a:gd name="T45" fmla="*/ 29 h 724"/>
                <a:gd name="T46" fmla="*/ 289 w 724"/>
                <a:gd name="T47" fmla="*/ 8 h 724"/>
                <a:gd name="T48" fmla="*/ 362 w 724"/>
                <a:gd name="T49" fmla="*/ 0 h 724"/>
                <a:gd name="T50" fmla="*/ 435 w 724"/>
                <a:gd name="T51" fmla="*/ 8 h 724"/>
                <a:gd name="T52" fmla="*/ 503 w 724"/>
                <a:gd name="T53" fmla="*/ 29 h 724"/>
                <a:gd name="T54" fmla="*/ 565 w 724"/>
                <a:gd name="T55" fmla="*/ 62 h 724"/>
                <a:gd name="T56" fmla="*/ 618 w 724"/>
                <a:gd name="T57" fmla="*/ 106 h 724"/>
                <a:gd name="T58" fmla="*/ 663 w 724"/>
                <a:gd name="T59" fmla="*/ 160 h 724"/>
                <a:gd name="T60" fmla="*/ 696 w 724"/>
                <a:gd name="T61" fmla="*/ 222 h 724"/>
                <a:gd name="T62" fmla="*/ 717 w 724"/>
                <a:gd name="T63" fmla="*/ 289 h 724"/>
                <a:gd name="T64" fmla="*/ 724 w 724"/>
                <a:gd name="T65" fmla="*/ 36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724">
                  <a:moveTo>
                    <a:pt x="724" y="362"/>
                  </a:moveTo>
                  <a:cubicBezTo>
                    <a:pt x="724" y="387"/>
                    <a:pt x="722" y="412"/>
                    <a:pt x="717" y="435"/>
                  </a:cubicBezTo>
                  <a:cubicBezTo>
                    <a:pt x="712" y="459"/>
                    <a:pt x="705" y="482"/>
                    <a:pt x="696" y="503"/>
                  </a:cubicBezTo>
                  <a:cubicBezTo>
                    <a:pt x="687" y="525"/>
                    <a:pt x="676" y="545"/>
                    <a:pt x="663" y="565"/>
                  </a:cubicBezTo>
                  <a:cubicBezTo>
                    <a:pt x="649" y="584"/>
                    <a:pt x="635" y="602"/>
                    <a:pt x="618" y="618"/>
                  </a:cubicBezTo>
                  <a:cubicBezTo>
                    <a:pt x="602" y="635"/>
                    <a:pt x="584" y="650"/>
                    <a:pt x="565" y="663"/>
                  </a:cubicBezTo>
                  <a:cubicBezTo>
                    <a:pt x="545" y="676"/>
                    <a:pt x="525" y="687"/>
                    <a:pt x="503" y="696"/>
                  </a:cubicBezTo>
                  <a:cubicBezTo>
                    <a:pt x="482" y="705"/>
                    <a:pt x="459" y="712"/>
                    <a:pt x="435" y="717"/>
                  </a:cubicBezTo>
                  <a:cubicBezTo>
                    <a:pt x="412" y="722"/>
                    <a:pt x="387" y="724"/>
                    <a:pt x="362" y="724"/>
                  </a:cubicBezTo>
                  <a:cubicBezTo>
                    <a:pt x="337" y="724"/>
                    <a:pt x="313" y="722"/>
                    <a:pt x="289" y="717"/>
                  </a:cubicBezTo>
                  <a:cubicBezTo>
                    <a:pt x="266" y="712"/>
                    <a:pt x="243" y="705"/>
                    <a:pt x="222" y="696"/>
                  </a:cubicBezTo>
                  <a:cubicBezTo>
                    <a:pt x="200" y="687"/>
                    <a:pt x="179" y="676"/>
                    <a:pt x="160" y="663"/>
                  </a:cubicBezTo>
                  <a:cubicBezTo>
                    <a:pt x="141" y="650"/>
                    <a:pt x="123" y="635"/>
                    <a:pt x="106" y="618"/>
                  </a:cubicBezTo>
                  <a:cubicBezTo>
                    <a:pt x="90" y="602"/>
                    <a:pt x="75" y="584"/>
                    <a:pt x="62" y="565"/>
                  </a:cubicBezTo>
                  <a:cubicBezTo>
                    <a:pt x="49" y="545"/>
                    <a:pt x="38" y="525"/>
                    <a:pt x="29" y="503"/>
                  </a:cubicBezTo>
                  <a:cubicBezTo>
                    <a:pt x="20" y="482"/>
                    <a:pt x="13" y="459"/>
                    <a:pt x="8" y="435"/>
                  </a:cubicBezTo>
                  <a:cubicBezTo>
                    <a:pt x="3" y="412"/>
                    <a:pt x="0" y="387"/>
                    <a:pt x="0" y="362"/>
                  </a:cubicBezTo>
                  <a:cubicBezTo>
                    <a:pt x="0" y="337"/>
                    <a:pt x="3" y="313"/>
                    <a:pt x="8" y="289"/>
                  </a:cubicBezTo>
                  <a:cubicBezTo>
                    <a:pt x="13" y="266"/>
                    <a:pt x="20" y="243"/>
                    <a:pt x="29" y="222"/>
                  </a:cubicBezTo>
                  <a:cubicBezTo>
                    <a:pt x="38" y="200"/>
                    <a:pt x="49" y="179"/>
                    <a:pt x="62" y="160"/>
                  </a:cubicBezTo>
                  <a:cubicBezTo>
                    <a:pt x="75" y="141"/>
                    <a:pt x="90" y="123"/>
                    <a:pt x="106" y="106"/>
                  </a:cubicBezTo>
                  <a:cubicBezTo>
                    <a:pt x="123" y="90"/>
                    <a:pt x="141" y="75"/>
                    <a:pt x="160" y="62"/>
                  </a:cubicBezTo>
                  <a:cubicBezTo>
                    <a:pt x="179" y="49"/>
                    <a:pt x="200" y="38"/>
                    <a:pt x="222" y="29"/>
                  </a:cubicBezTo>
                  <a:cubicBezTo>
                    <a:pt x="243" y="20"/>
                    <a:pt x="266" y="13"/>
                    <a:pt x="289" y="8"/>
                  </a:cubicBezTo>
                  <a:cubicBezTo>
                    <a:pt x="313" y="3"/>
                    <a:pt x="337" y="0"/>
                    <a:pt x="362" y="0"/>
                  </a:cubicBezTo>
                  <a:cubicBezTo>
                    <a:pt x="387" y="0"/>
                    <a:pt x="412" y="3"/>
                    <a:pt x="435" y="8"/>
                  </a:cubicBezTo>
                  <a:cubicBezTo>
                    <a:pt x="459" y="13"/>
                    <a:pt x="482" y="20"/>
                    <a:pt x="503" y="29"/>
                  </a:cubicBezTo>
                  <a:cubicBezTo>
                    <a:pt x="525" y="38"/>
                    <a:pt x="545" y="49"/>
                    <a:pt x="565" y="62"/>
                  </a:cubicBezTo>
                  <a:cubicBezTo>
                    <a:pt x="584" y="75"/>
                    <a:pt x="602" y="90"/>
                    <a:pt x="618" y="106"/>
                  </a:cubicBezTo>
                  <a:cubicBezTo>
                    <a:pt x="635" y="123"/>
                    <a:pt x="649" y="141"/>
                    <a:pt x="663" y="160"/>
                  </a:cubicBezTo>
                  <a:cubicBezTo>
                    <a:pt x="676" y="179"/>
                    <a:pt x="687" y="200"/>
                    <a:pt x="696" y="222"/>
                  </a:cubicBezTo>
                  <a:cubicBezTo>
                    <a:pt x="705" y="243"/>
                    <a:pt x="712" y="266"/>
                    <a:pt x="717" y="289"/>
                  </a:cubicBezTo>
                  <a:cubicBezTo>
                    <a:pt x="722" y="313"/>
                    <a:pt x="724" y="337"/>
                    <a:pt x="724" y="362"/>
                  </a:cubicBezTo>
                  <a:close/>
                </a:path>
              </a:pathLst>
            </a:custGeom>
            <a:noFill/>
            <a:ln w="166688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dirty="0"/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765801" y="2720975"/>
              <a:ext cx="354098" cy="75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0" i="0" u="none" strike="noStrike" cap="none" normalizeH="0" baseline="0" dirty="0">
                  <a:ln>
                    <a:noFill/>
                  </a:ln>
                  <a:effectLst/>
                  <a:latin typeface="Myriad Pro" panose="020B0503030403020204" pitchFamily="34" charset="0"/>
                </a:rPr>
                <a:t>B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grpSp>
        <p:nvGrpSpPr>
          <p:cNvPr id="21" name="PA_库_组合 105"/>
          <p:cNvGrpSpPr/>
          <p:nvPr/>
        </p:nvGrpSpPr>
        <p:grpSpPr>
          <a:xfrm>
            <a:off x="8932408" y="1689184"/>
            <a:ext cx="1604381" cy="1580039"/>
            <a:chOff x="8548688" y="1987551"/>
            <a:chExt cx="2147888" cy="2149475"/>
          </a:xfrm>
        </p:grpSpPr>
        <p:sp>
          <p:nvSpPr>
            <p:cNvPr id="28" name="Oval 47"/>
            <p:cNvSpPr>
              <a:spLocks noChangeArrowheads="1"/>
            </p:cNvSpPr>
            <p:nvPr/>
          </p:nvSpPr>
          <p:spPr bwMode="auto">
            <a:xfrm>
              <a:off x="8896351" y="2338388"/>
              <a:ext cx="1452563" cy="14509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/>
            </a:p>
          </p:txBody>
        </p:sp>
        <p:sp>
          <p:nvSpPr>
            <p:cNvPr id="29" name="Freeform 48"/>
            <p:cNvSpPr/>
            <p:nvPr/>
          </p:nvSpPr>
          <p:spPr bwMode="auto">
            <a:xfrm>
              <a:off x="8548688" y="1987551"/>
              <a:ext cx="2147888" cy="2149475"/>
            </a:xfrm>
            <a:custGeom>
              <a:avLst/>
              <a:gdLst>
                <a:gd name="T0" fmla="*/ 724 w 724"/>
                <a:gd name="T1" fmla="*/ 362 h 724"/>
                <a:gd name="T2" fmla="*/ 716 w 724"/>
                <a:gd name="T3" fmla="*/ 435 h 724"/>
                <a:gd name="T4" fmla="*/ 695 w 724"/>
                <a:gd name="T5" fmla="*/ 503 h 724"/>
                <a:gd name="T6" fmla="*/ 662 w 724"/>
                <a:gd name="T7" fmla="*/ 565 h 724"/>
                <a:gd name="T8" fmla="*/ 618 w 724"/>
                <a:gd name="T9" fmla="*/ 618 h 724"/>
                <a:gd name="T10" fmla="*/ 564 w 724"/>
                <a:gd name="T11" fmla="*/ 663 h 724"/>
                <a:gd name="T12" fmla="*/ 503 w 724"/>
                <a:gd name="T13" fmla="*/ 696 h 724"/>
                <a:gd name="T14" fmla="*/ 435 w 724"/>
                <a:gd name="T15" fmla="*/ 717 h 724"/>
                <a:gd name="T16" fmla="*/ 362 w 724"/>
                <a:gd name="T17" fmla="*/ 724 h 724"/>
                <a:gd name="T18" fmla="*/ 289 w 724"/>
                <a:gd name="T19" fmla="*/ 717 h 724"/>
                <a:gd name="T20" fmla="*/ 221 w 724"/>
                <a:gd name="T21" fmla="*/ 696 h 724"/>
                <a:gd name="T22" fmla="*/ 159 w 724"/>
                <a:gd name="T23" fmla="*/ 663 h 724"/>
                <a:gd name="T24" fmla="*/ 106 w 724"/>
                <a:gd name="T25" fmla="*/ 618 h 724"/>
                <a:gd name="T26" fmla="*/ 62 w 724"/>
                <a:gd name="T27" fmla="*/ 565 h 724"/>
                <a:gd name="T28" fmla="*/ 28 w 724"/>
                <a:gd name="T29" fmla="*/ 503 h 724"/>
                <a:gd name="T30" fmla="*/ 7 w 724"/>
                <a:gd name="T31" fmla="*/ 435 h 724"/>
                <a:gd name="T32" fmla="*/ 0 w 724"/>
                <a:gd name="T33" fmla="*/ 362 h 724"/>
                <a:gd name="T34" fmla="*/ 7 w 724"/>
                <a:gd name="T35" fmla="*/ 289 h 724"/>
                <a:gd name="T36" fmla="*/ 28 w 724"/>
                <a:gd name="T37" fmla="*/ 222 h 724"/>
                <a:gd name="T38" fmla="*/ 62 w 724"/>
                <a:gd name="T39" fmla="*/ 160 h 724"/>
                <a:gd name="T40" fmla="*/ 106 w 724"/>
                <a:gd name="T41" fmla="*/ 106 h 724"/>
                <a:gd name="T42" fmla="*/ 159 w 724"/>
                <a:gd name="T43" fmla="*/ 62 h 724"/>
                <a:gd name="T44" fmla="*/ 221 w 724"/>
                <a:gd name="T45" fmla="*/ 29 h 724"/>
                <a:gd name="T46" fmla="*/ 289 w 724"/>
                <a:gd name="T47" fmla="*/ 8 h 724"/>
                <a:gd name="T48" fmla="*/ 362 w 724"/>
                <a:gd name="T49" fmla="*/ 0 h 724"/>
                <a:gd name="T50" fmla="*/ 435 w 724"/>
                <a:gd name="T51" fmla="*/ 8 h 724"/>
                <a:gd name="T52" fmla="*/ 503 w 724"/>
                <a:gd name="T53" fmla="*/ 29 h 724"/>
                <a:gd name="T54" fmla="*/ 564 w 724"/>
                <a:gd name="T55" fmla="*/ 62 h 724"/>
                <a:gd name="T56" fmla="*/ 618 w 724"/>
                <a:gd name="T57" fmla="*/ 106 h 724"/>
                <a:gd name="T58" fmla="*/ 662 w 724"/>
                <a:gd name="T59" fmla="*/ 160 h 724"/>
                <a:gd name="T60" fmla="*/ 695 w 724"/>
                <a:gd name="T61" fmla="*/ 222 h 724"/>
                <a:gd name="T62" fmla="*/ 716 w 724"/>
                <a:gd name="T63" fmla="*/ 289 h 724"/>
                <a:gd name="T64" fmla="*/ 724 w 724"/>
                <a:gd name="T65" fmla="*/ 36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724">
                  <a:moveTo>
                    <a:pt x="724" y="362"/>
                  </a:moveTo>
                  <a:cubicBezTo>
                    <a:pt x="724" y="387"/>
                    <a:pt x="721" y="412"/>
                    <a:pt x="716" y="435"/>
                  </a:cubicBezTo>
                  <a:cubicBezTo>
                    <a:pt x="712" y="459"/>
                    <a:pt x="704" y="482"/>
                    <a:pt x="695" y="503"/>
                  </a:cubicBezTo>
                  <a:cubicBezTo>
                    <a:pt x="686" y="525"/>
                    <a:pt x="675" y="545"/>
                    <a:pt x="662" y="565"/>
                  </a:cubicBezTo>
                  <a:cubicBezTo>
                    <a:pt x="649" y="584"/>
                    <a:pt x="634" y="602"/>
                    <a:pt x="618" y="618"/>
                  </a:cubicBezTo>
                  <a:cubicBezTo>
                    <a:pt x="601" y="635"/>
                    <a:pt x="583" y="650"/>
                    <a:pt x="564" y="663"/>
                  </a:cubicBezTo>
                  <a:cubicBezTo>
                    <a:pt x="545" y="676"/>
                    <a:pt x="524" y="687"/>
                    <a:pt x="503" y="696"/>
                  </a:cubicBezTo>
                  <a:cubicBezTo>
                    <a:pt x="481" y="705"/>
                    <a:pt x="458" y="712"/>
                    <a:pt x="435" y="717"/>
                  </a:cubicBezTo>
                  <a:cubicBezTo>
                    <a:pt x="411" y="722"/>
                    <a:pt x="387" y="724"/>
                    <a:pt x="362" y="724"/>
                  </a:cubicBezTo>
                  <a:cubicBezTo>
                    <a:pt x="337" y="724"/>
                    <a:pt x="312" y="722"/>
                    <a:pt x="289" y="717"/>
                  </a:cubicBezTo>
                  <a:cubicBezTo>
                    <a:pt x="265" y="712"/>
                    <a:pt x="243" y="705"/>
                    <a:pt x="221" y="696"/>
                  </a:cubicBezTo>
                  <a:cubicBezTo>
                    <a:pt x="199" y="687"/>
                    <a:pt x="179" y="676"/>
                    <a:pt x="159" y="663"/>
                  </a:cubicBezTo>
                  <a:cubicBezTo>
                    <a:pt x="140" y="650"/>
                    <a:pt x="122" y="635"/>
                    <a:pt x="106" y="618"/>
                  </a:cubicBezTo>
                  <a:cubicBezTo>
                    <a:pt x="90" y="602"/>
                    <a:pt x="75" y="584"/>
                    <a:pt x="62" y="565"/>
                  </a:cubicBezTo>
                  <a:cubicBezTo>
                    <a:pt x="49" y="545"/>
                    <a:pt x="37" y="525"/>
                    <a:pt x="28" y="503"/>
                  </a:cubicBezTo>
                  <a:cubicBezTo>
                    <a:pt x="19" y="482"/>
                    <a:pt x="12" y="459"/>
                    <a:pt x="7" y="435"/>
                  </a:cubicBezTo>
                  <a:cubicBezTo>
                    <a:pt x="2" y="412"/>
                    <a:pt x="0" y="387"/>
                    <a:pt x="0" y="362"/>
                  </a:cubicBezTo>
                  <a:cubicBezTo>
                    <a:pt x="0" y="337"/>
                    <a:pt x="2" y="313"/>
                    <a:pt x="7" y="289"/>
                  </a:cubicBezTo>
                  <a:cubicBezTo>
                    <a:pt x="12" y="266"/>
                    <a:pt x="19" y="243"/>
                    <a:pt x="28" y="222"/>
                  </a:cubicBezTo>
                  <a:cubicBezTo>
                    <a:pt x="37" y="200"/>
                    <a:pt x="49" y="179"/>
                    <a:pt x="62" y="160"/>
                  </a:cubicBezTo>
                  <a:cubicBezTo>
                    <a:pt x="75" y="141"/>
                    <a:pt x="90" y="123"/>
                    <a:pt x="106" y="106"/>
                  </a:cubicBezTo>
                  <a:cubicBezTo>
                    <a:pt x="122" y="90"/>
                    <a:pt x="140" y="75"/>
                    <a:pt x="159" y="62"/>
                  </a:cubicBezTo>
                  <a:cubicBezTo>
                    <a:pt x="179" y="49"/>
                    <a:pt x="199" y="38"/>
                    <a:pt x="221" y="29"/>
                  </a:cubicBezTo>
                  <a:cubicBezTo>
                    <a:pt x="243" y="20"/>
                    <a:pt x="265" y="13"/>
                    <a:pt x="289" y="8"/>
                  </a:cubicBezTo>
                  <a:cubicBezTo>
                    <a:pt x="312" y="3"/>
                    <a:pt x="337" y="0"/>
                    <a:pt x="362" y="0"/>
                  </a:cubicBezTo>
                  <a:cubicBezTo>
                    <a:pt x="387" y="0"/>
                    <a:pt x="411" y="3"/>
                    <a:pt x="435" y="8"/>
                  </a:cubicBezTo>
                  <a:cubicBezTo>
                    <a:pt x="458" y="13"/>
                    <a:pt x="481" y="20"/>
                    <a:pt x="503" y="29"/>
                  </a:cubicBezTo>
                  <a:cubicBezTo>
                    <a:pt x="524" y="38"/>
                    <a:pt x="545" y="49"/>
                    <a:pt x="564" y="62"/>
                  </a:cubicBezTo>
                  <a:cubicBezTo>
                    <a:pt x="583" y="75"/>
                    <a:pt x="601" y="90"/>
                    <a:pt x="618" y="106"/>
                  </a:cubicBezTo>
                  <a:cubicBezTo>
                    <a:pt x="634" y="123"/>
                    <a:pt x="649" y="141"/>
                    <a:pt x="662" y="160"/>
                  </a:cubicBezTo>
                  <a:cubicBezTo>
                    <a:pt x="675" y="179"/>
                    <a:pt x="686" y="200"/>
                    <a:pt x="695" y="222"/>
                  </a:cubicBezTo>
                  <a:cubicBezTo>
                    <a:pt x="704" y="243"/>
                    <a:pt x="712" y="266"/>
                    <a:pt x="716" y="289"/>
                  </a:cubicBezTo>
                  <a:cubicBezTo>
                    <a:pt x="721" y="313"/>
                    <a:pt x="724" y="337"/>
                    <a:pt x="724" y="362"/>
                  </a:cubicBezTo>
                  <a:close/>
                </a:path>
              </a:pathLst>
            </a:custGeom>
            <a:noFill/>
            <a:ln w="166688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/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9356726" y="2720975"/>
              <a:ext cx="381996" cy="75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3600" b="0" i="0" u="none" strike="noStrike" cap="none" normalizeH="0" baseline="0" dirty="0">
                  <a:ln>
                    <a:noFill/>
                  </a:ln>
                  <a:effectLst/>
                  <a:latin typeface="Myriad Pro" panose="020B0503030403020204" pitchFamily="34" charset="0"/>
                </a:rPr>
                <a:t>C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4770734" y="3650550"/>
            <a:ext cx="2650532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54203" y="3650550"/>
            <a:ext cx="2650532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353379" y="3650550"/>
            <a:ext cx="2650532" cy="14016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阿里巴巴普惠体 B" panose="00020600040101010101" pitchFamily="18" charset="-122"/>
                <a:ea typeface="阿里巴巴普惠体 B" panose="00020600040101010101" pitchFamily="18" charset="-122"/>
              </a:rPr>
              <a:t>点击输入您的内容，或者通过复制您的文本后，再此框中选择粘贴。请言简意赅，简单说明即可，不必繁琐。点击输入您的内容</a:t>
            </a:r>
            <a:endParaRPr lang="en-US" altLang="zh-CN" sz="1100" dirty="0">
              <a:latin typeface="阿里巴巴普惠体 B" panose="00020600040101010101" pitchFamily="18" charset="-122"/>
              <a:ea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1918</Words>
  <Application>Microsoft Office PowerPoint</Application>
  <PresentationFormat>宽屏</PresentationFormat>
  <Paragraphs>94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Myriad Pro</vt:lpstr>
      <vt:lpstr>阿里巴巴普惠体 B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5</cp:revision>
  <dcterms:created xsi:type="dcterms:W3CDTF">2020-03-22T03:27:00Z</dcterms:created>
  <dcterms:modified xsi:type="dcterms:W3CDTF">2021-01-05T11:40:09Z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