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57" r:id="rId4"/>
    <p:sldId id="263" r:id="rId5"/>
    <p:sldId id="266" r:id="rId6"/>
    <p:sldId id="264" r:id="rId7"/>
    <p:sldId id="260" r:id="rId8"/>
    <p:sldId id="265" r:id="rId9"/>
    <p:sldId id="267" r:id="rId10"/>
    <p:sldId id="268" r:id="rId11"/>
    <p:sldId id="261" r:id="rId12"/>
    <p:sldId id="270" r:id="rId13"/>
    <p:sldId id="269" r:id="rId14"/>
    <p:sldId id="271" r:id="rId15"/>
    <p:sldId id="262" r:id="rId16"/>
    <p:sldId id="274" r:id="rId17"/>
    <p:sldId id="273" r:id="rId18"/>
    <p:sldId id="272" r:id="rId19"/>
    <p:sldId id="258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阿里巴巴普惠体 R" panose="00020600040101010101" pitchFamily="18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阿里巴巴普惠体 R" panose="00020600040101010101" pitchFamily="18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阿里巴巴普惠体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阿里巴巴普惠体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阿里巴巴普惠体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阿里巴巴普惠体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阿里巴巴普惠体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阿里巴巴普惠体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" t="1167" r="524" b="74110"/>
            <a:stretch>
              <a:fillRect/>
            </a:stretch>
          </p:blipFill>
          <p:spPr>
            <a:xfrm>
              <a:off x="0" y="0"/>
              <a:ext cx="12192000" cy="304575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阿里巴巴普惠体 R" panose="00020600040101010101" pitchFamily="18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964776" y="3471880"/>
            <a:ext cx="8262447" cy="1303011"/>
            <a:chOff x="1929058" y="3034840"/>
            <a:chExt cx="8262447" cy="1303011"/>
          </a:xfrm>
        </p:grpSpPr>
        <p:grpSp>
          <p:nvGrpSpPr>
            <p:cNvPr id="14" name="组合 13"/>
            <p:cNvGrpSpPr/>
            <p:nvPr/>
          </p:nvGrpSpPr>
          <p:grpSpPr>
            <a:xfrm>
              <a:off x="3576960" y="3045752"/>
              <a:ext cx="1288416" cy="1292099"/>
              <a:chOff x="1720403" y="3045752"/>
              <a:chExt cx="1288416" cy="1292099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1802167" y="3045752"/>
                <a:ext cx="1206652" cy="1206652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13" name="L 形 12"/>
              <p:cNvSpPr/>
              <p:nvPr/>
            </p:nvSpPr>
            <p:spPr>
              <a:xfrm>
                <a:off x="1720403" y="3635006"/>
                <a:ext cx="702845" cy="702845"/>
              </a:xfrm>
              <a:prstGeom prst="corner">
                <a:avLst>
                  <a:gd name="adj1" fmla="val 22561"/>
                  <a:gd name="adj2" fmla="val 23714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5306626" y="3045752"/>
              <a:ext cx="1288416" cy="1292099"/>
              <a:chOff x="1720403" y="3045752"/>
              <a:chExt cx="1288416" cy="1292099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1802167" y="3045752"/>
                <a:ext cx="1206652" cy="1206652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17" name="L 形 16"/>
              <p:cNvSpPr/>
              <p:nvPr/>
            </p:nvSpPr>
            <p:spPr>
              <a:xfrm>
                <a:off x="1720403" y="3635006"/>
                <a:ext cx="702845" cy="702845"/>
              </a:xfrm>
              <a:prstGeom prst="corner">
                <a:avLst>
                  <a:gd name="adj1" fmla="val 22561"/>
                  <a:gd name="adj2" fmla="val 23714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7034074" y="3045752"/>
              <a:ext cx="1288416" cy="1292099"/>
              <a:chOff x="1720403" y="3045752"/>
              <a:chExt cx="1288416" cy="1292099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802167" y="3045752"/>
                <a:ext cx="1206652" cy="1206652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20" name="L 形 19"/>
              <p:cNvSpPr/>
              <p:nvPr/>
            </p:nvSpPr>
            <p:spPr>
              <a:xfrm>
                <a:off x="1720403" y="3635006"/>
                <a:ext cx="702845" cy="702845"/>
              </a:xfrm>
              <a:prstGeom prst="corner">
                <a:avLst>
                  <a:gd name="adj1" fmla="val 22561"/>
                  <a:gd name="adj2" fmla="val 23714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8681976" y="3045752"/>
              <a:ext cx="1288416" cy="1292099"/>
              <a:chOff x="1720403" y="3045752"/>
              <a:chExt cx="1288416" cy="1292099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1802167" y="3045752"/>
                <a:ext cx="1206652" cy="1206652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23" name="L 形 22"/>
              <p:cNvSpPr/>
              <p:nvPr/>
            </p:nvSpPr>
            <p:spPr>
              <a:xfrm>
                <a:off x="1720403" y="3635006"/>
                <a:ext cx="702845" cy="702845"/>
              </a:xfrm>
              <a:prstGeom prst="corner">
                <a:avLst>
                  <a:gd name="adj1" fmla="val 22561"/>
                  <a:gd name="adj2" fmla="val 23714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1929058" y="3045752"/>
              <a:ext cx="1288416" cy="1292099"/>
              <a:chOff x="1720403" y="3045752"/>
              <a:chExt cx="1288416" cy="1292099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1802167" y="3045752"/>
                <a:ext cx="1206652" cy="1206652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阿里巴巴普惠体 R" panose="00020600040101010101" pitchFamily="18" charset="-122"/>
                </a:endParaRPr>
              </a:p>
            </p:txBody>
          </p:sp>
          <p:sp>
            <p:nvSpPr>
              <p:cNvPr id="26" name="L 形 25"/>
              <p:cNvSpPr/>
              <p:nvPr/>
            </p:nvSpPr>
            <p:spPr>
              <a:xfrm>
                <a:off x="1720403" y="3635006"/>
                <a:ext cx="702845" cy="702845"/>
              </a:xfrm>
              <a:prstGeom prst="corner">
                <a:avLst>
                  <a:gd name="adj1" fmla="val 22561"/>
                  <a:gd name="adj2" fmla="val 23714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阿里巴巴普惠体 R" panose="00020600040101010101" pitchFamily="18" charset="-122"/>
                </a:endParaRP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2065567" y="3034841"/>
              <a:ext cx="1331650" cy="120032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sz="7200" b="1" dirty="0">
                  <a:latin typeface="胡晓波骚包体" panose="02010600030101010101" pitchFamily="2" charset="-122"/>
                  <a:ea typeface="胡晓波骚包体" panose="02010600030101010101" pitchFamily="2" charset="-122"/>
                </a:rPr>
                <a:t>高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745134" y="3034841"/>
              <a:ext cx="1331650" cy="120032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sz="7200" b="1" dirty="0">
                  <a:latin typeface="胡晓波骚包体" panose="02010600030101010101" pitchFamily="2" charset="-122"/>
                  <a:ea typeface="胡晓波骚包体" panose="02010600030101010101" pitchFamily="2" charset="-122"/>
                </a:rPr>
                <a:t>考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481799" y="3034841"/>
              <a:ext cx="1331650" cy="120032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sz="7200" b="1" dirty="0">
                  <a:latin typeface="胡晓波骚包体" panose="02010600030101010101" pitchFamily="2" charset="-122"/>
                  <a:ea typeface="胡晓波骚包体" panose="02010600030101010101" pitchFamily="2" charset="-122"/>
                </a:rPr>
                <a:t>倒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172935" y="3034840"/>
              <a:ext cx="1331650" cy="120032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sz="7200" b="1" dirty="0">
                  <a:latin typeface="胡晓波骚包体" panose="02010600030101010101" pitchFamily="2" charset="-122"/>
                  <a:ea typeface="胡晓波骚包体" panose="02010600030101010101" pitchFamily="2" charset="-122"/>
                </a:rPr>
                <a:t>计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8859855" y="3045752"/>
              <a:ext cx="1331650" cy="120032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sz="7200" b="1" dirty="0">
                  <a:latin typeface="胡晓波骚包体" panose="02010600030101010101" pitchFamily="2" charset="-122"/>
                  <a:ea typeface="胡晓波骚包体" panose="02010600030101010101" pitchFamily="2" charset="-122"/>
                </a:rPr>
                <a:t>时</a:t>
              </a:r>
            </a:p>
          </p:txBody>
        </p:sp>
      </p:grpSp>
      <p:sp>
        <p:nvSpPr>
          <p:cNvPr id="33" name="矩形 32"/>
          <p:cNvSpPr/>
          <p:nvPr/>
        </p:nvSpPr>
        <p:spPr>
          <a:xfrm>
            <a:off x="5149139" y="2918147"/>
            <a:ext cx="1660124" cy="3018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34" name="文本框 11"/>
          <p:cNvSpPr txBox="1"/>
          <p:nvPr/>
        </p:nvSpPr>
        <p:spPr>
          <a:xfrm>
            <a:off x="5193666" y="2924769"/>
            <a:ext cx="15661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b="1">
                <a:latin typeface="胡晓波骚包体" panose="02010600030101010101" pitchFamily="2" charset="-122"/>
                <a:ea typeface="胡晓波骚包体" panose="02010600030101010101" pitchFamily="2" charset="-122"/>
              </a:rPr>
              <a:t>汇报人：</a:t>
            </a:r>
            <a:r>
              <a:rPr lang="en-US" altLang="zh-CN" sz="1200" b="1">
                <a:latin typeface="胡晓波骚包体" panose="02010600030101010101" pitchFamily="2" charset="-122"/>
                <a:ea typeface="胡晓波骚包体" panose="02010600030101010101" pitchFamily="2" charset="-122"/>
              </a:rPr>
              <a:t>xiazaii</a:t>
            </a:r>
          </a:p>
          <a:p>
            <a:endParaRPr lang="zh-CN" altLang="en-US" sz="1200" b="1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404783" y="5023708"/>
            <a:ext cx="7382434" cy="7085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latin typeface="胡晓波骚包体" panose="02010600030101010101" pitchFamily="2" charset="-122"/>
                <a:ea typeface="胡晓波骚包体" panose="02010600030101010101" pitchFamily="2" charset="-122"/>
              </a:rPr>
              <a:t>点击输入您的内容，或者通过复制您的文本后，在此框中选择粘贴。请言简意赅，简单说明即可，不必繁琐。点击输入您的内容，或者通过复制您的文本后</a:t>
            </a:r>
            <a:r>
              <a:rPr lang="en-US" altLang="zh-CN" sz="1100" dirty="0">
                <a:solidFill>
                  <a:srgbClr val="000000"/>
                </a:solidFill>
                <a:latin typeface="胡晓波骚包体" panose="02010600030101010101" pitchFamily="2" charset="-122"/>
                <a:ea typeface="胡晓波骚包体" panose="02010600030101010101" pitchFamily="2" charset="-122"/>
              </a:rPr>
              <a:t>.</a:t>
            </a:r>
            <a:endParaRPr lang="zh-CN" altLang="en-US" sz="1100" dirty="0">
              <a:effectLst/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143000" y="3535676"/>
            <a:ext cx="9906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096635" y="1516376"/>
            <a:ext cx="0" cy="403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384627" y="1056422"/>
            <a:ext cx="1780125" cy="4962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1600" b="1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输入您的标题</a:t>
            </a:r>
            <a:endParaRPr lang="en-US" altLang="zh-CN" sz="1100" b="1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384627" y="1574258"/>
            <a:ext cx="3033863" cy="13857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384627" y="3898042"/>
            <a:ext cx="1780125" cy="4962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1600" b="1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输入您的标题</a:t>
            </a:r>
            <a:endParaRPr lang="en-US" altLang="zh-CN" sz="1100" b="1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384627" y="4415878"/>
            <a:ext cx="3033863" cy="13857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118387" y="1056422"/>
            <a:ext cx="1780125" cy="4962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1600" b="1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输入您的标题</a:t>
            </a:r>
            <a:endParaRPr lang="en-US" altLang="zh-CN" sz="1100" b="1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118387" y="1574258"/>
            <a:ext cx="3033863" cy="13857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118387" y="3709762"/>
            <a:ext cx="1780125" cy="4962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1600" b="1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输入您的标题</a:t>
            </a:r>
            <a:endParaRPr lang="en-US" altLang="zh-CN" sz="1100" b="1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118387" y="4227598"/>
            <a:ext cx="3033863" cy="13857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303" y="2391507"/>
            <a:ext cx="3099084" cy="2750437"/>
          </a:xfrm>
          <a:prstGeom prst="rect">
            <a:avLst/>
          </a:prstGeom>
        </p:spPr>
      </p:pic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" t="1167" r="524" b="74110"/>
            <a:stretch>
              <a:fillRect/>
            </a:stretch>
          </p:blipFill>
          <p:spPr>
            <a:xfrm>
              <a:off x="0" y="0"/>
              <a:ext cx="12192000" cy="304575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阿里巴巴普惠体 R" panose="00020600040101010101" pitchFamily="18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056729" y="3429000"/>
            <a:ext cx="1763846" cy="1768888"/>
            <a:chOff x="3056729" y="3429000"/>
            <a:chExt cx="1288416" cy="1292099"/>
          </a:xfrm>
        </p:grpSpPr>
        <p:sp>
          <p:nvSpPr>
            <p:cNvPr id="5" name="矩形 4"/>
            <p:cNvSpPr/>
            <p:nvPr/>
          </p:nvSpPr>
          <p:spPr>
            <a:xfrm>
              <a:off x="3138493" y="3429000"/>
              <a:ext cx="1206652" cy="120665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阿里巴巴普惠体 R" panose="00020600040101010101" pitchFamily="18" charset="-122"/>
              </a:endParaRPr>
            </a:p>
          </p:txBody>
        </p:sp>
        <p:sp>
          <p:nvSpPr>
            <p:cNvPr id="6" name="L 形 5"/>
            <p:cNvSpPr/>
            <p:nvPr/>
          </p:nvSpPr>
          <p:spPr>
            <a:xfrm>
              <a:off x="3056729" y="4018254"/>
              <a:ext cx="702845" cy="702845"/>
            </a:xfrm>
            <a:prstGeom prst="corner">
              <a:avLst>
                <a:gd name="adj1" fmla="val 22561"/>
                <a:gd name="adj2" fmla="val 23714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阿里巴巴普惠体 R" panose="00020600040101010101" pitchFamily="18" charset="-122"/>
              </a:endParaRPr>
            </a:p>
          </p:txBody>
        </p:sp>
      </p:grpSp>
      <p:sp>
        <p:nvSpPr>
          <p:cNvPr id="8" name="文本框 8"/>
          <p:cNvSpPr txBox="1"/>
          <p:nvPr/>
        </p:nvSpPr>
        <p:spPr>
          <a:xfrm>
            <a:off x="5268512" y="3577907"/>
            <a:ext cx="2578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0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添加标题</a:t>
            </a:r>
            <a:endParaRPr lang="zh-CN" altLang="en-US" sz="72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01361" y="3635526"/>
            <a:ext cx="739305" cy="120032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7200" b="1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03</a:t>
            </a:r>
            <a:endParaRPr lang="zh-CN" altLang="en-US" sz="7200" b="1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07134" y="4254954"/>
            <a:ext cx="5079093" cy="7085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latin typeface="胡晓波骚包体" panose="02010600030101010101" pitchFamily="2" charset="-122"/>
                <a:ea typeface="胡晓波骚包体" panose="02010600030101010101" pitchFamily="2" charset="-122"/>
              </a:rPr>
              <a:t>点击输入您的内容，或者通过复制您的文本后，在此框中选择粘贴。请言简意赅，简单说明即可，不必繁琐。</a:t>
            </a:r>
            <a:endParaRPr lang="zh-CN" altLang="en-US" sz="1100" dirty="0">
              <a:effectLst/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菱形 10"/>
          <p:cNvSpPr/>
          <p:nvPr/>
        </p:nvSpPr>
        <p:spPr>
          <a:xfrm>
            <a:off x="3981815" y="2556057"/>
            <a:ext cx="1488936" cy="1489679"/>
          </a:xfrm>
          <a:prstGeom prst="diamond">
            <a:avLst/>
          </a:prstGeom>
          <a:solidFill>
            <a:srgbClr val="00B0F0"/>
          </a:solidFill>
          <a:ln>
            <a:noFill/>
          </a:ln>
          <a:effectLst>
            <a:outerShdw blurRad="50800" dist="38100" dir="10800000" sx="93000" sy="93000" algn="r" rotWithShape="0">
              <a:srgbClr val="576B76">
                <a:alpha val="6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12" name="菱形 11"/>
          <p:cNvSpPr/>
          <p:nvPr/>
        </p:nvSpPr>
        <p:spPr>
          <a:xfrm>
            <a:off x="877173" y="2556057"/>
            <a:ext cx="1488936" cy="1489679"/>
          </a:xfrm>
          <a:prstGeom prst="diamond">
            <a:avLst/>
          </a:prstGeom>
          <a:solidFill>
            <a:srgbClr val="BBF2F5"/>
          </a:solidFill>
          <a:ln>
            <a:noFill/>
          </a:ln>
          <a:effectLst>
            <a:outerShdw blurRad="50800" dist="38100" dir="10800000" sx="93000" sy="93000" algn="r" rotWithShape="0">
              <a:srgbClr val="576B76">
                <a:alpha val="6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124204" y="2905414"/>
            <a:ext cx="0" cy="104708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33"/>
          <p:cNvSpPr txBox="1"/>
          <p:nvPr/>
        </p:nvSpPr>
        <p:spPr>
          <a:xfrm>
            <a:off x="6453924" y="1619373"/>
            <a:ext cx="65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01</a:t>
            </a:r>
            <a:endParaRPr lang="zh-CN" altLang="en-US" sz="28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7" name="文本框 34"/>
          <p:cNvSpPr txBox="1"/>
          <p:nvPr/>
        </p:nvSpPr>
        <p:spPr>
          <a:xfrm>
            <a:off x="6450204" y="3030503"/>
            <a:ext cx="65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latin typeface="汉仪良品线简" panose="00020600040101010101" pitchFamily="18" charset="-122"/>
                <a:ea typeface="汉仪良品线简" panose="00020600040101010101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02</a:t>
            </a:r>
            <a:endParaRPr lang="zh-CN" altLang="en-US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10" name="文本框 35"/>
          <p:cNvSpPr txBox="1"/>
          <p:nvPr/>
        </p:nvSpPr>
        <p:spPr>
          <a:xfrm>
            <a:off x="6450204" y="4419362"/>
            <a:ext cx="65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03</a:t>
            </a:r>
            <a:endParaRPr lang="zh-CN" altLang="en-US" sz="28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14" name="菱形 13"/>
          <p:cNvSpPr/>
          <p:nvPr/>
        </p:nvSpPr>
        <p:spPr>
          <a:xfrm>
            <a:off x="2429494" y="2556057"/>
            <a:ext cx="1488936" cy="1489679"/>
          </a:xfrm>
          <a:prstGeom prst="diamon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sx="93000" sy="93000" algn="r" rotWithShape="0">
              <a:srgbClr val="576B76">
                <a:alpha val="6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212254" y="1166139"/>
            <a:ext cx="4294320" cy="10471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212254" y="2777323"/>
            <a:ext cx="4294320" cy="10471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212254" y="4121142"/>
            <a:ext cx="4294320" cy="10471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027427" y="4221653"/>
            <a:ext cx="2293070" cy="5467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输入您的标题</a:t>
            </a:r>
            <a:endParaRPr lang="en-US" altLang="zh-CN" sz="1200" b="1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439" y="2973842"/>
            <a:ext cx="648704" cy="63654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831" y="3030503"/>
            <a:ext cx="648704" cy="6365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310" y="3030503"/>
            <a:ext cx="648704" cy="636541"/>
          </a:xfrm>
          <a:prstGeom prst="rect">
            <a:avLst/>
          </a:prstGeom>
        </p:spPr>
      </p:pic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5" grpId="0"/>
      <p:bldP spid="7" grpId="0"/>
      <p:bldP spid="10" grpId="0"/>
      <p:bldP spid="14" grpId="0" animBg="1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02"/>
          <p:cNvSpPr/>
          <p:nvPr/>
        </p:nvSpPr>
        <p:spPr bwMode="auto">
          <a:xfrm>
            <a:off x="6500642" y="1250880"/>
            <a:ext cx="952500" cy="95250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83565"/>
            <a:r>
              <a:rPr lang="en-US" altLang="zh-CN" sz="2400" b="1" dirty="0">
                <a:latin typeface="胡晓波骚包体" panose="02010600030101010101" pitchFamily="2" charset="-122"/>
                <a:ea typeface="胡晓波骚包体" panose="02010600030101010101" pitchFamily="2" charset="-122"/>
                <a:cs typeface="Lato Light"/>
                <a:sym typeface="Century Gothic" panose="020B0502020202020204" pitchFamily="34" charset="0"/>
              </a:rPr>
              <a:t>0</a:t>
            </a:r>
            <a:r>
              <a:rPr lang="zh-CN" altLang="zh-CN" sz="2400" b="1" dirty="0">
                <a:latin typeface="胡晓波骚包体" panose="02010600030101010101" pitchFamily="2" charset="-122"/>
                <a:ea typeface="胡晓波骚包体" panose="02010600030101010101" pitchFamily="2" charset="-122"/>
                <a:cs typeface="Lato Light"/>
                <a:sym typeface="Century Gothic" panose="020B0502020202020204" pitchFamily="34" charset="0"/>
              </a:rPr>
              <a:t>2</a:t>
            </a:r>
          </a:p>
        </p:txBody>
      </p:sp>
      <p:sp>
        <p:nvSpPr>
          <p:cNvPr id="3" name="Shape 1305"/>
          <p:cNvSpPr/>
          <p:nvPr/>
        </p:nvSpPr>
        <p:spPr bwMode="auto">
          <a:xfrm>
            <a:off x="5692604" y="1452490"/>
            <a:ext cx="671512" cy="30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1563" extrusionOk="0">
                <a:moveTo>
                  <a:pt x="0" y="11209"/>
                </a:moveTo>
                <a:cubicBezTo>
                  <a:pt x="9045" y="-10037"/>
                  <a:pt x="18106" y="4094"/>
                  <a:pt x="21600" y="11563"/>
                </a:cubicBezTo>
              </a:path>
            </a:pathLst>
          </a:custGeom>
          <a:solidFill>
            <a:srgbClr val="9C9088"/>
          </a:solidFill>
          <a:ln w="38100" cap="flat">
            <a:solidFill>
              <a:srgbClr val="9C9088"/>
            </a:solidFill>
            <a:prstDash val="solid"/>
            <a:miter lim="400000"/>
            <a:tailEnd type="triangle" w="med" len="med"/>
          </a:ln>
          <a:effectLst/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91465">
              <a:lnSpc>
                <a:spcPct val="110000"/>
              </a:lnSpc>
              <a:spcBef>
                <a:spcPts val="15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2665" dirty="0">
              <a:solidFill>
                <a:schemeClr val="tx2"/>
              </a:solidFill>
              <a:latin typeface="胡晓波骚包体" panose="02010600030101010101" pitchFamily="2" charset="-122"/>
              <a:ea typeface="胡晓波骚包体" panose="02010600030101010101" pitchFamily="2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4" name="Shape 1306"/>
          <p:cNvSpPr/>
          <p:nvPr/>
        </p:nvSpPr>
        <p:spPr bwMode="auto">
          <a:xfrm rot="7172730">
            <a:off x="7353129" y="4316341"/>
            <a:ext cx="671512" cy="30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1563" extrusionOk="0">
                <a:moveTo>
                  <a:pt x="0" y="11209"/>
                </a:moveTo>
                <a:cubicBezTo>
                  <a:pt x="9045" y="-10037"/>
                  <a:pt x="18106" y="4094"/>
                  <a:pt x="21600" y="11563"/>
                </a:cubicBezTo>
              </a:path>
            </a:pathLst>
          </a:custGeom>
          <a:solidFill>
            <a:srgbClr val="9C9088"/>
          </a:solidFill>
          <a:ln w="38100" cap="flat">
            <a:solidFill>
              <a:srgbClr val="9C9088"/>
            </a:solidFill>
            <a:prstDash val="solid"/>
            <a:miter lim="400000"/>
            <a:tailEnd type="triangle" w="med" len="med"/>
          </a:ln>
          <a:effectLst/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91465">
              <a:lnSpc>
                <a:spcPct val="110000"/>
              </a:lnSpc>
              <a:spcBef>
                <a:spcPts val="1500"/>
              </a:spcBef>
            </a:pPr>
            <a:endParaRPr sz="2400" dirty="0">
              <a:solidFill>
                <a:schemeClr val="tx2"/>
              </a:solidFill>
              <a:latin typeface="胡晓波骚包体" panose="02010600030101010101" pitchFamily="2" charset="-122"/>
              <a:ea typeface="胡晓波骚包体" panose="02010600030101010101" pitchFamily="2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5" name="Shape 1307"/>
          <p:cNvSpPr/>
          <p:nvPr/>
        </p:nvSpPr>
        <p:spPr bwMode="auto">
          <a:xfrm rot="3600000">
            <a:off x="7349956" y="2414516"/>
            <a:ext cx="671512" cy="30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1563" extrusionOk="0">
                <a:moveTo>
                  <a:pt x="0" y="11209"/>
                </a:moveTo>
                <a:cubicBezTo>
                  <a:pt x="9045" y="-10037"/>
                  <a:pt x="18106" y="4094"/>
                  <a:pt x="21600" y="11563"/>
                </a:cubicBezTo>
              </a:path>
            </a:pathLst>
          </a:custGeom>
          <a:solidFill>
            <a:srgbClr val="9C9088"/>
          </a:solidFill>
          <a:ln w="38100" cap="flat">
            <a:solidFill>
              <a:srgbClr val="9C9088"/>
            </a:solidFill>
            <a:prstDash val="solid"/>
            <a:miter lim="400000"/>
            <a:tailEnd type="triangle" w="med" len="med"/>
          </a:ln>
          <a:effectLst/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91465">
              <a:lnSpc>
                <a:spcPct val="110000"/>
              </a:lnSpc>
              <a:spcBef>
                <a:spcPts val="1500"/>
              </a:spcBef>
            </a:pPr>
            <a:endParaRPr sz="2400" dirty="0">
              <a:solidFill>
                <a:schemeClr val="tx2"/>
              </a:solidFill>
              <a:latin typeface="胡晓波骚包体" panose="02010600030101010101" pitchFamily="2" charset="-122"/>
              <a:ea typeface="胡晓波骚包体" panose="02010600030101010101" pitchFamily="2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6" name="Shape 1308"/>
          <p:cNvSpPr/>
          <p:nvPr/>
        </p:nvSpPr>
        <p:spPr bwMode="auto">
          <a:xfrm rot="10800000">
            <a:off x="5683081" y="5283129"/>
            <a:ext cx="673100" cy="30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1563" extrusionOk="0">
                <a:moveTo>
                  <a:pt x="0" y="11209"/>
                </a:moveTo>
                <a:cubicBezTo>
                  <a:pt x="9045" y="-10037"/>
                  <a:pt x="18106" y="4094"/>
                  <a:pt x="21600" y="11563"/>
                </a:cubicBezTo>
              </a:path>
            </a:pathLst>
          </a:custGeom>
          <a:solidFill>
            <a:srgbClr val="9C9088"/>
          </a:solidFill>
          <a:ln w="38100" cap="flat">
            <a:solidFill>
              <a:srgbClr val="9C9088"/>
            </a:solidFill>
            <a:prstDash val="solid"/>
            <a:miter lim="400000"/>
            <a:tailEnd type="triangle" w="med" len="med"/>
          </a:ln>
          <a:effectLst/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91465">
              <a:lnSpc>
                <a:spcPct val="110000"/>
              </a:lnSpc>
              <a:spcBef>
                <a:spcPts val="1500"/>
              </a:spcBef>
            </a:pPr>
            <a:endParaRPr sz="2400" dirty="0">
              <a:solidFill>
                <a:schemeClr val="tx2"/>
              </a:solidFill>
              <a:latin typeface="胡晓波骚包体" panose="02010600030101010101" pitchFamily="2" charset="-122"/>
              <a:ea typeface="胡晓波骚包体" panose="02010600030101010101" pitchFamily="2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7" name="Shape 1309"/>
          <p:cNvSpPr/>
          <p:nvPr/>
        </p:nvSpPr>
        <p:spPr bwMode="auto">
          <a:xfrm rot="18000000">
            <a:off x="4030494" y="2406580"/>
            <a:ext cx="673100" cy="28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1563" extrusionOk="0">
                <a:moveTo>
                  <a:pt x="0" y="11209"/>
                </a:moveTo>
                <a:cubicBezTo>
                  <a:pt x="9045" y="-10037"/>
                  <a:pt x="18106" y="4094"/>
                  <a:pt x="21600" y="11563"/>
                </a:cubicBezTo>
              </a:path>
            </a:pathLst>
          </a:custGeom>
          <a:solidFill>
            <a:srgbClr val="9C9088"/>
          </a:solidFill>
          <a:ln w="38100" cap="flat">
            <a:solidFill>
              <a:srgbClr val="9C9088"/>
            </a:solidFill>
            <a:prstDash val="solid"/>
            <a:miter lim="400000"/>
            <a:tailEnd type="triangle" w="med" len="med"/>
          </a:ln>
          <a:effectLst/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91465">
              <a:lnSpc>
                <a:spcPct val="110000"/>
              </a:lnSpc>
              <a:spcBef>
                <a:spcPts val="1500"/>
              </a:spcBef>
            </a:pPr>
            <a:endParaRPr sz="2400" dirty="0">
              <a:solidFill>
                <a:schemeClr val="bg1"/>
              </a:solidFill>
              <a:latin typeface="胡晓波骚包体" panose="02010600030101010101" pitchFamily="2" charset="-122"/>
              <a:ea typeface="胡晓波骚包体" panose="02010600030101010101" pitchFamily="2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8" name="Shape 1310"/>
          <p:cNvSpPr/>
          <p:nvPr/>
        </p:nvSpPr>
        <p:spPr bwMode="auto">
          <a:xfrm rot="14400000">
            <a:off x="4027318" y="4321104"/>
            <a:ext cx="671513" cy="30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1563" extrusionOk="0">
                <a:moveTo>
                  <a:pt x="0" y="11209"/>
                </a:moveTo>
                <a:cubicBezTo>
                  <a:pt x="9045" y="-10037"/>
                  <a:pt x="18106" y="4094"/>
                  <a:pt x="21600" y="11563"/>
                </a:cubicBezTo>
              </a:path>
            </a:pathLst>
          </a:custGeom>
          <a:solidFill>
            <a:srgbClr val="9C9088"/>
          </a:solidFill>
          <a:ln w="38100" cap="flat">
            <a:solidFill>
              <a:srgbClr val="9C9088"/>
            </a:solidFill>
            <a:prstDash val="solid"/>
            <a:miter lim="400000"/>
            <a:tailEnd type="triangle" w="med" len="med"/>
          </a:ln>
          <a:effectLst/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91465">
              <a:lnSpc>
                <a:spcPct val="110000"/>
              </a:lnSpc>
              <a:spcBef>
                <a:spcPts val="1500"/>
              </a:spcBef>
            </a:pPr>
            <a:endParaRPr sz="2400" dirty="0">
              <a:solidFill>
                <a:schemeClr val="bg1"/>
              </a:solidFill>
              <a:latin typeface="胡晓波骚包体" panose="02010600030101010101" pitchFamily="2" charset="-122"/>
              <a:ea typeface="胡晓波骚包体" panose="02010600030101010101" pitchFamily="2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9" name="Shape 1312"/>
          <p:cNvSpPr/>
          <p:nvPr/>
        </p:nvSpPr>
        <p:spPr bwMode="auto">
          <a:xfrm>
            <a:off x="7456317" y="2895531"/>
            <a:ext cx="952500" cy="950913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83565"/>
            <a:r>
              <a:rPr lang="en-US" altLang="zh-CN" sz="2400" b="1" dirty="0">
                <a:latin typeface="胡晓波骚包体" panose="02010600030101010101" pitchFamily="2" charset="-122"/>
                <a:ea typeface="胡晓波骚包体" panose="02010600030101010101" pitchFamily="2" charset="-122"/>
                <a:cs typeface="Lato Light"/>
                <a:sym typeface="Century Gothic" panose="020B0502020202020204" pitchFamily="34" charset="0"/>
              </a:rPr>
              <a:t>0</a:t>
            </a:r>
            <a:r>
              <a:rPr lang="zh-CN" altLang="zh-CN" sz="2400" b="1" dirty="0">
                <a:latin typeface="胡晓波骚包体" panose="02010600030101010101" pitchFamily="2" charset="-122"/>
                <a:ea typeface="胡晓波骚包体" panose="02010600030101010101" pitchFamily="2" charset="-122"/>
                <a:cs typeface="Lato Light"/>
                <a:sym typeface="Century Gothic" panose="020B0502020202020204" pitchFamily="34" charset="0"/>
              </a:rPr>
              <a:t>3</a:t>
            </a:r>
          </a:p>
        </p:txBody>
      </p:sp>
      <p:sp>
        <p:nvSpPr>
          <p:cNvPr id="10" name="Shape 1315"/>
          <p:cNvSpPr/>
          <p:nvPr/>
        </p:nvSpPr>
        <p:spPr bwMode="auto">
          <a:xfrm>
            <a:off x="3641553" y="2895531"/>
            <a:ext cx="950912" cy="950913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83565"/>
            <a:r>
              <a:rPr lang="en-US" altLang="zh-CN" sz="2400" b="1" dirty="0">
                <a:latin typeface="胡晓波骚包体" panose="02010600030101010101" pitchFamily="2" charset="-122"/>
                <a:ea typeface="胡晓波骚包体" panose="02010600030101010101" pitchFamily="2" charset="-122"/>
                <a:cs typeface="Lato Light"/>
                <a:sym typeface="Century Gothic" panose="020B0502020202020204" pitchFamily="34" charset="0"/>
              </a:rPr>
              <a:t>0</a:t>
            </a:r>
            <a:r>
              <a:rPr lang="zh-CN" altLang="zh-CN" sz="2400" b="1" dirty="0">
                <a:latin typeface="胡晓波骚包体" panose="02010600030101010101" pitchFamily="2" charset="-122"/>
                <a:ea typeface="胡晓波骚包体" panose="02010600030101010101" pitchFamily="2" charset="-122"/>
                <a:cs typeface="Lato Light"/>
                <a:sym typeface="Century Gothic" panose="020B0502020202020204" pitchFamily="34" charset="0"/>
              </a:rPr>
              <a:t>6</a:t>
            </a:r>
          </a:p>
        </p:txBody>
      </p:sp>
      <p:sp>
        <p:nvSpPr>
          <p:cNvPr id="11" name="Shape 1318"/>
          <p:cNvSpPr/>
          <p:nvPr/>
        </p:nvSpPr>
        <p:spPr bwMode="auto">
          <a:xfrm>
            <a:off x="4594055" y="1250880"/>
            <a:ext cx="952500" cy="95250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lIns="0" tIns="0" rIns="0" bIns="0" anchor="ctr"/>
          <a:lstStyle>
            <a:lvl1pPr defTabSz="584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defTabSz="584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defTabSz="584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defTabSz="584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defTabSz="584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2847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7419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1991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6563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CN" sz="2400" b="1" dirty="0">
                <a:latin typeface="胡晓波骚包体" panose="02010600030101010101" pitchFamily="2" charset="-122"/>
                <a:ea typeface="胡晓波骚包体" panose="02010600030101010101" pitchFamily="2" charset="-122"/>
                <a:cs typeface="Lato Light"/>
                <a:sym typeface="Century Gothic" panose="020B0502020202020204" pitchFamily="34" charset="0"/>
              </a:rPr>
              <a:t>01</a:t>
            </a:r>
            <a:endParaRPr lang="zh-CN" altLang="zh-CN" sz="2400" b="1" dirty="0">
              <a:latin typeface="胡晓波骚包体" panose="02010600030101010101" pitchFamily="2" charset="-122"/>
              <a:ea typeface="胡晓波骚包体" panose="02010600030101010101" pitchFamily="2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12" name="Shape 1321"/>
          <p:cNvSpPr/>
          <p:nvPr/>
        </p:nvSpPr>
        <p:spPr bwMode="auto">
          <a:xfrm>
            <a:off x="4594055" y="4548116"/>
            <a:ext cx="952500" cy="95250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83565"/>
            <a:r>
              <a:rPr lang="en-US" altLang="zh-CN" sz="2400" b="1" dirty="0">
                <a:latin typeface="胡晓波骚包体" panose="02010600030101010101" pitchFamily="2" charset="-122"/>
                <a:ea typeface="胡晓波骚包体" panose="02010600030101010101" pitchFamily="2" charset="-122"/>
                <a:cs typeface="Lato Light"/>
                <a:sym typeface="Century Gothic" panose="020B0502020202020204" pitchFamily="34" charset="0"/>
              </a:rPr>
              <a:t>0</a:t>
            </a:r>
            <a:r>
              <a:rPr lang="zh-CN" altLang="zh-CN" sz="2400" b="1" dirty="0">
                <a:latin typeface="胡晓波骚包体" panose="02010600030101010101" pitchFamily="2" charset="-122"/>
                <a:ea typeface="胡晓波骚包体" panose="02010600030101010101" pitchFamily="2" charset="-122"/>
                <a:cs typeface="Lato Light"/>
                <a:sym typeface="Century Gothic" panose="020B0502020202020204" pitchFamily="34" charset="0"/>
              </a:rPr>
              <a:t>5</a:t>
            </a:r>
          </a:p>
        </p:txBody>
      </p:sp>
      <p:sp>
        <p:nvSpPr>
          <p:cNvPr id="13" name="Shape 1324"/>
          <p:cNvSpPr/>
          <p:nvPr/>
        </p:nvSpPr>
        <p:spPr bwMode="auto">
          <a:xfrm>
            <a:off x="6502230" y="4548116"/>
            <a:ext cx="952500" cy="95250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83565"/>
            <a:r>
              <a:rPr lang="en-US" altLang="zh-CN" sz="2400" b="1" dirty="0">
                <a:latin typeface="胡晓波骚包体" panose="02010600030101010101" pitchFamily="2" charset="-122"/>
                <a:ea typeface="胡晓波骚包体" panose="02010600030101010101" pitchFamily="2" charset="-122"/>
                <a:cs typeface="Lato Light"/>
                <a:sym typeface="Century Gothic" panose="020B0502020202020204" pitchFamily="34" charset="0"/>
              </a:rPr>
              <a:t>0</a:t>
            </a:r>
            <a:r>
              <a:rPr lang="zh-CN" altLang="zh-CN" sz="2400" b="1" dirty="0">
                <a:latin typeface="胡晓波骚包体" panose="02010600030101010101" pitchFamily="2" charset="-122"/>
                <a:ea typeface="胡晓波骚包体" panose="02010600030101010101" pitchFamily="2" charset="-122"/>
                <a:cs typeface="Lato Light"/>
                <a:sym typeface="Century Gothic" panose="020B0502020202020204" pitchFamily="34" charset="0"/>
              </a:rPr>
              <a:t>4</a:t>
            </a:r>
          </a:p>
        </p:txBody>
      </p:sp>
      <p:sp>
        <p:nvSpPr>
          <p:cNvPr id="27" name="矩形 26"/>
          <p:cNvSpPr/>
          <p:nvPr/>
        </p:nvSpPr>
        <p:spPr>
          <a:xfrm>
            <a:off x="288940" y="2895531"/>
            <a:ext cx="3037064" cy="10471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81310" y="943998"/>
            <a:ext cx="3037064" cy="10471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128330" y="959080"/>
            <a:ext cx="3037064" cy="10471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81310" y="4500793"/>
            <a:ext cx="3037064" cy="10471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865996" y="2905427"/>
            <a:ext cx="3037064" cy="10471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319824" y="4500793"/>
            <a:ext cx="3037064" cy="10471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ardrop 3"/>
          <p:cNvSpPr/>
          <p:nvPr/>
        </p:nvSpPr>
        <p:spPr>
          <a:xfrm rot="2700000">
            <a:off x="1506611" y="1130705"/>
            <a:ext cx="1749175" cy="1749175"/>
          </a:xfrm>
          <a:prstGeom prst="teardrop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1696391" y="1478085"/>
            <a:ext cx="1369612" cy="957955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6000" dirty="0">
                <a:latin typeface="胡晓波骚包体" panose="02010600030101010101" pitchFamily="2" charset="-122"/>
                <a:ea typeface="胡晓波骚包体" panose="02010600030101010101" pitchFamily="2" charset="-122"/>
                <a:cs typeface="Open Sans Extrabold" panose="020B0906030804020204" pitchFamily="34" charset="0"/>
              </a:rPr>
              <a:t>1</a:t>
            </a:r>
            <a:endParaRPr lang="en-US" sz="6000" dirty="0">
              <a:latin typeface="胡晓波骚包体" panose="02010600030101010101" pitchFamily="2" charset="-122"/>
              <a:ea typeface="胡晓波骚包体" panose="02010600030101010101" pitchFamily="2" charset="-122"/>
              <a:cs typeface="Open Sans Extrabold" panose="020B0906030804020204" pitchFamily="34" charset="0"/>
            </a:endParaRPr>
          </a:p>
        </p:txBody>
      </p:sp>
      <p:sp>
        <p:nvSpPr>
          <p:cNvPr id="22" name="Teardrop 11"/>
          <p:cNvSpPr/>
          <p:nvPr/>
        </p:nvSpPr>
        <p:spPr>
          <a:xfrm rot="2700000">
            <a:off x="1506610" y="3867591"/>
            <a:ext cx="1749175" cy="1749175"/>
          </a:xfrm>
          <a:prstGeom prst="teardrop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23" name="TextBox 12"/>
          <p:cNvSpPr txBox="1"/>
          <p:nvPr/>
        </p:nvSpPr>
        <p:spPr>
          <a:xfrm>
            <a:off x="1696391" y="4220995"/>
            <a:ext cx="1369612" cy="957955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6000" dirty="0">
                <a:latin typeface="胡晓波骚包体" panose="02010600030101010101" pitchFamily="2" charset="-122"/>
                <a:ea typeface="胡晓波骚包体" panose="02010600030101010101" pitchFamily="2" charset="-122"/>
                <a:cs typeface="Open Sans Extrabold" panose="020B0906030804020204" pitchFamily="34" charset="0"/>
              </a:rPr>
              <a:t>2</a:t>
            </a:r>
            <a:endParaRPr lang="en-US" sz="6000" dirty="0">
              <a:latin typeface="胡晓波骚包体" panose="02010600030101010101" pitchFamily="2" charset="-122"/>
              <a:ea typeface="胡晓波骚包体" panose="02010600030101010101" pitchFamily="2" charset="-122"/>
              <a:cs typeface="Open Sans Extrabold" panose="020B0906030804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293314" y="1628364"/>
            <a:ext cx="6202295" cy="10471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r>
              <a:rPr lang="en-US" altLang="zh-CN" sz="11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,</a:t>
            </a:r>
            <a:r>
              <a:rPr lang="zh-CN" altLang="en-US" sz="11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再此框中选择粘贴。请言简意赅，简单说明即可，不必繁琐。</a:t>
            </a:r>
            <a:endParaRPr lang="en-US" altLang="zh-CN" sz="11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293314" y="965987"/>
            <a:ext cx="2293070" cy="5467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输入您的标题</a:t>
            </a:r>
            <a:endParaRPr lang="en-US" altLang="zh-CN" sz="1200" b="1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293314" y="4220995"/>
            <a:ext cx="6202295" cy="10471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r>
              <a:rPr lang="en-US" altLang="zh-CN" sz="11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,</a:t>
            </a:r>
            <a:r>
              <a:rPr lang="zh-CN" altLang="en-US" sz="11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再此框中选择粘贴。请言简意赅，简单说明即可，不必繁琐。</a:t>
            </a:r>
            <a:endParaRPr lang="en-US" altLang="zh-CN" sz="11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293314" y="3558618"/>
            <a:ext cx="2293070" cy="5467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输入您的标题</a:t>
            </a:r>
            <a:endParaRPr lang="en-US" altLang="zh-CN" sz="1200" b="1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" t="1167" r="524" b="74110"/>
            <a:stretch>
              <a:fillRect/>
            </a:stretch>
          </p:blipFill>
          <p:spPr>
            <a:xfrm>
              <a:off x="0" y="0"/>
              <a:ext cx="12192000" cy="304575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阿里巴巴普惠体 R" panose="00020600040101010101" pitchFamily="18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056729" y="3429000"/>
            <a:ext cx="1763846" cy="1768888"/>
            <a:chOff x="3056729" y="3429000"/>
            <a:chExt cx="1288416" cy="1292099"/>
          </a:xfrm>
        </p:grpSpPr>
        <p:sp>
          <p:nvSpPr>
            <p:cNvPr id="5" name="矩形 4"/>
            <p:cNvSpPr/>
            <p:nvPr/>
          </p:nvSpPr>
          <p:spPr>
            <a:xfrm>
              <a:off x="3138493" y="3429000"/>
              <a:ext cx="1206652" cy="120665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阿里巴巴普惠体 R" panose="00020600040101010101" pitchFamily="18" charset="-122"/>
              </a:endParaRPr>
            </a:p>
          </p:txBody>
        </p:sp>
        <p:sp>
          <p:nvSpPr>
            <p:cNvPr id="6" name="L 形 5"/>
            <p:cNvSpPr/>
            <p:nvPr/>
          </p:nvSpPr>
          <p:spPr>
            <a:xfrm>
              <a:off x="3056729" y="4018254"/>
              <a:ext cx="702845" cy="702845"/>
            </a:xfrm>
            <a:prstGeom prst="corner">
              <a:avLst>
                <a:gd name="adj1" fmla="val 22561"/>
                <a:gd name="adj2" fmla="val 23714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阿里巴巴普惠体 R" panose="00020600040101010101" pitchFamily="18" charset="-122"/>
              </a:endParaRPr>
            </a:p>
          </p:txBody>
        </p:sp>
      </p:grpSp>
      <p:sp>
        <p:nvSpPr>
          <p:cNvPr id="8" name="文本框 8"/>
          <p:cNvSpPr txBox="1"/>
          <p:nvPr/>
        </p:nvSpPr>
        <p:spPr>
          <a:xfrm>
            <a:off x="5268512" y="3577907"/>
            <a:ext cx="2578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0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添加标题</a:t>
            </a:r>
            <a:endParaRPr lang="zh-CN" altLang="en-US" sz="72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01361" y="3635526"/>
            <a:ext cx="814647" cy="120032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7200" b="1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04</a:t>
            </a:r>
            <a:endParaRPr lang="zh-CN" altLang="en-US" sz="7200" b="1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07134" y="4254954"/>
            <a:ext cx="5079093" cy="7085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latin typeface="胡晓波骚包体" panose="02010600030101010101" pitchFamily="2" charset="-122"/>
                <a:ea typeface="胡晓波骚包体" panose="02010600030101010101" pitchFamily="2" charset="-122"/>
              </a:rPr>
              <a:t>点击输入您的内容，或者通过复制您的文本后，在此框中选择粘贴。请言简意赅，简单说明即可，不必繁琐。</a:t>
            </a:r>
            <a:endParaRPr lang="zh-CN" altLang="en-US" sz="1100" dirty="0">
              <a:effectLst/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978011" y="592748"/>
            <a:ext cx="8235978" cy="1502546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78011" y="2677727"/>
            <a:ext cx="8235978" cy="15025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10337" y="934074"/>
            <a:ext cx="7663955" cy="10471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</a:t>
            </a:r>
            <a:endParaRPr lang="en-US" altLang="zh-CN" sz="11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378799" y="3021773"/>
            <a:ext cx="7663955" cy="10471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</a:t>
            </a:r>
            <a:endParaRPr lang="en-US" altLang="zh-CN" sz="11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978011" y="4760883"/>
            <a:ext cx="8235978" cy="1502546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310337" y="5102209"/>
            <a:ext cx="7663955" cy="10471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</a:t>
            </a:r>
            <a:endParaRPr lang="en-US" altLang="zh-CN" sz="11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4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5"/>
          <p:cNvSpPr/>
          <p:nvPr/>
        </p:nvSpPr>
        <p:spPr bwMode="auto">
          <a:xfrm>
            <a:off x="4904980" y="2285672"/>
            <a:ext cx="1098400" cy="93902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599" y="21600"/>
                </a:moveTo>
                <a:cubicBezTo>
                  <a:pt x="0" y="14674"/>
                  <a:pt x="0" y="14674"/>
                  <a:pt x="0" y="14674"/>
                </a:cubicBezTo>
                <a:cubicBezTo>
                  <a:pt x="4517" y="6100"/>
                  <a:pt x="12282" y="577"/>
                  <a:pt x="20894" y="0"/>
                </a:cubicBezTo>
                <a:cubicBezTo>
                  <a:pt x="21599" y="13190"/>
                  <a:pt x="21599" y="13190"/>
                  <a:pt x="21599" y="13190"/>
                </a:cubicBezTo>
                <a:cubicBezTo>
                  <a:pt x="16517" y="13520"/>
                  <a:pt x="12141" y="16818"/>
                  <a:pt x="9599" y="21600"/>
                </a:cubicBezTo>
                <a:close/>
              </a:path>
            </a:pathLst>
          </a:custGeom>
          <a:solidFill>
            <a:srgbClr val="009C8B"/>
          </a:solidFill>
          <a:ln>
            <a:noFill/>
          </a:ln>
        </p:spPr>
        <p:txBody>
          <a:bodyPr lIns="16756" tIns="16756" rIns="16756" bIns="16756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n-US" dirty="0">
              <a:latin typeface="胡晓波骚包体" panose="02010600030101010101" pitchFamily="2" charset="-122"/>
              <a:ea typeface="胡晓波骚包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1" name="AutoShape 6"/>
          <p:cNvSpPr/>
          <p:nvPr/>
        </p:nvSpPr>
        <p:spPr bwMode="auto">
          <a:xfrm>
            <a:off x="6735049" y="3006763"/>
            <a:ext cx="662016" cy="1240326"/>
          </a:xfrm>
          <a:custGeom>
            <a:avLst/>
            <a:gdLst>
              <a:gd name="T0" fmla="*/ 10026 w 20053"/>
              <a:gd name="T1" fmla="*/ 10800 h 21600"/>
              <a:gd name="T2" fmla="*/ 10026 w 20053"/>
              <a:gd name="T3" fmla="*/ 10800 h 21600"/>
              <a:gd name="T4" fmla="*/ 10026 w 20053"/>
              <a:gd name="T5" fmla="*/ 10800 h 21600"/>
              <a:gd name="T6" fmla="*/ 10026 w 20053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53" h="21600">
                <a:moveTo>
                  <a:pt x="0" y="4619"/>
                </a:moveTo>
                <a:cubicBezTo>
                  <a:pt x="15413" y="0"/>
                  <a:pt x="15413" y="0"/>
                  <a:pt x="15413" y="0"/>
                </a:cubicBezTo>
                <a:cubicBezTo>
                  <a:pt x="21599" y="6742"/>
                  <a:pt x="21599" y="14857"/>
                  <a:pt x="15413" y="21599"/>
                </a:cubicBezTo>
                <a:cubicBezTo>
                  <a:pt x="0" y="16980"/>
                  <a:pt x="0" y="16980"/>
                  <a:pt x="0" y="16980"/>
                </a:cubicBezTo>
                <a:cubicBezTo>
                  <a:pt x="1736" y="15169"/>
                  <a:pt x="2605" y="13047"/>
                  <a:pt x="2605" y="10800"/>
                </a:cubicBezTo>
                <a:cubicBezTo>
                  <a:pt x="2605" y="8552"/>
                  <a:pt x="1736" y="6492"/>
                  <a:pt x="0" y="461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16756" tIns="16756" rIns="16756" bIns="16756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34645">
              <a:lnSpc>
                <a:spcPct val="120000"/>
              </a:lnSpc>
              <a:defRPr/>
            </a:pPr>
            <a:endParaRPr lang="es-ES" sz="700" dirty="0">
              <a:solidFill>
                <a:srgbClr val="000000"/>
              </a:solidFill>
              <a:latin typeface="胡晓波骚包体" panose="02010600030101010101" pitchFamily="2" charset="-122"/>
              <a:ea typeface="胡晓波骚包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AutoShape 7"/>
          <p:cNvSpPr/>
          <p:nvPr/>
        </p:nvSpPr>
        <p:spPr bwMode="auto">
          <a:xfrm>
            <a:off x="6092084" y="2302346"/>
            <a:ext cx="1101376" cy="9324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3292"/>
                </a:moveTo>
                <a:cubicBezTo>
                  <a:pt x="562" y="0"/>
                  <a:pt x="562" y="0"/>
                  <a:pt x="562" y="0"/>
                </a:cubicBezTo>
                <a:cubicBezTo>
                  <a:pt x="9216" y="498"/>
                  <a:pt x="17026" y="5981"/>
                  <a:pt x="21600" y="14538"/>
                </a:cubicBezTo>
                <a:cubicBezTo>
                  <a:pt x="12031" y="21600"/>
                  <a:pt x="12031" y="21600"/>
                  <a:pt x="12031" y="21600"/>
                </a:cubicBezTo>
                <a:cubicBezTo>
                  <a:pt x="9498" y="16864"/>
                  <a:pt x="5065" y="13624"/>
                  <a:pt x="0" y="1329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lIns="16756" tIns="16756" rIns="16756" bIns="16756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34645">
              <a:lnSpc>
                <a:spcPct val="120000"/>
              </a:lnSpc>
              <a:defRPr/>
            </a:pPr>
            <a:endParaRPr lang="es-ES" sz="700" dirty="0">
              <a:solidFill>
                <a:srgbClr val="000000"/>
              </a:solidFill>
              <a:latin typeface="胡晓波骚包体" panose="02010600030101010101" pitchFamily="2" charset="-122"/>
              <a:ea typeface="胡晓波骚包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AutoShape 8"/>
          <p:cNvSpPr/>
          <p:nvPr/>
        </p:nvSpPr>
        <p:spPr bwMode="auto">
          <a:xfrm>
            <a:off x="4706136" y="3021054"/>
            <a:ext cx="664993" cy="1240326"/>
          </a:xfrm>
          <a:custGeom>
            <a:avLst/>
            <a:gdLst>
              <a:gd name="T0" fmla="*/ 2147483647 w 20023"/>
              <a:gd name="T1" fmla="*/ 2147483647 h 21600"/>
              <a:gd name="T2" fmla="*/ 2147483647 w 20023"/>
              <a:gd name="T3" fmla="*/ 2147483647 h 21600"/>
              <a:gd name="T4" fmla="*/ 2147483647 w 20023"/>
              <a:gd name="T5" fmla="*/ 2147483647 h 21600"/>
              <a:gd name="T6" fmla="*/ 2147483647 w 20023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023" h="21600">
                <a:moveTo>
                  <a:pt x="20023" y="16855"/>
                </a:moveTo>
                <a:cubicBezTo>
                  <a:pt x="4794" y="21599"/>
                  <a:pt x="4794" y="21599"/>
                  <a:pt x="4794" y="21599"/>
                </a:cubicBezTo>
                <a:cubicBezTo>
                  <a:pt x="-1470" y="14857"/>
                  <a:pt x="-1577" y="6804"/>
                  <a:pt x="4363" y="0"/>
                </a:cubicBezTo>
                <a:cubicBezTo>
                  <a:pt x="19806" y="4494"/>
                  <a:pt x="19806" y="4494"/>
                  <a:pt x="19806" y="4494"/>
                </a:cubicBezTo>
                <a:cubicBezTo>
                  <a:pt x="18187" y="6305"/>
                  <a:pt x="17323" y="8365"/>
                  <a:pt x="17323" y="10550"/>
                </a:cubicBezTo>
                <a:cubicBezTo>
                  <a:pt x="17323" y="12860"/>
                  <a:pt x="18295" y="14982"/>
                  <a:pt x="20023" y="16855"/>
                </a:cubicBezTo>
                <a:close/>
              </a:path>
            </a:pathLst>
          </a:custGeom>
          <a:solidFill>
            <a:srgbClr val="F3D448"/>
          </a:solidFill>
          <a:ln>
            <a:noFill/>
          </a:ln>
        </p:spPr>
        <p:txBody>
          <a:bodyPr lIns="16756" tIns="16756" rIns="16756" bIns="16756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n-US" dirty="0">
              <a:latin typeface="胡晓波骚包体" panose="02010600030101010101" pitchFamily="2" charset="-122"/>
              <a:ea typeface="胡晓波骚包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8" name="Rounded Rectangle 11"/>
          <p:cNvSpPr>
            <a:spLocks noChangeAspect="1"/>
          </p:cNvSpPr>
          <p:nvPr/>
        </p:nvSpPr>
        <p:spPr>
          <a:xfrm>
            <a:off x="4163951" y="2108824"/>
            <a:ext cx="540022" cy="540651"/>
          </a:xfrm>
          <a:prstGeom prst="roundRect">
            <a:avLst>
              <a:gd name="adj" fmla="val 0"/>
            </a:avLst>
          </a:prstGeom>
          <a:solidFill>
            <a:srgbClr val="009C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560" tIns="31780" rIns="63560" bIns="3178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  <a:latin typeface="胡晓波骚包体" panose="02010600030101010101" pitchFamily="2" charset="-122"/>
              <a:ea typeface="胡晓波骚包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9" name="Text Placeholder 7"/>
          <p:cNvSpPr txBox="1"/>
          <p:nvPr/>
        </p:nvSpPr>
        <p:spPr>
          <a:xfrm>
            <a:off x="4215505" y="2177307"/>
            <a:ext cx="437148" cy="360827"/>
          </a:xfrm>
          <a:prstGeom prst="rect">
            <a:avLst/>
          </a:prstGeom>
        </p:spPr>
        <p:txBody>
          <a:bodyPr vert="horz" lIns="0" tIns="72210" rIns="0" bIns="7221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800" dirty="0">
                <a:solidFill>
                  <a:schemeClr val="tx1"/>
                </a:solidFill>
                <a:latin typeface="胡晓波骚包体" panose="02010600030101010101" pitchFamily="2" charset="-122"/>
                <a:ea typeface="胡晓波骚包体" panose="02010600030101010101" pitchFamily="2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0" name="Rounded Rectangle 23"/>
          <p:cNvSpPr>
            <a:spLocks noChangeAspect="1"/>
          </p:cNvSpPr>
          <p:nvPr/>
        </p:nvSpPr>
        <p:spPr>
          <a:xfrm>
            <a:off x="7488026" y="2108824"/>
            <a:ext cx="540022" cy="540651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560" tIns="31780" rIns="63560" bIns="3178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  <a:latin typeface="胡晓波骚包体" panose="02010600030101010101" pitchFamily="2" charset="-122"/>
              <a:ea typeface="胡晓波骚包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1" name="Text Placeholder 7"/>
          <p:cNvSpPr txBox="1"/>
          <p:nvPr/>
        </p:nvSpPr>
        <p:spPr>
          <a:xfrm>
            <a:off x="7531325" y="2177307"/>
            <a:ext cx="437148" cy="360827"/>
          </a:xfrm>
          <a:prstGeom prst="rect">
            <a:avLst/>
          </a:prstGeom>
        </p:spPr>
        <p:txBody>
          <a:bodyPr vert="horz" lIns="0" tIns="72210" rIns="0" bIns="7221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800" dirty="0">
                <a:solidFill>
                  <a:schemeClr val="tx1"/>
                </a:solidFill>
                <a:latin typeface="胡晓波骚包体" panose="02010600030101010101" pitchFamily="2" charset="-122"/>
                <a:ea typeface="胡晓波骚包体" panose="02010600030101010101" pitchFamily="2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32" name="Rounded Rectangle 27"/>
          <p:cNvSpPr>
            <a:spLocks noChangeAspect="1"/>
          </p:cNvSpPr>
          <p:nvPr/>
        </p:nvSpPr>
        <p:spPr>
          <a:xfrm>
            <a:off x="4164173" y="4208525"/>
            <a:ext cx="540022" cy="540651"/>
          </a:xfrm>
          <a:prstGeom prst="roundRect">
            <a:avLst>
              <a:gd name="adj" fmla="val 0"/>
            </a:avLst>
          </a:prstGeom>
          <a:solidFill>
            <a:srgbClr val="F3D44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560" tIns="31780" rIns="63560" bIns="3178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  <a:latin typeface="胡晓波骚包体" panose="02010600030101010101" pitchFamily="2" charset="-122"/>
              <a:ea typeface="胡晓波骚包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3" name="Text Placeholder 7"/>
          <p:cNvSpPr txBox="1"/>
          <p:nvPr/>
        </p:nvSpPr>
        <p:spPr>
          <a:xfrm>
            <a:off x="4215728" y="4277009"/>
            <a:ext cx="437148" cy="360827"/>
          </a:xfrm>
          <a:prstGeom prst="rect">
            <a:avLst/>
          </a:prstGeom>
        </p:spPr>
        <p:txBody>
          <a:bodyPr vert="horz" lIns="0" tIns="72210" rIns="0" bIns="7221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800" dirty="0">
                <a:solidFill>
                  <a:schemeClr val="tx1"/>
                </a:solidFill>
                <a:latin typeface="胡晓波骚包体" panose="02010600030101010101" pitchFamily="2" charset="-122"/>
                <a:ea typeface="胡晓波骚包体" panose="02010600030101010101" pitchFamily="2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34" name="Rounded Rectangle 16"/>
          <p:cNvSpPr>
            <a:spLocks noChangeAspect="1"/>
          </p:cNvSpPr>
          <p:nvPr/>
        </p:nvSpPr>
        <p:spPr>
          <a:xfrm>
            <a:off x="7488026" y="4208525"/>
            <a:ext cx="540022" cy="540651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560" tIns="31780" rIns="63560" bIns="3178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  <a:latin typeface="胡晓波骚包体" panose="02010600030101010101" pitchFamily="2" charset="-122"/>
              <a:ea typeface="胡晓波骚包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5" name="Text Placeholder 7"/>
          <p:cNvSpPr txBox="1"/>
          <p:nvPr/>
        </p:nvSpPr>
        <p:spPr>
          <a:xfrm>
            <a:off x="7531325" y="4277009"/>
            <a:ext cx="437148" cy="360827"/>
          </a:xfrm>
          <a:prstGeom prst="rect">
            <a:avLst/>
          </a:prstGeom>
        </p:spPr>
        <p:txBody>
          <a:bodyPr vert="horz" lIns="0" tIns="72210" rIns="0" bIns="7221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800" dirty="0">
                <a:solidFill>
                  <a:schemeClr val="tx1"/>
                </a:solidFill>
                <a:latin typeface="胡晓波骚包体" panose="02010600030101010101" pitchFamily="2" charset="-122"/>
                <a:ea typeface="胡晓波骚包体" panose="02010600030101010101" pitchFamily="2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36" name="矩形 35"/>
          <p:cNvSpPr/>
          <p:nvPr/>
        </p:nvSpPr>
        <p:spPr>
          <a:xfrm>
            <a:off x="475890" y="1708039"/>
            <a:ext cx="3037064" cy="10471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28744" y="3933849"/>
            <a:ext cx="3037064" cy="10471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634184" y="1708039"/>
            <a:ext cx="3037064" cy="10471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687038" y="3933849"/>
            <a:ext cx="3037064" cy="10471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8" grpId="0" animBg="1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/>
      <p:bldP spid="37" grpId="0"/>
      <p:bldP spid="38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07035" y="1774818"/>
            <a:ext cx="1982591" cy="3223653"/>
            <a:chOff x="2574569" y="1728397"/>
            <a:chExt cx="1982591" cy="322365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Circular Arrow 9"/>
            <p:cNvSpPr/>
            <p:nvPr/>
          </p:nvSpPr>
          <p:spPr>
            <a:xfrm>
              <a:off x="3005529" y="1728397"/>
              <a:ext cx="1551631" cy="1551867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1" name="Shape 11"/>
            <p:cNvSpPr/>
            <p:nvPr/>
          </p:nvSpPr>
          <p:spPr>
            <a:xfrm>
              <a:off x="2574569" y="2620059"/>
              <a:ext cx="1551631" cy="1551867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2" name="Block Arc 13"/>
            <p:cNvSpPr/>
            <p:nvPr/>
          </p:nvSpPr>
          <p:spPr>
            <a:xfrm>
              <a:off x="3115965" y="3618425"/>
              <a:ext cx="1333091" cy="1333625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rgbClr val="FFC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</p:grpSp>
      <p:sp>
        <p:nvSpPr>
          <p:cNvPr id="6" name="文本框 17"/>
          <p:cNvSpPr txBox="1"/>
          <p:nvPr/>
        </p:nvSpPr>
        <p:spPr>
          <a:xfrm>
            <a:off x="2114200" y="2233398"/>
            <a:ext cx="744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01</a:t>
            </a:r>
            <a:endParaRPr lang="zh-CN" altLang="en-US" sz="2400" b="1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7" name="文本框 18"/>
          <p:cNvSpPr txBox="1"/>
          <p:nvPr/>
        </p:nvSpPr>
        <p:spPr>
          <a:xfrm>
            <a:off x="1750074" y="3180830"/>
            <a:ext cx="744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02</a:t>
            </a:r>
            <a:endParaRPr lang="zh-CN" altLang="en-US" sz="2400" b="1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8" name="文本框 19"/>
          <p:cNvSpPr txBox="1"/>
          <p:nvPr/>
        </p:nvSpPr>
        <p:spPr>
          <a:xfrm>
            <a:off x="2114200" y="4107595"/>
            <a:ext cx="744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03</a:t>
            </a:r>
            <a:endParaRPr lang="zh-CN" altLang="en-US" sz="2400" b="1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620586" y="1940657"/>
            <a:ext cx="7663955" cy="10471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</a:t>
            </a:r>
            <a:endParaRPr lang="en-US" altLang="zh-CN" sz="11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620584" y="3133908"/>
            <a:ext cx="7663955" cy="10471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</a:t>
            </a:r>
            <a:endParaRPr lang="en-US" altLang="zh-CN" sz="11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620584" y="4327160"/>
            <a:ext cx="7663955" cy="10471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</a:t>
            </a:r>
            <a:endParaRPr lang="en-US" altLang="zh-CN" sz="11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620584" y="1177539"/>
            <a:ext cx="2317992" cy="59727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000" b="1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输入您的标题</a:t>
            </a:r>
            <a:endParaRPr lang="en-US" altLang="zh-CN" sz="1400" b="1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" t="1167" r="524" b="74110"/>
            <a:stretch>
              <a:fillRect/>
            </a:stretch>
          </p:blipFill>
          <p:spPr>
            <a:xfrm>
              <a:off x="0" y="0"/>
              <a:ext cx="12192000" cy="304575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阿里巴巴普惠体 R" panose="00020600040101010101" pitchFamily="18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612678" y="3482792"/>
            <a:ext cx="1288416" cy="1292099"/>
            <a:chOff x="1720403" y="3045752"/>
            <a:chExt cx="1288416" cy="1292099"/>
          </a:xfrm>
        </p:grpSpPr>
        <p:sp>
          <p:nvSpPr>
            <p:cNvPr id="12" name="矩形 11"/>
            <p:cNvSpPr/>
            <p:nvPr/>
          </p:nvSpPr>
          <p:spPr>
            <a:xfrm>
              <a:off x="1802167" y="3045752"/>
              <a:ext cx="1206652" cy="120665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阿里巴巴普惠体 R" panose="00020600040101010101" pitchFamily="18" charset="-122"/>
              </a:endParaRPr>
            </a:p>
          </p:txBody>
        </p:sp>
        <p:sp>
          <p:nvSpPr>
            <p:cNvPr id="13" name="L 形 12"/>
            <p:cNvSpPr/>
            <p:nvPr/>
          </p:nvSpPr>
          <p:spPr>
            <a:xfrm>
              <a:off x="1720403" y="3635006"/>
              <a:ext cx="702845" cy="702845"/>
            </a:xfrm>
            <a:prstGeom prst="corner">
              <a:avLst>
                <a:gd name="adj1" fmla="val 22561"/>
                <a:gd name="adj2" fmla="val 23714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阿里巴巴普惠体 R" panose="00020600040101010101" pitchFamily="18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342344" y="3482792"/>
            <a:ext cx="1288416" cy="1292099"/>
            <a:chOff x="1720403" y="3045752"/>
            <a:chExt cx="1288416" cy="1292099"/>
          </a:xfrm>
        </p:grpSpPr>
        <p:sp>
          <p:nvSpPr>
            <p:cNvPr id="16" name="矩形 15"/>
            <p:cNvSpPr/>
            <p:nvPr/>
          </p:nvSpPr>
          <p:spPr>
            <a:xfrm>
              <a:off x="1802167" y="3045752"/>
              <a:ext cx="1206652" cy="120665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阿里巴巴普惠体 R" panose="00020600040101010101" pitchFamily="18" charset="-122"/>
              </a:endParaRPr>
            </a:p>
          </p:txBody>
        </p:sp>
        <p:sp>
          <p:nvSpPr>
            <p:cNvPr id="17" name="L 形 16"/>
            <p:cNvSpPr/>
            <p:nvPr/>
          </p:nvSpPr>
          <p:spPr>
            <a:xfrm>
              <a:off x="1720403" y="3635006"/>
              <a:ext cx="702845" cy="702845"/>
            </a:xfrm>
            <a:prstGeom prst="corner">
              <a:avLst>
                <a:gd name="adj1" fmla="val 22561"/>
                <a:gd name="adj2" fmla="val 23714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阿里巴巴普惠体 R" panose="00020600040101010101" pitchFamily="18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069792" y="3482792"/>
            <a:ext cx="1288416" cy="1292099"/>
            <a:chOff x="1720403" y="3045752"/>
            <a:chExt cx="1288416" cy="1292099"/>
          </a:xfrm>
        </p:grpSpPr>
        <p:sp>
          <p:nvSpPr>
            <p:cNvPr id="19" name="矩形 18"/>
            <p:cNvSpPr/>
            <p:nvPr/>
          </p:nvSpPr>
          <p:spPr>
            <a:xfrm>
              <a:off x="1802167" y="3045752"/>
              <a:ext cx="1206652" cy="120665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阿里巴巴普惠体 R" panose="00020600040101010101" pitchFamily="18" charset="-122"/>
              </a:endParaRPr>
            </a:p>
          </p:txBody>
        </p:sp>
        <p:sp>
          <p:nvSpPr>
            <p:cNvPr id="20" name="L 形 19"/>
            <p:cNvSpPr/>
            <p:nvPr/>
          </p:nvSpPr>
          <p:spPr>
            <a:xfrm>
              <a:off x="1720403" y="3635006"/>
              <a:ext cx="702845" cy="702845"/>
            </a:xfrm>
            <a:prstGeom prst="corner">
              <a:avLst>
                <a:gd name="adj1" fmla="val 22561"/>
                <a:gd name="adj2" fmla="val 23714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阿里巴巴普惠体 R" panose="00020600040101010101" pitchFamily="18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717694" y="3482792"/>
            <a:ext cx="1288416" cy="1292099"/>
            <a:chOff x="1720403" y="3045752"/>
            <a:chExt cx="1288416" cy="1292099"/>
          </a:xfrm>
        </p:grpSpPr>
        <p:sp>
          <p:nvSpPr>
            <p:cNvPr id="22" name="矩形 21"/>
            <p:cNvSpPr/>
            <p:nvPr/>
          </p:nvSpPr>
          <p:spPr>
            <a:xfrm>
              <a:off x="1802167" y="3045752"/>
              <a:ext cx="1206652" cy="120665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阿里巴巴普惠体 R" panose="00020600040101010101" pitchFamily="18" charset="-122"/>
              </a:endParaRPr>
            </a:p>
          </p:txBody>
        </p:sp>
        <p:sp>
          <p:nvSpPr>
            <p:cNvPr id="23" name="L 形 22"/>
            <p:cNvSpPr/>
            <p:nvPr/>
          </p:nvSpPr>
          <p:spPr>
            <a:xfrm>
              <a:off x="1720403" y="3635006"/>
              <a:ext cx="702845" cy="702845"/>
            </a:xfrm>
            <a:prstGeom prst="corner">
              <a:avLst>
                <a:gd name="adj1" fmla="val 22561"/>
                <a:gd name="adj2" fmla="val 23714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阿里巴巴普惠体 R" panose="00020600040101010101" pitchFamily="18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964776" y="3482792"/>
            <a:ext cx="1288416" cy="1292099"/>
            <a:chOff x="1720403" y="3045752"/>
            <a:chExt cx="1288416" cy="1292099"/>
          </a:xfrm>
        </p:grpSpPr>
        <p:sp>
          <p:nvSpPr>
            <p:cNvPr id="25" name="矩形 24"/>
            <p:cNvSpPr/>
            <p:nvPr/>
          </p:nvSpPr>
          <p:spPr>
            <a:xfrm>
              <a:off x="1802167" y="3045752"/>
              <a:ext cx="1206652" cy="120665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阿里巴巴普惠体 R" panose="00020600040101010101" pitchFamily="18" charset="-122"/>
              </a:endParaRPr>
            </a:p>
          </p:txBody>
        </p:sp>
        <p:sp>
          <p:nvSpPr>
            <p:cNvPr id="26" name="L 形 25"/>
            <p:cNvSpPr/>
            <p:nvPr/>
          </p:nvSpPr>
          <p:spPr>
            <a:xfrm>
              <a:off x="1720403" y="3635006"/>
              <a:ext cx="702845" cy="702845"/>
            </a:xfrm>
            <a:prstGeom prst="corner">
              <a:avLst>
                <a:gd name="adj1" fmla="val 22561"/>
                <a:gd name="adj2" fmla="val 23714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阿里巴巴普惠体 R" panose="00020600040101010101" pitchFamily="18" charset="-122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2101285" y="3471881"/>
            <a:ext cx="1331650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780852" y="3471881"/>
            <a:ext cx="1331650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考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517517" y="3471881"/>
            <a:ext cx="1331650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加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208653" y="3471880"/>
            <a:ext cx="1331650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油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895573" y="3482792"/>
            <a:ext cx="1331650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吧</a:t>
            </a:r>
          </a:p>
        </p:txBody>
      </p:sp>
      <p:sp>
        <p:nvSpPr>
          <p:cNvPr id="33" name="矩形 32"/>
          <p:cNvSpPr/>
          <p:nvPr/>
        </p:nvSpPr>
        <p:spPr>
          <a:xfrm>
            <a:off x="5149139" y="2918147"/>
            <a:ext cx="1660124" cy="3018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34" name="文本框 11"/>
          <p:cNvSpPr txBox="1"/>
          <p:nvPr/>
        </p:nvSpPr>
        <p:spPr>
          <a:xfrm>
            <a:off x="5193666" y="2924769"/>
            <a:ext cx="15661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b="1">
                <a:latin typeface="胡晓波骚包体" panose="02010600030101010101" pitchFamily="2" charset="-122"/>
                <a:ea typeface="胡晓波骚包体" panose="02010600030101010101" pitchFamily="2" charset="-122"/>
              </a:rPr>
              <a:t>汇报人：</a:t>
            </a:r>
            <a:r>
              <a:rPr lang="en-US" altLang="zh-CN" sz="1200" b="1">
                <a:latin typeface="胡晓波骚包体" panose="02010600030101010101" pitchFamily="2" charset="-122"/>
                <a:ea typeface="胡晓波骚包体" panose="02010600030101010101" pitchFamily="2" charset="-122"/>
              </a:rPr>
              <a:t>xiazaii</a:t>
            </a:r>
          </a:p>
          <a:p>
            <a:endParaRPr lang="zh-CN" altLang="en-US" sz="1200" b="1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404783" y="5023708"/>
            <a:ext cx="7382434" cy="7085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latin typeface="胡晓波骚包体" panose="02010600030101010101" pitchFamily="2" charset="-122"/>
                <a:ea typeface="胡晓波骚包体" panose="02010600030101010101" pitchFamily="2" charset="-122"/>
              </a:rPr>
              <a:t>点击输入您的内容，或者通过复制您的文本后，在此框中选择粘贴。请言简意赅，简单说明即可，不必繁琐。点击输入您的内容，或者通过复制您的文本后</a:t>
            </a:r>
            <a:r>
              <a:rPr lang="en-US" altLang="zh-CN" sz="1100" dirty="0">
                <a:solidFill>
                  <a:srgbClr val="000000"/>
                </a:solidFill>
                <a:latin typeface="胡晓波骚包体" panose="02010600030101010101" pitchFamily="2" charset="-122"/>
                <a:ea typeface="胡晓波骚包体" panose="02010600030101010101" pitchFamily="2" charset="-122"/>
              </a:rPr>
              <a:t>.</a:t>
            </a:r>
            <a:endParaRPr lang="zh-CN" altLang="en-US" sz="1100" dirty="0">
              <a:effectLst/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3" grpId="0" animBg="1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" t="1167" r="524" b="74110"/>
            <a:stretch>
              <a:fillRect/>
            </a:stretch>
          </p:blipFill>
          <p:spPr>
            <a:xfrm>
              <a:off x="0" y="0"/>
              <a:ext cx="12192000" cy="304575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阿里巴巴普惠体 R" panose="00020600040101010101" pitchFamily="18" charset="-122"/>
              </a:endParaRPr>
            </a:p>
          </p:txBody>
        </p:sp>
      </p:grpSp>
      <p:sp>
        <p:nvSpPr>
          <p:cNvPr id="5" name="文本框 8"/>
          <p:cNvSpPr txBox="1"/>
          <p:nvPr/>
        </p:nvSpPr>
        <p:spPr>
          <a:xfrm>
            <a:off x="1499416" y="3430213"/>
            <a:ext cx="2833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60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1.</a:t>
            </a:r>
            <a:r>
              <a:rPr lang="zh-CN" altLang="en-US" sz="32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添加标题</a:t>
            </a:r>
            <a:endParaRPr lang="zh-CN" altLang="en-US" sz="60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6" name="文本框 10"/>
          <p:cNvSpPr txBox="1"/>
          <p:nvPr/>
        </p:nvSpPr>
        <p:spPr>
          <a:xfrm>
            <a:off x="6368684" y="3429000"/>
            <a:ext cx="2772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60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2.</a:t>
            </a:r>
            <a:r>
              <a:rPr lang="zh-CN" altLang="en-US" sz="32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添加标题</a:t>
            </a:r>
            <a:endParaRPr lang="zh-CN" altLang="en-US" sz="60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7" name="文本框 12"/>
          <p:cNvSpPr txBox="1"/>
          <p:nvPr/>
        </p:nvSpPr>
        <p:spPr>
          <a:xfrm>
            <a:off x="1499416" y="4673084"/>
            <a:ext cx="2833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60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3.</a:t>
            </a:r>
            <a:r>
              <a:rPr lang="zh-CN" altLang="en-US" sz="32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添加标题</a:t>
            </a:r>
            <a:endParaRPr lang="zh-CN" altLang="en-US" sz="60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8" name="文本框 13"/>
          <p:cNvSpPr txBox="1"/>
          <p:nvPr/>
        </p:nvSpPr>
        <p:spPr>
          <a:xfrm>
            <a:off x="6368684" y="4671871"/>
            <a:ext cx="2772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60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4.</a:t>
            </a:r>
            <a:r>
              <a:rPr lang="zh-CN" altLang="en-US" sz="32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添加标题</a:t>
            </a:r>
            <a:endParaRPr lang="zh-CN" altLang="en-US" sz="60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52909" y="4286046"/>
            <a:ext cx="3388237" cy="39530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点击输入您的内容，或者通过复制您的文本后</a:t>
            </a:r>
            <a:endParaRPr lang="en-US" altLang="zh-CN" sz="12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205136" y="4276570"/>
            <a:ext cx="3388237" cy="39530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点击输入您的内容，或者通过复制您的文本后</a:t>
            </a:r>
            <a:endParaRPr lang="en-US" altLang="zh-CN" sz="12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52909" y="5568416"/>
            <a:ext cx="3388237" cy="39530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点击输入您的内容，或者通过复制您的文本后</a:t>
            </a:r>
            <a:endParaRPr lang="en-US" altLang="zh-CN" sz="12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205136" y="5558940"/>
            <a:ext cx="3388237" cy="39530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点击输入您的内容，或者通过复制您的文本后</a:t>
            </a:r>
            <a:endParaRPr lang="en-US" altLang="zh-CN" sz="12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14" name="文本框 14"/>
          <p:cNvSpPr txBox="1"/>
          <p:nvPr/>
        </p:nvSpPr>
        <p:spPr>
          <a:xfrm>
            <a:off x="1421074" y="2188819"/>
            <a:ext cx="2255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72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目录</a:t>
            </a: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" t="1167" r="524" b="74110"/>
            <a:stretch>
              <a:fillRect/>
            </a:stretch>
          </p:blipFill>
          <p:spPr>
            <a:xfrm>
              <a:off x="0" y="0"/>
              <a:ext cx="12192000" cy="304575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阿里巴巴普惠体 R" panose="00020600040101010101" pitchFamily="18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056729" y="3429000"/>
            <a:ext cx="1763846" cy="1768888"/>
            <a:chOff x="3056729" y="3429000"/>
            <a:chExt cx="1288416" cy="1292099"/>
          </a:xfrm>
        </p:grpSpPr>
        <p:sp>
          <p:nvSpPr>
            <p:cNvPr id="5" name="矩形 4"/>
            <p:cNvSpPr/>
            <p:nvPr/>
          </p:nvSpPr>
          <p:spPr>
            <a:xfrm>
              <a:off x="3138493" y="3429000"/>
              <a:ext cx="1206652" cy="120665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阿里巴巴普惠体 R" panose="00020600040101010101" pitchFamily="18" charset="-122"/>
              </a:endParaRPr>
            </a:p>
          </p:txBody>
        </p:sp>
        <p:sp>
          <p:nvSpPr>
            <p:cNvPr id="6" name="L 形 5"/>
            <p:cNvSpPr/>
            <p:nvPr/>
          </p:nvSpPr>
          <p:spPr>
            <a:xfrm>
              <a:off x="3056729" y="4018254"/>
              <a:ext cx="702845" cy="702845"/>
            </a:xfrm>
            <a:prstGeom prst="corner">
              <a:avLst>
                <a:gd name="adj1" fmla="val 22561"/>
                <a:gd name="adj2" fmla="val 23714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阿里巴巴普惠体 R" panose="00020600040101010101" pitchFamily="18" charset="-122"/>
              </a:endParaRPr>
            </a:p>
          </p:txBody>
        </p:sp>
      </p:grpSp>
      <p:sp>
        <p:nvSpPr>
          <p:cNvPr id="8" name="文本框 8"/>
          <p:cNvSpPr txBox="1"/>
          <p:nvPr/>
        </p:nvSpPr>
        <p:spPr>
          <a:xfrm>
            <a:off x="5268512" y="3577907"/>
            <a:ext cx="2578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0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添加标题</a:t>
            </a:r>
            <a:endParaRPr lang="zh-CN" altLang="en-US" sz="72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01361" y="3635526"/>
            <a:ext cx="631904" cy="120032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7200" b="1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01</a:t>
            </a:r>
            <a:endParaRPr lang="zh-CN" altLang="en-US" sz="7200" b="1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07134" y="4254954"/>
            <a:ext cx="5079093" cy="7085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latin typeface="胡晓波骚包体" panose="02010600030101010101" pitchFamily="2" charset="-122"/>
                <a:ea typeface="胡晓波骚包体" panose="02010600030101010101" pitchFamily="2" charset="-122"/>
              </a:rPr>
              <a:t>点击输入您的内容，或者通过复制您的文本后，在此框中选择粘贴。请言简意赅，简单说明即可，不必繁琐。</a:t>
            </a:r>
            <a:endParaRPr lang="zh-CN" altLang="en-US" sz="1100" dirty="0">
              <a:effectLst/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174319" y="1820762"/>
            <a:ext cx="1358857" cy="1556896"/>
            <a:chOff x="4163429" y="2160496"/>
            <a:chExt cx="1358857" cy="1556896"/>
          </a:xfrm>
        </p:grpSpPr>
        <p:sp>
          <p:nvSpPr>
            <p:cNvPr id="30" name="Forma libre 36"/>
            <p:cNvSpPr>
              <a:spLocks noChangeAspect="1"/>
            </p:cNvSpPr>
            <p:nvPr/>
          </p:nvSpPr>
          <p:spPr bwMode="auto">
            <a:xfrm>
              <a:off x="4163429" y="2160496"/>
              <a:ext cx="1358857" cy="1556896"/>
            </a:xfrm>
            <a:custGeom>
              <a:avLst/>
              <a:gdLst>
                <a:gd name="connsiteX0" fmla="*/ 1710190 w 3420380"/>
                <a:gd name="connsiteY0" fmla="*/ 0 h 3918864"/>
                <a:gd name="connsiteX1" fmla="*/ 3420380 w 3420380"/>
                <a:gd name="connsiteY1" fmla="*/ 1710190 h 3918864"/>
                <a:gd name="connsiteX2" fmla="*/ 1710190 w 3420380"/>
                <a:gd name="connsiteY2" fmla="*/ 3420380 h 3918864"/>
                <a:gd name="connsiteX3" fmla="*/ 1201632 w 3420380"/>
                <a:gd name="connsiteY3" fmla="*/ 3343494 h 3918864"/>
                <a:gd name="connsiteX4" fmla="*/ 1144146 w 3420380"/>
                <a:gd name="connsiteY4" fmla="*/ 3322453 h 3918864"/>
                <a:gd name="connsiteX5" fmla="*/ 1141000 w 3420380"/>
                <a:gd name="connsiteY5" fmla="*/ 3393625 h 3918864"/>
                <a:gd name="connsiteX6" fmla="*/ 1217887 w 3420380"/>
                <a:gd name="connsiteY6" fmla="*/ 3902184 h 3918864"/>
                <a:gd name="connsiteX7" fmla="*/ 1223992 w 3420380"/>
                <a:gd name="connsiteY7" fmla="*/ 3918864 h 3918864"/>
                <a:gd name="connsiteX8" fmla="*/ 1220300 w 3420380"/>
                <a:gd name="connsiteY8" fmla="*/ 3916708 h 3918864"/>
                <a:gd name="connsiteX9" fmla="*/ 0 w 3420380"/>
                <a:gd name="connsiteY9" fmla="*/ 1710191 h 3918864"/>
                <a:gd name="connsiteX10" fmla="*/ 0 w 3420380"/>
                <a:gd name="connsiteY10" fmla="*/ 1710190 h 3918864"/>
                <a:gd name="connsiteX11" fmla="*/ 1710190 w 3420380"/>
                <a:gd name="connsiteY11" fmla="*/ 0 h 391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20380" h="3918864">
                  <a:moveTo>
                    <a:pt x="1710190" y="0"/>
                  </a:moveTo>
                  <a:cubicBezTo>
                    <a:pt x="2654702" y="0"/>
                    <a:pt x="3420380" y="765678"/>
                    <a:pt x="3420380" y="1710190"/>
                  </a:cubicBezTo>
                  <a:cubicBezTo>
                    <a:pt x="3420380" y="2654702"/>
                    <a:pt x="2654702" y="3420380"/>
                    <a:pt x="1710190" y="3420380"/>
                  </a:cubicBezTo>
                  <a:cubicBezTo>
                    <a:pt x="1533094" y="3420380"/>
                    <a:pt x="1362285" y="3393462"/>
                    <a:pt x="1201632" y="3343494"/>
                  </a:cubicBezTo>
                  <a:lnTo>
                    <a:pt x="1144146" y="3322453"/>
                  </a:lnTo>
                  <a:lnTo>
                    <a:pt x="1141000" y="3393625"/>
                  </a:lnTo>
                  <a:cubicBezTo>
                    <a:pt x="1141000" y="3570721"/>
                    <a:pt x="1167918" y="3741530"/>
                    <a:pt x="1217887" y="3902184"/>
                  </a:cubicBezTo>
                  <a:lnTo>
                    <a:pt x="1223992" y="3918864"/>
                  </a:lnTo>
                  <a:lnTo>
                    <a:pt x="1220300" y="3916708"/>
                  </a:lnTo>
                  <a:cubicBezTo>
                    <a:pt x="484059" y="3438513"/>
                    <a:pt x="0" y="2628699"/>
                    <a:pt x="0" y="1710191"/>
                  </a:cubicBezTo>
                  <a:lnTo>
                    <a:pt x="0" y="1710190"/>
                  </a:lnTo>
                  <a:cubicBezTo>
                    <a:pt x="0" y="765678"/>
                    <a:pt x="765678" y="0"/>
                    <a:pt x="1710190" y="0"/>
                  </a:cubicBezTo>
                  <a:close/>
                </a:path>
              </a:pathLst>
            </a:custGeom>
            <a:noFill/>
            <a:ln w="50800" cmpd="dbl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lIns="0" tIns="0" rIns="0" b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08405"/>
              <a:endParaRPr lang="es-ES" sz="14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阿里巴巴普惠体 R" panose="00020600040101010101" pitchFamily="18" charset="-122"/>
                <a:ea typeface="阿里巴巴普惠体 R" panose="00020600040101010101" pitchFamily="18" charset="-122"/>
                <a:cs typeface="Segoe UI" panose="020B0502040204020203" pitchFamily="34" charset="0"/>
              </a:endParaRPr>
            </a:p>
          </p:txBody>
        </p:sp>
        <p:grpSp>
          <p:nvGrpSpPr>
            <p:cNvPr id="26" name="Group 4"/>
            <p:cNvGrpSpPr>
              <a:grpSpLocks noChangeAspect="1"/>
            </p:cNvGrpSpPr>
            <p:nvPr/>
          </p:nvGrpSpPr>
          <p:grpSpPr bwMode="auto">
            <a:xfrm>
              <a:off x="4686925" y="2613231"/>
              <a:ext cx="311865" cy="453466"/>
              <a:chOff x="14052" y="2464"/>
              <a:chExt cx="1099" cy="1598"/>
            </a:xfrm>
            <a:solidFill>
              <a:srgbClr val="C8E5E2"/>
            </a:solidFill>
          </p:grpSpPr>
          <p:sp>
            <p:nvSpPr>
              <p:cNvPr id="27" name="Freeform 6"/>
              <p:cNvSpPr>
                <a:spLocks noEditPoints="1"/>
              </p:cNvSpPr>
              <p:nvPr/>
            </p:nvSpPr>
            <p:spPr bwMode="auto">
              <a:xfrm>
                <a:off x="14052" y="2464"/>
                <a:ext cx="1099" cy="1598"/>
              </a:xfrm>
              <a:custGeom>
                <a:avLst/>
                <a:gdLst>
                  <a:gd name="T0" fmla="*/ 934 w 2198"/>
                  <a:gd name="T1" fmla="*/ 2932 h 3195"/>
                  <a:gd name="T2" fmla="*/ 1014 w 2198"/>
                  <a:gd name="T3" fmla="*/ 2988 h 3195"/>
                  <a:gd name="T4" fmla="*/ 1127 w 2198"/>
                  <a:gd name="T5" fmla="*/ 2995 h 3195"/>
                  <a:gd name="T6" fmla="*/ 1215 w 2198"/>
                  <a:gd name="T7" fmla="*/ 2979 h 3195"/>
                  <a:gd name="T8" fmla="*/ 1278 w 2198"/>
                  <a:gd name="T9" fmla="*/ 2915 h 3195"/>
                  <a:gd name="T10" fmla="*/ 1420 w 2198"/>
                  <a:gd name="T11" fmla="*/ 2506 h 3195"/>
                  <a:gd name="T12" fmla="*/ 816 w 2198"/>
                  <a:gd name="T13" fmla="*/ 2631 h 3195"/>
                  <a:gd name="T14" fmla="*/ 862 w 2198"/>
                  <a:gd name="T15" fmla="*/ 2775 h 3195"/>
                  <a:gd name="T16" fmla="*/ 1394 w 2198"/>
                  <a:gd name="T17" fmla="*/ 2594 h 3195"/>
                  <a:gd name="T18" fmla="*/ 734 w 2198"/>
                  <a:gd name="T19" fmla="*/ 2362 h 3195"/>
                  <a:gd name="T20" fmla="*/ 1469 w 2198"/>
                  <a:gd name="T21" fmla="*/ 2350 h 3195"/>
                  <a:gd name="T22" fmla="*/ 1026 w 2198"/>
                  <a:gd name="T23" fmla="*/ 203 h 3195"/>
                  <a:gd name="T24" fmla="*/ 749 w 2198"/>
                  <a:gd name="T25" fmla="*/ 271 h 3195"/>
                  <a:gd name="T26" fmla="*/ 514 w 2198"/>
                  <a:gd name="T27" fmla="*/ 417 h 3195"/>
                  <a:gd name="T28" fmla="*/ 335 w 2198"/>
                  <a:gd name="T29" fmla="*/ 625 h 3195"/>
                  <a:gd name="T30" fmla="*/ 226 w 2198"/>
                  <a:gd name="T31" fmla="*/ 882 h 3195"/>
                  <a:gd name="T32" fmla="*/ 202 w 2198"/>
                  <a:gd name="T33" fmla="*/ 1150 h 3195"/>
                  <a:gd name="T34" fmla="*/ 261 w 2198"/>
                  <a:gd name="T35" fmla="*/ 1368 h 3195"/>
                  <a:gd name="T36" fmla="*/ 369 w 2198"/>
                  <a:gd name="T37" fmla="*/ 1600 h 3195"/>
                  <a:gd name="T38" fmla="*/ 524 w 2198"/>
                  <a:gd name="T39" fmla="*/ 1882 h 3195"/>
                  <a:gd name="T40" fmla="*/ 1619 w 2198"/>
                  <a:gd name="T41" fmla="*/ 1989 h 3195"/>
                  <a:gd name="T42" fmla="*/ 1798 w 2198"/>
                  <a:gd name="T43" fmla="*/ 1658 h 3195"/>
                  <a:gd name="T44" fmla="*/ 1915 w 2198"/>
                  <a:gd name="T45" fmla="*/ 1425 h 3195"/>
                  <a:gd name="T46" fmla="*/ 1987 w 2198"/>
                  <a:gd name="T47" fmla="*/ 1202 h 3195"/>
                  <a:gd name="T48" fmla="*/ 1986 w 2198"/>
                  <a:gd name="T49" fmla="*/ 953 h 3195"/>
                  <a:gd name="T50" fmla="*/ 1898 w 2198"/>
                  <a:gd name="T51" fmla="*/ 685 h 3195"/>
                  <a:gd name="T52" fmla="*/ 1735 w 2198"/>
                  <a:gd name="T53" fmla="*/ 464 h 3195"/>
                  <a:gd name="T54" fmla="*/ 1512 w 2198"/>
                  <a:gd name="T55" fmla="*/ 300 h 3195"/>
                  <a:gd name="T56" fmla="*/ 1245 w 2198"/>
                  <a:gd name="T57" fmla="*/ 211 h 3195"/>
                  <a:gd name="T58" fmla="*/ 1181 w 2198"/>
                  <a:gd name="T59" fmla="*/ 3 h 3195"/>
                  <a:gd name="T60" fmla="*/ 1491 w 2198"/>
                  <a:gd name="T61" fmla="*/ 72 h 3195"/>
                  <a:gd name="T62" fmla="*/ 1761 w 2198"/>
                  <a:gd name="T63" fmla="*/ 221 h 3195"/>
                  <a:gd name="T64" fmla="*/ 1977 w 2198"/>
                  <a:gd name="T65" fmla="*/ 437 h 3195"/>
                  <a:gd name="T66" fmla="*/ 2126 w 2198"/>
                  <a:gd name="T67" fmla="*/ 707 h 3195"/>
                  <a:gd name="T68" fmla="*/ 2195 w 2198"/>
                  <a:gd name="T69" fmla="*/ 1016 h 3195"/>
                  <a:gd name="T70" fmla="*/ 2170 w 2198"/>
                  <a:gd name="T71" fmla="*/ 1300 h 3195"/>
                  <a:gd name="T72" fmla="*/ 2066 w 2198"/>
                  <a:gd name="T73" fmla="*/ 1574 h 3195"/>
                  <a:gd name="T74" fmla="*/ 1923 w 2198"/>
                  <a:gd name="T75" fmla="*/ 1846 h 3195"/>
                  <a:gd name="T76" fmla="*/ 1779 w 2198"/>
                  <a:gd name="T77" fmla="*/ 2112 h 3195"/>
                  <a:gd name="T78" fmla="*/ 1673 w 2198"/>
                  <a:gd name="T79" fmla="*/ 2370 h 3195"/>
                  <a:gd name="T80" fmla="*/ 1597 w 2198"/>
                  <a:gd name="T81" fmla="*/ 2611 h 3195"/>
                  <a:gd name="T82" fmla="*/ 1536 w 2198"/>
                  <a:gd name="T83" fmla="*/ 2815 h 3195"/>
                  <a:gd name="T84" fmla="*/ 1472 w 2198"/>
                  <a:gd name="T85" fmla="*/ 2977 h 3195"/>
                  <a:gd name="T86" fmla="*/ 1390 w 2198"/>
                  <a:gd name="T87" fmla="*/ 3096 h 3195"/>
                  <a:gd name="T88" fmla="*/ 1271 w 2198"/>
                  <a:gd name="T89" fmla="*/ 3170 h 3195"/>
                  <a:gd name="T90" fmla="*/ 1099 w 2198"/>
                  <a:gd name="T91" fmla="*/ 3195 h 3195"/>
                  <a:gd name="T92" fmla="*/ 924 w 2198"/>
                  <a:gd name="T93" fmla="*/ 3168 h 3195"/>
                  <a:gd name="T94" fmla="*/ 803 w 2198"/>
                  <a:gd name="T95" fmla="*/ 3088 h 3195"/>
                  <a:gd name="T96" fmla="*/ 719 w 2198"/>
                  <a:gd name="T97" fmla="*/ 2958 h 3195"/>
                  <a:gd name="T98" fmla="*/ 653 w 2198"/>
                  <a:gd name="T99" fmla="*/ 2782 h 3195"/>
                  <a:gd name="T100" fmla="*/ 588 w 2198"/>
                  <a:gd name="T101" fmla="*/ 2562 h 3195"/>
                  <a:gd name="T102" fmla="*/ 503 w 2198"/>
                  <a:gd name="T103" fmla="*/ 2302 h 3195"/>
                  <a:gd name="T104" fmla="*/ 377 w 2198"/>
                  <a:gd name="T105" fmla="*/ 2030 h 3195"/>
                  <a:gd name="T106" fmla="*/ 221 w 2198"/>
                  <a:gd name="T107" fmla="*/ 1746 h 3195"/>
                  <a:gd name="T108" fmla="*/ 81 w 2198"/>
                  <a:gd name="T109" fmla="*/ 1457 h 3195"/>
                  <a:gd name="T110" fmla="*/ 4 w 2198"/>
                  <a:gd name="T111" fmla="*/ 1169 h 3195"/>
                  <a:gd name="T112" fmla="*/ 27 w 2198"/>
                  <a:gd name="T113" fmla="*/ 858 h 3195"/>
                  <a:gd name="T114" fmla="*/ 137 w 2198"/>
                  <a:gd name="T115" fmla="*/ 566 h 3195"/>
                  <a:gd name="T116" fmla="*/ 322 w 2198"/>
                  <a:gd name="T117" fmla="*/ 322 h 3195"/>
                  <a:gd name="T118" fmla="*/ 567 w 2198"/>
                  <a:gd name="T119" fmla="*/ 137 h 3195"/>
                  <a:gd name="T120" fmla="*/ 858 w 2198"/>
                  <a:gd name="T121" fmla="*/ 27 h 3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98" h="3195">
                    <a:moveTo>
                      <a:pt x="1323" y="2818"/>
                    </a:moveTo>
                    <a:lnTo>
                      <a:pt x="899" y="2871"/>
                    </a:lnTo>
                    <a:lnTo>
                      <a:pt x="917" y="2904"/>
                    </a:lnTo>
                    <a:lnTo>
                      <a:pt x="934" y="2932"/>
                    </a:lnTo>
                    <a:lnTo>
                      <a:pt x="951" y="2953"/>
                    </a:lnTo>
                    <a:lnTo>
                      <a:pt x="971" y="2970"/>
                    </a:lnTo>
                    <a:lnTo>
                      <a:pt x="991" y="2981"/>
                    </a:lnTo>
                    <a:lnTo>
                      <a:pt x="1014" y="2988"/>
                    </a:lnTo>
                    <a:lnTo>
                      <a:pt x="1039" y="2993"/>
                    </a:lnTo>
                    <a:lnTo>
                      <a:pt x="1067" y="2995"/>
                    </a:lnTo>
                    <a:lnTo>
                      <a:pt x="1099" y="2995"/>
                    </a:lnTo>
                    <a:lnTo>
                      <a:pt x="1127" y="2995"/>
                    </a:lnTo>
                    <a:lnTo>
                      <a:pt x="1153" y="2994"/>
                    </a:lnTo>
                    <a:lnTo>
                      <a:pt x="1175" y="2991"/>
                    </a:lnTo>
                    <a:lnTo>
                      <a:pt x="1196" y="2986"/>
                    </a:lnTo>
                    <a:lnTo>
                      <a:pt x="1215" y="2979"/>
                    </a:lnTo>
                    <a:lnTo>
                      <a:pt x="1232" y="2969"/>
                    </a:lnTo>
                    <a:lnTo>
                      <a:pt x="1249" y="2954"/>
                    </a:lnTo>
                    <a:lnTo>
                      <a:pt x="1264" y="2937"/>
                    </a:lnTo>
                    <a:lnTo>
                      <a:pt x="1278" y="2915"/>
                    </a:lnTo>
                    <a:lnTo>
                      <a:pt x="1294" y="2888"/>
                    </a:lnTo>
                    <a:lnTo>
                      <a:pt x="1308" y="2855"/>
                    </a:lnTo>
                    <a:lnTo>
                      <a:pt x="1323" y="2818"/>
                    </a:lnTo>
                    <a:close/>
                    <a:moveTo>
                      <a:pt x="1420" y="2506"/>
                    </a:moveTo>
                    <a:lnTo>
                      <a:pt x="802" y="2583"/>
                    </a:lnTo>
                    <a:lnTo>
                      <a:pt x="802" y="2585"/>
                    </a:lnTo>
                    <a:lnTo>
                      <a:pt x="803" y="2587"/>
                    </a:lnTo>
                    <a:lnTo>
                      <a:pt x="816" y="2631"/>
                    </a:lnTo>
                    <a:lnTo>
                      <a:pt x="829" y="2672"/>
                    </a:lnTo>
                    <a:lnTo>
                      <a:pt x="841" y="2709"/>
                    </a:lnTo>
                    <a:lnTo>
                      <a:pt x="852" y="2743"/>
                    </a:lnTo>
                    <a:lnTo>
                      <a:pt x="862" y="2775"/>
                    </a:lnTo>
                    <a:lnTo>
                      <a:pt x="1358" y="2713"/>
                    </a:lnTo>
                    <a:lnTo>
                      <a:pt x="1369" y="2677"/>
                    </a:lnTo>
                    <a:lnTo>
                      <a:pt x="1381" y="2637"/>
                    </a:lnTo>
                    <a:lnTo>
                      <a:pt x="1394" y="2594"/>
                    </a:lnTo>
                    <a:lnTo>
                      <a:pt x="1407" y="2551"/>
                    </a:lnTo>
                    <a:lnTo>
                      <a:pt x="1420" y="2506"/>
                    </a:lnTo>
                    <a:close/>
                    <a:moveTo>
                      <a:pt x="711" y="2297"/>
                    </a:moveTo>
                    <a:lnTo>
                      <a:pt x="734" y="2362"/>
                    </a:lnTo>
                    <a:lnTo>
                      <a:pt x="754" y="2425"/>
                    </a:lnTo>
                    <a:lnTo>
                      <a:pt x="772" y="2487"/>
                    </a:lnTo>
                    <a:lnTo>
                      <a:pt x="1452" y="2402"/>
                    </a:lnTo>
                    <a:lnTo>
                      <a:pt x="1469" y="2350"/>
                    </a:lnTo>
                    <a:lnTo>
                      <a:pt x="1488" y="2297"/>
                    </a:lnTo>
                    <a:lnTo>
                      <a:pt x="711" y="2297"/>
                    </a:lnTo>
                    <a:close/>
                    <a:moveTo>
                      <a:pt x="1099" y="200"/>
                    </a:moveTo>
                    <a:lnTo>
                      <a:pt x="1026" y="203"/>
                    </a:lnTo>
                    <a:lnTo>
                      <a:pt x="953" y="211"/>
                    </a:lnTo>
                    <a:lnTo>
                      <a:pt x="883" y="226"/>
                    </a:lnTo>
                    <a:lnTo>
                      <a:pt x="815" y="246"/>
                    </a:lnTo>
                    <a:lnTo>
                      <a:pt x="749" y="271"/>
                    </a:lnTo>
                    <a:lnTo>
                      <a:pt x="686" y="300"/>
                    </a:lnTo>
                    <a:lnTo>
                      <a:pt x="625" y="335"/>
                    </a:lnTo>
                    <a:lnTo>
                      <a:pt x="568" y="374"/>
                    </a:lnTo>
                    <a:lnTo>
                      <a:pt x="514" y="417"/>
                    </a:lnTo>
                    <a:lnTo>
                      <a:pt x="464" y="464"/>
                    </a:lnTo>
                    <a:lnTo>
                      <a:pt x="417" y="514"/>
                    </a:lnTo>
                    <a:lnTo>
                      <a:pt x="374" y="568"/>
                    </a:lnTo>
                    <a:lnTo>
                      <a:pt x="335" y="625"/>
                    </a:lnTo>
                    <a:lnTo>
                      <a:pt x="300" y="685"/>
                    </a:lnTo>
                    <a:lnTo>
                      <a:pt x="271" y="749"/>
                    </a:lnTo>
                    <a:lnTo>
                      <a:pt x="246" y="815"/>
                    </a:lnTo>
                    <a:lnTo>
                      <a:pt x="226" y="882"/>
                    </a:lnTo>
                    <a:lnTo>
                      <a:pt x="212" y="953"/>
                    </a:lnTo>
                    <a:lnTo>
                      <a:pt x="203" y="1024"/>
                    </a:lnTo>
                    <a:lnTo>
                      <a:pt x="200" y="1099"/>
                    </a:lnTo>
                    <a:lnTo>
                      <a:pt x="202" y="1150"/>
                    </a:lnTo>
                    <a:lnTo>
                      <a:pt x="210" y="1203"/>
                    </a:lnTo>
                    <a:lnTo>
                      <a:pt x="223" y="1257"/>
                    </a:lnTo>
                    <a:lnTo>
                      <a:pt x="240" y="1312"/>
                    </a:lnTo>
                    <a:lnTo>
                      <a:pt x="261" y="1368"/>
                    </a:lnTo>
                    <a:lnTo>
                      <a:pt x="284" y="1426"/>
                    </a:lnTo>
                    <a:lnTo>
                      <a:pt x="310" y="1484"/>
                    </a:lnTo>
                    <a:lnTo>
                      <a:pt x="338" y="1541"/>
                    </a:lnTo>
                    <a:lnTo>
                      <a:pt x="369" y="1600"/>
                    </a:lnTo>
                    <a:lnTo>
                      <a:pt x="401" y="1658"/>
                    </a:lnTo>
                    <a:lnTo>
                      <a:pt x="432" y="1718"/>
                    </a:lnTo>
                    <a:lnTo>
                      <a:pt x="465" y="1776"/>
                    </a:lnTo>
                    <a:lnTo>
                      <a:pt x="524" y="1882"/>
                    </a:lnTo>
                    <a:lnTo>
                      <a:pt x="580" y="1989"/>
                    </a:lnTo>
                    <a:lnTo>
                      <a:pt x="634" y="2097"/>
                    </a:lnTo>
                    <a:lnTo>
                      <a:pt x="1566" y="2097"/>
                    </a:lnTo>
                    <a:lnTo>
                      <a:pt x="1619" y="1989"/>
                    </a:lnTo>
                    <a:lnTo>
                      <a:pt x="1675" y="1882"/>
                    </a:lnTo>
                    <a:lnTo>
                      <a:pt x="1733" y="1777"/>
                    </a:lnTo>
                    <a:lnTo>
                      <a:pt x="1766" y="1718"/>
                    </a:lnTo>
                    <a:lnTo>
                      <a:pt x="1798" y="1658"/>
                    </a:lnTo>
                    <a:lnTo>
                      <a:pt x="1829" y="1600"/>
                    </a:lnTo>
                    <a:lnTo>
                      <a:pt x="1860" y="1541"/>
                    </a:lnTo>
                    <a:lnTo>
                      <a:pt x="1888" y="1483"/>
                    </a:lnTo>
                    <a:lnTo>
                      <a:pt x="1915" y="1425"/>
                    </a:lnTo>
                    <a:lnTo>
                      <a:pt x="1938" y="1367"/>
                    </a:lnTo>
                    <a:lnTo>
                      <a:pt x="1959" y="1311"/>
                    </a:lnTo>
                    <a:lnTo>
                      <a:pt x="1975" y="1256"/>
                    </a:lnTo>
                    <a:lnTo>
                      <a:pt x="1987" y="1202"/>
                    </a:lnTo>
                    <a:lnTo>
                      <a:pt x="1996" y="1150"/>
                    </a:lnTo>
                    <a:lnTo>
                      <a:pt x="1999" y="1099"/>
                    </a:lnTo>
                    <a:lnTo>
                      <a:pt x="1996" y="1024"/>
                    </a:lnTo>
                    <a:lnTo>
                      <a:pt x="1986" y="953"/>
                    </a:lnTo>
                    <a:lnTo>
                      <a:pt x="1972" y="882"/>
                    </a:lnTo>
                    <a:lnTo>
                      <a:pt x="1953" y="815"/>
                    </a:lnTo>
                    <a:lnTo>
                      <a:pt x="1927" y="749"/>
                    </a:lnTo>
                    <a:lnTo>
                      <a:pt x="1898" y="685"/>
                    </a:lnTo>
                    <a:lnTo>
                      <a:pt x="1864" y="625"/>
                    </a:lnTo>
                    <a:lnTo>
                      <a:pt x="1825" y="568"/>
                    </a:lnTo>
                    <a:lnTo>
                      <a:pt x="1781" y="514"/>
                    </a:lnTo>
                    <a:lnTo>
                      <a:pt x="1735" y="464"/>
                    </a:lnTo>
                    <a:lnTo>
                      <a:pt x="1684" y="417"/>
                    </a:lnTo>
                    <a:lnTo>
                      <a:pt x="1630" y="374"/>
                    </a:lnTo>
                    <a:lnTo>
                      <a:pt x="1573" y="335"/>
                    </a:lnTo>
                    <a:lnTo>
                      <a:pt x="1512" y="300"/>
                    </a:lnTo>
                    <a:lnTo>
                      <a:pt x="1449" y="271"/>
                    </a:lnTo>
                    <a:lnTo>
                      <a:pt x="1383" y="246"/>
                    </a:lnTo>
                    <a:lnTo>
                      <a:pt x="1315" y="226"/>
                    </a:lnTo>
                    <a:lnTo>
                      <a:pt x="1245" y="211"/>
                    </a:lnTo>
                    <a:lnTo>
                      <a:pt x="1173" y="203"/>
                    </a:lnTo>
                    <a:lnTo>
                      <a:pt x="1099" y="200"/>
                    </a:lnTo>
                    <a:close/>
                    <a:moveTo>
                      <a:pt x="1099" y="0"/>
                    </a:moveTo>
                    <a:lnTo>
                      <a:pt x="1181" y="3"/>
                    </a:lnTo>
                    <a:lnTo>
                      <a:pt x="1262" y="12"/>
                    </a:lnTo>
                    <a:lnTo>
                      <a:pt x="1340" y="27"/>
                    </a:lnTo>
                    <a:lnTo>
                      <a:pt x="1416" y="46"/>
                    </a:lnTo>
                    <a:lnTo>
                      <a:pt x="1491" y="72"/>
                    </a:lnTo>
                    <a:lnTo>
                      <a:pt x="1562" y="102"/>
                    </a:lnTo>
                    <a:lnTo>
                      <a:pt x="1632" y="137"/>
                    </a:lnTo>
                    <a:lnTo>
                      <a:pt x="1697" y="177"/>
                    </a:lnTo>
                    <a:lnTo>
                      <a:pt x="1761" y="221"/>
                    </a:lnTo>
                    <a:lnTo>
                      <a:pt x="1820" y="270"/>
                    </a:lnTo>
                    <a:lnTo>
                      <a:pt x="1876" y="322"/>
                    </a:lnTo>
                    <a:lnTo>
                      <a:pt x="1928" y="378"/>
                    </a:lnTo>
                    <a:lnTo>
                      <a:pt x="1977" y="437"/>
                    </a:lnTo>
                    <a:lnTo>
                      <a:pt x="2021" y="500"/>
                    </a:lnTo>
                    <a:lnTo>
                      <a:pt x="2061" y="566"/>
                    </a:lnTo>
                    <a:lnTo>
                      <a:pt x="2096" y="635"/>
                    </a:lnTo>
                    <a:lnTo>
                      <a:pt x="2126" y="707"/>
                    </a:lnTo>
                    <a:lnTo>
                      <a:pt x="2152" y="781"/>
                    </a:lnTo>
                    <a:lnTo>
                      <a:pt x="2171" y="858"/>
                    </a:lnTo>
                    <a:lnTo>
                      <a:pt x="2187" y="936"/>
                    </a:lnTo>
                    <a:lnTo>
                      <a:pt x="2195" y="1016"/>
                    </a:lnTo>
                    <a:lnTo>
                      <a:pt x="2198" y="1099"/>
                    </a:lnTo>
                    <a:lnTo>
                      <a:pt x="2195" y="1165"/>
                    </a:lnTo>
                    <a:lnTo>
                      <a:pt x="2186" y="1233"/>
                    </a:lnTo>
                    <a:lnTo>
                      <a:pt x="2170" y="1300"/>
                    </a:lnTo>
                    <a:lnTo>
                      <a:pt x="2150" y="1368"/>
                    </a:lnTo>
                    <a:lnTo>
                      <a:pt x="2126" y="1437"/>
                    </a:lnTo>
                    <a:lnTo>
                      <a:pt x="2098" y="1505"/>
                    </a:lnTo>
                    <a:lnTo>
                      <a:pt x="2066" y="1574"/>
                    </a:lnTo>
                    <a:lnTo>
                      <a:pt x="2032" y="1642"/>
                    </a:lnTo>
                    <a:lnTo>
                      <a:pt x="1998" y="1711"/>
                    </a:lnTo>
                    <a:lnTo>
                      <a:pt x="1961" y="1778"/>
                    </a:lnTo>
                    <a:lnTo>
                      <a:pt x="1923" y="1846"/>
                    </a:lnTo>
                    <a:lnTo>
                      <a:pt x="1885" y="1914"/>
                    </a:lnTo>
                    <a:lnTo>
                      <a:pt x="1848" y="1980"/>
                    </a:lnTo>
                    <a:lnTo>
                      <a:pt x="1813" y="2047"/>
                    </a:lnTo>
                    <a:lnTo>
                      <a:pt x="1779" y="2112"/>
                    </a:lnTo>
                    <a:lnTo>
                      <a:pt x="1748" y="2177"/>
                    </a:lnTo>
                    <a:lnTo>
                      <a:pt x="1720" y="2241"/>
                    </a:lnTo>
                    <a:lnTo>
                      <a:pt x="1695" y="2304"/>
                    </a:lnTo>
                    <a:lnTo>
                      <a:pt x="1673" y="2370"/>
                    </a:lnTo>
                    <a:lnTo>
                      <a:pt x="1651" y="2434"/>
                    </a:lnTo>
                    <a:lnTo>
                      <a:pt x="1632" y="2495"/>
                    </a:lnTo>
                    <a:lnTo>
                      <a:pt x="1614" y="2554"/>
                    </a:lnTo>
                    <a:lnTo>
                      <a:pt x="1597" y="2611"/>
                    </a:lnTo>
                    <a:lnTo>
                      <a:pt x="1582" y="2665"/>
                    </a:lnTo>
                    <a:lnTo>
                      <a:pt x="1566" y="2717"/>
                    </a:lnTo>
                    <a:lnTo>
                      <a:pt x="1551" y="2768"/>
                    </a:lnTo>
                    <a:lnTo>
                      <a:pt x="1536" y="2815"/>
                    </a:lnTo>
                    <a:lnTo>
                      <a:pt x="1521" y="2859"/>
                    </a:lnTo>
                    <a:lnTo>
                      <a:pt x="1506" y="2901"/>
                    </a:lnTo>
                    <a:lnTo>
                      <a:pt x="1490" y="2940"/>
                    </a:lnTo>
                    <a:lnTo>
                      <a:pt x="1472" y="2977"/>
                    </a:lnTo>
                    <a:lnTo>
                      <a:pt x="1454" y="3012"/>
                    </a:lnTo>
                    <a:lnTo>
                      <a:pt x="1435" y="3042"/>
                    </a:lnTo>
                    <a:lnTo>
                      <a:pt x="1413" y="3071"/>
                    </a:lnTo>
                    <a:lnTo>
                      <a:pt x="1390" y="3096"/>
                    </a:lnTo>
                    <a:lnTo>
                      <a:pt x="1364" y="3120"/>
                    </a:lnTo>
                    <a:lnTo>
                      <a:pt x="1336" y="3139"/>
                    </a:lnTo>
                    <a:lnTo>
                      <a:pt x="1305" y="3157"/>
                    </a:lnTo>
                    <a:lnTo>
                      <a:pt x="1271" y="3170"/>
                    </a:lnTo>
                    <a:lnTo>
                      <a:pt x="1233" y="3181"/>
                    </a:lnTo>
                    <a:lnTo>
                      <a:pt x="1192" y="3189"/>
                    </a:lnTo>
                    <a:lnTo>
                      <a:pt x="1148" y="3193"/>
                    </a:lnTo>
                    <a:lnTo>
                      <a:pt x="1099" y="3195"/>
                    </a:lnTo>
                    <a:lnTo>
                      <a:pt x="1049" y="3193"/>
                    </a:lnTo>
                    <a:lnTo>
                      <a:pt x="1003" y="3188"/>
                    </a:lnTo>
                    <a:lnTo>
                      <a:pt x="962" y="3180"/>
                    </a:lnTo>
                    <a:lnTo>
                      <a:pt x="924" y="3168"/>
                    </a:lnTo>
                    <a:lnTo>
                      <a:pt x="889" y="3153"/>
                    </a:lnTo>
                    <a:lnTo>
                      <a:pt x="857" y="3134"/>
                    </a:lnTo>
                    <a:lnTo>
                      <a:pt x="829" y="3113"/>
                    </a:lnTo>
                    <a:lnTo>
                      <a:pt x="803" y="3088"/>
                    </a:lnTo>
                    <a:lnTo>
                      <a:pt x="780" y="3061"/>
                    </a:lnTo>
                    <a:lnTo>
                      <a:pt x="757" y="3029"/>
                    </a:lnTo>
                    <a:lnTo>
                      <a:pt x="738" y="2995"/>
                    </a:lnTo>
                    <a:lnTo>
                      <a:pt x="719" y="2958"/>
                    </a:lnTo>
                    <a:lnTo>
                      <a:pt x="702" y="2919"/>
                    </a:lnTo>
                    <a:lnTo>
                      <a:pt x="685" y="2876"/>
                    </a:lnTo>
                    <a:lnTo>
                      <a:pt x="669" y="2831"/>
                    </a:lnTo>
                    <a:lnTo>
                      <a:pt x="653" y="2782"/>
                    </a:lnTo>
                    <a:lnTo>
                      <a:pt x="638" y="2731"/>
                    </a:lnTo>
                    <a:lnTo>
                      <a:pt x="621" y="2678"/>
                    </a:lnTo>
                    <a:lnTo>
                      <a:pt x="605" y="2621"/>
                    </a:lnTo>
                    <a:lnTo>
                      <a:pt x="588" y="2562"/>
                    </a:lnTo>
                    <a:lnTo>
                      <a:pt x="568" y="2501"/>
                    </a:lnTo>
                    <a:lnTo>
                      <a:pt x="549" y="2437"/>
                    </a:lnTo>
                    <a:lnTo>
                      <a:pt x="526" y="2371"/>
                    </a:lnTo>
                    <a:lnTo>
                      <a:pt x="503" y="2302"/>
                    </a:lnTo>
                    <a:lnTo>
                      <a:pt x="476" y="2235"/>
                    </a:lnTo>
                    <a:lnTo>
                      <a:pt x="447" y="2168"/>
                    </a:lnTo>
                    <a:lnTo>
                      <a:pt x="413" y="2100"/>
                    </a:lnTo>
                    <a:lnTo>
                      <a:pt x="377" y="2030"/>
                    </a:lnTo>
                    <a:lnTo>
                      <a:pt x="338" y="1960"/>
                    </a:lnTo>
                    <a:lnTo>
                      <a:pt x="299" y="1889"/>
                    </a:lnTo>
                    <a:lnTo>
                      <a:pt x="260" y="1818"/>
                    </a:lnTo>
                    <a:lnTo>
                      <a:pt x="221" y="1746"/>
                    </a:lnTo>
                    <a:lnTo>
                      <a:pt x="182" y="1675"/>
                    </a:lnTo>
                    <a:lnTo>
                      <a:pt x="145" y="1602"/>
                    </a:lnTo>
                    <a:lnTo>
                      <a:pt x="111" y="1530"/>
                    </a:lnTo>
                    <a:lnTo>
                      <a:pt x="81" y="1457"/>
                    </a:lnTo>
                    <a:lnTo>
                      <a:pt x="53" y="1386"/>
                    </a:lnTo>
                    <a:lnTo>
                      <a:pt x="31" y="1313"/>
                    </a:lnTo>
                    <a:lnTo>
                      <a:pt x="14" y="1241"/>
                    </a:lnTo>
                    <a:lnTo>
                      <a:pt x="4" y="1169"/>
                    </a:lnTo>
                    <a:lnTo>
                      <a:pt x="0" y="1099"/>
                    </a:lnTo>
                    <a:lnTo>
                      <a:pt x="3" y="1016"/>
                    </a:lnTo>
                    <a:lnTo>
                      <a:pt x="12" y="936"/>
                    </a:lnTo>
                    <a:lnTo>
                      <a:pt x="27" y="858"/>
                    </a:lnTo>
                    <a:lnTo>
                      <a:pt x="47" y="781"/>
                    </a:lnTo>
                    <a:lnTo>
                      <a:pt x="72" y="707"/>
                    </a:lnTo>
                    <a:lnTo>
                      <a:pt x="102" y="635"/>
                    </a:lnTo>
                    <a:lnTo>
                      <a:pt x="137" y="566"/>
                    </a:lnTo>
                    <a:lnTo>
                      <a:pt x="177" y="500"/>
                    </a:lnTo>
                    <a:lnTo>
                      <a:pt x="221" y="437"/>
                    </a:lnTo>
                    <a:lnTo>
                      <a:pt x="270" y="378"/>
                    </a:lnTo>
                    <a:lnTo>
                      <a:pt x="322" y="322"/>
                    </a:lnTo>
                    <a:lnTo>
                      <a:pt x="378" y="270"/>
                    </a:lnTo>
                    <a:lnTo>
                      <a:pt x="437" y="221"/>
                    </a:lnTo>
                    <a:lnTo>
                      <a:pt x="501" y="177"/>
                    </a:lnTo>
                    <a:lnTo>
                      <a:pt x="567" y="137"/>
                    </a:lnTo>
                    <a:lnTo>
                      <a:pt x="636" y="102"/>
                    </a:lnTo>
                    <a:lnTo>
                      <a:pt x="707" y="72"/>
                    </a:lnTo>
                    <a:lnTo>
                      <a:pt x="782" y="46"/>
                    </a:lnTo>
                    <a:lnTo>
                      <a:pt x="858" y="27"/>
                    </a:lnTo>
                    <a:lnTo>
                      <a:pt x="937" y="12"/>
                    </a:lnTo>
                    <a:lnTo>
                      <a:pt x="1017" y="3"/>
                    </a:lnTo>
                    <a:lnTo>
                      <a:pt x="1099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0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vert="horz" wrap="square" lIns="45715" tIns="22858" rIns="45715" bIns="2285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ES" sz="900" dirty="0">
                  <a:latin typeface="阿里巴巴普惠体 R" panose="00020600040101010101" pitchFamily="18" charset="-122"/>
                </a:endParaRPr>
              </a:p>
            </p:txBody>
          </p:sp>
          <p:sp>
            <p:nvSpPr>
              <p:cNvPr id="28" name="Freeform 7"/>
              <p:cNvSpPr/>
              <p:nvPr/>
            </p:nvSpPr>
            <p:spPr bwMode="auto">
              <a:xfrm>
                <a:off x="14302" y="2714"/>
                <a:ext cx="324" cy="324"/>
              </a:xfrm>
              <a:custGeom>
                <a:avLst/>
                <a:gdLst>
                  <a:gd name="T0" fmla="*/ 599 w 649"/>
                  <a:gd name="T1" fmla="*/ 0 h 649"/>
                  <a:gd name="T2" fmla="*/ 615 w 649"/>
                  <a:gd name="T3" fmla="*/ 2 h 649"/>
                  <a:gd name="T4" fmla="*/ 628 w 649"/>
                  <a:gd name="T5" fmla="*/ 10 h 649"/>
                  <a:gd name="T6" fmla="*/ 639 w 649"/>
                  <a:gd name="T7" fmla="*/ 21 h 649"/>
                  <a:gd name="T8" fmla="*/ 646 w 649"/>
                  <a:gd name="T9" fmla="*/ 34 h 649"/>
                  <a:gd name="T10" fmla="*/ 649 w 649"/>
                  <a:gd name="T11" fmla="*/ 49 h 649"/>
                  <a:gd name="T12" fmla="*/ 646 w 649"/>
                  <a:gd name="T13" fmla="*/ 66 h 649"/>
                  <a:gd name="T14" fmla="*/ 639 w 649"/>
                  <a:gd name="T15" fmla="*/ 80 h 649"/>
                  <a:gd name="T16" fmla="*/ 628 w 649"/>
                  <a:gd name="T17" fmla="*/ 90 h 649"/>
                  <a:gd name="T18" fmla="*/ 615 w 649"/>
                  <a:gd name="T19" fmla="*/ 97 h 649"/>
                  <a:gd name="T20" fmla="*/ 599 w 649"/>
                  <a:gd name="T21" fmla="*/ 100 h 649"/>
                  <a:gd name="T22" fmla="*/ 544 w 649"/>
                  <a:gd name="T23" fmla="*/ 104 h 649"/>
                  <a:gd name="T24" fmla="*/ 492 w 649"/>
                  <a:gd name="T25" fmla="*/ 112 h 649"/>
                  <a:gd name="T26" fmla="*/ 441 w 649"/>
                  <a:gd name="T27" fmla="*/ 126 h 649"/>
                  <a:gd name="T28" fmla="*/ 393 w 649"/>
                  <a:gd name="T29" fmla="*/ 144 h 649"/>
                  <a:gd name="T30" fmla="*/ 347 w 649"/>
                  <a:gd name="T31" fmla="*/ 168 h 649"/>
                  <a:gd name="T32" fmla="*/ 304 w 649"/>
                  <a:gd name="T33" fmla="*/ 196 h 649"/>
                  <a:gd name="T34" fmla="*/ 264 w 649"/>
                  <a:gd name="T35" fmla="*/ 229 h 649"/>
                  <a:gd name="T36" fmla="*/ 229 w 649"/>
                  <a:gd name="T37" fmla="*/ 265 h 649"/>
                  <a:gd name="T38" fmla="*/ 196 w 649"/>
                  <a:gd name="T39" fmla="*/ 305 h 649"/>
                  <a:gd name="T40" fmla="*/ 168 w 649"/>
                  <a:gd name="T41" fmla="*/ 348 h 649"/>
                  <a:gd name="T42" fmla="*/ 144 w 649"/>
                  <a:gd name="T43" fmla="*/ 394 h 649"/>
                  <a:gd name="T44" fmla="*/ 125 w 649"/>
                  <a:gd name="T45" fmla="*/ 442 h 649"/>
                  <a:gd name="T46" fmla="*/ 111 w 649"/>
                  <a:gd name="T47" fmla="*/ 493 h 649"/>
                  <a:gd name="T48" fmla="*/ 103 w 649"/>
                  <a:gd name="T49" fmla="*/ 545 h 649"/>
                  <a:gd name="T50" fmla="*/ 100 w 649"/>
                  <a:gd name="T51" fmla="*/ 600 h 649"/>
                  <a:gd name="T52" fmla="*/ 97 w 649"/>
                  <a:gd name="T53" fmla="*/ 615 h 649"/>
                  <a:gd name="T54" fmla="*/ 90 w 649"/>
                  <a:gd name="T55" fmla="*/ 628 h 649"/>
                  <a:gd name="T56" fmla="*/ 79 w 649"/>
                  <a:gd name="T57" fmla="*/ 640 h 649"/>
                  <a:gd name="T58" fmla="*/ 65 w 649"/>
                  <a:gd name="T59" fmla="*/ 647 h 649"/>
                  <a:gd name="T60" fmla="*/ 50 w 649"/>
                  <a:gd name="T61" fmla="*/ 649 h 649"/>
                  <a:gd name="T62" fmla="*/ 33 w 649"/>
                  <a:gd name="T63" fmla="*/ 647 h 649"/>
                  <a:gd name="T64" fmla="*/ 20 w 649"/>
                  <a:gd name="T65" fmla="*/ 640 h 649"/>
                  <a:gd name="T66" fmla="*/ 9 w 649"/>
                  <a:gd name="T67" fmla="*/ 628 h 649"/>
                  <a:gd name="T68" fmla="*/ 2 w 649"/>
                  <a:gd name="T69" fmla="*/ 615 h 649"/>
                  <a:gd name="T70" fmla="*/ 0 w 649"/>
                  <a:gd name="T71" fmla="*/ 600 h 649"/>
                  <a:gd name="T72" fmla="*/ 3 w 649"/>
                  <a:gd name="T73" fmla="*/ 539 h 649"/>
                  <a:gd name="T74" fmla="*/ 12 w 649"/>
                  <a:gd name="T75" fmla="*/ 478 h 649"/>
                  <a:gd name="T76" fmla="*/ 26 w 649"/>
                  <a:gd name="T77" fmla="*/ 421 h 649"/>
                  <a:gd name="T78" fmla="*/ 47 w 649"/>
                  <a:gd name="T79" fmla="*/ 366 h 649"/>
                  <a:gd name="T80" fmla="*/ 72 w 649"/>
                  <a:gd name="T81" fmla="*/ 314 h 649"/>
                  <a:gd name="T82" fmla="*/ 102 w 649"/>
                  <a:gd name="T83" fmla="*/ 265 h 649"/>
                  <a:gd name="T84" fmla="*/ 137 w 649"/>
                  <a:gd name="T85" fmla="*/ 218 h 649"/>
                  <a:gd name="T86" fmla="*/ 175 w 649"/>
                  <a:gd name="T87" fmla="*/ 176 h 649"/>
                  <a:gd name="T88" fmla="*/ 218 w 649"/>
                  <a:gd name="T89" fmla="*/ 137 h 649"/>
                  <a:gd name="T90" fmla="*/ 264 w 649"/>
                  <a:gd name="T91" fmla="*/ 103 h 649"/>
                  <a:gd name="T92" fmla="*/ 313 w 649"/>
                  <a:gd name="T93" fmla="*/ 73 h 649"/>
                  <a:gd name="T94" fmla="*/ 365 w 649"/>
                  <a:gd name="T95" fmla="*/ 47 h 649"/>
                  <a:gd name="T96" fmla="*/ 421 w 649"/>
                  <a:gd name="T97" fmla="*/ 27 h 649"/>
                  <a:gd name="T98" fmla="*/ 479 w 649"/>
                  <a:gd name="T99" fmla="*/ 13 h 649"/>
                  <a:gd name="T100" fmla="*/ 538 w 649"/>
                  <a:gd name="T101" fmla="*/ 3 h 649"/>
                  <a:gd name="T102" fmla="*/ 599 w 649"/>
                  <a:gd name="T103" fmla="*/ 0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49" h="649">
                    <a:moveTo>
                      <a:pt x="599" y="0"/>
                    </a:moveTo>
                    <a:lnTo>
                      <a:pt x="615" y="2"/>
                    </a:lnTo>
                    <a:lnTo>
                      <a:pt x="628" y="10"/>
                    </a:lnTo>
                    <a:lnTo>
                      <a:pt x="639" y="21"/>
                    </a:lnTo>
                    <a:lnTo>
                      <a:pt x="646" y="34"/>
                    </a:lnTo>
                    <a:lnTo>
                      <a:pt x="649" y="49"/>
                    </a:lnTo>
                    <a:lnTo>
                      <a:pt x="646" y="66"/>
                    </a:lnTo>
                    <a:lnTo>
                      <a:pt x="639" y="80"/>
                    </a:lnTo>
                    <a:lnTo>
                      <a:pt x="628" y="90"/>
                    </a:lnTo>
                    <a:lnTo>
                      <a:pt x="615" y="97"/>
                    </a:lnTo>
                    <a:lnTo>
                      <a:pt x="599" y="100"/>
                    </a:lnTo>
                    <a:lnTo>
                      <a:pt x="544" y="104"/>
                    </a:lnTo>
                    <a:lnTo>
                      <a:pt x="492" y="112"/>
                    </a:lnTo>
                    <a:lnTo>
                      <a:pt x="441" y="126"/>
                    </a:lnTo>
                    <a:lnTo>
                      <a:pt x="393" y="144"/>
                    </a:lnTo>
                    <a:lnTo>
                      <a:pt x="347" y="168"/>
                    </a:lnTo>
                    <a:lnTo>
                      <a:pt x="304" y="196"/>
                    </a:lnTo>
                    <a:lnTo>
                      <a:pt x="264" y="229"/>
                    </a:lnTo>
                    <a:lnTo>
                      <a:pt x="229" y="265"/>
                    </a:lnTo>
                    <a:lnTo>
                      <a:pt x="196" y="305"/>
                    </a:lnTo>
                    <a:lnTo>
                      <a:pt x="168" y="348"/>
                    </a:lnTo>
                    <a:lnTo>
                      <a:pt x="144" y="394"/>
                    </a:lnTo>
                    <a:lnTo>
                      <a:pt x="125" y="442"/>
                    </a:lnTo>
                    <a:lnTo>
                      <a:pt x="111" y="493"/>
                    </a:lnTo>
                    <a:lnTo>
                      <a:pt x="103" y="545"/>
                    </a:lnTo>
                    <a:lnTo>
                      <a:pt x="100" y="600"/>
                    </a:lnTo>
                    <a:lnTo>
                      <a:pt x="97" y="615"/>
                    </a:lnTo>
                    <a:lnTo>
                      <a:pt x="90" y="628"/>
                    </a:lnTo>
                    <a:lnTo>
                      <a:pt x="79" y="640"/>
                    </a:lnTo>
                    <a:lnTo>
                      <a:pt x="65" y="647"/>
                    </a:lnTo>
                    <a:lnTo>
                      <a:pt x="50" y="649"/>
                    </a:lnTo>
                    <a:lnTo>
                      <a:pt x="33" y="647"/>
                    </a:lnTo>
                    <a:lnTo>
                      <a:pt x="20" y="640"/>
                    </a:lnTo>
                    <a:lnTo>
                      <a:pt x="9" y="628"/>
                    </a:lnTo>
                    <a:lnTo>
                      <a:pt x="2" y="615"/>
                    </a:lnTo>
                    <a:lnTo>
                      <a:pt x="0" y="600"/>
                    </a:lnTo>
                    <a:lnTo>
                      <a:pt x="3" y="539"/>
                    </a:lnTo>
                    <a:lnTo>
                      <a:pt x="12" y="478"/>
                    </a:lnTo>
                    <a:lnTo>
                      <a:pt x="26" y="421"/>
                    </a:lnTo>
                    <a:lnTo>
                      <a:pt x="47" y="366"/>
                    </a:lnTo>
                    <a:lnTo>
                      <a:pt x="72" y="314"/>
                    </a:lnTo>
                    <a:lnTo>
                      <a:pt x="102" y="265"/>
                    </a:lnTo>
                    <a:lnTo>
                      <a:pt x="137" y="218"/>
                    </a:lnTo>
                    <a:lnTo>
                      <a:pt x="175" y="176"/>
                    </a:lnTo>
                    <a:lnTo>
                      <a:pt x="218" y="137"/>
                    </a:lnTo>
                    <a:lnTo>
                      <a:pt x="264" y="103"/>
                    </a:lnTo>
                    <a:lnTo>
                      <a:pt x="313" y="73"/>
                    </a:lnTo>
                    <a:lnTo>
                      <a:pt x="365" y="47"/>
                    </a:lnTo>
                    <a:lnTo>
                      <a:pt x="421" y="27"/>
                    </a:lnTo>
                    <a:lnTo>
                      <a:pt x="479" y="13"/>
                    </a:lnTo>
                    <a:lnTo>
                      <a:pt x="538" y="3"/>
                    </a:lnTo>
                    <a:lnTo>
                      <a:pt x="599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vert="horz" wrap="square" lIns="45715" tIns="22858" rIns="45715" bIns="2285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ES" sz="900" dirty="0">
                  <a:latin typeface="阿里巴巴普惠体 R" panose="00020600040101010101" pitchFamily="18" charset="-122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6765441" y="1819996"/>
            <a:ext cx="1358857" cy="1556896"/>
            <a:chOff x="6754551" y="2159730"/>
            <a:chExt cx="1358857" cy="1556896"/>
          </a:xfrm>
        </p:grpSpPr>
        <p:sp>
          <p:nvSpPr>
            <p:cNvPr id="23" name="Forma libre 37"/>
            <p:cNvSpPr>
              <a:spLocks noChangeAspect="1"/>
            </p:cNvSpPr>
            <p:nvPr/>
          </p:nvSpPr>
          <p:spPr bwMode="auto">
            <a:xfrm>
              <a:off x="6754551" y="2159730"/>
              <a:ext cx="1358857" cy="1556896"/>
            </a:xfrm>
            <a:custGeom>
              <a:avLst/>
              <a:gdLst>
                <a:gd name="connsiteX0" fmla="*/ 1710190 w 3420380"/>
                <a:gd name="connsiteY0" fmla="*/ 0 h 3918864"/>
                <a:gd name="connsiteX1" fmla="*/ 3420380 w 3420380"/>
                <a:gd name="connsiteY1" fmla="*/ 1710190 h 3918864"/>
                <a:gd name="connsiteX2" fmla="*/ 1710190 w 3420380"/>
                <a:gd name="connsiteY2" fmla="*/ 3420380 h 3918864"/>
                <a:gd name="connsiteX3" fmla="*/ 1201632 w 3420380"/>
                <a:gd name="connsiteY3" fmla="*/ 3343494 h 3918864"/>
                <a:gd name="connsiteX4" fmla="*/ 1144146 w 3420380"/>
                <a:gd name="connsiteY4" fmla="*/ 3322453 h 3918864"/>
                <a:gd name="connsiteX5" fmla="*/ 1141000 w 3420380"/>
                <a:gd name="connsiteY5" fmla="*/ 3393625 h 3918864"/>
                <a:gd name="connsiteX6" fmla="*/ 1217887 w 3420380"/>
                <a:gd name="connsiteY6" fmla="*/ 3902184 h 3918864"/>
                <a:gd name="connsiteX7" fmla="*/ 1223992 w 3420380"/>
                <a:gd name="connsiteY7" fmla="*/ 3918864 h 3918864"/>
                <a:gd name="connsiteX8" fmla="*/ 1220300 w 3420380"/>
                <a:gd name="connsiteY8" fmla="*/ 3916708 h 3918864"/>
                <a:gd name="connsiteX9" fmla="*/ 0 w 3420380"/>
                <a:gd name="connsiteY9" fmla="*/ 1710191 h 3918864"/>
                <a:gd name="connsiteX10" fmla="*/ 0 w 3420380"/>
                <a:gd name="connsiteY10" fmla="*/ 1710190 h 3918864"/>
                <a:gd name="connsiteX11" fmla="*/ 1710190 w 3420380"/>
                <a:gd name="connsiteY11" fmla="*/ 0 h 391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20380" h="3918864">
                  <a:moveTo>
                    <a:pt x="1710190" y="0"/>
                  </a:moveTo>
                  <a:cubicBezTo>
                    <a:pt x="2654702" y="0"/>
                    <a:pt x="3420380" y="765678"/>
                    <a:pt x="3420380" y="1710190"/>
                  </a:cubicBezTo>
                  <a:cubicBezTo>
                    <a:pt x="3420380" y="2654702"/>
                    <a:pt x="2654702" y="3420380"/>
                    <a:pt x="1710190" y="3420380"/>
                  </a:cubicBezTo>
                  <a:cubicBezTo>
                    <a:pt x="1533094" y="3420380"/>
                    <a:pt x="1362285" y="3393462"/>
                    <a:pt x="1201632" y="3343494"/>
                  </a:cubicBezTo>
                  <a:lnTo>
                    <a:pt x="1144146" y="3322453"/>
                  </a:lnTo>
                  <a:lnTo>
                    <a:pt x="1141000" y="3393625"/>
                  </a:lnTo>
                  <a:cubicBezTo>
                    <a:pt x="1141000" y="3570721"/>
                    <a:pt x="1167918" y="3741530"/>
                    <a:pt x="1217887" y="3902184"/>
                  </a:cubicBezTo>
                  <a:lnTo>
                    <a:pt x="1223992" y="3918864"/>
                  </a:lnTo>
                  <a:lnTo>
                    <a:pt x="1220300" y="3916708"/>
                  </a:lnTo>
                  <a:cubicBezTo>
                    <a:pt x="484059" y="3438513"/>
                    <a:pt x="0" y="2628699"/>
                    <a:pt x="0" y="1710191"/>
                  </a:cubicBezTo>
                  <a:lnTo>
                    <a:pt x="0" y="1710190"/>
                  </a:lnTo>
                  <a:cubicBezTo>
                    <a:pt x="0" y="765678"/>
                    <a:pt x="765678" y="0"/>
                    <a:pt x="1710190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lIns="0" tIns="0" rIns="0" b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08405"/>
              <a:endParaRPr lang="es-ES" sz="14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阿里巴巴普惠体 R" panose="00020600040101010101" pitchFamily="18" charset="-122"/>
                <a:ea typeface="阿里巴巴普惠体 R" panose="00020600040101010101" pitchFamily="18" charset="-122"/>
                <a:cs typeface="Segoe UI" panose="020B0502040204020203" pitchFamily="34" charset="0"/>
              </a:endParaRPr>
            </a:p>
          </p:txBody>
        </p:sp>
        <p:sp>
          <p:nvSpPr>
            <p:cNvPr id="21" name="Freeform 12"/>
            <p:cNvSpPr>
              <a:spLocks noChangeAspect="1" noEditPoints="1"/>
            </p:cNvSpPr>
            <p:nvPr/>
          </p:nvSpPr>
          <p:spPr bwMode="auto">
            <a:xfrm>
              <a:off x="7204833" y="2613229"/>
              <a:ext cx="458292" cy="453468"/>
            </a:xfrm>
            <a:custGeom>
              <a:avLst/>
              <a:gdLst>
                <a:gd name="T0" fmla="*/ 1210 w 3228"/>
                <a:gd name="T1" fmla="*/ 2995 h 3195"/>
                <a:gd name="T2" fmla="*/ 1118 w 3228"/>
                <a:gd name="T3" fmla="*/ 2762 h 3195"/>
                <a:gd name="T4" fmla="*/ 822 w 3228"/>
                <a:gd name="T5" fmla="*/ 1897 h 3195"/>
                <a:gd name="T6" fmla="*/ 2035 w 3228"/>
                <a:gd name="T7" fmla="*/ 1697 h 3195"/>
                <a:gd name="T8" fmla="*/ 2490 w 3228"/>
                <a:gd name="T9" fmla="*/ 1561 h 3195"/>
                <a:gd name="T10" fmla="*/ 2490 w 3228"/>
                <a:gd name="T11" fmla="*/ 1235 h 3195"/>
                <a:gd name="T12" fmla="*/ 2035 w 3228"/>
                <a:gd name="T13" fmla="*/ 1099 h 3195"/>
                <a:gd name="T14" fmla="*/ 234 w 3228"/>
                <a:gd name="T15" fmla="*/ 1235 h 3195"/>
                <a:gd name="T16" fmla="*/ 234 w 3228"/>
                <a:gd name="T17" fmla="*/ 1561 h 3195"/>
                <a:gd name="T18" fmla="*/ 1111 w 3228"/>
                <a:gd name="T19" fmla="*/ 1697 h 3195"/>
                <a:gd name="T20" fmla="*/ 1011 w 3228"/>
                <a:gd name="T21" fmla="*/ 1347 h 3195"/>
                <a:gd name="T22" fmla="*/ 1859 w 3228"/>
                <a:gd name="T23" fmla="*/ 897 h 3195"/>
                <a:gd name="T24" fmla="*/ 1334 w 3228"/>
                <a:gd name="T25" fmla="*/ 1099 h 3195"/>
                <a:gd name="T26" fmla="*/ 1142 w 3228"/>
                <a:gd name="T27" fmla="*/ 1235 h 3195"/>
                <a:gd name="T28" fmla="*/ 1142 w 3228"/>
                <a:gd name="T29" fmla="*/ 1561 h 3195"/>
                <a:gd name="T30" fmla="*/ 1311 w 3228"/>
                <a:gd name="T31" fmla="*/ 1698 h 3195"/>
                <a:gd name="T32" fmla="*/ 1800 w 3228"/>
                <a:gd name="T33" fmla="*/ 1856 h 3195"/>
                <a:gd name="T34" fmla="*/ 1823 w 3228"/>
                <a:gd name="T35" fmla="*/ 1194 h 3195"/>
                <a:gd name="T36" fmla="*/ 2376 w 3228"/>
                <a:gd name="T37" fmla="*/ 251 h 3195"/>
                <a:gd name="T38" fmla="*/ 2141 w 3228"/>
                <a:gd name="T39" fmla="*/ 616 h 3195"/>
                <a:gd name="T40" fmla="*/ 2449 w 3228"/>
                <a:gd name="T41" fmla="*/ 923 h 3195"/>
                <a:gd name="T42" fmla="*/ 2689 w 3228"/>
                <a:gd name="T43" fmla="*/ 1190 h 3195"/>
                <a:gd name="T44" fmla="*/ 2689 w 3228"/>
                <a:gd name="T45" fmla="*/ 1606 h 3195"/>
                <a:gd name="T46" fmla="*/ 2449 w 3228"/>
                <a:gd name="T47" fmla="*/ 1872 h 3195"/>
                <a:gd name="T48" fmla="*/ 2141 w 3228"/>
                <a:gd name="T49" fmla="*/ 2180 h 3195"/>
                <a:gd name="T50" fmla="*/ 2376 w 3228"/>
                <a:gd name="T51" fmla="*/ 2545 h 3195"/>
                <a:gd name="T52" fmla="*/ 2674 w 3228"/>
                <a:gd name="T53" fmla="*/ 2541 h 3195"/>
                <a:gd name="T54" fmla="*/ 2916 w 3228"/>
                <a:gd name="T55" fmla="*/ 2148 h 3195"/>
                <a:gd name="T56" fmla="*/ 3025 w 3228"/>
                <a:gd name="T57" fmla="*/ 1491 h 3195"/>
                <a:gd name="T58" fmla="*/ 2958 w 3228"/>
                <a:gd name="T59" fmla="*/ 794 h 3195"/>
                <a:gd name="T60" fmla="*/ 2745 w 3228"/>
                <a:gd name="T61" fmla="*/ 322 h 3195"/>
                <a:gd name="T62" fmla="*/ 2573 w 3228"/>
                <a:gd name="T63" fmla="*/ 3 h 3195"/>
                <a:gd name="T64" fmla="*/ 2912 w 3228"/>
                <a:gd name="T65" fmla="*/ 208 h 3195"/>
                <a:gd name="T66" fmla="*/ 3129 w 3228"/>
                <a:gd name="T67" fmla="*/ 659 h 3195"/>
                <a:gd name="T68" fmla="*/ 3224 w 3228"/>
                <a:gd name="T69" fmla="*/ 1244 h 3195"/>
                <a:gd name="T70" fmla="*/ 3193 w 3228"/>
                <a:gd name="T71" fmla="*/ 1855 h 3195"/>
                <a:gd name="T72" fmla="*/ 3035 w 3228"/>
                <a:gd name="T73" fmla="*/ 2386 h 3195"/>
                <a:gd name="T74" fmla="*/ 2757 w 3228"/>
                <a:gd name="T75" fmla="*/ 2728 h 3195"/>
                <a:gd name="T76" fmla="*/ 2375 w 3228"/>
                <a:gd name="T77" fmla="*/ 2771 h 3195"/>
                <a:gd name="T78" fmla="*/ 2067 w 3228"/>
                <a:gd name="T79" fmla="*/ 2491 h 3195"/>
                <a:gd name="T80" fmla="*/ 1773 w 3228"/>
                <a:gd name="T81" fmla="*/ 2088 h 3195"/>
                <a:gd name="T82" fmla="*/ 1382 w 3228"/>
                <a:gd name="T83" fmla="*/ 1906 h 3195"/>
                <a:gd name="T84" fmla="*/ 1343 w 3228"/>
                <a:gd name="T85" fmla="*/ 1926 h 3195"/>
                <a:gd name="T86" fmla="*/ 1311 w 3228"/>
                <a:gd name="T87" fmla="*/ 2696 h 3195"/>
                <a:gd name="T88" fmla="*/ 1394 w 3228"/>
                <a:gd name="T89" fmla="*/ 2825 h 3195"/>
                <a:gd name="T90" fmla="*/ 1373 w 3228"/>
                <a:gd name="T91" fmla="*/ 3114 h 3195"/>
                <a:gd name="T92" fmla="*/ 774 w 3228"/>
                <a:gd name="T93" fmla="*/ 3192 h 3195"/>
                <a:gd name="T94" fmla="*/ 608 w 3228"/>
                <a:gd name="T95" fmla="*/ 3028 h 3195"/>
                <a:gd name="T96" fmla="*/ 506 w 3228"/>
                <a:gd name="T97" fmla="*/ 1925 h 3195"/>
                <a:gd name="T98" fmla="*/ 198 w 3228"/>
                <a:gd name="T99" fmla="*/ 1830 h 3195"/>
                <a:gd name="T100" fmla="*/ 9 w 3228"/>
                <a:gd name="T101" fmla="*/ 1506 h 3195"/>
                <a:gd name="T102" fmla="*/ 77 w 3228"/>
                <a:gd name="T103" fmla="*/ 1101 h 3195"/>
                <a:gd name="T104" fmla="*/ 359 w 3228"/>
                <a:gd name="T105" fmla="*/ 902 h 3195"/>
                <a:gd name="T106" fmla="*/ 1673 w 3228"/>
                <a:gd name="T107" fmla="*/ 788 h 3195"/>
                <a:gd name="T108" fmla="*/ 2034 w 3228"/>
                <a:gd name="T109" fmla="*/ 356 h 3195"/>
                <a:gd name="T110" fmla="*/ 2286 w 3228"/>
                <a:gd name="T111" fmla="*/ 68 h 3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28" h="3195">
                  <a:moveTo>
                    <a:pt x="752" y="1897"/>
                  </a:moveTo>
                  <a:lnTo>
                    <a:pt x="771" y="1933"/>
                  </a:lnTo>
                  <a:lnTo>
                    <a:pt x="786" y="1972"/>
                  </a:lnTo>
                  <a:lnTo>
                    <a:pt x="798" y="2012"/>
                  </a:lnTo>
                  <a:lnTo>
                    <a:pt x="804" y="2054"/>
                  </a:lnTo>
                  <a:lnTo>
                    <a:pt x="807" y="2097"/>
                  </a:lnTo>
                  <a:lnTo>
                    <a:pt x="807" y="2995"/>
                  </a:lnTo>
                  <a:lnTo>
                    <a:pt x="1210" y="2995"/>
                  </a:lnTo>
                  <a:lnTo>
                    <a:pt x="1210" y="2910"/>
                  </a:lnTo>
                  <a:lnTo>
                    <a:pt x="1196" y="2894"/>
                  </a:lnTo>
                  <a:lnTo>
                    <a:pt x="1183" y="2879"/>
                  </a:lnTo>
                  <a:lnTo>
                    <a:pt x="1169" y="2860"/>
                  </a:lnTo>
                  <a:lnTo>
                    <a:pt x="1155" y="2840"/>
                  </a:lnTo>
                  <a:lnTo>
                    <a:pt x="1141" y="2817"/>
                  </a:lnTo>
                  <a:lnTo>
                    <a:pt x="1129" y="2791"/>
                  </a:lnTo>
                  <a:lnTo>
                    <a:pt x="1118" y="2762"/>
                  </a:lnTo>
                  <a:lnTo>
                    <a:pt x="1112" y="2731"/>
                  </a:lnTo>
                  <a:lnTo>
                    <a:pt x="1109" y="2696"/>
                  </a:lnTo>
                  <a:lnTo>
                    <a:pt x="1109" y="1997"/>
                  </a:lnTo>
                  <a:lnTo>
                    <a:pt x="1111" y="1963"/>
                  </a:lnTo>
                  <a:lnTo>
                    <a:pt x="1117" y="1930"/>
                  </a:lnTo>
                  <a:lnTo>
                    <a:pt x="1127" y="1898"/>
                  </a:lnTo>
                  <a:lnTo>
                    <a:pt x="822" y="1898"/>
                  </a:lnTo>
                  <a:lnTo>
                    <a:pt x="822" y="1897"/>
                  </a:lnTo>
                  <a:lnTo>
                    <a:pt x="752" y="1897"/>
                  </a:lnTo>
                  <a:close/>
                  <a:moveTo>
                    <a:pt x="2035" y="1099"/>
                  </a:moveTo>
                  <a:lnTo>
                    <a:pt x="2025" y="1196"/>
                  </a:lnTo>
                  <a:lnTo>
                    <a:pt x="2020" y="1296"/>
                  </a:lnTo>
                  <a:lnTo>
                    <a:pt x="2018" y="1398"/>
                  </a:lnTo>
                  <a:lnTo>
                    <a:pt x="2020" y="1500"/>
                  </a:lnTo>
                  <a:lnTo>
                    <a:pt x="2025" y="1600"/>
                  </a:lnTo>
                  <a:lnTo>
                    <a:pt x="2035" y="1697"/>
                  </a:lnTo>
                  <a:lnTo>
                    <a:pt x="2320" y="1697"/>
                  </a:lnTo>
                  <a:lnTo>
                    <a:pt x="2350" y="1694"/>
                  </a:lnTo>
                  <a:lnTo>
                    <a:pt x="2378" y="1685"/>
                  </a:lnTo>
                  <a:lnTo>
                    <a:pt x="2405" y="1670"/>
                  </a:lnTo>
                  <a:lnTo>
                    <a:pt x="2430" y="1649"/>
                  </a:lnTo>
                  <a:lnTo>
                    <a:pt x="2453" y="1624"/>
                  </a:lnTo>
                  <a:lnTo>
                    <a:pt x="2472" y="1594"/>
                  </a:lnTo>
                  <a:lnTo>
                    <a:pt x="2490" y="1561"/>
                  </a:lnTo>
                  <a:lnTo>
                    <a:pt x="2503" y="1525"/>
                  </a:lnTo>
                  <a:lnTo>
                    <a:pt x="2513" y="1485"/>
                  </a:lnTo>
                  <a:lnTo>
                    <a:pt x="2520" y="1442"/>
                  </a:lnTo>
                  <a:lnTo>
                    <a:pt x="2523" y="1398"/>
                  </a:lnTo>
                  <a:lnTo>
                    <a:pt x="2520" y="1353"/>
                  </a:lnTo>
                  <a:lnTo>
                    <a:pt x="2513" y="1311"/>
                  </a:lnTo>
                  <a:lnTo>
                    <a:pt x="2503" y="1271"/>
                  </a:lnTo>
                  <a:lnTo>
                    <a:pt x="2490" y="1235"/>
                  </a:lnTo>
                  <a:lnTo>
                    <a:pt x="2472" y="1201"/>
                  </a:lnTo>
                  <a:lnTo>
                    <a:pt x="2453" y="1171"/>
                  </a:lnTo>
                  <a:lnTo>
                    <a:pt x="2430" y="1147"/>
                  </a:lnTo>
                  <a:lnTo>
                    <a:pt x="2405" y="1126"/>
                  </a:lnTo>
                  <a:lnTo>
                    <a:pt x="2378" y="1111"/>
                  </a:lnTo>
                  <a:lnTo>
                    <a:pt x="2350" y="1102"/>
                  </a:lnTo>
                  <a:lnTo>
                    <a:pt x="2320" y="1099"/>
                  </a:lnTo>
                  <a:lnTo>
                    <a:pt x="2035" y="1099"/>
                  </a:lnTo>
                  <a:close/>
                  <a:moveTo>
                    <a:pt x="403" y="1099"/>
                  </a:moveTo>
                  <a:lnTo>
                    <a:pt x="373" y="1102"/>
                  </a:lnTo>
                  <a:lnTo>
                    <a:pt x="346" y="1111"/>
                  </a:lnTo>
                  <a:lnTo>
                    <a:pt x="319" y="1126"/>
                  </a:lnTo>
                  <a:lnTo>
                    <a:pt x="294" y="1147"/>
                  </a:lnTo>
                  <a:lnTo>
                    <a:pt x="271" y="1171"/>
                  </a:lnTo>
                  <a:lnTo>
                    <a:pt x="252" y="1201"/>
                  </a:lnTo>
                  <a:lnTo>
                    <a:pt x="234" y="1235"/>
                  </a:lnTo>
                  <a:lnTo>
                    <a:pt x="221" y="1271"/>
                  </a:lnTo>
                  <a:lnTo>
                    <a:pt x="210" y="1311"/>
                  </a:lnTo>
                  <a:lnTo>
                    <a:pt x="204" y="1353"/>
                  </a:lnTo>
                  <a:lnTo>
                    <a:pt x="202" y="1398"/>
                  </a:lnTo>
                  <a:lnTo>
                    <a:pt x="204" y="1442"/>
                  </a:lnTo>
                  <a:lnTo>
                    <a:pt x="210" y="1485"/>
                  </a:lnTo>
                  <a:lnTo>
                    <a:pt x="221" y="1525"/>
                  </a:lnTo>
                  <a:lnTo>
                    <a:pt x="234" y="1561"/>
                  </a:lnTo>
                  <a:lnTo>
                    <a:pt x="252" y="1594"/>
                  </a:lnTo>
                  <a:lnTo>
                    <a:pt x="271" y="1624"/>
                  </a:lnTo>
                  <a:lnTo>
                    <a:pt x="294" y="1649"/>
                  </a:lnTo>
                  <a:lnTo>
                    <a:pt x="319" y="1670"/>
                  </a:lnTo>
                  <a:lnTo>
                    <a:pt x="346" y="1685"/>
                  </a:lnTo>
                  <a:lnTo>
                    <a:pt x="373" y="1694"/>
                  </a:lnTo>
                  <a:lnTo>
                    <a:pt x="403" y="1697"/>
                  </a:lnTo>
                  <a:lnTo>
                    <a:pt x="1111" y="1697"/>
                  </a:lnTo>
                  <a:lnTo>
                    <a:pt x="1086" y="1665"/>
                  </a:lnTo>
                  <a:lnTo>
                    <a:pt x="1064" y="1628"/>
                  </a:lnTo>
                  <a:lnTo>
                    <a:pt x="1045" y="1587"/>
                  </a:lnTo>
                  <a:lnTo>
                    <a:pt x="1030" y="1544"/>
                  </a:lnTo>
                  <a:lnTo>
                    <a:pt x="1018" y="1497"/>
                  </a:lnTo>
                  <a:lnTo>
                    <a:pt x="1011" y="1449"/>
                  </a:lnTo>
                  <a:lnTo>
                    <a:pt x="1009" y="1398"/>
                  </a:lnTo>
                  <a:lnTo>
                    <a:pt x="1011" y="1347"/>
                  </a:lnTo>
                  <a:lnTo>
                    <a:pt x="1018" y="1298"/>
                  </a:lnTo>
                  <a:lnTo>
                    <a:pt x="1030" y="1252"/>
                  </a:lnTo>
                  <a:lnTo>
                    <a:pt x="1045" y="1208"/>
                  </a:lnTo>
                  <a:lnTo>
                    <a:pt x="1064" y="1168"/>
                  </a:lnTo>
                  <a:lnTo>
                    <a:pt x="1086" y="1132"/>
                  </a:lnTo>
                  <a:lnTo>
                    <a:pt x="1111" y="1099"/>
                  </a:lnTo>
                  <a:lnTo>
                    <a:pt x="403" y="1099"/>
                  </a:lnTo>
                  <a:close/>
                  <a:moveTo>
                    <a:pt x="1859" y="897"/>
                  </a:moveTo>
                  <a:lnTo>
                    <a:pt x="1800" y="943"/>
                  </a:lnTo>
                  <a:lnTo>
                    <a:pt x="1739" y="982"/>
                  </a:lnTo>
                  <a:lnTo>
                    <a:pt x="1675" y="1017"/>
                  </a:lnTo>
                  <a:lnTo>
                    <a:pt x="1610" y="1046"/>
                  </a:lnTo>
                  <a:lnTo>
                    <a:pt x="1542" y="1068"/>
                  </a:lnTo>
                  <a:lnTo>
                    <a:pt x="1474" y="1085"/>
                  </a:lnTo>
                  <a:lnTo>
                    <a:pt x="1405" y="1095"/>
                  </a:lnTo>
                  <a:lnTo>
                    <a:pt x="1334" y="1099"/>
                  </a:lnTo>
                  <a:lnTo>
                    <a:pt x="1311" y="1099"/>
                  </a:lnTo>
                  <a:lnTo>
                    <a:pt x="1281" y="1102"/>
                  </a:lnTo>
                  <a:lnTo>
                    <a:pt x="1254" y="1111"/>
                  </a:lnTo>
                  <a:lnTo>
                    <a:pt x="1227" y="1126"/>
                  </a:lnTo>
                  <a:lnTo>
                    <a:pt x="1202" y="1147"/>
                  </a:lnTo>
                  <a:lnTo>
                    <a:pt x="1179" y="1171"/>
                  </a:lnTo>
                  <a:lnTo>
                    <a:pt x="1160" y="1201"/>
                  </a:lnTo>
                  <a:lnTo>
                    <a:pt x="1142" y="1235"/>
                  </a:lnTo>
                  <a:lnTo>
                    <a:pt x="1129" y="1271"/>
                  </a:lnTo>
                  <a:lnTo>
                    <a:pt x="1118" y="1311"/>
                  </a:lnTo>
                  <a:lnTo>
                    <a:pt x="1112" y="1353"/>
                  </a:lnTo>
                  <a:lnTo>
                    <a:pt x="1110" y="1398"/>
                  </a:lnTo>
                  <a:lnTo>
                    <a:pt x="1112" y="1442"/>
                  </a:lnTo>
                  <a:lnTo>
                    <a:pt x="1118" y="1485"/>
                  </a:lnTo>
                  <a:lnTo>
                    <a:pt x="1129" y="1525"/>
                  </a:lnTo>
                  <a:lnTo>
                    <a:pt x="1142" y="1561"/>
                  </a:lnTo>
                  <a:lnTo>
                    <a:pt x="1160" y="1594"/>
                  </a:lnTo>
                  <a:lnTo>
                    <a:pt x="1179" y="1624"/>
                  </a:lnTo>
                  <a:lnTo>
                    <a:pt x="1202" y="1649"/>
                  </a:lnTo>
                  <a:lnTo>
                    <a:pt x="1227" y="1670"/>
                  </a:lnTo>
                  <a:lnTo>
                    <a:pt x="1254" y="1685"/>
                  </a:lnTo>
                  <a:lnTo>
                    <a:pt x="1281" y="1694"/>
                  </a:lnTo>
                  <a:lnTo>
                    <a:pt x="1311" y="1697"/>
                  </a:lnTo>
                  <a:lnTo>
                    <a:pt x="1311" y="1698"/>
                  </a:lnTo>
                  <a:lnTo>
                    <a:pt x="1334" y="1698"/>
                  </a:lnTo>
                  <a:lnTo>
                    <a:pt x="1405" y="1702"/>
                  </a:lnTo>
                  <a:lnTo>
                    <a:pt x="1474" y="1713"/>
                  </a:lnTo>
                  <a:lnTo>
                    <a:pt x="1542" y="1729"/>
                  </a:lnTo>
                  <a:lnTo>
                    <a:pt x="1610" y="1751"/>
                  </a:lnTo>
                  <a:lnTo>
                    <a:pt x="1675" y="1780"/>
                  </a:lnTo>
                  <a:lnTo>
                    <a:pt x="1739" y="1815"/>
                  </a:lnTo>
                  <a:lnTo>
                    <a:pt x="1800" y="1856"/>
                  </a:lnTo>
                  <a:lnTo>
                    <a:pt x="1859" y="1901"/>
                  </a:lnTo>
                  <a:lnTo>
                    <a:pt x="1844" y="1802"/>
                  </a:lnTo>
                  <a:lnTo>
                    <a:pt x="1831" y="1703"/>
                  </a:lnTo>
                  <a:lnTo>
                    <a:pt x="1823" y="1602"/>
                  </a:lnTo>
                  <a:lnTo>
                    <a:pt x="1818" y="1500"/>
                  </a:lnTo>
                  <a:lnTo>
                    <a:pt x="1816" y="1398"/>
                  </a:lnTo>
                  <a:lnTo>
                    <a:pt x="1818" y="1296"/>
                  </a:lnTo>
                  <a:lnTo>
                    <a:pt x="1823" y="1194"/>
                  </a:lnTo>
                  <a:lnTo>
                    <a:pt x="1831" y="1094"/>
                  </a:lnTo>
                  <a:lnTo>
                    <a:pt x="1844" y="995"/>
                  </a:lnTo>
                  <a:lnTo>
                    <a:pt x="1859" y="897"/>
                  </a:lnTo>
                  <a:close/>
                  <a:moveTo>
                    <a:pt x="2523" y="200"/>
                  </a:moveTo>
                  <a:lnTo>
                    <a:pt x="2485" y="203"/>
                  </a:lnTo>
                  <a:lnTo>
                    <a:pt x="2447" y="213"/>
                  </a:lnTo>
                  <a:lnTo>
                    <a:pt x="2411" y="229"/>
                  </a:lnTo>
                  <a:lnTo>
                    <a:pt x="2376" y="251"/>
                  </a:lnTo>
                  <a:lnTo>
                    <a:pt x="2342" y="279"/>
                  </a:lnTo>
                  <a:lnTo>
                    <a:pt x="2309" y="313"/>
                  </a:lnTo>
                  <a:lnTo>
                    <a:pt x="2277" y="351"/>
                  </a:lnTo>
                  <a:lnTo>
                    <a:pt x="2247" y="394"/>
                  </a:lnTo>
                  <a:lnTo>
                    <a:pt x="2218" y="443"/>
                  </a:lnTo>
                  <a:lnTo>
                    <a:pt x="2190" y="496"/>
                  </a:lnTo>
                  <a:lnTo>
                    <a:pt x="2165" y="554"/>
                  </a:lnTo>
                  <a:lnTo>
                    <a:pt x="2141" y="616"/>
                  </a:lnTo>
                  <a:lnTo>
                    <a:pt x="2118" y="681"/>
                  </a:lnTo>
                  <a:lnTo>
                    <a:pt x="2099" y="751"/>
                  </a:lnTo>
                  <a:lnTo>
                    <a:pt x="2080" y="823"/>
                  </a:lnTo>
                  <a:lnTo>
                    <a:pt x="2065" y="899"/>
                  </a:lnTo>
                  <a:lnTo>
                    <a:pt x="2320" y="899"/>
                  </a:lnTo>
                  <a:lnTo>
                    <a:pt x="2365" y="902"/>
                  </a:lnTo>
                  <a:lnTo>
                    <a:pt x="2408" y="910"/>
                  </a:lnTo>
                  <a:lnTo>
                    <a:pt x="2449" y="923"/>
                  </a:lnTo>
                  <a:lnTo>
                    <a:pt x="2489" y="943"/>
                  </a:lnTo>
                  <a:lnTo>
                    <a:pt x="2526" y="966"/>
                  </a:lnTo>
                  <a:lnTo>
                    <a:pt x="2560" y="994"/>
                  </a:lnTo>
                  <a:lnTo>
                    <a:pt x="2592" y="1025"/>
                  </a:lnTo>
                  <a:lnTo>
                    <a:pt x="2622" y="1061"/>
                  </a:lnTo>
                  <a:lnTo>
                    <a:pt x="2648" y="1101"/>
                  </a:lnTo>
                  <a:lnTo>
                    <a:pt x="2670" y="1144"/>
                  </a:lnTo>
                  <a:lnTo>
                    <a:pt x="2689" y="1190"/>
                  </a:lnTo>
                  <a:lnTo>
                    <a:pt x="2704" y="1239"/>
                  </a:lnTo>
                  <a:lnTo>
                    <a:pt x="2715" y="1290"/>
                  </a:lnTo>
                  <a:lnTo>
                    <a:pt x="2722" y="1343"/>
                  </a:lnTo>
                  <a:lnTo>
                    <a:pt x="2724" y="1398"/>
                  </a:lnTo>
                  <a:lnTo>
                    <a:pt x="2722" y="1453"/>
                  </a:lnTo>
                  <a:lnTo>
                    <a:pt x="2715" y="1506"/>
                  </a:lnTo>
                  <a:lnTo>
                    <a:pt x="2704" y="1557"/>
                  </a:lnTo>
                  <a:lnTo>
                    <a:pt x="2689" y="1606"/>
                  </a:lnTo>
                  <a:lnTo>
                    <a:pt x="2670" y="1651"/>
                  </a:lnTo>
                  <a:lnTo>
                    <a:pt x="2648" y="1694"/>
                  </a:lnTo>
                  <a:lnTo>
                    <a:pt x="2622" y="1734"/>
                  </a:lnTo>
                  <a:lnTo>
                    <a:pt x="2592" y="1770"/>
                  </a:lnTo>
                  <a:lnTo>
                    <a:pt x="2560" y="1802"/>
                  </a:lnTo>
                  <a:lnTo>
                    <a:pt x="2526" y="1830"/>
                  </a:lnTo>
                  <a:lnTo>
                    <a:pt x="2489" y="1854"/>
                  </a:lnTo>
                  <a:lnTo>
                    <a:pt x="2449" y="1872"/>
                  </a:lnTo>
                  <a:lnTo>
                    <a:pt x="2408" y="1885"/>
                  </a:lnTo>
                  <a:lnTo>
                    <a:pt x="2365" y="1894"/>
                  </a:lnTo>
                  <a:lnTo>
                    <a:pt x="2320" y="1897"/>
                  </a:lnTo>
                  <a:lnTo>
                    <a:pt x="2065" y="1897"/>
                  </a:lnTo>
                  <a:lnTo>
                    <a:pt x="2080" y="1973"/>
                  </a:lnTo>
                  <a:lnTo>
                    <a:pt x="2099" y="2046"/>
                  </a:lnTo>
                  <a:lnTo>
                    <a:pt x="2118" y="2115"/>
                  </a:lnTo>
                  <a:lnTo>
                    <a:pt x="2141" y="2180"/>
                  </a:lnTo>
                  <a:lnTo>
                    <a:pt x="2165" y="2242"/>
                  </a:lnTo>
                  <a:lnTo>
                    <a:pt x="2190" y="2300"/>
                  </a:lnTo>
                  <a:lnTo>
                    <a:pt x="2218" y="2353"/>
                  </a:lnTo>
                  <a:lnTo>
                    <a:pt x="2247" y="2401"/>
                  </a:lnTo>
                  <a:lnTo>
                    <a:pt x="2277" y="2445"/>
                  </a:lnTo>
                  <a:lnTo>
                    <a:pt x="2309" y="2484"/>
                  </a:lnTo>
                  <a:lnTo>
                    <a:pt x="2342" y="2517"/>
                  </a:lnTo>
                  <a:lnTo>
                    <a:pt x="2376" y="2545"/>
                  </a:lnTo>
                  <a:lnTo>
                    <a:pt x="2411" y="2567"/>
                  </a:lnTo>
                  <a:lnTo>
                    <a:pt x="2447" y="2583"/>
                  </a:lnTo>
                  <a:lnTo>
                    <a:pt x="2485" y="2593"/>
                  </a:lnTo>
                  <a:lnTo>
                    <a:pt x="2523" y="2596"/>
                  </a:lnTo>
                  <a:lnTo>
                    <a:pt x="2562" y="2593"/>
                  </a:lnTo>
                  <a:lnTo>
                    <a:pt x="2600" y="2582"/>
                  </a:lnTo>
                  <a:lnTo>
                    <a:pt x="2638" y="2564"/>
                  </a:lnTo>
                  <a:lnTo>
                    <a:pt x="2674" y="2541"/>
                  </a:lnTo>
                  <a:lnTo>
                    <a:pt x="2710" y="2510"/>
                  </a:lnTo>
                  <a:lnTo>
                    <a:pt x="2745" y="2474"/>
                  </a:lnTo>
                  <a:lnTo>
                    <a:pt x="2777" y="2433"/>
                  </a:lnTo>
                  <a:lnTo>
                    <a:pt x="2809" y="2386"/>
                  </a:lnTo>
                  <a:lnTo>
                    <a:pt x="2837" y="2332"/>
                  </a:lnTo>
                  <a:lnTo>
                    <a:pt x="2865" y="2275"/>
                  </a:lnTo>
                  <a:lnTo>
                    <a:pt x="2892" y="2214"/>
                  </a:lnTo>
                  <a:lnTo>
                    <a:pt x="2916" y="2148"/>
                  </a:lnTo>
                  <a:lnTo>
                    <a:pt x="2937" y="2077"/>
                  </a:lnTo>
                  <a:lnTo>
                    <a:pt x="2958" y="2003"/>
                  </a:lnTo>
                  <a:lnTo>
                    <a:pt x="2976" y="1925"/>
                  </a:lnTo>
                  <a:lnTo>
                    <a:pt x="2991" y="1843"/>
                  </a:lnTo>
                  <a:lnTo>
                    <a:pt x="3004" y="1760"/>
                  </a:lnTo>
                  <a:lnTo>
                    <a:pt x="3014" y="1673"/>
                  </a:lnTo>
                  <a:lnTo>
                    <a:pt x="3021" y="1583"/>
                  </a:lnTo>
                  <a:lnTo>
                    <a:pt x="3025" y="1491"/>
                  </a:lnTo>
                  <a:lnTo>
                    <a:pt x="3026" y="1398"/>
                  </a:lnTo>
                  <a:lnTo>
                    <a:pt x="3025" y="1304"/>
                  </a:lnTo>
                  <a:lnTo>
                    <a:pt x="3021" y="1212"/>
                  </a:lnTo>
                  <a:lnTo>
                    <a:pt x="3014" y="1123"/>
                  </a:lnTo>
                  <a:lnTo>
                    <a:pt x="3004" y="1037"/>
                  </a:lnTo>
                  <a:lnTo>
                    <a:pt x="2991" y="952"/>
                  </a:lnTo>
                  <a:lnTo>
                    <a:pt x="2976" y="871"/>
                  </a:lnTo>
                  <a:lnTo>
                    <a:pt x="2958" y="794"/>
                  </a:lnTo>
                  <a:lnTo>
                    <a:pt x="2937" y="719"/>
                  </a:lnTo>
                  <a:lnTo>
                    <a:pt x="2916" y="649"/>
                  </a:lnTo>
                  <a:lnTo>
                    <a:pt x="2892" y="582"/>
                  </a:lnTo>
                  <a:lnTo>
                    <a:pt x="2865" y="520"/>
                  </a:lnTo>
                  <a:lnTo>
                    <a:pt x="2837" y="463"/>
                  </a:lnTo>
                  <a:lnTo>
                    <a:pt x="2809" y="411"/>
                  </a:lnTo>
                  <a:lnTo>
                    <a:pt x="2777" y="364"/>
                  </a:lnTo>
                  <a:lnTo>
                    <a:pt x="2745" y="322"/>
                  </a:lnTo>
                  <a:lnTo>
                    <a:pt x="2710" y="286"/>
                  </a:lnTo>
                  <a:lnTo>
                    <a:pt x="2674" y="255"/>
                  </a:lnTo>
                  <a:lnTo>
                    <a:pt x="2638" y="232"/>
                  </a:lnTo>
                  <a:lnTo>
                    <a:pt x="2600" y="214"/>
                  </a:lnTo>
                  <a:lnTo>
                    <a:pt x="2562" y="203"/>
                  </a:lnTo>
                  <a:lnTo>
                    <a:pt x="2523" y="200"/>
                  </a:lnTo>
                  <a:close/>
                  <a:moveTo>
                    <a:pt x="2523" y="0"/>
                  </a:moveTo>
                  <a:lnTo>
                    <a:pt x="2573" y="3"/>
                  </a:lnTo>
                  <a:lnTo>
                    <a:pt x="2622" y="11"/>
                  </a:lnTo>
                  <a:lnTo>
                    <a:pt x="2668" y="25"/>
                  </a:lnTo>
                  <a:lnTo>
                    <a:pt x="2714" y="44"/>
                  </a:lnTo>
                  <a:lnTo>
                    <a:pt x="2757" y="67"/>
                  </a:lnTo>
                  <a:lnTo>
                    <a:pt x="2798" y="96"/>
                  </a:lnTo>
                  <a:lnTo>
                    <a:pt x="2837" y="130"/>
                  </a:lnTo>
                  <a:lnTo>
                    <a:pt x="2876" y="166"/>
                  </a:lnTo>
                  <a:lnTo>
                    <a:pt x="2912" y="208"/>
                  </a:lnTo>
                  <a:lnTo>
                    <a:pt x="2946" y="253"/>
                  </a:lnTo>
                  <a:lnTo>
                    <a:pt x="2978" y="302"/>
                  </a:lnTo>
                  <a:lnTo>
                    <a:pt x="3008" y="354"/>
                  </a:lnTo>
                  <a:lnTo>
                    <a:pt x="3035" y="410"/>
                  </a:lnTo>
                  <a:lnTo>
                    <a:pt x="3062" y="468"/>
                  </a:lnTo>
                  <a:lnTo>
                    <a:pt x="3087" y="529"/>
                  </a:lnTo>
                  <a:lnTo>
                    <a:pt x="3109" y="592"/>
                  </a:lnTo>
                  <a:lnTo>
                    <a:pt x="3129" y="659"/>
                  </a:lnTo>
                  <a:lnTo>
                    <a:pt x="3149" y="726"/>
                  </a:lnTo>
                  <a:lnTo>
                    <a:pt x="3166" y="797"/>
                  </a:lnTo>
                  <a:lnTo>
                    <a:pt x="3180" y="868"/>
                  </a:lnTo>
                  <a:lnTo>
                    <a:pt x="3193" y="942"/>
                  </a:lnTo>
                  <a:lnTo>
                    <a:pt x="3204" y="1015"/>
                  </a:lnTo>
                  <a:lnTo>
                    <a:pt x="3213" y="1091"/>
                  </a:lnTo>
                  <a:lnTo>
                    <a:pt x="3220" y="1167"/>
                  </a:lnTo>
                  <a:lnTo>
                    <a:pt x="3224" y="1244"/>
                  </a:lnTo>
                  <a:lnTo>
                    <a:pt x="3227" y="1320"/>
                  </a:lnTo>
                  <a:lnTo>
                    <a:pt x="3228" y="1398"/>
                  </a:lnTo>
                  <a:lnTo>
                    <a:pt x="3227" y="1475"/>
                  </a:lnTo>
                  <a:lnTo>
                    <a:pt x="3224" y="1552"/>
                  </a:lnTo>
                  <a:lnTo>
                    <a:pt x="3220" y="1629"/>
                  </a:lnTo>
                  <a:lnTo>
                    <a:pt x="3213" y="1704"/>
                  </a:lnTo>
                  <a:lnTo>
                    <a:pt x="3204" y="1780"/>
                  </a:lnTo>
                  <a:lnTo>
                    <a:pt x="3193" y="1855"/>
                  </a:lnTo>
                  <a:lnTo>
                    <a:pt x="3180" y="1927"/>
                  </a:lnTo>
                  <a:lnTo>
                    <a:pt x="3166" y="1999"/>
                  </a:lnTo>
                  <a:lnTo>
                    <a:pt x="3149" y="2069"/>
                  </a:lnTo>
                  <a:lnTo>
                    <a:pt x="3129" y="2137"/>
                  </a:lnTo>
                  <a:lnTo>
                    <a:pt x="3109" y="2203"/>
                  </a:lnTo>
                  <a:lnTo>
                    <a:pt x="3087" y="2266"/>
                  </a:lnTo>
                  <a:lnTo>
                    <a:pt x="3062" y="2327"/>
                  </a:lnTo>
                  <a:lnTo>
                    <a:pt x="3035" y="2386"/>
                  </a:lnTo>
                  <a:lnTo>
                    <a:pt x="3008" y="2442"/>
                  </a:lnTo>
                  <a:lnTo>
                    <a:pt x="2978" y="2494"/>
                  </a:lnTo>
                  <a:lnTo>
                    <a:pt x="2946" y="2543"/>
                  </a:lnTo>
                  <a:lnTo>
                    <a:pt x="2912" y="2588"/>
                  </a:lnTo>
                  <a:lnTo>
                    <a:pt x="2876" y="2629"/>
                  </a:lnTo>
                  <a:lnTo>
                    <a:pt x="2837" y="2666"/>
                  </a:lnTo>
                  <a:lnTo>
                    <a:pt x="2798" y="2699"/>
                  </a:lnTo>
                  <a:lnTo>
                    <a:pt x="2757" y="2728"/>
                  </a:lnTo>
                  <a:lnTo>
                    <a:pt x="2714" y="2751"/>
                  </a:lnTo>
                  <a:lnTo>
                    <a:pt x="2668" y="2771"/>
                  </a:lnTo>
                  <a:lnTo>
                    <a:pt x="2622" y="2784"/>
                  </a:lnTo>
                  <a:lnTo>
                    <a:pt x="2573" y="2793"/>
                  </a:lnTo>
                  <a:lnTo>
                    <a:pt x="2523" y="2795"/>
                  </a:lnTo>
                  <a:lnTo>
                    <a:pt x="2471" y="2793"/>
                  </a:lnTo>
                  <a:lnTo>
                    <a:pt x="2423" y="2784"/>
                  </a:lnTo>
                  <a:lnTo>
                    <a:pt x="2375" y="2771"/>
                  </a:lnTo>
                  <a:lnTo>
                    <a:pt x="2330" y="2751"/>
                  </a:lnTo>
                  <a:lnTo>
                    <a:pt x="2286" y="2727"/>
                  </a:lnTo>
                  <a:lnTo>
                    <a:pt x="2245" y="2698"/>
                  </a:lnTo>
                  <a:lnTo>
                    <a:pt x="2206" y="2665"/>
                  </a:lnTo>
                  <a:lnTo>
                    <a:pt x="2168" y="2628"/>
                  </a:lnTo>
                  <a:lnTo>
                    <a:pt x="2132" y="2586"/>
                  </a:lnTo>
                  <a:lnTo>
                    <a:pt x="2099" y="2540"/>
                  </a:lnTo>
                  <a:lnTo>
                    <a:pt x="2067" y="2491"/>
                  </a:lnTo>
                  <a:lnTo>
                    <a:pt x="2036" y="2439"/>
                  </a:lnTo>
                  <a:lnTo>
                    <a:pt x="2034" y="2440"/>
                  </a:lnTo>
                  <a:lnTo>
                    <a:pt x="1995" y="2371"/>
                  </a:lnTo>
                  <a:lnTo>
                    <a:pt x="1955" y="2306"/>
                  </a:lnTo>
                  <a:lnTo>
                    <a:pt x="1913" y="2246"/>
                  </a:lnTo>
                  <a:lnTo>
                    <a:pt x="1869" y="2188"/>
                  </a:lnTo>
                  <a:lnTo>
                    <a:pt x="1822" y="2136"/>
                  </a:lnTo>
                  <a:lnTo>
                    <a:pt x="1773" y="2088"/>
                  </a:lnTo>
                  <a:lnTo>
                    <a:pt x="1723" y="2047"/>
                  </a:lnTo>
                  <a:lnTo>
                    <a:pt x="1670" y="2009"/>
                  </a:lnTo>
                  <a:lnTo>
                    <a:pt x="1617" y="1976"/>
                  </a:lnTo>
                  <a:lnTo>
                    <a:pt x="1562" y="1950"/>
                  </a:lnTo>
                  <a:lnTo>
                    <a:pt x="1505" y="1928"/>
                  </a:lnTo>
                  <a:lnTo>
                    <a:pt x="1449" y="1913"/>
                  </a:lnTo>
                  <a:lnTo>
                    <a:pt x="1390" y="1904"/>
                  </a:lnTo>
                  <a:lnTo>
                    <a:pt x="1382" y="1906"/>
                  </a:lnTo>
                  <a:lnTo>
                    <a:pt x="1372" y="1908"/>
                  </a:lnTo>
                  <a:lnTo>
                    <a:pt x="1363" y="1912"/>
                  </a:lnTo>
                  <a:lnTo>
                    <a:pt x="1363" y="1912"/>
                  </a:lnTo>
                  <a:lnTo>
                    <a:pt x="1362" y="1912"/>
                  </a:lnTo>
                  <a:lnTo>
                    <a:pt x="1362" y="1913"/>
                  </a:lnTo>
                  <a:lnTo>
                    <a:pt x="1361" y="1913"/>
                  </a:lnTo>
                  <a:lnTo>
                    <a:pt x="1361" y="1913"/>
                  </a:lnTo>
                  <a:lnTo>
                    <a:pt x="1343" y="1926"/>
                  </a:lnTo>
                  <a:lnTo>
                    <a:pt x="1330" y="1942"/>
                  </a:lnTo>
                  <a:lnTo>
                    <a:pt x="1324" y="1952"/>
                  </a:lnTo>
                  <a:lnTo>
                    <a:pt x="1317" y="1970"/>
                  </a:lnTo>
                  <a:lnTo>
                    <a:pt x="1312" y="1990"/>
                  </a:lnTo>
                  <a:lnTo>
                    <a:pt x="1312" y="1992"/>
                  </a:lnTo>
                  <a:lnTo>
                    <a:pt x="1311" y="1994"/>
                  </a:lnTo>
                  <a:lnTo>
                    <a:pt x="1311" y="1997"/>
                  </a:lnTo>
                  <a:lnTo>
                    <a:pt x="1311" y="2696"/>
                  </a:lnTo>
                  <a:lnTo>
                    <a:pt x="1313" y="2711"/>
                  </a:lnTo>
                  <a:lnTo>
                    <a:pt x="1320" y="2726"/>
                  </a:lnTo>
                  <a:lnTo>
                    <a:pt x="1329" y="2740"/>
                  </a:lnTo>
                  <a:lnTo>
                    <a:pt x="1341" y="2755"/>
                  </a:lnTo>
                  <a:lnTo>
                    <a:pt x="1355" y="2771"/>
                  </a:lnTo>
                  <a:lnTo>
                    <a:pt x="1368" y="2788"/>
                  </a:lnTo>
                  <a:lnTo>
                    <a:pt x="1382" y="2805"/>
                  </a:lnTo>
                  <a:lnTo>
                    <a:pt x="1394" y="2825"/>
                  </a:lnTo>
                  <a:lnTo>
                    <a:pt x="1403" y="2846"/>
                  </a:lnTo>
                  <a:lnTo>
                    <a:pt x="1409" y="2870"/>
                  </a:lnTo>
                  <a:lnTo>
                    <a:pt x="1411" y="2895"/>
                  </a:lnTo>
                  <a:lnTo>
                    <a:pt x="1411" y="2995"/>
                  </a:lnTo>
                  <a:lnTo>
                    <a:pt x="1409" y="3028"/>
                  </a:lnTo>
                  <a:lnTo>
                    <a:pt x="1401" y="3059"/>
                  </a:lnTo>
                  <a:lnTo>
                    <a:pt x="1390" y="3087"/>
                  </a:lnTo>
                  <a:lnTo>
                    <a:pt x="1373" y="3114"/>
                  </a:lnTo>
                  <a:lnTo>
                    <a:pt x="1353" y="3137"/>
                  </a:lnTo>
                  <a:lnTo>
                    <a:pt x="1329" y="3157"/>
                  </a:lnTo>
                  <a:lnTo>
                    <a:pt x="1303" y="3173"/>
                  </a:lnTo>
                  <a:lnTo>
                    <a:pt x="1274" y="3185"/>
                  </a:lnTo>
                  <a:lnTo>
                    <a:pt x="1243" y="3192"/>
                  </a:lnTo>
                  <a:lnTo>
                    <a:pt x="1210" y="3195"/>
                  </a:lnTo>
                  <a:lnTo>
                    <a:pt x="807" y="3195"/>
                  </a:lnTo>
                  <a:lnTo>
                    <a:pt x="774" y="3192"/>
                  </a:lnTo>
                  <a:lnTo>
                    <a:pt x="743" y="3185"/>
                  </a:lnTo>
                  <a:lnTo>
                    <a:pt x="714" y="3173"/>
                  </a:lnTo>
                  <a:lnTo>
                    <a:pt x="687" y="3157"/>
                  </a:lnTo>
                  <a:lnTo>
                    <a:pt x="664" y="3137"/>
                  </a:lnTo>
                  <a:lnTo>
                    <a:pt x="644" y="3114"/>
                  </a:lnTo>
                  <a:lnTo>
                    <a:pt x="627" y="3087"/>
                  </a:lnTo>
                  <a:lnTo>
                    <a:pt x="615" y="3059"/>
                  </a:lnTo>
                  <a:lnTo>
                    <a:pt x="608" y="3028"/>
                  </a:lnTo>
                  <a:lnTo>
                    <a:pt x="605" y="2995"/>
                  </a:lnTo>
                  <a:lnTo>
                    <a:pt x="605" y="2097"/>
                  </a:lnTo>
                  <a:lnTo>
                    <a:pt x="602" y="2061"/>
                  </a:lnTo>
                  <a:lnTo>
                    <a:pt x="592" y="2027"/>
                  </a:lnTo>
                  <a:lnTo>
                    <a:pt x="578" y="1997"/>
                  </a:lnTo>
                  <a:lnTo>
                    <a:pt x="557" y="1968"/>
                  </a:lnTo>
                  <a:lnTo>
                    <a:pt x="533" y="1944"/>
                  </a:lnTo>
                  <a:lnTo>
                    <a:pt x="506" y="1925"/>
                  </a:lnTo>
                  <a:lnTo>
                    <a:pt x="474" y="1910"/>
                  </a:lnTo>
                  <a:lnTo>
                    <a:pt x="440" y="1901"/>
                  </a:lnTo>
                  <a:lnTo>
                    <a:pt x="403" y="1897"/>
                  </a:lnTo>
                  <a:lnTo>
                    <a:pt x="359" y="1894"/>
                  </a:lnTo>
                  <a:lnTo>
                    <a:pt x="316" y="1885"/>
                  </a:lnTo>
                  <a:lnTo>
                    <a:pt x="274" y="1872"/>
                  </a:lnTo>
                  <a:lnTo>
                    <a:pt x="235" y="1854"/>
                  </a:lnTo>
                  <a:lnTo>
                    <a:pt x="198" y="1830"/>
                  </a:lnTo>
                  <a:lnTo>
                    <a:pt x="164" y="1802"/>
                  </a:lnTo>
                  <a:lnTo>
                    <a:pt x="132" y="1770"/>
                  </a:lnTo>
                  <a:lnTo>
                    <a:pt x="103" y="1734"/>
                  </a:lnTo>
                  <a:lnTo>
                    <a:pt x="77" y="1694"/>
                  </a:lnTo>
                  <a:lnTo>
                    <a:pt x="55" y="1651"/>
                  </a:lnTo>
                  <a:lnTo>
                    <a:pt x="35" y="1606"/>
                  </a:lnTo>
                  <a:lnTo>
                    <a:pt x="21" y="1557"/>
                  </a:lnTo>
                  <a:lnTo>
                    <a:pt x="9" y="1506"/>
                  </a:lnTo>
                  <a:lnTo>
                    <a:pt x="2" y="1453"/>
                  </a:lnTo>
                  <a:lnTo>
                    <a:pt x="0" y="1398"/>
                  </a:lnTo>
                  <a:lnTo>
                    <a:pt x="2" y="1343"/>
                  </a:lnTo>
                  <a:lnTo>
                    <a:pt x="9" y="1290"/>
                  </a:lnTo>
                  <a:lnTo>
                    <a:pt x="21" y="1239"/>
                  </a:lnTo>
                  <a:lnTo>
                    <a:pt x="35" y="1190"/>
                  </a:lnTo>
                  <a:lnTo>
                    <a:pt x="55" y="1144"/>
                  </a:lnTo>
                  <a:lnTo>
                    <a:pt x="77" y="1101"/>
                  </a:lnTo>
                  <a:lnTo>
                    <a:pt x="103" y="1061"/>
                  </a:lnTo>
                  <a:lnTo>
                    <a:pt x="132" y="1025"/>
                  </a:lnTo>
                  <a:lnTo>
                    <a:pt x="164" y="994"/>
                  </a:lnTo>
                  <a:lnTo>
                    <a:pt x="198" y="966"/>
                  </a:lnTo>
                  <a:lnTo>
                    <a:pt x="235" y="943"/>
                  </a:lnTo>
                  <a:lnTo>
                    <a:pt x="274" y="923"/>
                  </a:lnTo>
                  <a:lnTo>
                    <a:pt x="316" y="910"/>
                  </a:lnTo>
                  <a:lnTo>
                    <a:pt x="359" y="902"/>
                  </a:lnTo>
                  <a:lnTo>
                    <a:pt x="403" y="899"/>
                  </a:lnTo>
                  <a:lnTo>
                    <a:pt x="1334" y="899"/>
                  </a:lnTo>
                  <a:lnTo>
                    <a:pt x="1393" y="896"/>
                  </a:lnTo>
                  <a:lnTo>
                    <a:pt x="1452" y="885"/>
                  </a:lnTo>
                  <a:lnTo>
                    <a:pt x="1508" y="870"/>
                  </a:lnTo>
                  <a:lnTo>
                    <a:pt x="1564" y="849"/>
                  </a:lnTo>
                  <a:lnTo>
                    <a:pt x="1619" y="821"/>
                  </a:lnTo>
                  <a:lnTo>
                    <a:pt x="1673" y="788"/>
                  </a:lnTo>
                  <a:lnTo>
                    <a:pt x="1724" y="751"/>
                  </a:lnTo>
                  <a:lnTo>
                    <a:pt x="1774" y="708"/>
                  </a:lnTo>
                  <a:lnTo>
                    <a:pt x="1822" y="660"/>
                  </a:lnTo>
                  <a:lnTo>
                    <a:pt x="1869" y="608"/>
                  </a:lnTo>
                  <a:lnTo>
                    <a:pt x="1914" y="551"/>
                  </a:lnTo>
                  <a:lnTo>
                    <a:pt x="1956" y="490"/>
                  </a:lnTo>
                  <a:lnTo>
                    <a:pt x="1995" y="426"/>
                  </a:lnTo>
                  <a:lnTo>
                    <a:pt x="2034" y="356"/>
                  </a:lnTo>
                  <a:lnTo>
                    <a:pt x="2036" y="357"/>
                  </a:lnTo>
                  <a:lnTo>
                    <a:pt x="2066" y="305"/>
                  </a:lnTo>
                  <a:lnTo>
                    <a:pt x="2098" y="256"/>
                  </a:lnTo>
                  <a:lnTo>
                    <a:pt x="2132" y="210"/>
                  </a:lnTo>
                  <a:lnTo>
                    <a:pt x="2168" y="169"/>
                  </a:lnTo>
                  <a:lnTo>
                    <a:pt x="2205" y="131"/>
                  </a:lnTo>
                  <a:lnTo>
                    <a:pt x="2245" y="97"/>
                  </a:lnTo>
                  <a:lnTo>
                    <a:pt x="2286" y="68"/>
                  </a:lnTo>
                  <a:lnTo>
                    <a:pt x="2330" y="45"/>
                  </a:lnTo>
                  <a:lnTo>
                    <a:pt x="2375" y="26"/>
                  </a:lnTo>
                  <a:lnTo>
                    <a:pt x="2423" y="11"/>
                  </a:lnTo>
                  <a:lnTo>
                    <a:pt x="2471" y="3"/>
                  </a:lnTo>
                  <a:lnTo>
                    <a:pt x="252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 sz="900" dirty="0">
                <a:latin typeface="阿里巴巴普惠体 R" panose="00020600040101010101" pitchFamily="18" charset="-122"/>
              </a:endParaRPr>
            </a:p>
          </p:txBody>
        </p:sp>
      </p:grpSp>
      <p:sp>
        <p:nvSpPr>
          <p:cNvPr id="18" name="Forma libre 35"/>
          <p:cNvSpPr>
            <a:spLocks noChangeAspect="1"/>
          </p:cNvSpPr>
          <p:nvPr/>
        </p:nvSpPr>
        <p:spPr bwMode="auto">
          <a:xfrm>
            <a:off x="1582903" y="1823198"/>
            <a:ext cx="1358782" cy="1556826"/>
          </a:xfrm>
          <a:custGeom>
            <a:avLst/>
            <a:gdLst>
              <a:gd name="connsiteX0" fmla="*/ 1710190 w 3420380"/>
              <a:gd name="connsiteY0" fmla="*/ 0 h 3918864"/>
              <a:gd name="connsiteX1" fmla="*/ 3420380 w 3420380"/>
              <a:gd name="connsiteY1" fmla="*/ 1710190 h 3918864"/>
              <a:gd name="connsiteX2" fmla="*/ 1710190 w 3420380"/>
              <a:gd name="connsiteY2" fmla="*/ 3420380 h 3918864"/>
              <a:gd name="connsiteX3" fmla="*/ 1201632 w 3420380"/>
              <a:gd name="connsiteY3" fmla="*/ 3343494 h 3918864"/>
              <a:gd name="connsiteX4" fmla="*/ 1144146 w 3420380"/>
              <a:gd name="connsiteY4" fmla="*/ 3322453 h 3918864"/>
              <a:gd name="connsiteX5" fmla="*/ 1141000 w 3420380"/>
              <a:gd name="connsiteY5" fmla="*/ 3393625 h 3918864"/>
              <a:gd name="connsiteX6" fmla="*/ 1217887 w 3420380"/>
              <a:gd name="connsiteY6" fmla="*/ 3902184 h 3918864"/>
              <a:gd name="connsiteX7" fmla="*/ 1223992 w 3420380"/>
              <a:gd name="connsiteY7" fmla="*/ 3918864 h 3918864"/>
              <a:gd name="connsiteX8" fmla="*/ 1220300 w 3420380"/>
              <a:gd name="connsiteY8" fmla="*/ 3916708 h 3918864"/>
              <a:gd name="connsiteX9" fmla="*/ 0 w 3420380"/>
              <a:gd name="connsiteY9" fmla="*/ 1710191 h 3918864"/>
              <a:gd name="connsiteX10" fmla="*/ 0 w 3420380"/>
              <a:gd name="connsiteY10" fmla="*/ 1710190 h 3918864"/>
              <a:gd name="connsiteX11" fmla="*/ 1710190 w 3420380"/>
              <a:gd name="connsiteY11" fmla="*/ 0 h 391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0380" h="3918864">
                <a:moveTo>
                  <a:pt x="1710190" y="0"/>
                </a:moveTo>
                <a:cubicBezTo>
                  <a:pt x="2654702" y="0"/>
                  <a:pt x="3420380" y="765678"/>
                  <a:pt x="3420380" y="1710190"/>
                </a:cubicBezTo>
                <a:cubicBezTo>
                  <a:pt x="3420380" y="2654702"/>
                  <a:pt x="2654702" y="3420380"/>
                  <a:pt x="1710190" y="3420380"/>
                </a:cubicBezTo>
                <a:cubicBezTo>
                  <a:pt x="1533094" y="3420380"/>
                  <a:pt x="1362285" y="3393462"/>
                  <a:pt x="1201632" y="3343494"/>
                </a:cubicBezTo>
                <a:lnTo>
                  <a:pt x="1144146" y="3322453"/>
                </a:lnTo>
                <a:lnTo>
                  <a:pt x="1141000" y="3393625"/>
                </a:lnTo>
                <a:cubicBezTo>
                  <a:pt x="1141000" y="3570721"/>
                  <a:pt x="1167918" y="3741530"/>
                  <a:pt x="1217887" y="3902184"/>
                </a:cubicBezTo>
                <a:lnTo>
                  <a:pt x="1223992" y="3918864"/>
                </a:lnTo>
                <a:lnTo>
                  <a:pt x="1220300" y="3916708"/>
                </a:lnTo>
                <a:cubicBezTo>
                  <a:pt x="484059" y="3438513"/>
                  <a:pt x="0" y="2628699"/>
                  <a:pt x="0" y="1710191"/>
                </a:cubicBezTo>
                <a:lnTo>
                  <a:pt x="0" y="1710190"/>
                </a:lnTo>
                <a:cubicBezTo>
                  <a:pt x="0" y="765678"/>
                  <a:pt x="765678" y="0"/>
                  <a:pt x="171019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lIns="0" tIns="0" rIns="0" bIns="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08405"/>
            <a:endParaRPr lang="es-ES" sz="14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阿里巴巴普惠体 R" panose="00020600040101010101" pitchFamily="18" charset="-122"/>
              <a:ea typeface="阿里巴巴普惠体 R" panose="00020600040101010101" pitchFamily="18" charset="-122"/>
              <a:cs typeface="Segoe UI" panose="020B0502040204020203" pitchFamily="34" charset="0"/>
            </a:endParaRPr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033365" y="2273291"/>
            <a:ext cx="458470" cy="453390"/>
            <a:chOff x="12172" y="2923"/>
            <a:chExt cx="1615" cy="1598"/>
          </a:xfrm>
          <a:solidFill>
            <a:schemeClr val="bg1"/>
          </a:solidFill>
        </p:grpSpPr>
        <p:sp>
          <p:nvSpPr>
            <p:cNvPr id="15" name="Freeform 17"/>
            <p:cNvSpPr>
              <a:spLocks noEditPoints="1"/>
            </p:cNvSpPr>
            <p:nvPr/>
          </p:nvSpPr>
          <p:spPr bwMode="auto">
            <a:xfrm>
              <a:off x="12172" y="2923"/>
              <a:ext cx="1615" cy="1598"/>
            </a:xfrm>
            <a:custGeom>
              <a:avLst/>
              <a:gdLst>
                <a:gd name="T0" fmla="*/ 214 w 3228"/>
                <a:gd name="T1" fmla="*/ 2737 h 3195"/>
                <a:gd name="T2" fmla="*/ 177 w 3228"/>
                <a:gd name="T3" fmla="*/ 2843 h 3195"/>
                <a:gd name="T4" fmla="*/ 220 w 3228"/>
                <a:gd name="T5" fmla="*/ 2956 h 3195"/>
                <a:gd name="T6" fmla="*/ 324 w 3228"/>
                <a:gd name="T7" fmla="*/ 3016 h 3195"/>
                <a:gd name="T8" fmla="*/ 440 w 3228"/>
                <a:gd name="T9" fmla="*/ 2998 h 3195"/>
                <a:gd name="T10" fmla="*/ 1241 w 3228"/>
                <a:gd name="T11" fmla="*/ 2116 h 3195"/>
                <a:gd name="T12" fmla="*/ 1046 w 3228"/>
                <a:gd name="T13" fmla="*/ 1910 h 3195"/>
                <a:gd name="T14" fmla="*/ 1786 w 3228"/>
                <a:gd name="T15" fmla="*/ 226 h 3195"/>
                <a:gd name="T16" fmla="*/ 1508 w 3228"/>
                <a:gd name="T17" fmla="*/ 336 h 3195"/>
                <a:gd name="T18" fmla="*/ 1278 w 3228"/>
                <a:gd name="T19" fmla="*/ 519 h 3195"/>
                <a:gd name="T20" fmla="*/ 1111 w 3228"/>
                <a:gd name="T21" fmla="*/ 759 h 3195"/>
                <a:gd name="T22" fmla="*/ 1021 w 3228"/>
                <a:gd name="T23" fmla="*/ 1044 h 3195"/>
                <a:gd name="T24" fmla="*/ 1021 w 3228"/>
                <a:gd name="T25" fmla="*/ 1353 h 3195"/>
                <a:gd name="T26" fmla="*/ 1111 w 3228"/>
                <a:gd name="T27" fmla="*/ 1637 h 3195"/>
                <a:gd name="T28" fmla="*/ 1278 w 3228"/>
                <a:gd name="T29" fmla="*/ 1878 h 3195"/>
                <a:gd name="T30" fmla="*/ 1508 w 3228"/>
                <a:gd name="T31" fmla="*/ 2061 h 3195"/>
                <a:gd name="T32" fmla="*/ 1786 w 3228"/>
                <a:gd name="T33" fmla="*/ 2170 h 3195"/>
                <a:gd name="T34" fmla="*/ 2097 w 3228"/>
                <a:gd name="T35" fmla="*/ 2194 h 3195"/>
                <a:gd name="T36" fmla="*/ 2393 w 3228"/>
                <a:gd name="T37" fmla="*/ 2125 h 3195"/>
                <a:gd name="T38" fmla="*/ 2649 w 3228"/>
                <a:gd name="T39" fmla="*/ 1977 h 3195"/>
                <a:gd name="T40" fmla="*/ 2849 w 3228"/>
                <a:gd name="T41" fmla="*/ 1764 h 3195"/>
                <a:gd name="T42" fmla="*/ 2980 w 3228"/>
                <a:gd name="T43" fmla="*/ 1499 h 3195"/>
                <a:gd name="T44" fmla="*/ 3026 w 3228"/>
                <a:gd name="T45" fmla="*/ 1198 h 3195"/>
                <a:gd name="T46" fmla="*/ 2980 w 3228"/>
                <a:gd name="T47" fmla="*/ 897 h 3195"/>
                <a:gd name="T48" fmla="*/ 2849 w 3228"/>
                <a:gd name="T49" fmla="*/ 632 h 3195"/>
                <a:gd name="T50" fmla="*/ 2649 w 3228"/>
                <a:gd name="T51" fmla="*/ 419 h 3195"/>
                <a:gd name="T52" fmla="*/ 2393 w 3228"/>
                <a:gd name="T53" fmla="*/ 271 h 3195"/>
                <a:gd name="T54" fmla="*/ 2097 w 3228"/>
                <a:gd name="T55" fmla="*/ 203 h 3195"/>
                <a:gd name="T56" fmla="*/ 2104 w 3228"/>
                <a:gd name="T57" fmla="*/ 3 h 3195"/>
                <a:gd name="T58" fmla="*/ 2432 w 3228"/>
                <a:gd name="T59" fmla="*/ 72 h 3195"/>
                <a:gd name="T60" fmla="*/ 2720 w 3228"/>
                <a:gd name="T61" fmla="*/ 222 h 3195"/>
                <a:gd name="T62" fmla="*/ 2955 w 3228"/>
                <a:gd name="T63" fmla="*/ 440 h 3195"/>
                <a:gd name="T64" fmla="*/ 3125 w 3228"/>
                <a:gd name="T65" fmla="*/ 713 h 3195"/>
                <a:gd name="T66" fmla="*/ 3217 w 3228"/>
                <a:gd name="T67" fmla="*/ 1028 h 3195"/>
                <a:gd name="T68" fmla="*/ 3217 w 3228"/>
                <a:gd name="T69" fmla="*/ 1367 h 3195"/>
                <a:gd name="T70" fmla="*/ 3125 w 3228"/>
                <a:gd name="T71" fmla="*/ 1683 h 3195"/>
                <a:gd name="T72" fmla="*/ 2955 w 3228"/>
                <a:gd name="T73" fmla="*/ 1957 h 3195"/>
                <a:gd name="T74" fmla="*/ 2720 w 3228"/>
                <a:gd name="T75" fmla="*/ 2174 h 3195"/>
                <a:gd name="T76" fmla="*/ 2432 w 3228"/>
                <a:gd name="T77" fmla="*/ 2324 h 3195"/>
                <a:gd name="T78" fmla="*/ 2104 w 3228"/>
                <a:gd name="T79" fmla="*/ 2393 h 3195"/>
                <a:gd name="T80" fmla="*/ 1762 w 3228"/>
                <a:gd name="T81" fmla="*/ 2369 h 3195"/>
                <a:gd name="T82" fmla="*/ 1452 w 3228"/>
                <a:gd name="T83" fmla="*/ 2256 h 3195"/>
                <a:gd name="T84" fmla="*/ 549 w 3228"/>
                <a:gd name="T85" fmla="*/ 3139 h 3195"/>
                <a:gd name="T86" fmla="*/ 398 w 3228"/>
                <a:gd name="T87" fmla="*/ 3193 h 3195"/>
                <a:gd name="T88" fmla="*/ 218 w 3228"/>
                <a:gd name="T89" fmla="*/ 3168 h 3195"/>
                <a:gd name="T90" fmla="*/ 74 w 3228"/>
                <a:gd name="T91" fmla="*/ 3059 h 3195"/>
                <a:gd name="T92" fmla="*/ 3 w 3228"/>
                <a:gd name="T93" fmla="*/ 2891 h 3195"/>
                <a:gd name="T94" fmla="*/ 22 w 3228"/>
                <a:gd name="T95" fmla="*/ 2723 h 3195"/>
                <a:gd name="T96" fmla="*/ 107 w 3228"/>
                <a:gd name="T97" fmla="*/ 2592 h 3195"/>
                <a:gd name="T98" fmla="*/ 881 w 3228"/>
                <a:gd name="T99" fmla="*/ 1609 h 3195"/>
                <a:gd name="T100" fmla="*/ 810 w 3228"/>
                <a:gd name="T101" fmla="*/ 1284 h 3195"/>
                <a:gd name="T102" fmla="*/ 834 w 3228"/>
                <a:gd name="T103" fmla="*/ 947 h 3195"/>
                <a:gd name="T104" fmla="*/ 946 w 3228"/>
                <a:gd name="T105" fmla="*/ 640 h 3195"/>
                <a:gd name="T106" fmla="*/ 1134 w 3228"/>
                <a:gd name="T107" fmla="*/ 380 h 3195"/>
                <a:gd name="T108" fmla="*/ 1384 w 3228"/>
                <a:gd name="T109" fmla="*/ 177 h 3195"/>
                <a:gd name="T110" fmla="*/ 1683 w 3228"/>
                <a:gd name="T111" fmla="*/ 46 h 3195"/>
                <a:gd name="T112" fmla="*/ 2018 w 3228"/>
                <a:gd name="T113" fmla="*/ 0 h 3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28" h="3195">
                  <a:moveTo>
                    <a:pt x="1046" y="1910"/>
                  </a:moveTo>
                  <a:lnTo>
                    <a:pt x="232" y="2715"/>
                  </a:lnTo>
                  <a:lnTo>
                    <a:pt x="232" y="2716"/>
                  </a:lnTo>
                  <a:lnTo>
                    <a:pt x="214" y="2737"/>
                  </a:lnTo>
                  <a:lnTo>
                    <a:pt x="199" y="2760"/>
                  </a:lnTo>
                  <a:lnTo>
                    <a:pt x="188" y="2786"/>
                  </a:lnTo>
                  <a:lnTo>
                    <a:pt x="181" y="2813"/>
                  </a:lnTo>
                  <a:lnTo>
                    <a:pt x="177" y="2843"/>
                  </a:lnTo>
                  <a:lnTo>
                    <a:pt x="181" y="2875"/>
                  </a:lnTo>
                  <a:lnTo>
                    <a:pt x="189" y="2904"/>
                  </a:lnTo>
                  <a:lnTo>
                    <a:pt x="202" y="2932"/>
                  </a:lnTo>
                  <a:lnTo>
                    <a:pt x="220" y="2956"/>
                  </a:lnTo>
                  <a:lnTo>
                    <a:pt x="241" y="2978"/>
                  </a:lnTo>
                  <a:lnTo>
                    <a:pt x="266" y="2995"/>
                  </a:lnTo>
                  <a:lnTo>
                    <a:pt x="294" y="3008"/>
                  </a:lnTo>
                  <a:lnTo>
                    <a:pt x="324" y="3016"/>
                  </a:lnTo>
                  <a:lnTo>
                    <a:pt x="356" y="3019"/>
                  </a:lnTo>
                  <a:lnTo>
                    <a:pt x="386" y="3017"/>
                  </a:lnTo>
                  <a:lnTo>
                    <a:pt x="414" y="3010"/>
                  </a:lnTo>
                  <a:lnTo>
                    <a:pt x="440" y="2998"/>
                  </a:lnTo>
                  <a:lnTo>
                    <a:pt x="463" y="2983"/>
                  </a:lnTo>
                  <a:lnTo>
                    <a:pt x="484" y="2965"/>
                  </a:lnTo>
                  <a:lnTo>
                    <a:pt x="1297" y="2160"/>
                  </a:lnTo>
                  <a:lnTo>
                    <a:pt x="1241" y="2116"/>
                  </a:lnTo>
                  <a:lnTo>
                    <a:pt x="1188" y="2069"/>
                  </a:lnTo>
                  <a:lnTo>
                    <a:pt x="1137" y="2019"/>
                  </a:lnTo>
                  <a:lnTo>
                    <a:pt x="1091" y="1966"/>
                  </a:lnTo>
                  <a:lnTo>
                    <a:pt x="1046" y="1910"/>
                  </a:lnTo>
                  <a:close/>
                  <a:moveTo>
                    <a:pt x="2018" y="200"/>
                  </a:moveTo>
                  <a:lnTo>
                    <a:pt x="1939" y="203"/>
                  </a:lnTo>
                  <a:lnTo>
                    <a:pt x="1861" y="211"/>
                  </a:lnTo>
                  <a:lnTo>
                    <a:pt x="1786" y="226"/>
                  </a:lnTo>
                  <a:lnTo>
                    <a:pt x="1714" y="246"/>
                  </a:lnTo>
                  <a:lnTo>
                    <a:pt x="1643" y="271"/>
                  </a:lnTo>
                  <a:lnTo>
                    <a:pt x="1574" y="301"/>
                  </a:lnTo>
                  <a:lnTo>
                    <a:pt x="1508" y="336"/>
                  </a:lnTo>
                  <a:lnTo>
                    <a:pt x="1447" y="376"/>
                  </a:lnTo>
                  <a:lnTo>
                    <a:pt x="1387" y="419"/>
                  </a:lnTo>
                  <a:lnTo>
                    <a:pt x="1331" y="467"/>
                  </a:lnTo>
                  <a:lnTo>
                    <a:pt x="1278" y="519"/>
                  </a:lnTo>
                  <a:lnTo>
                    <a:pt x="1231" y="574"/>
                  </a:lnTo>
                  <a:lnTo>
                    <a:pt x="1187" y="632"/>
                  </a:lnTo>
                  <a:lnTo>
                    <a:pt x="1146" y="694"/>
                  </a:lnTo>
                  <a:lnTo>
                    <a:pt x="1111" y="759"/>
                  </a:lnTo>
                  <a:lnTo>
                    <a:pt x="1081" y="827"/>
                  </a:lnTo>
                  <a:lnTo>
                    <a:pt x="1055" y="897"/>
                  </a:lnTo>
                  <a:lnTo>
                    <a:pt x="1036" y="969"/>
                  </a:lnTo>
                  <a:lnTo>
                    <a:pt x="1021" y="1044"/>
                  </a:lnTo>
                  <a:lnTo>
                    <a:pt x="1012" y="1120"/>
                  </a:lnTo>
                  <a:lnTo>
                    <a:pt x="1009" y="1198"/>
                  </a:lnTo>
                  <a:lnTo>
                    <a:pt x="1012" y="1277"/>
                  </a:lnTo>
                  <a:lnTo>
                    <a:pt x="1021" y="1353"/>
                  </a:lnTo>
                  <a:lnTo>
                    <a:pt x="1036" y="1428"/>
                  </a:lnTo>
                  <a:lnTo>
                    <a:pt x="1055" y="1499"/>
                  </a:lnTo>
                  <a:lnTo>
                    <a:pt x="1081" y="1570"/>
                  </a:lnTo>
                  <a:lnTo>
                    <a:pt x="1111" y="1637"/>
                  </a:lnTo>
                  <a:lnTo>
                    <a:pt x="1146" y="1702"/>
                  </a:lnTo>
                  <a:lnTo>
                    <a:pt x="1187" y="1764"/>
                  </a:lnTo>
                  <a:lnTo>
                    <a:pt x="1231" y="1823"/>
                  </a:lnTo>
                  <a:lnTo>
                    <a:pt x="1278" y="1878"/>
                  </a:lnTo>
                  <a:lnTo>
                    <a:pt x="1331" y="1930"/>
                  </a:lnTo>
                  <a:lnTo>
                    <a:pt x="1387" y="1977"/>
                  </a:lnTo>
                  <a:lnTo>
                    <a:pt x="1447" y="2021"/>
                  </a:lnTo>
                  <a:lnTo>
                    <a:pt x="1508" y="2061"/>
                  </a:lnTo>
                  <a:lnTo>
                    <a:pt x="1574" y="2096"/>
                  </a:lnTo>
                  <a:lnTo>
                    <a:pt x="1643" y="2125"/>
                  </a:lnTo>
                  <a:lnTo>
                    <a:pt x="1714" y="2151"/>
                  </a:lnTo>
                  <a:lnTo>
                    <a:pt x="1786" y="2170"/>
                  </a:lnTo>
                  <a:lnTo>
                    <a:pt x="1861" y="2184"/>
                  </a:lnTo>
                  <a:lnTo>
                    <a:pt x="1939" y="2194"/>
                  </a:lnTo>
                  <a:lnTo>
                    <a:pt x="2018" y="2197"/>
                  </a:lnTo>
                  <a:lnTo>
                    <a:pt x="2097" y="2194"/>
                  </a:lnTo>
                  <a:lnTo>
                    <a:pt x="2174" y="2184"/>
                  </a:lnTo>
                  <a:lnTo>
                    <a:pt x="2249" y="2170"/>
                  </a:lnTo>
                  <a:lnTo>
                    <a:pt x="2323" y="2151"/>
                  </a:lnTo>
                  <a:lnTo>
                    <a:pt x="2393" y="2125"/>
                  </a:lnTo>
                  <a:lnTo>
                    <a:pt x="2462" y="2096"/>
                  </a:lnTo>
                  <a:lnTo>
                    <a:pt x="2527" y="2061"/>
                  </a:lnTo>
                  <a:lnTo>
                    <a:pt x="2590" y="2021"/>
                  </a:lnTo>
                  <a:lnTo>
                    <a:pt x="2649" y="1977"/>
                  </a:lnTo>
                  <a:lnTo>
                    <a:pt x="2704" y="1930"/>
                  </a:lnTo>
                  <a:lnTo>
                    <a:pt x="2757" y="1878"/>
                  </a:lnTo>
                  <a:lnTo>
                    <a:pt x="2805" y="1823"/>
                  </a:lnTo>
                  <a:lnTo>
                    <a:pt x="2849" y="1764"/>
                  </a:lnTo>
                  <a:lnTo>
                    <a:pt x="2889" y="1702"/>
                  </a:lnTo>
                  <a:lnTo>
                    <a:pt x="2924" y="1637"/>
                  </a:lnTo>
                  <a:lnTo>
                    <a:pt x="2955" y="1570"/>
                  </a:lnTo>
                  <a:lnTo>
                    <a:pt x="2980" y="1499"/>
                  </a:lnTo>
                  <a:lnTo>
                    <a:pt x="3000" y="1428"/>
                  </a:lnTo>
                  <a:lnTo>
                    <a:pt x="3015" y="1353"/>
                  </a:lnTo>
                  <a:lnTo>
                    <a:pt x="3024" y="1277"/>
                  </a:lnTo>
                  <a:lnTo>
                    <a:pt x="3026" y="1198"/>
                  </a:lnTo>
                  <a:lnTo>
                    <a:pt x="3024" y="1120"/>
                  </a:lnTo>
                  <a:lnTo>
                    <a:pt x="3015" y="1044"/>
                  </a:lnTo>
                  <a:lnTo>
                    <a:pt x="3000" y="969"/>
                  </a:lnTo>
                  <a:lnTo>
                    <a:pt x="2980" y="897"/>
                  </a:lnTo>
                  <a:lnTo>
                    <a:pt x="2955" y="827"/>
                  </a:lnTo>
                  <a:lnTo>
                    <a:pt x="2924" y="759"/>
                  </a:lnTo>
                  <a:lnTo>
                    <a:pt x="2889" y="694"/>
                  </a:lnTo>
                  <a:lnTo>
                    <a:pt x="2849" y="632"/>
                  </a:lnTo>
                  <a:lnTo>
                    <a:pt x="2805" y="574"/>
                  </a:lnTo>
                  <a:lnTo>
                    <a:pt x="2757" y="519"/>
                  </a:lnTo>
                  <a:lnTo>
                    <a:pt x="2704" y="467"/>
                  </a:lnTo>
                  <a:lnTo>
                    <a:pt x="2649" y="419"/>
                  </a:lnTo>
                  <a:lnTo>
                    <a:pt x="2590" y="376"/>
                  </a:lnTo>
                  <a:lnTo>
                    <a:pt x="2527" y="336"/>
                  </a:lnTo>
                  <a:lnTo>
                    <a:pt x="2462" y="301"/>
                  </a:lnTo>
                  <a:lnTo>
                    <a:pt x="2393" y="271"/>
                  </a:lnTo>
                  <a:lnTo>
                    <a:pt x="2323" y="246"/>
                  </a:lnTo>
                  <a:lnTo>
                    <a:pt x="2249" y="226"/>
                  </a:lnTo>
                  <a:lnTo>
                    <a:pt x="2174" y="211"/>
                  </a:lnTo>
                  <a:lnTo>
                    <a:pt x="2097" y="203"/>
                  </a:lnTo>
                  <a:lnTo>
                    <a:pt x="2018" y="200"/>
                  </a:lnTo>
                  <a:close/>
                  <a:moveTo>
                    <a:pt x="2018" y="0"/>
                  </a:moveTo>
                  <a:lnTo>
                    <a:pt x="2018" y="0"/>
                  </a:lnTo>
                  <a:lnTo>
                    <a:pt x="2104" y="3"/>
                  </a:lnTo>
                  <a:lnTo>
                    <a:pt x="2189" y="11"/>
                  </a:lnTo>
                  <a:lnTo>
                    <a:pt x="2272" y="27"/>
                  </a:lnTo>
                  <a:lnTo>
                    <a:pt x="2352" y="46"/>
                  </a:lnTo>
                  <a:lnTo>
                    <a:pt x="2432" y="72"/>
                  </a:lnTo>
                  <a:lnTo>
                    <a:pt x="2508" y="102"/>
                  </a:lnTo>
                  <a:lnTo>
                    <a:pt x="2582" y="137"/>
                  </a:lnTo>
                  <a:lnTo>
                    <a:pt x="2652" y="177"/>
                  </a:lnTo>
                  <a:lnTo>
                    <a:pt x="2720" y="222"/>
                  </a:lnTo>
                  <a:lnTo>
                    <a:pt x="2784" y="271"/>
                  </a:lnTo>
                  <a:lnTo>
                    <a:pt x="2845" y="323"/>
                  </a:lnTo>
                  <a:lnTo>
                    <a:pt x="2902" y="380"/>
                  </a:lnTo>
                  <a:lnTo>
                    <a:pt x="2955" y="440"/>
                  </a:lnTo>
                  <a:lnTo>
                    <a:pt x="3005" y="503"/>
                  </a:lnTo>
                  <a:lnTo>
                    <a:pt x="3049" y="570"/>
                  </a:lnTo>
                  <a:lnTo>
                    <a:pt x="3090" y="640"/>
                  </a:lnTo>
                  <a:lnTo>
                    <a:pt x="3125" y="713"/>
                  </a:lnTo>
                  <a:lnTo>
                    <a:pt x="3156" y="788"/>
                  </a:lnTo>
                  <a:lnTo>
                    <a:pt x="3182" y="866"/>
                  </a:lnTo>
                  <a:lnTo>
                    <a:pt x="3202" y="947"/>
                  </a:lnTo>
                  <a:lnTo>
                    <a:pt x="3217" y="1028"/>
                  </a:lnTo>
                  <a:lnTo>
                    <a:pt x="3225" y="1113"/>
                  </a:lnTo>
                  <a:lnTo>
                    <a:pt x="3228" y="1198"/>
                  </a:lnTo>
                  <a:lnTo>
                    <a:pt x="3225" y="1284"/>
                  </a:lnTo>
                  <a:lnTo>
                    <a:pt x="3217" y="1367"/>
                  </a:lnTo>
                  <a:lnTo>
                    <a:pt x="3202" y="1450"/>
                  </a:lnTo>
                  <a:lnTo>
                    <a:pt x="3182" y="1530"/>
                  </a:lnTo>
                  <a:lnTo>
                    <a:pt x="3156" y="1607"/>
                  </a:lnTo>
                  <a:lnTo>
                    <a:pt x="3125" y="1683"/>
                  </a:lnTo>
                  <a:lnTo>
                    <a:pt x="3090" y="1756"/>
                  </a:lnTo>
                  <a:lnTo>
                    <a:pt x="3049" y="1826"/>
                  </a:lnTo>
                  <a:lnTo>
                    <a:pt x="3005" y="1892"/>
                  </a:lnTo>
                  <a:lnTo>
                    <a:pt x="2955" y="1957"/>
                  </a:lnTo>
                  <a:lnTo>
                    <a:pt x="2902" y="2017"/>
                  </a:lnTo>
                  <a:lnTo>
                    <a:pt x="2845" y="2073"/>
                  </a:lnTo>
                  <a:lnTo>
                    <a:pt x="2784" y="2126"/>
                  </a:lnTo>
                  <a:lnTo>
                    <a:pt x="2720" y="2174"/>
                  </a:lnTo>
                  <a:lnTo>
                    <a:pt x="2652" y="2219"/>
                  </a:lnTo>
                  <a:lnTo>
                    <a:pt x="2582" y="2259"/>
                  </a:lnTo>
                  <a:lnTo>
                    <a:pt x="2508" y="2294"/>
                  </a:lnTo>
                  <a:lnTo>
                    <a:pt x="2432" y="2324"/>
                  </a:lnTo>
                  <a:lnTo>
                    <a:pt x="2352" y="2350"/>
                  </a:lnTo>
                  <a:lnTo>
                    <a:pt x="2272" y="2369"/>
                  </a:lnTo>
                  <a:lnTo>
                    <a:pt x="2189" y="2385"/>
                  </a:lnTo>
                  <a:lnTo>
                    <a:pt x="2104" y="2393"/>
                  </a:lnTo>
                  <a:lnTo>
                    <a:pt x="2018" y="2396"/>
                  </a:lnTo>
                  <a:lnTo>
                    <a:pt x="1930" y="2393"/>
                  </a:lnTo>
                  <a:lnTo>
                    <a:pt x="1846" y="2384"/>
                  </a:lnTo>
                  <a:lnTo>
                    <a:pt x="1762" y="2369"/>
                  </a:lnTo>
                  <a:lnTo>
                    <a:pt x="1681" y="2349"/>
                  </a:lnTo>
                  <a:lnTo>
                    <a:pt x="1601" y="2323"/>
                  </a:lnTo>
                  <a:lnTo>
                    <a:pt x="1525" y="2292"/>
                  </a:lnTo>
                  <a:lnTo>
                    <a:pt x="1452" y="2256"/>
                  </a:lnTo>
                  <a:lnTo>
                    <a:pt x="610" y="3089"/>
                  </a:lnTo>
                  <a:lnTo>
                    <a:pt x="610" y="3089"/>
                  </a:lnTo>
                  <a:lnTo>
                    <a:pt x="581" y="3116"/>
                  </a:lnTo>
                  <a:lnTo>
                    <a:pt x="549" y="3139"/>
                  </a:lnTo>
                  <a:lnTo>
                    <a:pt x="514" y="3159"/>
                  </a:lnTo>
                  <a:lnTo>
                    <a:pt x="478" y="3174"/>
                  </a:lnTo>
                  <a:lnTo>
                    <a:pt x="438" y="3186"/>
                  </a:lnTo>
                  <a:lnTo>
                    <a:pt x="398" y="3193"/>
                  </a:lnTo>
                  <a:lnTo>
                    <a:pt x="356" y="3195"/>
                  </a:lnTo>
                  <a:lnTo>
                    <a:pt x="307" y="3192"/>
                  </a:lnTo>
                  <a:lnTo>
                    <a:pt x="262" y="3183"/>
                  </a:lnTo>
                  <a:lnTo>
                    <a:pt x="218" y="3168"/>
                  </a:lnTo>
                  <a:lnTo>
                    <a:pt x="176" y="3147"/>
                  </a:lnTo>
                  <a:lnTo>
                    <a:pt x="138" y="3122"/>
                  </a:lnTo>
                  <a:lnTo>
                    <a:pt x="104" y="3092"/>
                  </a:lnTo>
                  <a:lnTo>
                    <a:pt x="74" y="3059"/>
                  </a:lnTo>
                  <a:lnTo>
                    <a:pt x="48" y="3021"/>
                  </a:lnTo>
                  <a:lnTo>
                    <a:pt x="28" y="2980"/>
                  </a:lnTo>
                  <a:lnTo>
                    <a:pt x="12" y="2936"/>
                  </a:lnTo>
                  <a:lnTo>
                    <a:pt x="3" y="2891"/>
                  </a:lnTo>
                  <a:lnTo>
                    <a:pt x="0" y="2843"/>
                  </a:lnTo>
                  <a:lnTo>
                    <a:pt x="2" y="2801"/>
                  </a:lnTo>
                  <a:lnTo>
                    <a:pt x="9" y="2761"/>
                  </a:lnTo>
                  <a:lnTo>
                    <a:pt x="22" y="2723"/>
                  </a:lnTo>
                  <a:lnTo>
                    <a:pt x="37" y="2686"/>
                  </a:lnTo>
                  <a:lnTo>
                    <a:pt x="57" y="2652"/>
                  </a:lnTo>
                  <a:lnTo>
                    <a:pt x="80" y="2620"/>
                  </a:lnTo>
                  <a:lnTo>
                    <a:pt x="107" y="2592"/>
                  </a:lnTo>
                  <a:lnTo>
                    <a:pt x="106" y="2591"/>
                  </a:lnTo>
                  <a:lnTo>
                    <a:pt x="948" y="1758"/>
                  </a:lnTo>
                  <a:lnTo>
                    <a:pt x="912" y="1685"/>
                  </a:lnTo>
                  <a:lnTo>
                    <a:pt x="881" y="1609"/>
                  </a:lnTo>
                  <a:lnTo>
                    <a:pt x="854" y="1531"/>
                  </a:lnTo>
                  <a:lnTo>
                    <a:pt x="835" y="1451"/>
                  </a:lnTo>
                  <a:lnTo>
                    <a:pt x="819" y="1368"/>
                  </a:lnTo>
                  <a:lnTo>
                    <a:pt x="810" y="1284"/>
                  </a:lnTo>
                  <a:lnTo>
                    <a:pt x="807" y="1198"/>
                  </a:lnTo>
                  <a:lnTo>
                    <a:pt x="810" y="1113"/>
                  </a:lnTo>
                  <a:lnTo>
                    <a:pt x="819" y="1028"/>
                  </a:lnTo>
                  <a:lnTo>
                    <a:pt x="834" y="947"/>
                  </a:lnTo>
                  <a:lnTo>
                    <a:pt x="854" y="866"/>
                  </a:lnTo>
                  <a:lnTo>
                    <a:pt x="879" y="788"/>
                  </a:lnTo>
                  <a:lnTo>
                    <a:pt x="910" y="713"/>
                  </a:lnTo>
                  <a:lnTo>
                    <a:pt x="946" y="640"/>
                  </a:lnTo>
                  <a:lnTo>
                    <a:pt x="986" y="570"/>
                  </a:lnTo>
                  <a:lnTo>
                    <a:pt x="1031" y="503"/>
                  </a:lnTo>
                  <a:lnTo>
                    <a:pt x="1080" y="440"/>
                  </a:lnTo>
                  <a:lnTo>
                    <a:pt x="1134" y="380"/>
                  </a:lnTo>
                  <a:lnTo>
                    <a:pt x="1191" y="323"/>
                  </a:lnTo>
                  <a:lnTo>
                    <a:pt x="1252" y="271"/>
                  </a:lnTo>
                  <a:lnTo>
                    <a:pt x="1316" y="222"/>
                  </a:lnTo>
                  <a:lnTo>
                    <a:pt x="1384" y="177"/>
                  </a:lnTo>
                  <a:lnTo>
                    <a:pt x="1454" y="137"/>
                  </a:lnTo>
                  <a:lnTo>
                    <a:pt x="1528" y="102"/>
                  </a:lnTo>
                  <a:lnTo>
                    <a:pt x="1604" y="72"/>
                  </a:lnTo>
                  <a:lnTo>
                    <a:pt x="1683" y="46"/>
                  </a:lnTo>
                  <a:lnTo>
                    <a:pt x="1763" y="27"/>
                  </a:lnTo>
                  <a:lnTo>
                    <a:pt x="1847" y="11"/>
                  </a:lnTo>
                  <a:lnTo>
                    <a:pt x="1931" y="3"/>
                  </a:lnTo>
                  <a:lnTo>
                    <a:pt x="20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 sz="900" dirty="0">
                <a:latin typeface="阿里巴巴普惠体 R" panose="00020600040101010101" pitchFamily="18" charset="-122"/>
              </a:endParaRPr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12828" y="3173"/>
              <a:ext cx="378" cy="374"/>
            </a:xfrm>
            <a:custGeom>
              <a:avLst/>
              <a:gdLst>
                <a:gd name="T0" fmla="*/ 707 w 757"/>
                <a:gd name="T1" fmla="*/ 0 h 749"/>
                <a:gd name="T2" fmla="*/ 723 w 757"/>
                <a:gd name="T3" fmla="*/ 2 h 749"/>
                <a:gd name="T4" fmla="*/ 736 w 757"/>
                <a:gd name="T5" fmla="*/ 10 h 749"/>
                <a:gd name="T6" fmla="*/ 747 w 757"/>
                <a:gd name="T7" fmla="*/ 21 h 749"/>
                <a:gd name="T8" fmla="*/ 755 w 757"/>
                <a:gd name="T9" fmla="*/ 34 h 749"/>
                <a:gd name="T10" fmla="*/ 757 w 757"/>
                <a:gd name="T11" fmla="*/ 49 h 749"/>
                <a:gd name="T12" fmla="*/ 755 w 757"/>
                <a:gd name="T13" fmla="*/ 66 h 749"/>
                <a:gd name="T14" fmla="*/ 747 w 757"/>
                <a:gd name="T15" fmla="*/ 79 h 749"/>
                <a:gd name="T16" fmla="*/ 736 w 757"/>
                <a:gd name="T17" fmla="*/ 90 h 749"/>
                <a:gd name="T18" fmla="*/ 723 w 757"/>
                <a:gd name="T19" fmla="*/ 97 h 749"/>
                <a:gd name="T20" fmla="*/ 707 w 757"/>
                <a:gd name="T21" fmla="*/ 100 h 749"/>
                <a:gd name="T22" fmla="*/ 645 w 757"/>
                <a:gd name="T23" fmla="*/ 104 h 749"/>
                <a:gd name="T24" fmla="*/ 584 w 757"/>
                <a:gd name="T25" fmla="*/ 112 h 749"/>
                <a:gd name="T26" fmla="*/ 527 w 757"/>
                <a:gd name="T27" fmla="*/ 127 h 749"/>
                <a:gd name="T28" fmla="*/ 471 w 757"/>
                <a:gd name="T29" fmla="*/ 147 h 749"/>
                <a:gd name="T30" fmla="*/ 418 w 757"/>
                <a:gd name="T31" fmla="*/ 172 h 749"/>
                <a:gd name="T32" fmla="*/ 369 w 757"/>
                <a:gd name="T33" fmla="*/ 203 h 749"/>
                <a:gd name="T34" fmla="*/ 321 w 757"/>
                <a:gd name="T35" fmla="*/ 236 h 749"/>
                <a:gd name="T36" fmla="*/ 279 w 757"/>
                <a:gd name="T37" fmla="*/ 275 h 749"/>
                <a:gd name="T38" fmla="*/ 240 w 757"/>
                <a:gd name="T39" fmla="*/ 318 h 749"/>
                <a:gd name="T40" fmla="*/ 205 w 757"/>
                <a:gd name="T41" fmla="*/ 364 h 749"/>
                <a:gd name="T42" fmla="*/ 175 w 757"/>
                <a:gd name="T43" fmla="*/ 414 h 749"/>
                <a:gd name="T44" fmla="*/ 149 w 757"/>
                <a:gd name="T45" fmla="*/ 466 h 749"/>
                <a:gd name="T46" fmla="*/ 128 w 757"/>
                <a:gd name="T47" fmla="*/ 521 h 749"/>
                <a:gd name="T48" fmla="*/ 114 w 757"/>
                <a:gd name="T49" fmla="*/ 578 h 749"/>
                <a:gd name="T50" fmla="*/ 105 w 757"/>
                <a:gd name="T51" fmla="*/ 638 h 749"/>
                <a:gd name="T52" fmla="*/ 101 w 757"/>
                <a:gd name="T53" fmla="*/ 699 h 749"/>
                <a:gd name="T54" fmla="*/ 98 w 757"/>
                <a:gd name="T55" fmla="*/ 715 h 749"/>
                <a:gd name="T56" fmla="*/ 91 w 757"/>
                <a:gd name="T57" fmla="*/ 729 h 749"/>
                <a:gd name="T58" fmla="*/ 81 w 757"/>
                <a:gd name="T59" fmla="*/ 740 h 749"/>
                <a:gd name="T60" fmla="*/ 67 w 757"/>
                <a:gd name="T61" fmla="*/ 746 h 749"/>
                <a:gd name="T62" fmla="*/ 51 w 757"/>
                <a:gd name="T63" fmla="*/ 749 h 749"/>
                <a:gd name="T64" fmla="*/ 35 w 757"/>
                <a:gd name="T65" fmla="*/ 746 h 749"/>
                <a:gd name="T66" fmla="*/ 21 w 757"/>
                <a:gd name="T67" fmla="*/ 740 h 749"/>
                <a:gd name="T68" fmla="*/ 10 w 757"/>
                <a:gd name="T69" fmla="*/ 729 h 749"/>
                <a:gd name="T70" fmla="*/ 2 w 757"/>
                <a:gd name="T71" fmla="*/ 715 h 749"/>
                <a:gd name="T72" fmla="*/ 0 w 757"/>
                <a:gd name="T73" fmla="*/ 699 h 749"/>
                <a:gd name="T74" fmla="*/ 3 w 757"/>
                <a:gd name="T75" fmla="*/ 632 h 749"/>
                <a:gd name="T76" fmla="*/ 13 w 757"/>
                <a:gd name="T77" fmla="*/ 566 h 749"/>
                <a:gd name="T78" fmla="*/ 28 w 757"/>
                <a:gd name="T79" fmla="*/ 503 h 749"/>
                <a:gd name="T80" fmla="*/ 50 w 757"/>
                <a:gd name="T81" fmla="*/ 442 h 749"/>
                <a:gd name="T82" fmla="*/ 77 w 757"/>
                <a:gd name="T83" fmla="*/ 383 h 749"/>
                <a:gd name="T84" fmla="*/ 108 w 757"/>
                <a:gd name="T85" fmla="*/ 328 h 749"/>
                <a:gd name="T86" fmla="*/ 144 w 757"/>
                <a:gd name="T87" fmla="*/ 276 h 749"/>
                <a:gd name="T88" fmla="*/ 185 w 757"/>
                <a:gd name="T89" fmla="*/ 228 h 749"/>
                <a:gd name="T90" fmla="*/ 230 w 757"/>
                <a:gd name="T91" fmla="*/ 183 h 749"/>
                <a:gd name="T92" fmla="*/ 279 w 757"/>
                <a:gd name="T93" fmla="*/ 142 h 749"/>
                <a:gd name="T94" fmla="*/ 332 w 757"/>
                <a:gd name="T95" fmla="*/ 107 h 749"/>
                <a:gd name="T96" fmla="*/ 388 w 757"/>
                <a:gd name="T97" fmla="*/ 75 h 749"/>
                <a:gd name="T98" fmla="*/ 447 w 757"/>
                <a:gd name="T99" fmla="*/ 49 h 749"/>
                <a:gd name="T100" fmla="*/ 508 w 757"/>
                <a:gd name="T101" fmla="*/ 28 h 749"/>
                <a:gd name="T102" fmla="*/ 573 w 757"/>
                <a:gd name="T103" fmla="*/ 13 h 749"/>
                <a:gd name="T104" fmla="*/ 639 w 757"/>
                <a:gd name="T105" fmla="*/ 3 h 749"/>
                <a:gd name="T106" fmla="*/ 707 w 757"/>
                <a:gd name="T107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7" h="749">
                  <a:moveTo>
                    <a:pt x="707" y="0"/>
                  </a:moveTo>
                  <a:lnTo>
                    <a:pt x="723" y="2"/>
                  </a:lnTo>
                  <a:lnTo>
                    <a:pt x="736" y="10"/>
                  </a:lnTo>
                  <a:lnTo>
                    <a:pt x="747" y="21"/>
                  </a:lnTo>
                  <a:lnTo>
                    <a:pt x="755" y="34"/>
                  </a:lnTo>
                  <a:lnTo>
                    <a:pt x="757" y="49"/>
                  </a:lnTo>
                  <a:lnTo>
                    <a:pt x="755" y="66"/>
                  </a:lnTo>
                  <a:lnTo>
                    <a:pt x="747" y="79"/>
                  </a:lnTo>
                  <a:lnTo>
                    <a:pt x="736" y="90"/>
                  </a:lnTo>
                  <a:lnTo>
                    <a:pt x="723" y="97"/>
                  </a:lnTo>
                  <a:lnTo>
                    <a:pt x="707" y="100"/>
                  </a:lnTo>
                  <a:lnTo>
                    <a:pt x="645" y="104"/>
                  </a:lnTo>
                  <a:lnTo>
                    <a:pt x="584" y="112"/>
                  </a:lnTo>
                  <a:lnTo>
                    <a:pt x="527" y="127"/>
                  </a:lnTo>
                  <a:lnTo>
                    <a:pt x="471" y="147"/>
                  </a:lnTo>
                  <a:lnTo>
                    <a:pt x="418" y="172"/>
                  </a:lnTo>
                  <a:lnTo>
                    <a:pt x="369" y="203"/>
                  </a:lnTo>
                  <a:lnTo>
                    <a:pt x="321" y="236"/>
                  </a:lnTo>
                  <a:lnTo>
                    <a:pt x="279" y="275"/>
                  </a:lnTo>
                  <a:lnTo>
                    <a:pt x="240" y="318"/>
                  </a:lnTo>
                  <a:lnTo>
                    <a:pt x="205" y="364"/>
                  </a:lnTo>
                  <a:lnTo>
                    <a:pt x="175" y="414"/>
                  </a:lnTo>
                  <a:lnTo>
                    <a:pt x="149" y="466"/>
                  </a:lnTo>
                  <a:lnTo>
                    <a:pt x="128" y="521"/>
                  </a:lnTo>
                  <a:lnTo>
                    <a:pt x="114" y="578"/>
                  </a:lnTo>
                  <a:lnTo>
                    <a:pt x="105" y="638"/>
                  </a:lnTo>
                  <a:lnTo>
                    <a:pt x="101" y="699"/>
                  </a:lnTo>
                  <a:lnTo>
                    <a:pt x="98" y="715"/>
                  </a:lnTo>
                  <a:lnTo>
                    <a:pt x="91" y="729"/>
                  </a:lnTo>
                  <a:lnTo>
                    <a:pt x="81" y="740"/>
                  </a:lnTo>
                  <a:lnTo>
                    <a:pt x="67" y="746"/>
                  </a:lnTo>
                  <a:lnTo>
                    <a:pt x="51" y="749"/>
                  </a:lnTo>
                  <a:lnTo>
                    <a:pt x="35" y="746"/>
                  </a:lnTo>
                  <a:lnTo>
                    <a:pt x="21" y="740"/>
                  </a:lnTo>
                  <a:lnTo>
                    <a:pt x="10" y="729"/>
                  </a:lnTo>
                  <a:lnTo>
                    <a:pt x="2" y="715"/>
                  </a:lnTo>
                  <a:lnTo>
                    <a:pt x="0" y="699"/>
                  </a:lnTo>
                  <a:lnTo>
                    <a:pt x="3" y="632"/>
                  </a:lnTo>
                  <a:lnTo>
                    <a:pt x="13" y="566"/>
                  </a:lnTo>
                  <a:lnTo>
                    <a:pt x="28" y="503"/>
                  </a:lnTo>
                  <a:lnTo>
                    <a:pt x="50" y="442"/>
                  </a:lnTo>
                  <a:lnTo>
                    <a:pt x="77" y="383"/>
                  </a:lnTo>
                  <a:lnTo>
                    <a:pt x="108" y="328"/>
                  </a:lnTo>
                  <a:lnTo>
                    <a:pt x="144" y="276"/>
                  </a:lnTo>
                  <a:lnTo>
                    <a:pt x="185" y="228"/>
                  </a:lnTo>
                  <a:lnTo>
                    <a:pt x="230" y="183"/>
                  </a:lnTo>
                  <a:lnTo>
                    <a:pt x="279" y="142"/>
                  </a:lnTo>
                  <a:lnTo>
                    <a:pt x="332" y="107"/>
                  </a:lnTo>
                  <a:lnTo>
                    <a:pt x="388" y="75"/>
                  </a:lnTo>
                  <a:lnTo>
                    <a:pt x="447" y="49"/>
                  </a:lnTo>
                  <a:lnTo>
                    <a:pt x="508" y="28"/>
                  </a:lnTo>
                  <a:lnTo>
                    <a:pt x="573" y="13"/>
                  </a:lnTo>
                  <a:lnTo>
                    <a:pt x="639" y="3"/>
                  </a:lnTo>
                  <a:lnTo>
                    <a:pt x="7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 sz="900" dirty="0">
                <a:latin typeface="阿里巴巴普惠体 R" panose="00020600040101010101" pitchFamily="18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356561" y="1822530"/>
            <a:ext cx="1358857" cy="1556896"/>
            <a:chOff x="9345671" y="2162264"/>
            <a:chExt cx="1358857" cy="1556896"/>
          </a:xfrm>
        </p:grpSpPr>
        <p:sp>
          <p:nvSpPr>
            <p:cNvPr id="13" name="Forma libre 38"/>
            <p:cNvSpPr>
              <a:spLocks noChangeAspect="1"/>
            </p:cNvSpPr>
            <p:nvPr/>
          </p:nvSpPr>
          <p:spPr bwMode="auto">
            <a:xfrm>
              <a:off x="9345671" y="2162264"/>
              <a:ext cx="1358857" cy="1556896"/>
            </a:xfrm>
            <a:custGeom>
              <a:avLst/>
              <a:gdLst>
                <a:gd name="connsiteX0" fmla="*/ 1710190 w 3420380"/>
                <a:gd name="connsiteY0" fmla="*/ 0 h 3918864"/>
                <a:gd name="connsiteX1" fmla="*/ 3420380 w 3420380"/>
                <a:gd name="connsiteY1" fmla="*/ 1710190 h 3918864"/>
                <a:gd name="connsiteX2" fmla="*/ 1710190 w 3420380"/>
                <a:gd name="connsiteY2" fmla="*/ 3420380 h 3918864"/>
                <a:gd name="connsiteX3" fmla="*/ 1201632 w 3420380"/>
                <a:gd name="connsiteY3" fmla="*/ 3343494 h 3918864"/>
                <a:gd name="connsiteX4" fmla="*/ 1144146 w 3420380"/>
                <a:gd name="connsiteY4" fmla="*/ 3322453 h 3918864"/>
                <a:gd name="connsiteX5" fmla="*/ 1141000 w 3420380"/>
                <a:gd name="connsiteY5" fmla="*/ 3393625 h 3918864"/>
                <a:gd name="connsiteX6" fmla="*/ 1217887 w 3420380"/>
                <a:gd name="connsiteY6" fmla="*/ 3902184 h 3918864"/>
                <a:gd name="connsiteX7" fmla="*/ 1223992 w 3420380"/>
                <a:gd name="connsiteY7" fmla="*/ 3918864 h 3918864"/>
                <a:gd name="connsiteX8" fmla="*/ 1220300 w 3420380"/>
                <a:gd name="connsiteY8" fmla="*/ 3916708 h 3918864"/>
                <a:gd name="connsiteX9" fmla="*/ 0 w 3420380"/>
                <a:gd name="connsiteY9" fmla="*/ 1710191 h 3918864"/>
                <a:gd name="connsiteX10" fmla="*/ 0 w 3420380"/>
                <a:gd name="connsiteY10" fmla="*/ 1710190 h 3918864"/>
                <a:gd name="connsiteX11" fmla="*/ 1710190 w 3420380"/>
                <a:gd name="connsiteY11" fmla="*/ 0 h 391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20380" h="3918864">
                  <a:moveTo>
                    <a:pt x="1710190" y="0"/>
                  </a:moveTo>
                  <a:cubicBezTo>
                    <a:pt x="2654702" y="0"/>
                    <a:pt x="3420380" y="765678"/>
                    <a:pt x="3420380" y="1710190"/>
                  </a:cubicBezTo>
                  <a:cubicBezTo>
                    <a:pt x="3420380" y="2654702"/>
                    <a:pt x="2654702" y="3420380"/>
                    <a:pt x="1710190" y="3420380"/>
                  </a:cubicBezTo>
                  <a:cubicBezTo>
                    <a:pt x="1533094" y="3420380"/>
                    <a:pt x="1362285" y="3393462"/>
                    <a:pt x="1201632" y="3343494"/>
                  </a:cubicBezTo>
                  <a:lnTo>
                    <a:pt x="1144146" y="3322453"/>
                  </a:lnTo>
                  <a:lnTo>
                    <a:pt x="1141000" y="3393625"/>
                  </a:lnTo>
                  <a:cubicBezTo>
                    <a:pt x="1141000" y="3570721"/>
                    <a:pt x="1167918" y="3741530"/>
                    <a:pt x="1217887" y="3902184"/>
                  </a:cubicBezTo>
                  <a:lnTo>
                    <a:pt x="1223992" y="3918864"/>
                  </a:lnTo>
                  <a:lnTo>
                    <a:pt x="1220300" y="3916708"/>
                  </a:lnTo>
                  <a:cubicBezTo>
                    <a:pt x="484059" y="3438513"/>
                    <a:pt x="0" y="2628699"/>
                    <a:pt x="0" y="1710191"/>
                  </a:cubicBezTo>
                  <a:lnTo>
                    <a:pt x="0" y="1710190"/>
                  </a:lnTo>
                  <a:cubicBezTo>
                    <a:pt x="0" y="765678"/>
                    <a:pt x="765678" y="0"/>
                    <a:pt x="1710190" y="0"/>
                  </a:cubicBezTo>
                  <a:close/>
                </a:path>
              </a:pathLst>
            </a:custGeom>
            <a:noFill/>
            <a:ln w="53975" cmpd="dbl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lIns="0" tIns="0" rIns="0" b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08405"/>
              <a:endParaRPr lang="es-ES" sz="14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阿里巴巴普惠体 R" panose="00020600040101010101" pitchFamily="18" charset="-122"/>
                <a:ea typeface="阿里巴巴普惠体 R" panose="00020600040101010101" pitchFamily="18" charset="-122"/>
                <a:cs typeface="Segoe UI" panose="020B0502040204020203" pitchFamily="34" charset="0"/>
              </a:endParaRPr>
            </a:p>
          </p:txBody>
        </p:sp>
        <p:grpSp>
          <p:nvGrpSpPr>
            <p:cNvPr id="8" name="Group 27"/>
            <p:cNvGrpSpPr>
              <a:grpSpLocks noChangeAspect="1"/>
            </p:cNvGrpSpPr>
            <p:nvPr/>
          </p:nvGrpSpPr>
          <p:grpSpPr bwMode="auto">
            <a:xfrm>
              <a:off x="9796095" y="2613229"/>
              <a:ext cx="458009" cy="453468"/>
              <a:chOff x="12867" y="5760"/>
              <a:chExt cx="1614" cy="1598"/>
            </a:xfrm>
            <a:solidFill>
              <a:srgbClr val="C8E5E2"/>
            </a:solidFill>
          </p:grpSpPr>
          <p:sp>
            <p:nvSpPr>
              <p:cNvPr id="9" name="Freeform 29"/>
              <p:cNvSpPr>
                <a:spLocks noEditPoints="1"/>
              </p:cNvSpPr>
              <p:nvPr/>
            </p:nvSpPr>
            <p:spPr bwMode="auto">
              <a:xfrm>
                <a:off x="12867" y="5760"/>
                <a:ext cx="1614" cy="1598"/>
              </a:xfrm>
              <a:custGeom>
                <a:avLst/>
                <a:gdLst>
                  <a:gd name="T0" fmla="*/ 1358 w 3226"/>
                  <a:gd name="T1" fmla="*/ 609 h 3195"/>
                  <a:gd name="T2" fmla="*/ 1146 w 3226"/>
                  <a:gd name="T3" fmla="*/ 711 h 3195"/>
                  <a:gd name="T4" fmla="*/ 974 w 3226"/>
                  <a:gd name="T5" fmla="*/ 686 h 3195"/>
                  <a:gd name="T6" fmla="*/ 725 w 3226"/>
                  <a:gd name="T7" fmla="*/ 1048 h 3195"/>
                  <a:gd name="T8" fmla="*/ 662 w 3226"/>
                  <a:gd name="T9" fmla="*/ 1270 h 3195"/>
                  <a:gd name="T10" fmla="*/ 540 w 3226"/>
                  <a:gd name="T11" fmla="*/ 1393 h 3195"/>
                  <a:gd name="T12" fmla="*/ 567 w 3226"/>
                  <a:gd name="T13" fmla="*/ 1815 h 3195"/>
                  <a:gd name="T14" fmla="*/ 683 w 3226"/>
                  <a:gd name="T15" fmla="*/ 1979 h 3195"/>
                  <a:gd name="T16" fmla="*/ 719 w 3226"/>
                  <a:gd name="T17" fmla="*/ 2176 h 3195"/>
                  <a:gd name="T18" fmla="*/ 1001 w 3226"/>
                  <a:gd name="T19" fmla="*/ 2494 h 3195"/>
                  <a:gd name="T20" fmla="*/ 1174 w 3226"/>
                  <a:gd name="T21" fmla="*/ 2495 h 3195"/>
                  <a:gd name="T22" fmla="*/ 1378 w 3226"/>
                  <a:gd name="T23" fmla="*/ 2609 h 3195"/>
                  <a:gd name="T24" fmla="*/ 1813 w 3226"/>
                  <a:gd name="T25" fmla="*/ 2690 h 3195"/>
                  <a:gd name="T26" fmla="*/ 1916 w 3226"/>
                  <a:gd name="T27" fmla="*/ 2552 h 3195"/>
                  <a:gd name="T28" fmla="*/ 2140 w 3226"/>
                  <a:gd name="T29" fmla="*/ 2475 h 3195"/>
                  <a:gd name="T30" fmla="*/ 2708 w 3226"/>
                  <a:gd name="T31" fmla="*/ 2490 h 3195"/>
                  <a:gd name="T32" fmla="*/ 2502 w 3226"/>
                  <a:gd name="T33" fmla="*/ 2089 h 3195"/>
                  <a:gd name="T34" fmla="*/ 2592 w 3226"/>
                  <a:gd name="T35" fmla="*/ 1872 h 3195"/>
                  <a:gd name="T36" fmla="*/ 3024 w 3226"/>
                  <a:gd name="T37" fmla="*/ 1733 h 3195"/>
                  <a:gd name="T38" fmla="*/ 2612 w 3226"/>
                  <a:gd name="T39" fmla="*/ 1345 h 3195"/>
                  <a:gd name="T40" fmla="*/ 2509 w 3226"/>
                  <a:gd name="T41" fmla="*/ 1135 h 3195"/>
                  <a:gd name="T42" fmla="*/ 2534 w 3226"/>
                  <a:gd name="T43" fmla="*/ 965 h 3195"/>
                  <a:gd name="T44" fmla="*/ 2170 w 3226"/>
                  <a:gd name="T45" fmla="*/ 718 h 3195"/>
                  <a:gd name="T46" fmla="*/ 1944 w 3226"/>
                  <a:gd name="T47" fmla="*/ 656 h 3195"/>
                  <a:gd name="T48" fmla="*/ 1820 w 3226"/>
                  <a:gd name="T49" fmla="*/ 535 h 3195"/>
                  <a:gd name="T50" fmla="*/ 1812 w 3226"/>
                  <a:gd name="T51" fmla="*/ 9 h 3195"/>
                  <a:gd name="T52" fmla="*/ 1940 w 3226"/>
                  <a:gd name="T53" fmla="*/ 131 h 3195"/>
                  <a:gd name="T54" fmla="*/ 2428 w 3226"/>
                  <a:gd name="T55" fmla="*/ 332 h 3195"/>
                  <a:gd name="T56" fmla="*/ 2605 w 3226"/>
                  <a:gd name="T57" fmla="*/ 335 h 3195"/>
                  <a:gd name="T58" fmla="*/ 2900 w 3226"/>
                  <a:gd name="T59" fmla="*/ 641 h 3195"/>
                  <a:gd name="T60" fmla="*/ 2876 w 3226"/>
                  <a:gd name="T61" fmla="*/ 816 h 3195"/>
                  <a:gd name="T62" fmla="*/ 3122 w 3226"/>
                  <a:gd name="T63" fmla="*/ 1287 h 3195"/>
                  <a:gd name="T64" fmla="*/ 3224 w 3226"/>
                  <a:gd name="T65" fmla="*/ 1431 h 3195"/>
                  <a:gd name="T66" fmla="*/ 3190 w 3226"/>
                  <a:gd name="T67" fmla="*/ 1848 h 3195"/>
                  <a:gd name="T68" fmla="*/ 2755 w 3226"/>
                  <a:gd name="T69" fmla="*/ 1990 h 3195"/>
                  <a:gd name="T70" fmla="*/ 2908 w 3226"/>
                  <a:gd name="T71" fmla="*/ 2465 h 3195"/>
                  <a:gd name="T72" fmla="*/ 2851 w 3226"/>
                  <a:gd name="T73" fmla="*/ 2632 h 3195"/>
                  <a:gd name="T74" fmla="*/ 2514 w 3226"/>
                  <a:gd name="T75" fmla="*/ 2882 h 3195"/>
                  <a:gd name="T76" fmla="*/ 2077 w 3226"/>
                  <a:gd name="T77" fmla="*/ 2703 h 3195"/>
                  <a:gd name="T78" fmla="*/ 1890 w 3226"/>
                  <a:gd name="T79" fmla="*/ 3139 h 3195"/>
                  <a:gd name="T80" fmla="*/ 1476 w 3226"/>
                  <a:gd name="T81" fmla="*/ 3195 h 3195"/>
                  <a:gd name="T82" fmla="*/ 1317 w 3226"/>
                  <a:gd name="T83" fmla="*/ 3118 h 3195"/>
                  <a:gd name="T84" fmla="*/ 1087 w 3226"/>
                  <a:gd name="T85" fmla="*/ 2675 h 3195"/>
                  <a:gd name="T86" fmla="*/ 682 w 3226"/>
                  <a:gd name="T87" fmla="*/ 2880 h 3195"/>
                  <a:gd name="T88" fmla="*/ 355 w 3226"/>
                  <a:gd name="T89" fmla="*/ 2607 h 3195"/>
                  <a:gd name="T90" fmla="*/ 324 w 3226"/>
                  <a:gd name="T91" fmla="*/ 2436 h 3195"/>
                  <a:gd name="T92" fmla="*/ 162 w 3226"/>
                  <a:gd name="T93" fmla="*/ 1929 h 3195"/>
                  <a:gd name="T94" fmla="*/ 22 w 3226"/>
                  <a:gd name="T95" fmla="*/ 1822 h 3195"/>
                  <a:gd name="T96" fmla="*/ 9 w 3226"/>
                  <a:gd name="T97" fmla="*/ 1401 h 3195"/>
                  <a:gd name="T98" fmla="*/ 132 w 3226"/>
                  <a:gd name="T99" fmla="*/ 1275 h 3195"/>
                  <a:gd name="T100" fmla="*/ 335 w 3226"/>
                  <a:gd name="T101" fmla="*/ 788 h 3195"/>
                  <a:gd name="T102" fmla="*/ 339 w 3226"/>
                  <a:gd name="T103" fmla="*/ 614 h 3195"/>
                  <a:gd name="T104" fmla="*/ 651 w 3226"/>
                  <a:gd name="T105" fmla="*/ 323 h 3195"/>
                  <a:gd name="T106" fmla="*/ 824 w 3226"/>
                  <a:gd name="T107" fmla="*/ 346 h 3195"/>
                  <a:gd name="T108" fmla="*/ 1300 w 3226"/>
                  <a:gd name="T109" fmla="*/ 102 h 3195"/>
                  <a:gd name="T110" fmla="*/ 1445 w 3226"/>
                  <a:gd name="T111" fmla="*/ 2 h 3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226" h="3195">
                    <a:moveTo>
                      <a:pt x="1476" y="200"/>
                    </a:moveTo>
                    <a:lnTo>
                      <a:pt x="1414" y="506"/>
                    </a:lnTo>
                    <a:lnTo>
                      <a:pt x="1405" y="535"/>
                    </a:lnTo>
                    <a:lnTo>
                      <a:pt x="1394" y="562"/>
                    </a:lnTo>
                    <a:lnTo>
                      <a:pt x="1378" y="586"/>
                    </a:lnTo>
                    <a:lnTo>
                      <a:pt x="1358" y="609"/>
                    </a:lnTo>
                    <a:lnTo>
                      <a:pt x="1335" y="628"/>
                    </a:lnTo>
                    <a:lnTo>
                      <a:pt x="1311" y="643"/>
                    </a:lnTo>
                    <a:lnTo>
                      <a:pt x="1283" y="656"/>
                    </a:lnTo>
                    <a:lnTo>
                      <a:pt x="1227" y="676"/>
                    </a:lnTo>
                    <a:lnTo>
                      <a:pt x="1174" y="701"/>
                    </a:lnTo>
                    <a:lnTo>
                      <a:pt x="1146" y="711"/>
                    </a:lnTo>
                    <a:lnTo>
                      <a:pt x="1117" y="718"/>
                    </a:lnTo>
                    <a:lnTo>
                      <a:pt x="1087" y="720"/>
                    </a:lnTo>
                    <a:lnTo>
                      <a:pt x="1057" y="718"/>
                    </a:lnTo>
                    <a:lnTo>
                      <a:pt x="1028" y="711"/>
                    </a:lnTo>
                    <a:lnTo>
                      <a:pt x="1001" y="701"/>
                    </a:lnTo>
                    <a:lnTo>
                      <a:pt x="974" y="686"/>
                    </a:lnTo>
                    <a:lnTo>
                      <a:pt x="711" y="513"/>
                    </a:lnTo>
                    <a:lnTo>
                      <a:pt x="518" y="705"/>
                    </a:lnTo>
                    <a:lnTo>
                      <a:pt x="693" y="965"/>
                    </a:lnTo>
                    <a:lnTo>
                      <a:pt x="708" y="992"/>
                    </a:lnTo>
                    <a:lnTo>
                      <a:pt x="719" y="1019"/>
                    </a:lnTo>
                    <a:lnTo>
                      <a:pt x="725" y="1048"/>
                    </a:lnTo>
                    <a:lnTo>
                      <a:pt x="727" y="1077"/>
                    </a:lnTo>
                    <a:lnTo>
                      <a:pt x="725" y="1106"/>
                    </a:lnTo>
                    <a:lnTo>
                      <a:pt x="718" y="1135"/>
                    </a:lnTo>
                    <a:lnTo>
                      <a:pt x="706" y="1163"/>
                    </a:lnTo>
                    <a:lnTo>
                      <a:pt x="683" y="1216"/>
                    </a:lnTo>
                    <a:lnTo>
                      <a:pt x="662" y="1270"/>
                    </a:lnTo>
                    <a:lnTo>
                      <a:pt x="650" y="1298"/>
                    </a:lnTo>
                    <a:lnTo>
                      <a:pt x="634" y="1323"/>
                    </a:lnTo>
                    <a:lnTo>
                      <a:pt x="615" y="1345"/>
                    </a:lnTo>
                    <a:lnTo>
                      <a:pt x="592" y="1364"/>
                    </a:lnTo>
                    <a:lnTo>
                      <a:pt x="567" y="1381"/>
                    </a:lnTo>
                    <a:lnTo>
                      <a:pt x="540" y="1393"/>
                    </a:lnTo>
                    <a:lnTo>
                      <a:pt x="511" y="1401"/>
                    </a:lnTo>
                    <a:lnTo>
                      <a:pt x="202" y="1461"/>
                    </a:lnTo>
                    <a:lnTo>
                      <a:pt x="202" y="1733"/>
                    </a:lnTo>
                    <a:lnTo>
                      <a:pt x="511" y="1794"/>
                    </a:lnTo>
                    <a:lnTo>
                      <a:pt x="540" y="1802"/>
                    </a:lnTo>
                    <a:lnTo>
                      <a:pt x="567" y="1815"/>
                    </a:lnTo>
                    <a:lnTo>
                      <a:pt x="593" y="1831"/>
                    </a:lnTo>
                    <a:lnTo>
                      <a:pt x="615" y="1850"/>
                    </a:lnTo>
                    <a:lnTo>
                      <a:pt x="634" y="1872"/>
                    </a:lnTo>
                    <a:lnTo>
                      <a:pt x="650" y="1897"/>
                    </a:lnTo>
                    <a:lnTo>
                      <a:pt x="662" y="1925"/>
                    </a:lnTo>
                    <a:lnTo>
                      <a:pt x="683" y="1979"/>
                    </a:lnTo>
                    <a:lnTo>
                      <a:pt x="707" y="2032"/>
                    </a:lnTo>
                    <a:lnTo>
                      <a:pt x="718" y="2060"/>
                    </a:lnTo>
                    <a:lnTo>
                      <a:pt x="725" y="2089"/>
                    </a:lnTo>
                    <a:lnTo>
                      <a:pt x="727" y="2118"/>
                    </a:lnTo>
                    <a:lnTo>
                      <a:pt x="725" y="2148"/>
                    </a:lnTo>
                    <a:lnTo>
                      <a:pt x="719" y="2176"/>
                    </a:lnTo>
                    <a:lnTo>
                      <a:pt x="708" y="2204"/>
                    </a:lnTo>
                    <a:lnTo>
                      <a:pt x="693" y="2230"/>
                    </a:lnTo>
                    <a:lnTo>
                      <a:pt x="518" y="2490"/>
                    </a:lnTo>
                    <a:lnTo>
                      <a:pt x="713" y="2682"/>
                    </a:lnTo>
                    <a:lnTo>
                      <a:pt x="974" y="2509"/>
                    </a:lnTo>
                    <a:lnTo>
                      <a:pt x="1001" y="2494"/>
                    </a:lnTo>
                    <a:lnTo>
                      <a:pt x="1028" y="2484"/>
                    </a:lnTo>
                    <a:lnTo>
                      <a:pt x="1057" y="2478"/>
                    </a:lnTo>
                    <a:lnTo>
                      <a:pt x="1087" y="2475"/>
                    </a:lnTo>
                    <a:lnTo>
                      <a:pt x="1117" y="2478"/>
                    </a:lnTo>
                    <a:lnTo>
                      <a:pt x="1146" y="2485"/>
                    </a:lnTo>
                    <a:lnTo>
                      <a:pt x="1174" y="2495"/>
                    </a:lnTo>
                    <a:lnTo>
                      <a:pt x="1228" y="2519"/>
                    </a:lnTo>
                    <a:lnTo>
                      <a:pt x="1283" y="2540"/>
                    </a:lnTo>
                    <a:lnTo>
                      <a:pt x="1311" y="2552"/>
                    </a:lnTo>
                    <a:lnTo>
                      <a:pt x="1336" y="2567"/>
                    </a:lnTo>
                    <a:lnTo>
                      <a:pt x="1359" y="2587"/>
                    </a:lnTo>
                    <a:lnTo>
                      <a:pt x="1378" y="2609"/>
                    </a:lnTo>
                    <a:lnTo>
                      <a:pt x="1394" y="2634"/>
                    </a:lnTo>
                    <a:lnTo>
                      <a:pt x="1406" y="2660"/>
                    </a:lnTo>
                    <a:lnTo>
                      <a:pt x="1415" y="2690"/>
                    </a:lnTo>
                    <a:lnTo>
                      <a:pt x="1476" y="2995"/>
                    </a:lnTo>
                    <a:lnTo>
                      <a:pt x="1750" y="2995"/>
                    </a:lnTo>
                    <a:lnTo>
                      <a:pt x="1813" y="2690"/>
                    </a:lnTo>
                    <a:lnTo>
                      <a:pt x="1821" y="2660"/>
                    </a:lnTo>
                    <a:lnTo>
                      <a:pt x="1832" y="2634"/>
                    </a:lnTo>
                    <a:lnTo>
                      <a:pt x="1849" y="2609"/>
                    </a:lnTo>
                    <a:lnTo>
                      <a:pt x="1868" y="2587"/>
                    </a:lnTo>
                    <a:lnTo>
                      <a:pt x="1891" y="2567"/>
                    </a:lnTo>
                    <a:lnTo>
                      <a:pt x="1916" y="2552"/>
                    </a:lnTo>
                    <a:lnTo>
                      <a:pt x="1944" y="2540"/>
                    </a:lnTo>
                    <a:lnTo>
                      <a:pt x="1998" y="2519"/>
                    </a:lnTo>
                    <a:lnTo>
                      <a:pt x="2052" y="2495"/>
                    </a:lnTo>
                    <a:lnTo>
                      <a:pt x="2081" y="2485"/>
                    </a:lnTo>
                    <a:lnTo>
                      <a:pt x="2110" y="2478"/>
                    </a:lnTo>
                    <a:lnTo>
                      <a:pt x="2140" y="2475"/>
                    </a:lnTo>
                    <a:lnTo>
                      <a:pt x="2170" y="2478"/>
                    </a:lnTo>
                    <a:lnTo>
                      <a:pt x="2198" y="2484"/>
                    </a:lnTo>
                    <a:lnTo>
                      <a:pt x="2226" y="2494"/>
                    </a:lnTo>
                    <a:lnTo>
                      <a:pt x="2252" y="2509"/>
                    </a:lnTo>
                    <a:lnTo>
                      <a:pt x="2514" y="2682"/>
                    </a:lnTo>
                    <a:lnTo>
                      <a:pt x="2708" y="2490"/>
                    </a:lnTo>
                    <a:lnTo>
                      <a:pt x="2534" y="2230"/>
                    </a:lnTo>
                    <a:lnTo>
                      <a:pt x="2518" y="2204"/>
                    </a:lnTo>
                    <a:lnTo>
                      <a:pt x="2508" y="2176"/>
                    </a:lnTo>
                    <a:lnTo>
                      <a:pt x="2502" y="2148"/>
                    </a:lnTo>
                    <a:lnTo>
                      <a:pt x="2500" y="2118"/>
                    </a:lnTo>
                    <a:lnTo>
                      <a:pt x="2502" y="2089"/>
                    </a:lnTo>
                    <a:lnTo>
                      <a:pt x="2509" y="2060"/>
                    </a:lnTo>
                    <a:lnTo>
                      <a:pt x="2520" y="2032"/>
                    </a:lnTo>
                    <a:lnTo>
                      <a:pt x="2544" y="1979"/>
                    </a:lnTo>
                    <a:lnTo>
                      <a:pt x="2565" y="1925"/>
                    </a:lnTo>
                    <a:lnTo>
                      <a:pt x="2577" y="1897"/>
                    </a:lnTo>
                    <a:lnTo>
                      <a:pt x="2592" y="1872"/>
                    </a:lnTo>
                    <a:lnTo>
                      <a:pt x="2612" y="1849"/>
                    </a:lnTo>
                    <a:lnTo>
                      <a:pt x="2635" y="1831"/>
                    </a:lnTo>
                    <a:lnTo>
                      <a:pt x="2659" y="1815"/>
                    </a:lnTo>
                    <a:lnTo>
                      <a:pt x="2686" y="1802"/>
                    </a:lnTo>
                    <a:lnTo>
                      <a:pt x="2716" y="1794"/>
                    </a:lnTo>
                    <a:lnTo>
                      <a:pt x="3024" y="1733"/>
                    </a:lnTo>
                    <a:lnTo>
                      <a:pt x="3024" y="1461"/>
                    </a:lnTo>
                    <a:lnTo>
                      <a:pt x="2716" y="1400"/>
                    </a:lnTo>
                    <a:lnTo>
                      <a:pt x="2686" y="1392"/>
                    </a:lnTo>
                    <a:lnTo>
                      <a:pt x="2659" y="1381"/>
                    </a:lnTo>
                    <a:lnTo>
                      <a:pt x="2635" y="1364"/>
                    </a:lnTo>
                    <a:lnTo>
                      <a:pt x="2612" y="1345"/>
                    </a:lnTo>
                    <a:lnTo>
                      <a:pt x="2592" y="1323"/>
                    </a:lnTo>
                    <a:lnTo>
                      <a:pt x="2577" y="1298"/>
                    </a:lnTo>
                    <a:lnTo>
                      <a:pt x="2564" y="1270"/>
                    </a:lnTo>
                    <a:lnTo>
                      <a:pt x="2544" y="1215"/>
                    </a:lnTo>
                    <a:lnTo>
                      <a:pt x="2520" y="1163"/>
                    </a:lnTo>
                    <a:lnTo>
                      <a:pt x="2509" y="1135"/>
                    </a:lnTo>
                    <a:lnTo>
                      <a:pt x="2502" y="1106"/>
                    </a:lnTo>
                    <a:lnTo>
                      <a:pt x="2500" y="1077"/>
                    </a:lnTo>
                    <a:lnTo>
                      <a:pt x="2502" y="1048"/>
                    </a:lnTo>
                    <a:lnTo>
                      <a:pt x="2508" y="1019"/>
                    </a:lnTo>
                    <a:lnTo>
                      <a:pt x="2519" y="992"/>
                    </a:lnTo>
                    <a:lnTo>
                      <a:pt x="2534" y="965"/>
                    </a:lnTo>
                    <a:lnTo>
                      <a:pt x="2708" y="705"/>
                    </a:lnTo>
                    <a:lnTo>
                      <a:pt x="2514" y="513"/>
                    </a:lnTo>
                    <a:lnTo>
                      <a:pt x="2252" y="686"/>
                    </a:lnTo>
                    <a:lnTo>
                      <a:pt x="2225" y="701"/>
                    </a:lnTo>
                    <a:lnTo>
                      <a:pt x="2197" y="711"/>
                    </a:lnTo>
                    <a:lnTo>
                      <a:pt x="2170" y="718"/>
                    </a:lnTo>
                    <a:lnTo>
                      <a:pt x="2140" y="720"/>
                    </a:lnTo>
                    <a:lnTo>
                      <a:pt x="2110" y="718"/>
                    </a:lnTo>
                    <a:lnTo>
                      <a:pt x="2081" y="711"/>
                    </a:lnTo>
                    <a:lnTo>
                      <a:pt x="2052" y="700"/>
                    </a:lnTo>
                    <a:lnTo>
                      <a:pt x="1998" y="676"/>
                    </a:lnTo>
                    <a:lnTo>
                      <a:pt x="1944" y="656"/>
                    </a:lnTo>
                    <a:lnTo>
                      <a:pt x="1916" y="643"/>
                    </a:lnTo>
                    <a:lnTo>
                      <a:pt x="1890" y="628"/>
                    </a:lnTo>
                    <a:lnTo>
                      <a:pt x="1868" y="609"/>
                    </a:lnTo>
                    <a:lnTo>
                      <a:pt x="1849" y="586"/>
                    </a:lnTo>
                    <a:lnTo>
                      <a:pt x="1832" y="562"/>
                    </a:lnTo>
                    <a:lnTo>
                      <a:pt x="1820" y="535"/>
                    </a:lnTo>
                    <a:lnTo>
                      <a:pt x="1813" y="506"/>
                    </a:lnTo>
                    <a:lnTo>
                      <a:pt x="1750" y="200"/>
                    </a:lnTo>
                    <a:lnTo>
                      <a:pt x="1476" y="200"/>
                    </a:lnTo>
                    <a:close/>
                    <a:moveTo>
                      <a:pt x="1750" y="0"/>
                    </a:moveTo>
                    <a:lnTo>
                      <a:pt x="1782" y="2"/>
                    </a:lnTo>
                    <a:lnTo>
                      <a:pt x="1812" y="9"/>
                    </a:lnTo>
                    <a:lnTo>
                      <a:pt x="1840" y="20"/>
                    </a:lnTo>
                    <a:lnTo>
                      <a:pt x="1866" y="36"/>
                    </a:lnTo>
                    <a:lnTo>
                      <a:pt x="1889" y="55"/>
                    </a:lnTo>
                    <a:lnTo>
                      <a:pt x="1910" y="78"/>
                    </a:lnTo>
                    <a:lnTo>
                      <a:pt x="1927" y="102"/>
                    </a:lnTo>
                    <a:lnTo>
                      <a:pt x="1940" y="131"/>
                    </a:lnTo>
                    <a:lnTo>
                      <a:pt x="1948" y="160"/>
                    </a:lnTo>
                    <a:lnTo>
                      <a:pt x="2010" y="467"/>
                    </a:lnTo>
                    <a:lnTo>
                      <a:pt x="2076" y="491"/>
                    </a:lnTo>
                    <a:lnTo>
                      <a:pt x="2140" y="520"/>
                    </a:lnTo>
                    <a:lnTo>
                      <a:pt x="2403" y="346"/>
                    </a:lnTo>
                    <a:lnTo>
                      <a:pt x="2428" y="332"/>
                    </a:lnTo>
                    <a:lnTo>
                      <a:pt x="2456" y="322"/>
                    </a:lnTo>
                    <a:lnTo>
                      <a:pt x="2485" y="316"/>
                    </a:lnTo>
                    <a:lnTo>
                      <a:pt x="2514" y="314"/>
                    </a:lnTo>
                    <a:lnTo>
                      <a:pt x="2546" y="316"/>
                    </a:lnTo>
                    <a:lnTo>
                      <a:pt x="2576" y="323"/>
                    </a:lnTo>
                    <a:lnTo>
                      <a:pt x="2605" y="335"/>
                    </a:lnTo>
                    <a:lnTo>
                      <a:pt x="2633" y="351"/>
                    </a:lnTo>
                    <a:lnTo>
                      <a:pt x="2657" y="372"/>
                    </a:lnTo>
                    <a:lnTo>
                      <a:pt x="2851" y="564"/>
                    </a:lnTo>
                    <a:lnTo>
                      <a:pt x="2872" y="588"/>
                    </a:lnTo>
                    <a:lnTo>
                      <a:pt x="2887" y="614"/>
                    </a:lnTo>
                    <a:lnTo>
                      <a:pt x="2900" y="641"/>
                    </a:lnTo>
                    <a:lnTo>
                      <a:pt x="2907" y="671"/>
                    </a:lnTo>
                    <a:lnTo>
                      <a:pt x="2910" y="701"/>
                    </a:lnTo>
                    <a:lnTo>
                      <a:pt x="2908" y="730"/>
                    </a:lnTo>
                    <a:lnTo>
                      <a:pt x="2903" y="760"/>
                    </a:lnTo>
                    <a:lnTo>
                      <a:pt x="2891" y="788"/>
                    </a:lnTo>
                    <a:lnTo>
                      <a:pt x="2876" y="816"/>
                    </a:lnTo>
                    <a:lnTo>
                      <a:pt x="2702" y="1076"/>
                    </a:lnTo>
                    <a:lnTo>
                      <a:pt x="2730" y="1140"/>
                    </a:lnTo>
                    <a:lnTo>
                      <a:pt x="2755" y="1205"/>
                    </a:lnTo>
                    <a:lnTo>
                      <a:pt x="3065" y="1265"/>
                    </a:lnTo>
                    <a:lnTo>
                      <a:pt x="3094" y="1275"/>
                    </a:lnTo>
                    <a:lnTo>
                      <a:pt x="3122" y="1287"/>
                    </a:lnTo>
                    <a:lnTo>
                      <a:pt x="3148" y="1304"/>
                    </a:lnTo>
                    <a:lnTo>
                      <a:pt x="3171" y="1324"/>
                    </a:lnTo>
                    <a:lnTo>
                      <a:pt x="3190" y="1347"/>
                    </a:lnTo>
                    <a:lnTo>
                      <a:pt x="3206" y="1373"/>
                    </a:lnTo>
                    <a:lnTo>
                      <a:pt x="3217" y="1401"/>
                    </a:lnTo>
                    <a:lnTo>
                      <a:pt x="3224" y="1431"/>
                    </a:lnTo>
                    <a:lnTo>
                      <a:pt x="3226" y="1461"/>
                    </a:lnTo>
                    <a:lnTo>
                      <a:pt x="3226" y="1733"/>
                    </a:lnTo>
                    <a:lnTo>
                      <a:pt x="3224" y="1765"/>
                    </a:lnTo>
                    <a:lnTo>
                      <a:pt x="3217" y="1794"/>
                    </a:lnTo>
                    <a:lnTo>
                      <a:pt x="3206" y="1822"/>
                    </a:lnTo>
                    <a:lnTo>
                      <a:pt x="3190" y="1848"/>
                    </a:lnTo>
                    <a:lnTo>
                      <a:pt x="3171" y="1871"/>
                    </a:lnTo>
                    <a:lnTo>
                      <a:pt x="3148" y="1891"/>
                    </a:lnTo>
                    <a:lnTo>
                      <a:pt x="3122" y="1908"/>
                    </a:lnTo>
                    <a:lnTo>
                      <a:pt x="3094" y="1921"/>
                    </a:lnTo>
                    <a:lnTo>
                      <a:pt x="3065" y="1929"/>
                    </a:lnTo>
                    <a:lnTo>
                      <a:pt x="2755" y="1990"/>
                    </a:lnTo>
                    <a:lnTo>
                      <a:pt x="2730" y="2056"/>
                    </a:lnTo>
                    <a:lnTo>
                      <a:pt x="2702" y="2119"/>
                    </a:lnTo>
                    <a:lnTo>
                      <a:pt x="2876" y="2379"/>
                    </a:lnTo>
                    <a:lnTo>
                      <a:pt x="2891" y="2406"/>
                    </a:lnTo>
                    <a:lnTo>
                      <a:pt x="2903" y="2436"/>
                    </a:lnTo>
                    <a:lnTo>
                      <a:pt x="2908" y="2465"/>
                    </a:lnTo>
                    <a:lnTo>
                      <a:pt x="2910" y="2495"/>
                    </a:lnTo>
                    <a:lnTo>
                      <a:pt x="2907" y="2524"/>
                    </a:lnTo>
                    <a:lnTo>
                      <a:pt x="2900" y="2554"/>
                    </a:lnTo>
                    <a:lnTo>
                      <a:pt x="2887" y="2582"/>
                    </a:lnTo>
                    <a:lnTo>
                      <a:pt x="2872" y="2607"/>
                    </a:lnTo>
                    <a:lnTo>
                      <a:pt x="2851" y="2632"/>
                    </a:lnTo>
                    <a:lnTo>
                      <a:pt x="2657" y="2824"/>
                    </a:lnTo>
                    <a:lnTo>
                      <a:pt x="2633" y="2844"/>
                    </a:lnTo>
                    <a:lnTo>
                      <a:pt x="2605" y="2860"/>
                    </a:lnTo>
                    <a:lnTo>
                      <a:pt x="2576" y="2873"/>
                    </a:lnTo>
                    <a:lnTo>
                      <a:pt x="2546" y="2880"/>
                    </a:lnTo>
                    <a:lnTo>
                      <a:pt x="2514" y="2882"/>
                    </a:lnTo>
                    <a:lnTo>
                      <a:pt x="2485" y="2880"/>
                    </a:lnTo>
                    <a:lnTo>
                      <a:pt x="2457" y="2874"/>
                    </a:lnTo>
                    <a:lnTo>
                      <a:pt x="2429" y="2864"/>
                    </a:lnTo>
                    <a:lnTo>
                      <a:pt x="2403" y="2848"/>
                    </a:lnTo>
                    <a:lnTo>
                      <a:pt x="2140" y="2675"/>
                    </a:lnTo>
                    <a:lnTo>
                      <a:pt x="2077" y="2703"/>
                    </a:lnTo>
                    <a:lnTo>
                      <a:pt x="2010" y="2729"/>
                    </a:lnTo>
                    <a:lnTo>
                      <a:pt x="1948" y="3034"/>
                    </a:lnTo>
                    <a:lnTo>
                      <a:pt x="1940" y="3065"/>
                    </a:lnTo>
                    <a:lnTo>
                      <a:pt x="1927" y="3092"/>
                    </a:lnTo>
                    <a:lnTo>
                      <a:pt x="1910" y="3118"/>
                    </a:lnTo>
                    <a:lnTo>
                      <a:pt x="1890" y="3139"/>
                    </a:lnTo>
                    <a:lnTo>
                      <a:pt x="1866" y="3159"/>
                    </a:lnTo>
                    <a:lnTo>
                      <a:pt x="1841" y="3174"/>
                    </a:lnTo>
                    <a:lnTo>
                      <a:pt x="1812" y="3185"/>
                    </a:lnTo>
                    <a:lnTo>
                      <a:pt x="1782" y="3192"/>
                    </a:lnTo>
                    <a:lnTo>
                      <a:pt x="1750" y="3195"/>
                    </a:lnTo>
                    <a:lnTo>
                      <a:pt x="1476" y="3195"/>
                    </a:lnTo>
                    <a:lnTo>
                      <a:pt x="1445" y="3192"/>
                    </a:lnTo>
                    <a:lnTo>
                      <a:pt x="1415" y="3185"/>
                    </a:lnTo>
                    <a:lnTo>
                      <a:pt x="1386" y="3174"/>
                    </a:lnTo>
                    <a:lnTo>
                      <a:pt x="1360" y="3159"/>
                    </a:lnTo>
                    <a:lnTo>
                      <a:pt x="1337" y="3140"/>
                    </a:lnTo>
                    <a:lnTo>
                      <a:pt x="1317" y="3118"/>
                    </a:lnTo>
                    <a:lnTo>
                      <a:pt x="1300" y="3092"/>
                    </a:lnTo>
                    <a:lnTo>
                      <a:pt x="1287" y="3065"/>
                    </a:lnTo>
                    <a:lnTo>
                      <a:pt x="1279" y="3034"/>
                    </a:lnTo>
                    <a:lnTo>
                      <a:pt x="1217" y="2729"/>
                    </a:lnTo>
                    <a:lnTo>
                      <a:pt x="1151" y="2703"/>
                    </a:lnTo>
                    <a:lnTo>
                      <a:pt x="1087" y="2675"/>
                    </a:lnTo>
                    <a:lnTo>
                      <a:pt x="824" y="2848"/>
                    </a:lnTo>
                    <a:lnTo>
                      <a:pt x="798" y="2864"/>
                    </a:lnTo>
                    <a:lnTo>
                      <a:pt x="770" y="2874"/>
                    </a:lnTo>
                    <a:lnTo>
                      <a:pt x="741" y="2880"/>
                    </a:lnTo>
                    <a:lnTo>
                      <a:pt x="713" y="2882"/>
                    </a:lnTo>
                    <a:lnTo>
                      <a:pt x="682" y="2880"/>
                    </a:lnTo>
                    <a:lnTo>
                      <a:pt x="651" y="2873"/>
                    </a:lnTo>
                    <a:lnTo>
                      <a:pt x="622" y="2860"/>
                    </a:lnTo>
                    <a:lnTo>
                      <a:pt x="595" y="2844"/>
                    </a:lnTo>
                    <a:lnTo>
                      <a:pt x="570" y="2824"/>
                    </a:lnTo>
                    <a:lnTo>
                      <a:pt x="375" y="2632"/>
                    </a:lnTo>
                    <a:lnTo>
                      <a:pt x="355" y="2607"/>
                    </a:lnTo>
                    <a:lnTo>
                      <a:pt x="339" y="2582"/>
                    </a:lnTo>
                    <a:lnTo>
                      <a:pt x="327" y="2554"/>
                    </a:lnTo>
                    <a:lnTo>
                      <a:pt x="320" y="2524"/>
                    </a:lnTo>
                    <a:lnTo>
                      <a:pt x="317" y="2495"/>
                    </a:lnTo>
                    <a:lnTo>
                      <a:pt x="319" y="2465"/>
                    </a:lnTo>
                    <a:lnTo>
                      <a:pt x="324" y="2436"/>
                    </a:lnTo>
                    <a:lnTo>
                      <a:pt x="335" y="2406"/>
                    </a:lnTo>
                    <a:lnTo>
                      <a:pt x="351" y="2379"/>
                    </a:lnTo>
                    <a:lnTo>
                      <a:pt x="526" y="2119"/>
                    </a:lnTo>
                    <a:lnTo>
                      <a:pt x="497" y="2056"/>
                    </a:lnTo>
                    <a:lnTo>
                      <a:pt x="471" y="1990"/>
                    </a:lnTo>
                    <a:lnTo>
                      <a:pt x="162" y="1929"/>
                    </a:lnTo>
                    <a:lnTo>
                      <a:pt x="132" y="1921"/>
                    </a:lnTo>
                    <a:lnTo>
                      <a:pt x="104" y="1908"/>
                    </a:lnTo>
                    <a:lnTo>
                      <a:pt x="78" y="1891"/>
                    </a:lnTo>
                    <a:lnTo>
                      <a:pt x="56" y="1871"/>
                    </a:lnTo>
                    <a:lnTo>
                      <a:pt x="37" y="1848"/>
                    </a:lnTo>
                    <a:lnTo>
                      <a:pt x="22" y="1822"/>
                    </a:lnTo>
                    <a:lnTo>
                      <a:pt x="9" y="1794"/>
                    </a:lnTo>
                    <a:lnTo>
                      <a:pt x="2" y="1765"/>
                    </a:lnTo>
                    <a:lnTo>
                      <a:pt x="0" y="1733"/>
                    </a:lnTo>
                    <a:lnTo>
                      <a:pt x="0" y="1461"/>
                    </a:lnTo>
                    <a:lnTo>
                      <a:pt x="2" y="1431"/>
                    </a:lnTo>
                    <a:lnTo>
                      <a:pt x="9" y="1401"/>
                    </a:lnTo>
                    <a:lnTo>
                      <a:pt x="22" y="1373"/>
                    </a:lnTo>
                    <a:lnTo>
                      <a:pt x="37" y="1347"/>
                    </a:lnTo>
                    <a:lnTo>
                      <a:pt x="56" y="1324"/>
                    </a:lnTo>
                    <a:lnTo>
                      <a:pt x="78" y="1304"/>
                    </a:lnTo>
                    <a:lnTo>
                      <a:pt x="104" y="1287"/>
                    </a:lnTo>
                    <a:lnTo>
                      <a:pt x="132" y="1275"/>
                    </a:lnTo>
                    <a:lnTo>
                      <a:pt x="162" y="1265"/>
                    </a:lnTo>
                    <a:lnTo>
                      <a:pt x="471" y="1205"/>
                    </a:lnTo>
                    <a:lnTo>
                      <a:pt x="497" y="1140"/>
                    </a:lnTo>
                    <a:lnTo>
                      <a:pt x="526" y="1076"/>
                    </a:lnTo>
                    <a:lnTo>
                      <a:pt x="351" y="816"/>
                    </a:lnTo>
                    <a:lnTo>
                      <a:pt x="335" y="788"/>
                    </a:lnTo>
                    <a:lnTo>
                      <a:pt x="324" y="760"/>
                    </a:lnTo>
                    <a:lnTo>
                      <a:pt x="319" y="730"/>
                    </a:lnTo>
                    <a:lnTo>
                      <a:pt x="317" y="701"/>
                    </a:lnTo>
                    <a:lnTo>
                      <a:pt x="320" y="671"/>
                    </a:lnTo>
                    <a:lnTo>
                      <a:pt x="327" y="641"/>
                    </a:lnTo>
                    <a:lnTo>
                      <a:pt x="339" y="614"/>
                    </a:lnTo>
                    <a:lnTo>
                      <a:pt x="355" y="588"/>
                    </a:lnTo>
                    <a:lnTo>
                      <a:pt x="375" y="564"/>
                    </a:lnTo>
                    <a:lnTo>
                      <a:pt x="570" y="372"/>
                    </a:lnTo>
                    <a:lnTo>
                      <a:pt x="595" y="351"/>
                    </a:lnTo>
                    <a:lnTo>
                      <a:pt x="622" y="335"/>
                    </a:lnTo>
                    <a:lnTo>
                      <a:pt x="651" y="323"/>
                    </a:lnTo>
                    <a:lnTo>
                      <a:pt x="682" y="316"/>
                    </a:lnTo>
                    <a:lnTo>
                      <a:pt x="713" y="314"/>
                    </a:lnTo>
                    <a:lnTo>
                      <a:pt x="741" y="316"/>
                    </a:lnTo>
                    <a:lnTo>
                      <a:pt x="770" y="322"/>
                    </a:lnTo>
                    <a:lnTo>
                      <a:pt x="798" y="332"/>
                    </a:lnTo>
                    <a:lnTo>
                      <a:pt x="824" y="346"/>
                    </a:lnTo>
                    <a:lnTo>
                      <a:pt x="1087" y="520"/>
                    </a:lnTo>
                    <a:lnTo>
                      <a:pt x="1151" y="492"/>
                    </a:lnTo>
                    <a:lnTo>
                      <a:pt x="1217" y="467"/>
                    </a:lnTo>
                    <a:lnTo>
                      <a:pt x="1279" y="160"/>
                    </a:lnTo>
                    <a:lnTo>
                      <a:pt x="1287" y="131"/>
                    </a:lnTo>
                    <a:lnTo>
                      <a:pt x="1300" y="102"/>
                    </a:lnTo>
                    <a:lnTo>
                      <a:pt x="1317" y="78"/>
                    </a:lnTo>
                    <a:lnTo>
                      <a:pt x="1337" y="55"/>
                    </a:lnTo>
                    <a:lnTo>
                      <a:pt x="1360" y="36"/>
                    </a:lnTo>
                    <a:lnTo>
                      <a:pt x="1386" y="20"/>
                    </a:lnTo>
                    <a:lnTo>
                      <a:pt x="1415" y="9"/>
                    </a:lnTo>
                    <a:lnTo>
                      <a:pt x="1445" y="2"/>
                    </a:lnTo>
                    <a:lnTo>
                      <a:pt x="1476" y="0"/>
                    </a:lnTo>
                    <a:lnTo>
                      <a:pt x="175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0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vert="horz" wrap="square" lIns="45715" tIns="22858" rIns="45715" bIns="2285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ES" sz="900" dirty="0">
                  <a:latin typeface="阿里巴巴普惠体 R" panose="00020600040101010101" pitchFamily="18" charset="-122"/>
                </a:endParaRPr>
              </a:p>
            </p:txBody>
          </p:sp>
          <p:sp>
            <p:nvSpPr>
              <p:cNvPr id="10" name="Freeform 30"/>
              <p:cNvSpPr>
                <a:spLocks noEditPoints="1"/>
              </p:cNvSpPr>
              <p:nvPr/>
            </p:nvSpPr>
            <p:spPr bwMode="auto">
              <a:xfrm>
                <a:off x="13321" y="6209"/>
                <a:ext cx="706" cy="699"/>
              </a:xfrm>
              <a:custGeom>
                <a:avLst/>
                <a:gdLst>
                  <a:gd name="T0" fmla="*/ 582 w 1412"/>
                  <a:gd name="T1" fmla="*/ 100 h 1398"/>
                  <a:gd name="T2" fmla="*/ 412 w 1412"/>
                  <a:gd name="T3" fmla="*/ 161 h 1398"/>
                  <a:gd name="T4" fmla="*/ 270 w 1412"/>
                  <a:gd name="T5" fmla="*/ 266 h 1398"/>
                  <a:gd name="T6" fmla="*/ 163 w 1412"/>
                  <a:gd name="T7" fmla="*/ 407 h 1398"/>
                  <a:gd name="T8" fmla="*/ 101 w 1412"/>
                  <a:gd name="T9" fmla="*/ 576 h 1398"/>
                  <a:gd name="T10" fmla="*/ 92 w 1412"/>
                  <a:gd name="T11" fmla="*/ 762 h 1398"/>
                  <a:gd name="T12" fmla="*/ 138 w 1412"/>
                  <a:gd name="T13" fmla="*/ 936 h 1398"/>
                  <a:gd name="T14" fmla="*/ 229 w 1412"/>
                  <a:gd name="T15" fmla="*/ 1087 h 1398"/>
                  <a:gd name="T16" fmla="*/ 361 w 1412"/>
                  <a:gd name="T17" fmla="*/ 1206 h 1398"/>
                  <a:gd name="T18" fmla="*/ 523 w 1412"/>
                  <a:gd name="T19" fmla="*/ 1282 h 1398"/>
                  <a:gd name="T20" fmla="*/ 707 w 1412"/>
                  <a:gd name="T21" fmla="*/ 1310 h 1398"/>
                  <a:gd name="T22" fmla="*/ 890 w 1412"/>
                  <a:gd name="T23" fmla="*/ 1282 h 1398"/>
                  <a:gd name="T24" fmla="*/ 1051 w 1412"/>
                  <a:gd name="T25" fmla="*/ 1206 h 1398"/>
                  <a:gd name="T26" fmla="*/ 1183 w 1412"/>
                  <a:gd name="T27" fmla="*/ 1087 h 1398"/>
                  <a:gd name="T28" fmla="*/ 1275 w 1412"/>
                  <a:gd name="T29" fmla="*/ 936 h 1398"/>
                  <a:gd name="T30" fmla="*/ 1320 w 1412"/>
                  <a:gd name="T31" fmla="*/ 762 h 1398"/>
                  <a:gd name="T32" fmla="*/ 1311 w 1412"/>
                  <a:gd name="T33" fmla="*/ 576 h 1398"/>
                  <a:gd name="T34" fmla="*/ 1249 w 1412"/>
                  <a:gd name="T35" fmla="*/ 407 h 1398"/>
                  <a:gd name="T36" fmla="*/ 1143 w 1412"/>
                  <a:gd name="T37" fmla="*/ 266 h 1398"/>
                  <a:gd name="T38" fmla="*/ 1001 w 1412"/>
                  <a:gd name="T39" fmla="*/ 161 h 1398"/>
                  <a:gd name="T40" fmla="*/ 830 w 1412"/>
                  <a:gd name="T41" fmla="*/ 100 h 1398"/>
                  <a:gd name="T42" fmla="*/ 707 w 1412"/>
                  <a:gd name="T43" fmla="*/ 0 h 1398"/>
                  <a:gd name="T44" fmla="*/ 905 w 1412"/>
                  <a:gd name="T45" fmla="*/ 27 h 1398"/>
                  <a:gd name="T46" fmla="*/ 1081 w 1412"/>
                  <a:gd name="T47" fmla="*/ 106 h 1398"/>
                  <a:gd name="T48" fmla="*/ 1227 w 1412"/>
                  <a:gd name="T49" fmla="*/ 227 h 1398"/>
                  <a:gd name="T50" fmla="*/ 1336 w 1412"/>
                  <a:gd name="T51" fmla="*/ 383 h 1398"/>
                  <a:gd name="T52" fmla="*/ 1399 w 1412"/>
                  <a:gd name="T53" fmla="*/ 565 h 1398"/>
                  <a:gd name="T54" fmla="*/ 1409 w 1412"/>
                  <a:gd name="T55" fmla="*/ 766 h 1398"/>
                  <a:gd name="T56" fmla="*/ 1363 w 1412"/>
                  <a:gd name="T57" fmla="*/ 956 h 1398"/>
                  <a:gd name="T58" fmla="*/ 1268 w 1412"/>
                  <a:gd name="T59" fmla="*/ 1121 h 1398"/>
                  <a:gd name="T60" fmla="*/ 1134 w 1412"/>
                  <a:gd name="T61" fmla="*/ 1255 h 1398"/>
                  <a:gd name="T62" fmla="*/ 966 w 1412"/>
                  <a:gd name="T63" fmla="*/ 1349 h 1398"/>
                  <a:gd name="T64" fmla="*/ 775 w 1412"/>
                  <a:gd name="T65" fmla="*/ 1395 h 1398"/>
                  <a:gd name="T66" fmla="*/ 573 w 1412"/>
                  <a:gd name="T67" fmla="*/ 1384 h 1398"/>
                  <a:gd name="T68" fmla="*/ 388 w 1412"/>
                  <a:gd name="T69" fmla="*/ 1322 h 1398"/>
                  <a:gd name="T70" fmla="*/ 230 w 1412"/>
                  <a:gd name="T71" fmla="*/ 1215 h 1398"/>
                  <a:gd name="T72" fmla="*/ 108 w 1412"/>
                  <a:gd name="T73" fmla="*/ 1069 h 1398"/>
                  <a:gd name="T74" fmla="*/ 28 w 1412"/>
                  <a:gd name="T75" fmla="*/ 895 h 1398"/>
                  <a:gd name="T76" fmla="*/ 0 w 1412"/>
                  <a:gd name="T77" fmla="*/ 699 h 1398"/>
                  <a:gd name="T78" fmla="*/ 28 w 1412"/>
                  <a:gd name="T79" fmla="*/ 502 h 1398"/>
                  <a:gd name="T80" fmla="*/ 108 w 1412"/>
                  <a:gd name="T81" fmla="*/ 328 h 1398"/>
                  <a:gd name="T82" fmla="*/ 230 w 1412"/>
                  <a:gd name="T83" fmla="*/ 183 h 1398"/>
                  <a:gd name="T84" fmla="*/ 388 w 1412"/>
                  <a:gd name="T85" fmla="*/ 74 h 1398"/>
                  <a:gd name="T86" fmla="*/ 573 w 1412"/>
                  <a:gd name="T87" fmla="*/ 12 h 1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12" h="1398">
                    <a:moveTo>
                      <a:pt x="707" y="87"/>
                    </a:moveTo>
                    <a:lnTo>
                      <a:pt x="643" y="90"/>
                    </a:lnTo>
                    <a:lnTo>
                      <a:pt x="582" y="100"/>
                    </a:lnTo>
                    <a:lnTo>
                      <a:pt x="523" y="114"/>
                    </a:lnTo>
                    <a:lnTo>
                      <a:pt x="465" y="135"/>
                    </a:lnTo>
                    <a:lnTo>
                      <a:pt x="412" y="161"/>
                    </a:lnTo>
                    <a:lnTo>
                      <a:pt x="361" y="192"/>
                    </a:lnTo>
                    <a:lnTo>
                      <a:pt x="314" y="226"/>
                    </a:lnTo>
                    <a:lnTo>
                      <a:pt x="270" y="266"/>
                    </a:lnTo>
                    <a:lnTo>
                      <a:pt x="229" y="309"/>
                    </a:lnTo>
                    <a:lnTo>
                      <a:pt x="194" y="357"/>
                    </a:lnTo>
                    <a:lnTo>
                      <a:pt x="163" y="407"/>
                    </a:lnTo>
                    <a:lnTo>
                      <a:pt x="138" y="460"/>
                    </a:lnTo>
                    <a:lnTo>
                      <a:pt x="116" y="516"/>
                    </a:lnTo>
                    <a:lnTo>
                      <a:pt x="101" y="576"/>
                    </a:lnTo>
                    <a:lnTo>
                      <a:pt x="92" y="636"/>
                    </a:lnTo>
                    <a:lnTo>
                      <a:pt x="88" y="699"/>
                    </a:lnTo>
                    <a:lnTo>
                      <a:pt x="92" y="762"/>
                    </a:lnTo>
                    <a:lnTo>
                      <a:pt x="101" y="822"/>
                    </a:lnTo>
                    <a:lnTo>
                      <a:pt x="116" y="881"/>
                    </a:lnTo>
                    <a:lnTo>
                      <a:pt x="138" y="936"/>
                    </a:lnTo>
                    <a:lnTo>
                      <a:pt x="163" y="990"/>
                    </a:lnTo>
                    <a:lnTo>
                      <a:pt x="194" y="1040"/>
                    </a:lnTo>
                    <a:lnTo>
                      <a:pt x="229" y="1087"/>
                    </a:lnTo>
                    <a:lnTo>
                      <a:pt x="270" y="1131"/>
                    </a:lnTo>
                    <a:lnTo>
                      <a:pt x="314" y="1170"/>
                    </a:lnTo>
                    <a:lnTo>
                      <a:pt x="361" y="1206"/>
                    </a:lnTo>
                    <a:lnTo>
                      <a:pt x="412" y="1236"/>
                    </a:lnTo>
                    <a:lnTo>
                      <a:pt x="465" y="1262"/>
                    </a:lnTo>
                    <a:lnTo>
                      <a:pt x="523" y="1282"/>
                    </a:lnTo>
                    <a:lnTo>
                      <a:pt x="582" y="1298"/>
                    </a:lnTo>
                    <a:lnTo>
                      <a:pt x="643" y="1307"/>
                    </a:lnTo>
                    <a:lnTo>
                      <a:pt x="707" y="1310"/>
                    </a:lnTo>
                    <a:lnTo>
                      <a:pt x="770" y="1307"/>
                    </a:lnTo>
                    <a:lnTo>
                      <a:pt x="830" y="1298"/>
                    </a:lnTo>
                    <a:lnTo>
                      <a:pt x="890" y="1282"/>
                    </a:lnTo>
                    <a:lnTo>
                      <a:pt x="947" y="1262"/>
                    </a:lnTo>
                    <a:lnTo>
                      <a:pt x="1001" y="1236"/>
                    </a:lnTo>
                    <a:lnTo>
                      <a:pt x="1051" y="1206"/>
                    </a:lnTo>
                    <a:lnTo>
                      <a:pt x="1099" y="1170"/>
                    </a:lnTo>
                    <a:lnTo>
                      <a:pt x="1143" y="1131"/>
                    </a:lnTo>
                    <a:lnTo>
                      <a:pt x="1183" y="1087"/>
                    </a:lnTo>
                    <a:lnTo>
                      <a:pt x="1218" y="1040"/>
                    </a:lnTo>
                    <a:lnTo>
                      <a:pt x="1249" y="990"/>
                    </a:lnTo>
                    <a:lnTo>
                      <a:pt x="1275" y="936"/>
                    </a:lnTo>
                    <a:lnTo>
                      <a:pt x="1296" y="881"/>
                    </a:lnTo>
                    <a:lnTo>
                      <a:pt x="1311" y="822"/>
                    </a:lnTo>
                    <a:lnTo>
                      <a:pt x="1320" y="762"/>
                    </a:lnTo>
                    <a:lnTo>
                      <a:pt x="1323" y="699"/>
                    </a:lnTo>
                    <a:lnTo>
                      <a:pt x="1320" y="636"/>
                    </a:lnTo>
                    <a:lnTo>
                      <a:pt x="1311" y="576"/>
                    </a:lnTo>
                    <a:lnTo>
                      <a:pt x="1296" y="516"/>
                    </a:lnTo>
                    <a:lnTo>
                      <a:pt x="1275" y="460"/>
                    </a:lnTo>
                    <a:lnTo>
                      <a:pt x="1249" y="407"/>
                    </a:lnTo>
                    <a:lnTo>
                      <a:pt x="1218" y="357"/>
                    </a:lnTo>
                    <a:lnTo>
                      <a:pt x="1183" y="309"/>
                    </a:lnTo>
                    <a:lnTo>
                      <a:pt x="1143" y="266"/>
                    </a:lnTo>
                    <a:lnTo>
                      <a:pt x="1099" y="226"/>
                    </a:lnTo>
                    <a:lnTo>
                      <a:pt x="1051" y="192"/>
                    </a:lnTo>
                    <a:lnTo>
                      <a:pt x="1001" y="161"/>
                    </a:lnTo>
                    <a:lnTo>
                      <a:pt x="947" y="135"/>
                    </a:lnTo>
                    <a:lnTo>
                      <a:pt x="890" y="114"/>
                    </a:lnTo>
                    <a:lnTo>
                      <a:pt x="830" y="100"/>
                    </a:lnTo>
                    <a:lnTo>
                      <a:pt x="770" y="90"/>
                    </a:lnTo>
                    <a:lnTo>
                      <a:pt x="707" y="87"/>
                    </a:lnTo>
                    <a:close/>
                    <a:moveTo>
                      <a:pt x="707" y="0"/>
                    </a:moveTo>
                    <a:lnTo>
                      <a:pt x="775" y="3"/>
                    </a:lnTo>
                    <a:lnTo>
                      <a:pt x="841" y="12"/>
                    </a:lnTo>
                    <a:lnTo>
                      <a:pt x="905" y="27"/>
                    </a:lnTo>
                    <a:lnTo>
                      <a:pt x="966" y="49"/>
                    </a:lnTo>
                    <a:lnTo>
                      <a:pt x="1024" y="74"/>
                    </a:lnTo>
                    <a:lnTo>
                      <a:pt x="1081" y="106"/>
                    </a:lnTo>
                    <a:lnTo>
                      <a:pt x="1134" y="142"/>
                    </a:lnTo>
                    <a:lnTo>
                      <a:pt x="1182" y="183"/>
                    </a:lnTo>
                    <a:lnTo>
                      <a:pt x="1227" y="227"/>
                    </a:lnTo>
                    <a:lnTo>
                      <a:pt x="1268" y="275"/>
                    </a:lnTo>
                    <a:lnTo>
                      <a:pt x="1305" y="328"/>
                    </a:lnTo>
                    <a:lnTo>
                      <a:pt x="1336" y="383"/>
                    </a:lnTo>
                    <a:lnTo>
                      <a:pt x="1363" y="442"/>
                    </a:lnTo>
                    <a:lnTo>
                      <a:pt x="1383" y="502"/>
                    </a:lnTo>
                    <a:lnTo>
                      <a:pt x="1399" y="565"/>
                    </a:lnTo>
                    <a:lnTo>
                      <a:pt x="1409" y="632"/>
                    </a:lnTo>
                    <a:lnTo>
                      <a:pt x="1412" y="699"/>
                    </a:lnTo>
                    <a:lnTo>
                      <a:pt x="1409" y="766"/>
                    </a:lnTo>
                    <a:lnTo>
                      <a:pt x="1399" y="831"/>
                    </a:lnTo>
                    <a:lnTo>
                      <a:pt x="1383" y="895"/>
                    </a:lnTo>
                    <a:lnTo>
                      <a:pt x="1363" y="956"/>
                    </a:lnTo>
                    <a:lnTo>
                      <a:pt x="1336" y="1014"/>
                    </a:lnTo>
                    <a:lnTo>
                      <a:pt x="1305" y="1069"/>
                    </a:lnTo>
                    <a:lnTo>
                      <a:pt x="1268" y="1121"/>
                    </a:lnTo>
                    <a:lnTo>
                      <a:pt x="1227" y="1170"/>
                    </a:lnTo>
                    <a:lnTo>
                      <a:pt x="1182" y="1215"/>
                    </a:lnTo>
                    <a:lnTo>
                      <a:pt x="1134" y="1255"/>
                    </a:lnTo>
                    <a:lnTo>
                      <a:pt x="1081" y="1291"/>
                    </a:lnTo>
                    <a:lnTo>
                      <a:pt x="1024" y="1322"/>
                    </a:lnTo>
                    <a:lnTo>
                      <a:pt x="966" y="1349"/>
                    </a:lnTo>
                    <a:lnTo>
                      <a:pt x="905" y="1369"/>
                    </a:lnTo>
                    <a:lnTo>
                      <a:pt x="841" y="1384"/>
                    </a:lnTo>
                    <a:lnTo>
                      <a:pt x="775" y="1395"/>
                    </a:lnTo>
                    <a:lnTo>
                      <a:pt x="707" y="1398"/>
                    </a:lnTo>
                    <a:lnTo>
                      <a:pt x="639" y="1395"/>
                    </a:lnTo>
                    <a:lnTo>
                      <a:pt x="573" y="1384"/>
                    </a:lnTo>
                    <a:lnTo>
                      <a:pt x="508" y="1369"/>
                    </a:lnTo>
                    <a:lnTo>
                      <a:pt x="447" y="1349"/>
                    </a:lnTo>
                    <a:lnTo>
                      <a:pt x="388" y="1322"/>
                    </a:lnTo>
                    <a:lnTo>
                      <a:pt x="331" y="1291"/>
                    </a:lnTo>
                    <a:lnTo>
                      <a:pt x="279" y="1255"/>
                    </a:lnTo>
                    <a:lnTo>
                      <a:pt x="230" y="1215"/>
                    </a:lnTo>
                    <a:lnTo>
                      <a:pt x="185" y="1170"/>
                    </a:lnTo>
                    <a:lnTo>
                      <a:pt x="145" y="1121"/>
                    </a:lnTo>
                    <a:lnTo>
                      <a:pt x="108" y="1069"/>
                    </a:lnTo>
                    <a:lnTo>
                      <a:pt x="77" y="1014"/>
                    </a:lnTo>
                    <a:lnTo>
                      <a:pt x="50" y="956"/>
                    </a:lnTo>
                    <a:lnTo>
                      <a:pt x="28" y="895"/>
                    </a:lnTo>
                    <a:lnTo>
                      <a:pt x="13" y="831"/>
                    </a:lnTo>
                    <a:lnTo>
                      <a:pt x="3" y="766"/>
                    </a:lnTo>
                    <a:lnTo>
                      <a:pt x="0" y="699"/>
                    </a:lnTo>
                    <a:lnTo>
                      <a:pt x="3" y="632"/>
                    </a:lnTo>
                    <a:lnTo>
                      <a:pt x="13" y="565"/>
                    </a:lnTo>
                    <a:lnTo>
                      <a:pt x="28" y="502"/>
                    </a:lnTo>
                    <a:lnTo>
                      <a:pt x="50" y="442"/>
                    </a:lnTo>
                    <a:lnTo>
                      <a:pt x="77" y="383"/>
                    </a:lnTo>
                    <a:lnTo>
                      <a:pt x="108" y="328"/>
                    </a:lnTo>
                    <a:lnTo>
                      <a:pt x="145" y="275"/>
                    </a:lnTo>
                    <a:lnTo>
                      <a:pt x="185" y="227"/>
                    </a:lnTo>
                    <a:lnTo>
                      <a:pt x="230" y="183"/>
                    </a:lnTo>
                    <a:lnTo>
                      <a:pt x="279" y="142"/>
                    </a:lnTo>
                    <a:lnTo>
                      <a:pt x="331" y="106"/>
                    </a:lnTo>
                    <a:lnTo>
                      <a:pt x="388" y="74"/>
                    </a:lnTo>
                    <a:lnTo>
                      <a:pt x="447" y="49"/>
                    </a:lnTo>
                    <a:lnTo>
                      <a:pt x="508" y="27"/>
                    </a:lnTo>
                    <a:lnTo>
                      <a:pt x="573" y="12"/>
                    </a:lnTo>
                    <a:lnTo>
                      <a:pt x="639" y="3"/>
                    </a:lnTo>
                    <a:lnTo>
                      <a:pt x="707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</a:ln>
            </p:spPr>
            <p:txBody>
              <a:bodyPr vert="horz" wrap="square" lIns="45715" tIns="22858" rIns="45715" bIns="2285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ES" sz="900" dirty="0">
                  <a:latin typeface="阿里巴巴普惠体 R" panose="00020600040101010101" pitchFamily="18" charset="-122"/>
                </a:endParaRPr>
              </a:p>
            </p:txBody>
          </p:sp>
          <p:sp>
            <p:nvSpPr>
              <p:cNvPr id="11" name="Freeform 31"/>
              <p:cNvSpPr>
                <a:spLocks noEditPoints="1"/>
              </p:cNvSpPr>
              <p:nvPr/>
            </p:nvSpPr>
            <p:spPr bwMode="auto">
              <a:xfrm>
                <a:off x="13473" y="6359"/>
                <a:ext cx="403" cy="400"/>
              </a:xfrm>
              <a:custGeom>
                <a:avLst/>
                <a:gdLst>
                  <a:gd name="T0" fmla="*/ 361 w 806"/>
                  <a:gd name="T1" fmla="*/ 103 h 800"/>
                  <a:gd name="T2" fmla="*/ 285 w 806"/>
                  <a:gd name="T3" fmla="*/ 123 h 800"/>
                  <a:gd name="T4" fmla="*/ 217 w 806"/>
                  <a:gd name="T5" fmla="*/ 162 h 800"/>
                  <a:gd name="T6" fmla="*/ 162 w 806"/>
                  <a:gd name="T7" fmla="*/ 216 h 800"/>
                  <a:gd name="T8" fmla="*/ 123 w 806"/>
                  <a:gd name="T9" fmla="*/ 283 h 800"/>
                  <a:gd name="T10" fmla="*/ 103 w 806"/>
                  <a:gd name="T11" fmla="*/ 359 h 800"/>
                  <a:gd name="T12" fmla="*/ 103 w 806"/>
                  <a:gd name="T13" fmla="*/ 440 h 800"/>
                  <a:gd name="T14" fmla="*/ 123 w 806"/>
                  <a:gd name="T15" fmla="*/ 517 h 800"/>
                  <a:gd name="T16" fmla="*/ 162 w 806"/>
                  <a:gd name="T17" fmla="*/ 583 h 800"/>
                  <a:gd name="T18" fmla="*/ 217 w 806"/>
                  <a:gd name="T19" fmla="*/ 637 h 800"/>
                  <a:gd name="T20" fmla="*/ 285 w 806"/>
                  <a:gd name="T21" fmla="*/ 676 h 800"/>
                  <a:gd name="T22" fmla="*/ 361 w 806"/>
                  <a:gd name="T23" fmla="*/ 696 h 800"/>
                  <a:gd name="T24" fmla="*/ 443 w 806"/>
                  <a:gd name="T25" fmla="*/ 696 h 800"/>
                  <a:gd name="T26" fmla="*/ 520 w 806"/>
                  <a:gd name="T27" fmla="*/ 676 h 800"/>
                  <a:gd name="T28" fmla="*/ 587 w 806"/>
                  <a:gd name="T29" fmla="*/ 637 h 800"/>
                  <a:gd name="T30" fmla="*/ 642 w 806"/>
                  <a:gd name="T31" fmla="*/ 583 h 800"/>
                  <a:gd name="T32" fmla="*/ 681 w 806"/>
                  <a:gd name="T33" fmla="*/ 517 h 800"/>
                  <a:gd name="T34" fmla="*/ 702 w 806"/>
                  <a:gd name="T35" fmla="*/ 440 h 800"/>
                  <a:gd name="T36" fmla="*/ 702 w 806"/>
                  <a:gd name="T37" fmla="*/ 359 h 800"/>
                  <a:gd name="T38" fmla="*/ 681 w 806"/>
                  <a:gd name="T39" fmla="*/ 283 h 800"/>
                  <a:gd name="T40" fmla="*/ 642 w 806"/>
                  <a:gd name="T41" fmla="*/ 216 h 800"/>
                  <a:gd name="T42" fmla="*/ 587 w 806"/>
                  <a:gd name="T43" fmla="*/ 162 h 800"/>
                  <a:gd name="T44" fmla="*/ 520 w 806"/>
                  <a:gd name="T45" fmla="*/ 123 h 800"/>
                  <a:gd name="T46" fmla="*/ 443 w 806"/>
                  <a:gd name="T47" fmla="*/ 103 h 800"/>
                  <a:gd name="T48" fmla="*/ 403 w 806"/>
                  <a:gd name="T49" fmla="*/ 0 h 800"/>
                  <a:gd name="T50" fmla="*/ 502 w 806"/>
                  <a:gd name="T51" fmla="*/ 12 h 800"/>
                  <a:gd name="T52" fmla="*/ 591 w 806"/>
                  <a:gd name="T53" fmla="*/ 47 h 800"/>
                  <a:gd name="T54" fmla="*/ 670 w 806"/>
                  <a:gd name="T55" fmla="*/ 101 h 800"/>
                  <a:gd name="T56" fmla="*/ 734 w 806"/>
                  <a:gd name="T57" fmla="*/ 171 h 800"/>
                  <a:gd name="T58" fmla="*/ 778 w 806"/>
                  <a:gd name="T59" fmla="*/ 255 h 800"/>
                  <a:gd name="T60" fmla="*/ 803 w 806"/>
                  <a:gd name="T61" fmla="*/ 349 h 800"/>
                  <a:gd name="T62" fmla="*/ 803 w 806"/>
                  <a:gd name="T63" fmla="*/ 450 h 800"/>
                  <a:gd name="T64" fmla="*/ 778 w 806"/>
                  <a:gd name="T65" fmla="*/ 544 h 800"/>
                  <a:gd name="T66" fmla="*/ 734 w 806"/>
                  <a:gd name="T67" fmla="*/ 628 h 800"/>
                  <a:gd name="T68" fmla="*/ 670 w 806"/>
                  <a:gd name="T69" fmla="*/ 698 h 800"/>
                  <a:gd name="T70" fmla="*/ 591 w 806"/>
                  <a:gd name="T71" fmla="*/ 753 h 800"/>
                  <a:gd name="T72" fmla="*/ 502 w 806"/>
                  <a:gd name="T73" fmla="*/ 787 h 800"/>
                  <a:gd name="T74" fmla="*/ 403 w 806"/>
                  <a:gd name="T75" fmla="*/ 800 h 800"/>
                  <a:gd name="T76" fmla="*/ 303 w 806"/>
                  <a:gd name="T77" fmla="*/ 787 h 800"/>
                  <a:gd name="T78" fmla="*/ 213 w 806"/>
                  <a:gd name="T79" fmla="*/ 753 h 800"/>
                  <a:gd name="T80" fmla="*/ 135 w 806"/>
                  <a:gd name="T81" fmla="*/ 698 h 800"/>
                  <a:gd name="T82" fmla="*/ 72 w 806"/>
                  <a:gd name="T83" fmla="*/ 628 h 800"/>
                  <a:gd name="T84" fmla="*/ 26 w 806"/>
                  <a:gd name="T85" fmla="*/ 544 h 800"/>
                  <a:gd name="T86" fmla="*/ 3 w 806"/>
                  <a:gd name="T87" fmla="*/ 450 h 800"/>
                  <a:gd name="T88" fmla="*/ 3 w 806"/>
                  <a:gd name="T89" fmla="*/ 349 h 800"/>
                  <a:gd name="T90" fmla="*/ 26 w 806"/>
                  <a:gd name="T91" fmla="*/ 255 h 800"/>
                  <a:gd name="T92" fmla="*/ 72 w 806"/>
                  <a:gd name="T93" fmla="*/ 171 h 800"/>
                  <a:gd name="T94" fmla="*/ 135 w 806"/>
                  <a:gd name="T95" fmla="*/ 101 h 800"/>
                  <a:gd name="T96" fmla="*/ 213 w 806"/>
                  <a:gd name="T97" fmla="*/ 47 h 800"/>
                  <a:gd name="T98" fmla="*/ 303 w 806"/>
                  <a:gd name="T99" fmla="*/ 12 h 800"/>
                  <a:gd name="T100" fmla="*/ 403 w 806"/>
                  <a:gd name="T101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06" h="800">
                    <a:moveTo>
                      <a:pt x="403" y="100"/>
                    </a:moveTo>
                    <a:lnTo>
                      <a:pt x="361" y="103"/>
                    </a:lnTo>
                    <a:lnTo>
                      <a:pt x="322" y="110"/>
                    </a:lnTo>
                    <a:lnTo>
                      <a:pt x="285" y="123"/>
                    </a:lnTo>
                    <a:lnTo>
                      <a:pt x="250" y="141"/>
                    </a:lnTo>
                    <a:lnTo>
                      <a:pt x="217" y="162"/>
                    </a:lnTo>
                    <a:lnTo>
                      <a:pt x="188" y="188"/>
                    </a:lnTo>
                    <a:lnTo>
                      <a:pt x="162" y="216"/>
                    </a:lnTo>
                    <a:lnTo>
                      <a:pt x="141" y="248"/>
                    </a:lnTo>
                    <a:lnTo>
                      <a:pt x="123" y="283"/>
                    </a:lnTo>
                    <a:lnTo>
                      <a:pt x="110" y="321"/>
                    </a:lnTo>
                    <a:lnTo>
                      <a:pt x="103" y="359"/>
                    </a:lnTo>
                    <a:lnTo>
                      <a:pt x="100" y="400"/>
                    </a:lnTo>
                    <a:lnTo>
                      <a:pt x="103" y="440"/>
                    </a:lnTo>
                    <a:lnTo>
                      <a:pt x="110" y="479"/>
                    </a:lnTo>
                    <a:lnTo>
                      <a:pt x="123" y="517"/>
                    </a:lnTo>
                    <a:lnTo>
                      <a:pt x="141" y="550"/>
                    </a:lnTo>
                    <a:lnTo>
                      <a:pt x="162" y="583"/>
                    </a:lnTo>
                    <a:lnTo>
                      <a:pt x="188" y="612"/>
                    </a:lnTo>
                    <a:lnTo>
                      <a:pt x="217" y="637"/>
                    </a:lnTo>
                    <a:lnTo>
                      <a:pt x="250" y="659"/>
                    </a:lnTo>
                    <a:lnTo>
                      <a:pt x="285" y="676"/>
                    </a:lnTo>
                    <a:lnTo>
                      <a:pt x="322" y="688"/>
                    </a:lnTo>
                    <a:lnTo>
                      <a:pt x="361" y="696"/>
                    </a:lnTo>
                    <a:lnTo>
                      <a:pt x="403" y="699"/>
                    </a:lnTo>
                    <a:lnTo>
                      <a:pt x="443" y="696"/>
                    </a:lnTo>
                    <a:lnTo>
                      <a:pt x="483" y="688"/>
                    </a:lnTo>
                    <a:lnTo>
                      <a:pt x="520" y="676"/>
                    </a:lnTo>
                    <a:lnTo>
                      <a:pt x="555" y="659"/>
                    </a:lnTo>
                    <a:lnTo>
                      <a:pt x="587" y="637"/>
                    </a:lnTo>
                    <a:lnTo>
                      <a:pt x="616" y="612"/>
                    </a:lnTo>
                    <a:lnTo>
                      <a:pt x="642" y="583"/>
                    </a:lnTo>
                    <a:lnTo>
                      <a:pt x="664" y="550"/>
                    </a:lnTo>
                    <a:lnTo>
                      <a:pt x="681" y="517"/>
                    </a:lnTo>
                    <a:lnTo>
                      <a:pt x="694" y="479"/>
                    </a:lnTo>
                    <a:lnTo>
                      <a:pt x="702" y="440"/>
                    </a:lnTo>
                    <a:lnTo>
                      <a:pt x="705" y="400"/>
                    </a:lnTo>
                    <a:lnTo>
                      <a:pt x="702" y="359"/>
                    </a:lnTo>
                    <a:lnTo>
                      <a:pt x="694" y="321"/>
                    </a:lnTo>
                    <a:lnTo>
                      <a:pt x="681" y="283"/>
                    </a:lnTo>
                    <a:lnTo>
                      <a:pt x="664" y="248"/>
                    </a:lnTo>
                    <a:lnTo>
                      <a:pt x="642" y="216"/>
                    </a:lnTo>
                    <a:lnTo>
                      <a:pt x="616" y="188"/>
                    </a:lnTo>
                    <a:lnTo>
                      <a:pt x="587" y="162"/>
                    </a:lnTo>
                    <a:lnTo>
                      <a:pt x="555" y="141"/>
                    </a:lnTo>
                    <a:lnTo>
                      <a:pt x="520" y="123"/>
                    </a:lnTo>
                    <a:lnTo>
                      <a:pt x="483" y="110"/>
                    </a:lnTo>
                    <a:lnTo>
                      <a:pt x="443" y="103"/>
                    </a:lnTo>
                    <a:lnTo>
                      <a:pt x="403" y="100"/>
                    </a:lnTo>
                    <a:close/>
                    <a:moveTo>
                      <a:pt x="403" y="0"/>
                    </a:moveTo>
                    <a:lnTo>
                      <a:pt x="453" y="3"/>
                    </a:lnTo>
                    <a:lnTo>
                      <a:pt x="502" y="12"/>
                    </a:lnTo>
                    <a:lnTo>
                      <a:pt x="548" y="26"/>
                    </a:lnTo>
                    <a:lnTo>
                      <a:pt x="591" y="47"/>
                    </a:lnTo>
                    <a:lnTo>
                      <a:pt x="633" y="71"/>
                    </a:lnTo>
                    <a:lnTo>
                      <a:pt x="670" y="101"/>
                    </a:lnTo>
                    <a:lnTo>
                      <a:pt x="704" y="134"/>
                    </a:lnTo>
                    <a:lnTo>
                      <a:pt x="734" y="171"/>
                    </a:lnTo>
                    <a:lnTo>
                      <a:pt x="758" y="211"/>
                    </a:lnTo>
                    <a:lnTo>
                      <a:pt x="778" y="255"/>
                    </a:lnTo>
                    <a:lnTo>
                      <a:pt x="794" y="301"/>
                    </a:lnTo>
                    <a:lnTo>
                      <a:pt x="803" y="349"/>
                    </a:lnTo>
                    <a:lnTo>
                      <a:pt x="806" y="400"/>
                    </a:lnTo>
                    <a:lnTo>
                      <a:pt x="803" y="450"/>
                    </a:lnTo>
                    <a:lnTo>
                      <a:pt x="794" y="498"/>
                    </a:lnTo>
                    <a:lnTo>
                      <a:pt x="778" y="544"/>
                    </a:lnTo>
                    <a:lnTo>
                      <a:pt x="758" y="587"/>
                    </a:lnTo>
                    <a:lnTo>
                      <a:pt x="734" y="628"/>
                    </a:lnTo>
                    <a:lnTo>
                      <a:pt x="704" y="665"/>
                    </a:lnTo>
                    <a:lnTo>
                      <a:pt x="670" y="698"/>
                    </a:lnTo>
                    <a:lnTo>
                      <a:pt x="633" y="727"/>
                    </a:lnTo>
                    <a:lnTo>
                      <a:pt x="591" y="753"/>
                    </a:lnTo>
                    <a:lnTo>
                      <a:pt x="548" y="772"/>
                    </a:lnTo>
                    <a:lnTo>
                      <a:pt x="502" y="787"/>
                    </a:lnTo>
                    <a:lnTo>
                      <a:pt x="453" y="796"/>
                    </a:lnTo>
                    <a:lnTo>
                      <a:pt x="403" y="800"/>
                    </a:lnTo>
                    <a:lnTo>
                      <a:pt x="352" y="796"/>
                    </a:lnTo>
                    <a:lnTo>
                      <a:pt x="303" y="787"/>
                    </a:lnTo>
                    <a:lnTo>
                      <a:pt x="256" y="772"/>
                    </a:lnTo>
                    <a:lnTo>
                      <a:pt x="213" y="753"/>
                    </a:lnTo>
                    <a:lnTo>
                      <a:pt x="172" y="727"/>
                    </a:lnTo>
                    <a:lnTo>
                      <a:pt x="135" y="698"/>
                    </a:lnTo>
                    <a:lnTo>
                      <a:pt x="101" y="665"/>
                    </a:lnTo>
                    <a:lnTo>
                      <a:pt x="72" y="628"/>
                    </a:lnTo>
                    <a:lnTo>
                      <a:pt x="46" y="587"/>
                    </a:lnTo>
                    <a:lnTo>
                      <a:pt x="26" y="544"/>
                    </a:lnTo>
                    <a:lnTo>
                      <a:pt x="12" y="498"/>
                    </a:lnTo>
                    <a:lnTo>
                      <a:pt x="3" y="450"/>
                    </a:lnTo>
                    <a:lnTo>
                      <a:pt x="0" y="400"/>
                    </a:lnTo>
                    <a:lnTo>
                      <a:pt x="3" y="349"/>
                    </a:lnTo>
                    <a:lnTo>
                      <a:pt x="12" y="301"/>
                    </a:lnTo>
                    <a:lnTo>
                      <a:pt x="26" y="255"/>
                    </a:lnTo>
                    <a:lnTo>
                      <a:pt x="46" y="211"/>
                    </a:lnTo>
                    <a:lnTo>
                      <a:pt x="72" y="171"/>
                    </a:lnTo>
                    <a:lnTo>
                      <a:pt x="101" y="134"/>
                    </a:lnTo>
                    <a:lnTo>
                      <a:pt x="135" y="101"/>
                    </a:lnTo>
                    <a:lnTo>
                      <a:pt x="172" y="71"/>
                    </a:lnTo>
                    <a:lnTo>
                      <a:pt x="213" y="47"/>
                    </a:lnTo>
                    <a:lnTo>
                      <a:pt x="256" y="26"/>
                    </a:lnTo>
                    <a:lnTo>
                      <a:pt x="303" y="12"/>
                    </a:lnTo>
                    <a:lnTo>
                      <a:pt x="352" y="3"/>
                    </a:lnTo>
                    <a:lnTo>
                      <a:pt x="403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</a:ln>
            </p:spPr>
            <p:txBody>
              <a:bodyPr vert="horz" wrap="square" lIns="45715" tIns="22858" rIns="45715" bIns="2285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ES" sz="900" dirty="0">
                  <a:latin typeface="阿里巴巴普惠体 R" panose="00020600040101010101" pitchFamily="18" charset="-122"/>
                </a:endParaRPr>
              </a:p>
            </p:txBody>
          </p:sp>
        </p:grpSp>
      </p:grpSp>
      <p:sp>
        <p:nvSpPr>
          <p:cNvPr id="32" name="矩形 31"/>
          <p:cNvSpPr/>
          <p:nvPr/>
        </p:nvSpPr>
        <p:spPr>
          <a:xfrm>
            <a:off x="1321903" y="3547669"/>
            <a:ext cx="1527830" cy="4962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1600" b="1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输入标题</a:t>
            </a:r>
            <a:endParaRPr lang="en-US" altLang="zh-CN" sz="1100" b="1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24663" y="4079449"/>
            <a:ext cx="2322310" cy="13857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096785" y="3547669"/>
            <a:ext cx="1527830" cy="4962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1600" b="1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输入标题</a:t>
            </a:r>
            <a:endParaRPr lang="en-US" altLang="zh-CN" sz="1100" b="1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699545" y="4079449"/>
            <a:ext cx="2322310" cy="13857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774272" y="3512179"/>
            <a:ext cx="1527830" cy="4962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1600" b="1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输入标题</a:t>
            </a:r>
            <a:endParaRPr lang="en-US" altLang="zh-CN" sz="1100" b="1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377032" y="4043959"/>
            <a:ext cx="2322310" cy="13857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342269" y="3547669"/>
            <a:ext cx="1527830" cy="4962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1600" b="1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输入标题</a:t>
            </a:r>
            <a:endParaRPr lang="en-US" altLang="zh-CN" sz="1100" b="1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945029" y="4079449"/>
            <a:ext cx="2322310" cy="13857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42" name="矩形: 圆角 41"/>
          <p:cNvSpPr/>
          <p:nvPr/>
        </p:nvSpPr>
        <p:spPr>
          <a:xfrm>
            <a:off x="186431" y="899394"/>
            <a:ext cx="11816179" cy="5362113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2" grpId="0"/>
      <p:bldP spid="33" grpId="0"/>
      <p:bldP spid="36" grpId="0"/>
      <p:bldP spid="37" grpId="0"/>
      <p:bldP spid="38" grpId="0"/>
      <p:bldP spid="39" grpId="0"/>
      <p:bldP spid="40" grpId="0"/>
      <p:bldP spid="41" grpId="0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" t="1166" r="524" b="378"/>
          <a:stretch>
            <a:fillRect/>
          </a:stretch>
        </p:blipFill>
        <p:spPr>
          <a:xfrm>
            <a:off x="575981" y="985459"/>
            <a:ext cx="4912311" cy="488708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670500" y="1785438"/>
            <a:ext cx="5485554" cy="10394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12" tIns="32506" rIns="65012" bIns="3250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zh-CN" altLang="en-US" sz="1400" dirty="0">
              <a:latin typeface="Arial" panose="020B0604020202020204" pitchFamily="34" charset="0"/>
              <a:ea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604967" y="1927051"/>
            <a:ext cx="2615674" cy="69826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4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输入您的标题</a:t>
            </a:r>
            <a:endParaRPr lang="en-US" altLang="zh-CN" sz="16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96000" y="3340218"/>
            <a:ext cx="5835588" cy="7085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96000" y="4209799"/>
            <a:ext cx="5835588" cy="7085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73995" y="1425873"/>
            <a:ext cx="2907239" cy="17586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en-US" altLang="zh-CN" sz="6600" b="1" dirty="0">
                <a:solidFill>
                  <a:srgbClr val="FFC000"/>
                </a:solidFill>
                <a:latin typeface="胡晓波骚包体" panose="02010600030101010101" pitchFamily="2" charset="-122"/>
                <a:ea typeface="胡晓波骚包体" panose="02010600030101010101" pitchFamily="2" charset="-122"/>
              </a:rPr>
              <a:t>HELLO</a:t>
            </a:r>
          </a:p>
        </p:txBody>
      </p:sp>
      <p:sp>
        <p:nvSpPr>
          <p:cNvPr id="14" name="矩形 13"/>
          <p:cNvSpPr/>
          <p:nvPr/>
        </p:nvSpPr>
        <p:spPr>
          <a:xfrm>
            <a:off x="1811951" y="2305184"/>
            <a:ext cx="2031325" cy="1910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sz="7200" b="1" dirty="0">
                <a:solidFill>
                  <a:srgbClr val="FFC000"/>
                </a:solidFill>
                <a:latin typeface="胡晓波骚包体" panose="02010600030101010101" pitchFamily="2" charset="-122"/>
                <a:ea typeface="胡晓波骚包体" panose="02010600030101010101" pitchFamily="2" charset="-122"/>
              </a:rPr>
              <a:t>高考</a:t>
            </a:r>
            <a:endParaRPr lang="en-US" altLang="zh-CN" sz="5400" b="1" dirty="0">
              <a:solidFill>
                <a:srgbClr val="FFC000"/>
              </a:solidFill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íŝḷiḋè"/>
          <p:cNvSpPr/>
          <p:nvPr/>
        </p:nvSpPr>
        <p:spPr>
          <a:xfrm>
            <a:off x="7401050" y="1620366"/>
            <a:ext cx="3089960" cy="18086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70" extrusionOk="0">
                <a:moveTo>
                  <a:pt x="0" y="7364"/>
                </a:moveTo>
                <a:lnTo>
                  <a:pt x="4221" y="20670"/>
                </a:lnTo>
                <a:cubicBezTo>
                  <a:pt x="4281" y="18027"/>
                  <a:pt x="5038" y="15556"/>
                  <a:pt x="6297" y="13894"/>
                </a:cubicBezTo>
                <a:cubicBezTo>
                  <a:pt x="7479" y="12333"/>
                  <a:pt x="9001" y="11630"/>
                  <a:pt x="10508" y="11947"/>
                </a:cubicBezTo>
                <a:lnTo>
                  <a:pt x="21600" y="12861"/>
                </a:lnTo>
                <a:cubicBezTo>
                  <a:pt x="19899" y="6224"/>
                  <a:pt x="16234" y="1478"/>
                  <a:pt x="11893" y="289"/>
                </a:cubicBezTo>
                <a:cubicBezTo>
                  <a:pt x="7444" y="-930"/>
                  <a:pt x="2930" y="1756"/>
                  <a:pt x="0" y="73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>
            <a:miter lim="400000"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6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3" name="íṧlïḍè"/>
          <p:cNvSpPr/>
          <p:nvPr/>
        </p:nvSpPr>
        <p:spPr>
          <a:xfrm>
            <a:off x="6965340" y="2348408"/>
            <a:ext cx="2248074" cy="29035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56" h="21600" extrusionOk="0">
                <a:moveTo>
                  <a:pt x="3509" y="0"/>
                </a:moveTo>
                <a:lnTo>
                  <a:pt x="10247" y="10469"/>
                </a:lnTo>
                <a:cubicBezTo>
                  <a:pt x="11074" y="12007"/>
                  <a:pt x="12677" y="13195"/>
                  <a:pt x="14660" y="13739"/>
                </a:cubicBezTo>
                <a:cubicBezTo>
                  <a:pt x="16756" y="14314"/>
                  <a:pt x="19063" y="14114"/>
                  <a:pt x="20956" y="13194"/>
                </a:cubicBezTo>
                <a:lnTo>
                  <a:pt x="14097" y="21600"/>
                </a:lnTo>
                <a:cubicBezTo>
                  <a:pt x="7204" y="20596"/>
                  <a:pt x="1765" y="16355"/>
                  <a:pt x="346" y="10880"/>
                </a:cubicBezTo>
                <a:cubicBezTo>
                  <a:pt x="-644" y="7059"/>
                  <a:pt x="512" y="3083"/>
                  <a:pt x="3509" y="0"/>
                </a:cubicBezTo>
                <a:close/>
              </a:path>
            </a:pathLst>
          </a:custGeom>
          <a:solidFill>
            <a:srgbClr val="86CDD1"/>
          </a:solidFill>
          <a:ln w="12700">
            <a:miter lim="400000"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6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4" name="ïSľïdé"/>
          <p:cNvSpPr/>
          <p:nvPr/>
        </p:nvSpPr>
        <p:spPr>
          <a:xfrm>
            <a:off x="8571674" y="2756893"/>
            <a:ext cx="2051821" cy="2521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31" h="21052" extrusionOk="0">
                <a:moveTo>
                  <a:pt x="19386" y="520"/>
                </a:moveTo>
                <a:lnTo>
                  <a:pt x="5965" y="0"/>
                </a:lnTo>
                <a:cubicBezTo>
                  <a:pt x="8250" y="1033"/>
                  <a:pt x="9788" y="2931"/>
                  <a:pt x="10086" y="5085"/>
                </a:cubicBezTo>
                <a:cubicBezTo>
                  <a:pt x="10308" y="6692"/>
                  <a:pt x="9809" y="8309"/>
                  <a:pt x="8686" y="9627"/>
                </a:cubicBezTo>
                <a:lnTo>
                  <a:pt x="0" y="20932"/>
                </a:lnTo>
                <a:cubicBezTo>
                  <a:pt x="6366" y="21600"/>
                  <a:pt x="12685" y="19431"/>
                  <a:pt x="16644" y="15219"/>
                </a:cubicBezTo>
                <a:cubicBezTo>
                  <a:pt x="20562" y="11051"/>
                  <a:pt x="21600" y="5484"/>
                  <a:pt x="19386" y="520"/>
                </a:cubicBezTo>
                <a:close/>
              </a:path>
            </a:pathLst>
          </a:custGeom>
          <a:solidFill>
            <a:srgbClr val="FFD30C"/>
          </a:solidFill>
          <a:ln w="12700">
            <a:miter lim="400000"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6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6" name="ïśḻíḑe"/>
          <p:cNvSpPr/>
          <p:nvPr/>
        </p:nvSpPr>
        <p:spPr>
          <a:xfrm>
            <a:off x="8222693" y="1896467"/>
            <a:ext cx="679442" cy="875029"/>
          </a:xfrm>
          <a:prstGeom prst="rect">
            <a:avLst/>
          </a:prstGeom>
          <a:ln w="12700">
            <a:miter lim="400000"/>
          </a:ln>
        </p:spPr>
        <p:txBody>
          <a:bodyPr wrap="none" lIns="90000" tIns="46800" rIns="90000" bIns="4680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dirty="0">
                <a:solidFill>
                  <a:srgbClr val="FFFFFF"/>
                </a:solidFill>
                <a:latin typeface="胡晓波骚包体" panose="02010600030101010101" pitchFamily="2" charset="-122"/>
                <a:ea typeface="胡晓波骚包体" panose="02010600030101010101" pitchFamily="2" charset="-122"/>
              </a:rPr>
              <a:t>01</a:t>
            </a:r>
            <a:endParaRPr sz="3600" dirty="0">
              <a:solidFill>
                <a:srgbClr val="FFFFFF"/>
              </a:solidFill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7" name="isľïďè"/>
          <p:cNvSpPr/>
          <p:nvPr/>
        </p:nvSpPr>
        <p:spPr>
          <a:xfrm>
            <a:off x="9502150" y="3359460"/>
            <a:ext cx="1047618" cy="787352"/>
          </a:xfrm>
          <a:prstGeom prst="rect">
            <a:avLst/>
          </a:prstGeom>
          <a:ln w="12700">
            <a:miter lim="400000"/>
          </a:ln>
        </p:spPr>
        <p:txBody>
          <a:bodyPr wrap="none" lIns="90000" tIns="46800" rIns="90000" bIns="4680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rgbClr val="FFFFFF"/>
                </a:solidFill>
                <a:latin typeface="胡晓波骚包体" panose="02010600030101010101" pitchFamily="2" charset="-122"/>
                <a:ea typeface="胡晓波骚包体" panose="02010600030101010101" pitchFamily="2" charset="-122"/>
              </a:rPr>
              <a:t>02</a:t>
            </a:r>
            <a:endParaRPr sz="2800" dirty="0">
              <a:solidFill>
                <a:srgbClr val="FFFFFF"/>
              </a:solidFill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8" name="ïṥ1iďè"/>
          <p:cNvSpPr/>
          <p:nvPr/>
        </p:nvSpPr>
        <p:spPr>
          <a:xfrm>
            <a:off x="7314433" y="3920454"/>
            <a:ext cx="1047618" cy="787352"/>
          </a:xfrm>
          <a:prstGeom prst="rect">
            <a:avLst/>
          </a:prstGeom>
          <a:ln w="12700">
            <a:miter lim="400000"/>
          </a:ln>
        </p:spPr>
        <p:txBody>
          <a:bodyPr wrap="none" lIns="90000" tIns="46800" rIns="90000" bIns="4680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rgbClr val="FFFFFF"/>
                </a:solidFill>
                <a:latin typeface="胡晓波骚包体" panose="02010600030101010101" pitchFamily="2" charset="-122"/>
                <a:ea typeface="胡晓波骚包体" panose="02010600030101010101" pitchFamily="2" charset="-122"/>
              </a:rPr>
              <a:t>03</a:t>
            </a:r>
            <a:endParaRPr sz="2800" dirty="0">
              <a:solidFill>
                <a:srgbClr val="FFFFFF"/>
              </a:solidFill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441480" y="2120883"/>
            <a:ext cx="228010" cy="22643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441480" y="3371798"/>
            <a:ext cx="228010" cy="226434"/>
          </a:xfrm>
          <a:prstGeom prst="ellipse">
            <a:avLst/>
          </a:prstGeom>
          <a:solidFill>
            <a:srgbClr val="FFD3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441480" y="4622713"/>
            <a:ext cx="228010" cy="226434"/>
          </a:xfrm>
          <a:prstGeom prst="ellipse">
            <a:avLst/>
          </a:prstGeom>
          <a:solidFill>
            <a:srgbClr val="86CD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945454" y="1634930"/>
            <a:ext cx="4357077" cy="10471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945454" y="2987404"/>
            <a:ext cx="4357077" cy="10471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945454" y="4231544"/>
            <a:ext cx="4357077" cy="10471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11" grpId="0" animBg="1"/>
      <p:bldP spid="14" grpId="0" animBg="1"/>
      <p:bldP spid="17" grpId="0" animBg="1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" t="1167" r="524" b="74110"/>
            <a:stretch>
              <a:fillRect/>
            </a:stretch>
          </p:blipFill>
          <p:spPr>
            <a:xfrm>
              <a:off x="0" y="0"/>
              <a:ext cx="12192000" cy="304575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阿里巴巴普惠体 R" panose="00020600040101010101" pitchFamily="18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056729" y="3429000"/>
            <a:ext cx="1763846" cy="1768888"/>
            <a:chOff x="3056729" y="3429000"/>
            <a:chExt cx="1288416" cy="1292099"/>
          </a:xfrm>
        </p:grpSpPr>
        <p:sp>
          <p:nvSpPr>
            <p:cNvPr id="5" name="矩形 4"/>
            <p:cNvSpPr/>
            <p:nvPr/>
          </p:nvSpPr>
          <p:spPr>
            <a:xfrm>
              <a:off x="3138493" y="3429000"/>
              <a:ext cx="1206652" cy="120665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胡晓波骚包体" panose="02010600030101010101" pitchFamily="2" charset="-122"/>
                <a:ea typeface="胡晓波骚包体" panose="02010600030101010101" pitchFamily="2" charset="-122"/>
              </a:endParaRPr>
            </a:p>
          </p:txBody>
        </p:sp>
        <p:sp>
          <p:nvSpPr>
            <p:cNvPr id="6" name="L 形 5"/>
            <p:cNvSpPr/>
            <p:nvPr/>
          </p:nvSpPr>
          <p:spPr>
            <a:xfrm>
              <a:off x="3056729" y="4018254"/>
              <a:ext cx="702845" cy="702845"/>
            </a:xfrm>
            <a:prstGeom prst="corner">
              <a:avLst>
                <a:gd name="adj1" fmla="val 22561"/>
                <a:gd name="adj2" fmla="val 23714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胡晓波骚包体" panose="02010600030101010101" pitchFamily="2" charset="-122"/>
                <a:ea typeface="胡晓波骚包体" panose="02010600030101010101" pitchFamily="2" charset="-122"/>
              </a:endParaRPr>
            </a:p>
          </p:txBody>
        </p:sp>
      </p:grpSp>
      <p:sp>
        <p:nvSpPr>
          <p:cNvPr id="8" name="文本框 8"/>
          <p:cNvSpPr txBox="1"/>
          <p:nvPr/>
        </p:nvSpPr>
        <p:spPr>
          <a:xfrm>
            <a:off x="5268512" y="3577907"/>
            <a:ext cx="2578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0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添加标题</a:t>
            </a:r>
            <a:endParaRPr lang="zh-CN" altLang="en-US" sz="72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01361" y="3635526"/>
            <a:ext cx="809837" cy="120032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7200" b="1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02</a:t>
            </a:r>
            <a:endParaRPr lang="zh-CN" altLang="en-US" sz="7200" b="1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07134" y="4254954"/>
            <a:ext cx="5079093" cy="7085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latin typeface="胡晓波骚包体" panose="02010600030101010101" pitchFamily="2" charset="-122"/>
                <a:ea typeface="胡晓波骚包体" panose="02010600030101010101" pitchFamily="2" charset="-122"/>
              </a:rPr>
              <a:t>点击输入您的内容，或者通过复制您的文本后，在此框中选择粘贴。请言简意赅，简单说明即可，不必繁琐。</a:t>
            </a:r>
            <a:endParaRPr lang="zh-CN" altLang="en-US" sz="1100" dirty="0">
              <a:effectLst/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07762" y="2350500"/>
            <a:ext cx="8576476" cy="2405487"/>
            <a:chOff x="1073777" y="1969361"/>
            <a:chExt cx="10028669" cy="2919278"/>
          </a:xfrm>
        </p:grpSpPr>
        <p:sp>
          <p:nvSpPr>
            <p:cNvPr id="19" name="任意多边形 6"/>
            <p:cNvSpPr/>
            <p:nvPr/>
          </p:nvSpPr>
          <p:spPr>
            <a:xfrm>
              <a:off x="1073777" y="1969361"/>
              <a:ext cx="2896961" cy="1450000"/>
            </a:xfrm>
            <a:custGeom>
              <a:avLst/>
              <a:gdLst>
                <a:gd name="connsiteX0" fmla="*/ 1411502 w 2823004"/>
                <a:gd name="connsiteY0" fmla="*/ 0 h 1412983"/>
                <a:gd name="connsiteX1" fmla="*/ 2823004 w 2823004"/>
                <a:gd name="connsiteY1" fmla="*/ 1411502 h 1412983"/>
                <a:gd name="connsiteX2" fmla="*/ 2822929 w 2823004"/>
                <a:gd name="connsiteY2" fmla="*/ 1412983 h 1412983"/>
                <a:gd name="connsiteX3" fmla="*/ 75 w 2823004"/>
                <a:gd name="connsiteY3" fmla="*/ 1412983 h 1412983"/>
                <a:gd name="connsiteX4" fmla="*/ 0 w 2823004"/>
                <a:gd name="connsiteY4" fmla="*/ 1411502 h 1412983"/>
                <a:gd name="connsiteX5" fmla="*/ 1411502 w 2823004"/>
                <a:gd name="connsiteY5" fmla="*/ 0 h 141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3004" h="1412983">
                  <a:moveTo>
                    <a:pt x="1411502" y="0"/>
                  </a:moveTo>
                  <a:cubicBezTo>
                    <a:pt x="2191053" y="0"/>
                    <a:pt x="2823004" y="631951"/>
                    <a:pt x="2823004" y="1411502"/>
                  </a:cubicBezTo>
                  <a:lnTo>
                    <a:pt x="2822929" y="1412983"/>
                  </a:lnTo>
                  <a:lnTo>
                    <a:pt x="75" y="1412983"/>
                  </a:lnTo>
                  <a:lnTo>
                    <a:pt x="0" y="1411502"/>
                  </a:lnTo>
                  <a:cubicBezTo>
                    <a:pt x="0" y="631951"/>
                    <a:pt x="631951" y="0"/>
                    <a:pt x="1411502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胡晓波骚包体" panose="02010600030101010101" pitchFamily="2" charset="-122"/>
                <a:ea typeface="胡晓波骚包体" panose="02010600030101010101" pitchFamily="2" charset="-122"/>
              </a:endParaRPr>
            </a:p>
          </p:txBody>
        </p:sp>
        <p:sp>
          <p:nvSpPr>
            <p:cNvPr id="20" name="任意多边形 9"/>
            <p:cNvSpPr/>
            <p:nvPr/>
          </p:nvSpPr>
          <p:spPr>
            <a:xfrm>
              <a:off x="8205485" y="1969361"/>
              <a:ext cx="2896961" cy="1450000"/>
            </a:xfrm>
            <a:custGeom>
              <a:avLst/>
              <a:gdLst>
                <a:gd name="connsiteX0" fmla="*/ 1411502 w 2823004"/>
                <a:gd name="connsiteY0" fmla="*/ 0 h 1412983"/>
                <a:gd name="connsiteX1" fmla="*/ 2823004 w 2823004"/>
                <a:gd name="connsiteY1" fmla="*/ 1411502 h 1412983"/>
                <a:gd name="connsiteX2" fmla="*/ 2822929 w 2823004"/>
                <a:gd name="connsiteY2" fmla="*/ 1412983 h 1412983"/>
                <a:gd name="connsiteX3" fmla="*/ 75 w 2823004"/>
                <a:gd name="connsiteY3" fmla="*/ 1412983 h 1412983"/>
                <a:gd name="connsiteX4" fmla="*/ 0 w 2823004"/>
                <a:gd name="connsiteY4" fmla="*/ 1411502 h 1412983"/>
                <a:gd name="connsiteX5" fmla="*/ 1411502 w 2823004"/>
                <a:gd name="connsiteY5" fmla="*/ 0 h 141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3004" h="1412983">
                  <a:moveTo>
                    <a:pt x="1411502" y="0"/>
                  </a:moveTo>
                  <a:cubicBezTo>
                    <a:pt x="2191053" y="0"/>
                    <a:pt x="2823004" y="631951"/>
                    <a:pt x="2823004" y="1411502"/>
                  </a:cubicBezTo>
                  <a:lnTo>
                    <a:pt x="2822929" y="1412983"/>
                  </a:lnTo>
                  <a:lnTo>
                    <a:pt x="75" y="1412983"/>
                  </a:lnTo>
                  <a:lnTo>
                    <a:pt x="0" y="1411502"/>
                  </a:lnTo>
                  <a:cubicBezTo>
                    <a:pt x="0" y="631951"/>
                    <a:pt x="631951" y="0"/>
                    <a:pt x="1411502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胡晓波骚包体" panose="02010600030101010101" pitchFamily="2" charset="-122"/>
                <a:ea typeface="胡晓波骚包体" panose="02010600030101010101" pitchFamily="2" charset="-122"/>
              </a:endParaRPr>
            </a:p>
          </p:txBody>
        </p:sp>
        <p:sp>
          <p:nvSpPr>
            <p:cNvPr id="21" name="任意多边形 10"/>
            <p:cNvSpPr/>
            <p:nvPr/>
          </p:nvSpPr>
          <p:spPr>
            <a:xfrm flipV="1">
              <a:off x="4639355" y="3438639"/>
              <a:ext cx="2896961" cy="1450000"/>
            </a:xfrm>
            <a:custGeom>
              <a:avLst/>
              <a:gdLst>
                <a:gd name="connsiteX0" fmla="*/ 1411502 w 2823004"/>
                <a:gd name="connsiteY0" fmla="*/ 0 h 1412983"/>
                <a:gd name="connsiteX1" fmla="*/ 2823004 w 2823004"/>
                <a:gd name="connsiteY1" fmla="*/ 1411502 h 1412983"/>
                <a:gd name="connsiteX2" fmla="*/ 2822929 w 2823004"/>
                <a:gd name="connsiteY2" fmla="*/ 1412983 h 1412983"/>
                <a:gd name="connsiteX3" fmla="*/ 75 w 2823004"/>
                <a:gd name="connsiteY3" fmla="*/ 1412983 h 1412983"/>
                <a:gd name="connsiteX4" fmla="*/ 0 w 2823004"/>
                <a:gd name="connsiteY4" fmla="*/ 1411502 h 1412983"/>
                <a:gd name="connsiteX5" fmla="*/ 1411502 w 2823004"/>
                <a:gd name="connsiteY5" fmla="*/ 0 h 141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3004" h="1412983">
                  <a:moveTo>
                    <a:pt x="1411502" y="0"/>
                  </a:moveTo>
                  <a:cubicBezTo>
                    <a:pt x="2191053" y="0"/>
                    <a:pt x="2823004" y="631951"/>
                    <a:pt x="2823004" y="1411502"/>
                  </a:cubicBezTo>
                  <a:lnTo>
                    <a:pt x="2822929" y="1412983"/>
                  </a:lnTo>
                  <a:lnTo>
                    <a:pt x="75" y="1412983"/>
                  </a:lnTo>
                  <a:lnTo>
                    <a:pt x="0" y="1411502"/>
                  </a:lnTo>
                  <a:cubicBezTo>
                    <a:pt x="0" y="631951"/>
                    <a:pt x="631951" y="0"/>
                    <a:pt x="1411502" y="0"/>
                  </a:cubicBezTo>
                  <a:close/>
                </a:path>
              </a:pathLst>
            </a:custGeom>
            <a:solidFill>
              <a:srgbClr val="86CD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胡晓波骚包体" panose="02010600030101010101" pitchFamily="2" charset="-122"/>
                <a:ea typeface="胡晓波骚包体" panose="02010600030101010101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810224" y="3783975"/>
            <a:ext cx="690104" cy="524346"/>
            <a:chOff x="4268086" y="4221191"/>
            <a:chExt cx="509646" cy="387231"/>
          </a:xfrm>
          <a:solidFill>
            <a:schemeClr val="bg1"/>
          </a:solidFill>
        </p:grpSpPr>
        <p:sp>
          <p:nvSpPr>
            <p:cNvPr id="17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000" dirty="0">
                <a:solidFill>
                  <a:prstClr val="black"/>
                </a:solidFill>
                <a:latin typeface="胡晓波骚包体" panose="02010600030101010101" pitchFamily="2" charset="-122"/>
                <a:ea typeface="胡晓波骚包体" panose="02010600030101010101" pitchFamily="2" charset="-122"/>
              </a:endParaRPr>
            </a:p>
          </p:txBody>
        </p:sp>
        <p:sp>
          <p:nvSpPr>
            <p:cNvPr id="18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000" dirty="0">
                <a:solidFill>
                  <a:prstClr val="black"/>
                </a:solidFill>
                <a:latin typeface="胡晓波骚包体" panose="02010600030101010101" pitchFamily="2" charset="-122"/>
                <a:ea typeface="胡晓波骚包体" panose="02010600030101010101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788394" y="2764186"/>
            <a:ext cx="516203" cy="493687"/>
            <a:chOff x="1004888" y="993775"/>
            <a:chExt cx="2438400" cy="2332038"/>
          </a:xfrm>
          <a:solidFill>
            <a:schemeClr val="bg1"/>
          </a:solidFill>
        </p:grpSpPr>
        <p:sp>
          <p:nvSpPr>
            <p:cNvPr id="15" name="Freeform 25"/>
            <p:cNvSpPr/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000" dirty="0">
                <a:solidFill>
                  <a:prstClr val="black"/>
                </a:solidFill>
                <a:latin typeface="胡晓波骚包体" panose="02010600030101010101" pitchFamily="2" charset="-122"/>
                <a:ea typeface="胡晓波骚包体" panose="02010600030101010101" pitchFamily="2" charset="-122"/>
              </a:endParaRPr>
            </a:p>
          </p:txBody>
        </p:sp>
        <p:sp>
          <p:nvSpPr>
            <p:cNvPr id="16" name="任意多边形 22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000" dirty="0">
                <a:solidFill>
                  <a:prstClr val="black"/>
                </a:solidFill>
                <a:latin typeface="胡晓波骚包体" panose="02010600030101010101" pitchFamily="2" charset="-122"/>
                <a:ea typeface="胡晓波骚包体" panose="0201060003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921389" y="2661283"/>
            <a:ext cx="448230" cy="573233"/>
            <a:chOff x="1605186" y="572440"/>
            <a:chExt cx="563562" cy="720725"/>
          </a:xfrm>
          <a:solidFill>
            <a:schemeClr val="bg1"/>
          </a:solidFill>
        </p:grpSpPr>
        <p:sp>
          <p:nvSpPr>
            <p:cNvPr id="12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prstClr val="black"/>
                </a:solidFill>
                <a:latin typeface="胡晓波骚包体" panose="02010600030101010101" pitchFamily="2" charset="-122"/>
                <a:ea typeface="胡晓波骚包体" panose="02010600030101010101" pitchFamily="2" charset="-122"/>
              </a:endParaRPr>
            </a:p>
          </p:txBody>
        </p:sp>
        <p:sp>
          <p:nvSpPr>
            <p:cNvPr id="13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prstClr val="black"/>
                </a:solidFill>
                <a:latin typeface="胡晓波骚包体" panose="02010600030101010101" pitchFamily="2" charset="-122"/>
                <a:ea typeface="胡晓波骚包体" panose="02010600030101010101" pitchFamily="2" charset="-122"/>
              </a:endParaRPr>
            </a:p>
          </p:txBody>
        </p:sp>
        <p:sp>
          <p:nvSpPr>
            <p:cNvPr id="14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prstClr val="black"/>
                </a:solidFill>
                <a:latin typeface="胡晓波骚包体" panose="02010600030101010101" pitchFamily="2" charset="-122"/>
                <a:ea typeface="胡晓波骚包体" panose="02010600030101010101" pitchFamily="2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787665" y="3831651"/>
            <a:ext cx="1780125" cy="4962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1600" b="1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输入您的标题</a:t>
            </a:r>
            <a:endParaRPr lang="en-US" altLang="zh-CN" sz="1100" b="1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787665" y="4349487"/>
            <a:ext cx="3033863" cy="13857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750824" y="1139814"/>
            <a:ext cx="1780125" cy="4962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1600" b="1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输入您的标题</a:t>
            </a:r>
            <a:endParaRPr lang="en-US" altLang="zh-CN" sz="1100" b="1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750824" y="1657650"/>
            <a:ext cx="3033863" cy="13857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906769" y="3834768"/>
            <a:ext cx="1780125" cy="4962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1600" b="1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输入您的标题</a:t>
            </a:r>
            <a:endParaRPr lang="en-US" altLang="zh-CN" sz="1100" b="1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906769" y="4352604"/>
            <a:ext cx="3033863" cy="13857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5876548" y="1586671"/>
            <a:ext cx="3106924" cy="4960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12" tIns="32506" rIns="65012" bIns="3250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zh-CN" altLang="en-US" sz="1400" dirty="0">
              <a:latin typeface="胡晓波骚包体" panose="02010600030101010101" pitchFamily="2" charset="-122"/>
              <a:ea typeface="胡晓波骚包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876548" y="5519322"/>
            <a:ext cx="323850" cy="3238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0A0A0A"/>
              </a:solidFill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6383180" y="5519322"/>
            <a:ext cx="323850" cy="3238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0A0A0A"/>
              </a:solidFill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6997065" y="5519322"/>
            <a:ext cx="323850" cy="32385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0A0A0A"/>
              </a:solidFill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7503697" y="5519322"/>
            <a:ext cx="323850" cy="32385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0A0A0A"/>
              </a:solidFill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84" y="1380260"/>
            <a:ext cx="4511952" cy="451195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096342" y="1380260"/>
            <a:ext cx="2615674" cy="69826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4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输入您的标题</a:t>
            </a:r>
            <a:endParaRPr lang="en-US" altLang="zh-CN" sz="16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794222" y="2461831"/>
            <a:ext cx="5835588" cy="7085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94222" y="3429000"/>
            <a:ext cx="5835588" cy="7085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794222" y="4309337"/>
            <a:ext cx="5835588" cy="7085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胡晓波骚包体" panose="02010600030101010101" pitchFamily="2" charset="-122"/>
                <a:ea typeface="胡晓波骚包体" panose="02010600030101010101" pitchFamily="2" charset="-122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 dirty="0">
              <a:latin typeface="胡晓波骚包体" panose="02010600030101010101" pitchFamily="2" charset="-122"/>
              <a:ea typeface="胡晓波骚包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3" grpId="0" animBg="1"/>
      <p:bldP spid="4" grpId="0" animBg="1"/>
      <p:bldP spid="5" grpId="0" animBg="1"/>
      <p:bldP spid="12" grpId="0"/>
      <p:bldP spid="13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2171</Words>
  <Application>Microsoft Office PowerPoint</Application>
  <PresentationFormat>宽屏</PresentationFormat>
  <Paragraphs>115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阿里巴巴普惠体 R</vt:lpstr>
      <vt:lpstr>胡晓波骚包体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办公资源</Manager>
  <Company>办公资源网:www.bangongziyuan.com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cp:keywords>www.bangongziyuan.com</cp:keywords>
  <cp:lastModifiedBy>天 下</cp:lastModifiedBy>
  <cp:revision>7</cp:revision>
  <dcterms:created xsi:type="dcterms:W3CDTF">2020-03-22T03:27:00Z</dcterms:created>
  <dcterms:modified xsi:type="dcterms:W3CDTF">2021-01-05T11:40:12Z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