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3355" r:id="rId2"/>
    <p:sldId id="3356" r:id="rId3"/>
    <p:sldId id="3372" r:id="rId4"/>
    <p:sldId id="3358" r:id="rId5"/>
    <p:sldId id="3363" r:id="rId6"/>
    <p:sldId id="3364" r:id="rId7"/>
    <p:sldId id="3373" r:id="rId8"/>
    <p:sldId id="3365" r:id="rId9"/>
    <p:sldId id="3367" r:id="rId10"/>
    <p:sldId id="3366" r:id="rId11"/>
    <p:sldId id="3374" r:id="rId12"/>
    <p:sldId id="3368" r:id="rId13"/>
    <p:sldId id="3369" r:id="rId14"/>
    <p:sldId id="3375" r:id="rId15"/>
    <p:sldId id="3370" r:id="rId16"/>
    <p:sldId id="3371" r:id="rId17"/>
    <p:sldId id="336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31"/>
    <a:srgbClr val="F89F9C"/>
    <a:srgbClr val="FF7171"/>
    <a:srgbClr val="E9D4CA"/>
    <a:srgbClr val="F99B98"/>
    <a:srgbClr val="E8D5CC"/>
    <a:srgbClr val="F89E9B"/>
    <a:srgbClr val="E9D2C9"/>
    <a:srgbClr val="FFE1E1"/>
    <a:srgbClr val="FC8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112" d="100"/>
          <a:sy n="112" d="100"/>
        </p:scale>
        <p:origin x="8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阿里巴巴普惠体 R" panose="00020600040101010101" charset="-122"/>
              </a:rPr>
              <a:t>2021/1/5</a:t>
            </a:fld>
            <a:endParaRPr lang="zh-CN" altLang="en-US">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阿里巴巴普惠体 R" panose="00020600040101010101" charset="-122"/>
              </a:rPr>
              <a:t>‹#›</a:t>
            </a:fld>
            <a:endParaRPr lang="zh-CN" altLang="en-US">
              <a:ea typeface="阿里巴巴普惠体 R"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B75D6AC1-581F-46E5-9B7A-1BB43D36309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F3466E36-6027-45D3-8E60-3234A7C68EC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AB2F12C-DCAA-4374-BD83-71643A4093D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FAC1FC-477B-42F9-A052-E135F17EF7C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BAB2F12C-DCAA-4374-BD83-71643A4093DF}"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36FAC1FC-477B-42F9-A052-E135F17EF7C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6514" y="2684769"/>
            <a:ext cx="17286111" cy="4946507"/>
            <a:chOff x="-46514" y="2684769"/>
            <a:chExt cx="17286111" cy="4946507"/>
          </a:xfrm>
        </p:grpSpPr>
        <p:sp>
          <p:nvSpPr>
            <p:cNvPr id="12" name="任意多边形: 形状 11"/>
            <p:cNvSpPr/>
            <p:nvPr/>
          </p:nvSpPr>
          <p:spPr>
            <a:xfrm rot="21282637">
              <a:off x="5544744" y="4392687"/>
              <a:ext cx="4236776" cy="2037819"/>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5" name="任意多边形: 形状 4"/>
            <p:cNvSpPr/>
            <p:nvPr/>
          </p:nvSpPr>
          <p:spPr>
            <a:xfrm rot="21282637">
              <a:off x="4328013" y="5620605"/>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 name="任意多边形: 形状 1"/>
            <p:cNvSpPr/>
            <p:nvPr/>
          </p:nvSpPr>
          <p:spPr>
            <a:xfrm rot="21282637">
              <a:off x="6587844" y="2684769"/>
              <a:ext cx="10651753" cy="4946507"/>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700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3" name="任意多边形: 形状 2"/>
            <p:cNvSpPr/>
            <p:nvPr/>
          </p:nvSpPr>
          <p:spPr>
            <a:xfrm rot="21282637">
              <a:off x="-46514" y="5661829"/>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4" name="任意多边形: 形状 3"/>
            <p:cNvSpPr/>
            <p:nvPr/>
          </p:nvSpPr>
          <p:spPr>
            <a:xfrm rot="21282637">
              <a:off x="2845055" y="6120760"/>
              <a:ext cx="2530630" cy="94611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6" name="组合 5"/>
          <p:cNvGrpSpPr/>
          <p:nvPr/>
        </p:nvGrpSpPr>
        <p:grpSpPr>
          <a:xfrm>
            <a:off x="1006460" y="1058289"/>
            <a:ext cx="8051247" cy="3363010"/>
            <a:chOff x="959675" y="-203215"/>
            <a:chExt cx="8051247" cy="3363010"/>
          </a:xfrm>
        </p:grpSpPr>
        <p:sp>
          <p:nvSpPr>
            <p:cNvPr id="7" name="矩形 6"/>
            <p:cNvSpPr/>
            <p:nvPr/>
          </p:nvSpPr>
          <p:spPr>
            <a:xfrm>
              <a:off x="959675" y="-203215"/>
              <a:ext cx="8051247" cy="2308324"/>
            </a:xfrm>
            <a:prstGeom prst="rect">
              <a:avLst/>
            </a:prstGeom>
          </p:spPr>
          <p:txBody>
            <a:bodyPr wrap="square">
              <a:spAutoFit/>
            </a:bodyPr>
            <a:lstStyle/>
            <a:p>
              <a:pPr lvl="0"/>
              <a:r>
                <a:rPr lang="zh-CN" altLang="en-US" sz="7200" dirty="0">
                  <a:solidFill>
                    <a:srgbClr val="FF8787"/>
                  </a:solidFill>
                  <a:latin typeface="阿里巴巴普惠体 R" panose="00020600040101010101" charset="-122"/>
                  <a:ea typeface="阿里巴巴普惠体 R" panose="00020600040101010101" charset="-122"/>
                  <a:cs typeface="阿里巴巴普惠体 R" panose="00020600040101010101" charset="-122"/>
                </a:rPr>
                <a:t>粉色小清新</a:t>
              </a:r>
              <a:endParaRPr lang="en-US" altLang="zh-CN" sz="7200" dirty="0">
                <a:solidFill>
                  <a:srgbClr val="FF8787"/>
                </a:solidFill>
                <a:latin typeface="阿里巴巴普惠体 R" panose="00020600040101010101" charset="-122"/>
                <a:ea typeface="阿里巴巴普惠体 R" panose="00020600040101010101" charset="-122"/>
                <a:cs typeface="阿里巴巴普惠体 R" panose="00020600040101010101" charset="-122"/>
              </a:endParaRPr>
            </a:p>
            <a:p>
              <a:pPr lvl="0"/>
              <a:r>
                <a:rPr lang="zh-CN" altLang="en-US" sz="7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读书分享</a:t>
              </a:r>
              <a:r>
                <a:rPr lang="en-US" altLang="zh-CN" sz="7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PPT</a:t>
              </a:r>
              <a:endParaRPr lang="zh-CN" altLang="en-US" sz="7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矩形 7"/>
            <p:cNvSpPr/>
            <p:nvPr/>
          </p:nvSpPr>
          <p:spPr>
            <a:xfrm>
              <a:off x="991153" y="2187029"/>
              <a:ext cx="6781800" cy="307777"/>
            </a:xfrm>
            <a:prstGeom prst="rect">
              <a:avLst/>
            </a:prstGeom>
          </p:spPr>
          <p:txBody>
            <a:bodyPr wrap="square">
              <a:spAutoFit/>
            </a:bodyPr>
            <a:lstStyle/>
            <a:p>
              <a:pPr lvl="0" algn="dist"/>
              <a:r>
                <a:rPr lang="en-US" altLang="zh-CN" sz="1400" dirty="0">
                  <a:latin typeface="思源黑体 CN Light" panose="020B0300000000000000" pitchFamily="34" charset="-122"/>
                  <a:ea typeface="思源黑体 CN Light" panose="020B0300000000000000" pitchFamily="34" charset="-122"/>
                  <a:cs typeface="阿里巴巴普惠体 R" panose="00020600040101010101" charset="-122"/>
                </a:rPr>
                <a:t>PINK LITTLE FRESH BOOK SHARING PPT</a:t>
              </a:r>
              <a:endParaRPr lang="zh-CN" altLang="en-US" sz="1400" dirty="0">
                <a:latin typeface="思源黑体 CN Light" panose="020B0300000000000000" pitchFamily="34" charset="-122"/>
                <a:ea typeface="思源黑体 CN Light" panose="020B0300000000000000" pitchFamily="34" charset="-122"/>
                <a:cs typeface="阿里巴巴普惠体 R" panose="00020600040101010101" charset="-122"/>
              </a:endParaRPr>
            </a:p>
          </p:txBody>
        </p:sp>
        <p:cxnSp>
          <p:nvCxnSpPr>
            <p:cNvPr id="9" name="直接连接符 8"/>
            <p:cNvCxnSpPr/>
            <p:nvPr/>
          </p:nvCxnSpPr>
          <p:spPr>
            <a:xfrm>
              <a:off x="1074277" y="2583706"/>
              <a:ext cx="7785100" cy="0"/>
            </a:xfrm>
            <a:prstGeom prst="line">
              <a:avLst/>
            </a:prstGeom>
          </p:spPr>
          <p:style>
            <a:lnRef idx="1">
              <a:schemeClr val="dk1"/>
            </a:lnRef>
            <a:fillRef idx="0">
              <a:schemeClr val="dk1"/>
            </a:fillRef>
            <a:effectRef idx="0">
              <a:schemeClr val="dk1"/>
            </a:effectRef>
            <a:fontRef idx="minor">
              <a:schemeClr val="tx1"/>
            </a:fontRef>
          </p:style>
        </p:cxnSp>
        <p:sp>
          <p:nvSpPr>
            <p:cNvPr id="10" name="矩形 9"/>
            <p:cNvSpPr/>
            <p:nvPr/>
          </p:nvSpPr>
          <p:spPr>
            <a:xfrm>
              <a:off x="1065041" y="2853090"/>
              <a:ext cx="3233141" cy="306705"/>
            </a:xfrm>
            <a:prstGeom prst="rect">
              <a:avLst/>
            </a:prstGeom>
            <a:ln>
              <a:solidFill>
                <a:schemeClr val="tx1"/>
              </a:solidFill>
            </a:ln>
          </p:spPr>
          <p:txBody>
            <a:bodyPr wrap="square">
              <a:spAutoFit/>
            </a:bodyPr>
            <a:lstStyle/>
            <a:p>
              <a:pPr lvl="0" algn="dist"/>
              <a:r>
                <a:rPr lang="zh-CN" altLang="en-US" sz="1400">
                  <a:latin typeface="思源黑体 CN Light" panose="020B0300000000000000" pitchFamily="34" charset="-122"/>
                  <a:ea typeface="思源黑体 CN Light" panose="020B0300000000000000" pitchFamily="34" charset="-122"/>
                  <a:cs typeface="阿里巴巴普惠体 R" panose="00020600040101010101" charset="-122"/>
                </a:rPr>
                <a:t>汇报人：</a:t>
              </a:r>
              <a:r>
                <a:rPr lang="en-US" altLang="zh-CN" sz="1400">
                  <a:latin typeface="思源黑体 CN Light" panose="020B0300000000000000" pitchFamily="34" charset="-122"/>
                  <a:ea typeface="思源黑体 CN Light" panose="020B0300000000000000" pitchFamily="34" charset="-122"/>
                  <a:cs typeface="阿里巴巴普惠体 R" panose="00020600040101010101" charset="-122"/>
                </a:rPr>
                <a:t>xiazaii  </a:t>
              </a:r>
              <a:endParaRPr lang="zh-CN" altLang="en-US" sz="1400" dirty="0">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sp>
        <p:nvSpPr>
          <p:cNvPr id="11" name="任意多边形: 形状 10"/>
          <p:cNvSpPr/>
          <p:nvPr/>
        </p:nvSpPr>
        <p:spPr>
          <a:xfrm rot="12276537">
            <a:off x="10596179" y="-322498"/>
            <a:ext cx="2530630" cy="94611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6000">
                <a:srgbClr val="FF8787"/>
              </a:gs>
              <a:gs pos="8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3" name="文本框 12"/>
          <p:cNvSpPr txBox="1"/>
          <p:nvPr/>
        </p:nvSpPr>
        <p:spPr>
          <a:xfrm>
            <a:off x="276789" y="267274"/>
            <a:ext cx="1084420" cy="646331"/>
          </a:xfrm>
          <a:prstGeom prst="rect">
            <a:avLst/>
          </a:prstGeom>
          <a:noFill/>
        </p:spPr>
        <p:txBody>
          <a:bodyPr wrap="square" rtlCol="0">
            <a:spAutoFit/>
          </a:bodyPr>
          <a:lstStyle/>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37" name="组合 36"/>
          <p:cNvGrpSpPr/>
          <p:nvPr/>
        </p:nvGrpSpPr>
        <p:grpSpPr>
          <a:xfrm>
            <a:off x="4335024" y="4590105"/>
            <a:ext cx="5873809" cy="1166086"/>
            <a:chOff x="4335024" y="4590105"/>
            <a:chExt cx="5873809" cy="1166086"/>
          </a:xfrm>
        </p:grpSpPr>
        <p:sp>
          <p:nvSpPr>
            <p:cNvPr id="38" name="椭圆 37"/>
            <p:cNvSpPr/>
            <p:nvPr/>
          </p:nvSpPr>
          <p:spPr>
            <a:xfrm>
              <a:off x="4335024" y="4590105"/>
              <a:ext cx="1166086" cy="1166086"/>
            </a:xfrm>
            <a:prstGeom prst="ellipse">
              <a:avLst/>
            </a:prstGeom>
            <a:no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9" name="组合 38"/>
            <p:cNvGrpSpPr/>
            <p:nvPr/>
          </p:nvGrpSpPr>
          <p:grpSpPr>
            <a:xfrm>
              <a:off x="5902215" y="4640731"/>
              <a:ext cx="4306618" cy="977667"/>
              <a:chOff x="5902215" y="4732038"/>
              <a:chExt cx="4306618" cy="977667"/>
            </a:xfrm>
          </p:grpSpPr>
          <p:sp>
            <p:nvSpPr>
              <p:cNvPr id="40" name="文本框 39"/>
              <p:cNvSpPr txBox="1"/>
              <p:nvPr/>
            </p:nvSpPr>
            <p:spPr>
              <a:xfrm>
                <a:off x="5902215" y="4732038"/>
                <a:ext cx="2015538" cy="461665"/>
              </a:xfrm>
              <a:prstGeom prst="rect">
                <a:avLst/>
              </a:prstGeom>
              <a:noFill/>
            </p:spPr>
            <p:txBody>
              <a:bodyPr wrap="square" rtlCol="0">
                <a:spAutoFit/>
              </a:bodyPr>
              <a:lstStyle/>
              <a:p>
                <a:r>
                  <a:rPr lang="zh-CN" altLang="en-US" sz="24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41" name="文本框 40"/>
              <p:cNvSpPr txBox="1"/>
              <p:nvPr/>
            </p:nvSpPr>
            <p:spPr>
              <a:xfrm>
                <a:off x="5902215" y="5157759"/>
                <a:ext cx="4306618" cy="551946"/>
              </a:xfrm>
              <a:prstGeom prst="rect">
                <a:avLst/>
              </a:prstGeom>
              <a:noFill/>
            </p:spPr>
            <p:txBody>
              <a:bodyPr wrap="square" rtlCol="0">
                <a:spAutoFit/>
              </a:bodyPr>
              <a:lstStyle/>
              <a:p>
                <a:pPr lvl="0">
                  <a:lnSpc>
                    <a:spcPct val="150000"/>
                  </a:lnSpc>
                </a:pPr>
                <a:r>
                  <a:rPr lang="zh-CN" altLang="en-US" sz="105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单击此处键入文本单击此处键入单击此处键入文本单击单击此处键入文本单击此处键入单击此处键入文本单击</a:t>
                </a:r>
              </a:p>
            </p:txBody>
          </p:sp>
        </p:grpSp>
      </p:grpSp>
      <p:grpSp>
        <p:nvGrpSpPr>
          <p:cNvPr id="42" name="组合 41"/>
          <p:cNvGrpSpPr/>
          <p:nvPr/>
        </p:nvGrpSpPr>
        <p:grpSpPr>
          <a:xfrm>
            <a:off x="1800573" y="2488538"/>
            <a:ext cx="2888358" cy="2383213"/>
            <a:chOff x="1800573" y="2488538"/>
            <a:chExt cx="2888358" cy="2383213"/>
          </a:xfrm>
        </p:grpSpPr>
        <p:sp>
          <p:nvSpPr>
            <p:cNvPr id="43" name="椭圆 42"/>
            <p:cNvSpPr/>
            <p:nvPr/>
          </p:nvSpPr>
          <p:spPr>
            <a:xfrm>
              <a:off x="1800573" y="2488538"/>
              <a:ext cx="2322956" cy="2322956"/>
            </a:xfrm>
            <a:prstGeom prst="ellipse">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4" name="椭圆 43"/>
            <p:cNvSpPr/>
            <p:nvPr/>
          </p:nvSpPr>
          <p:spPr>
            <a:xfrm>
              <a:off x="1984359" y="2672322"/>
              <a:ext cx="1955386" cy="1955386"/>
            </a:xfrm>
            <a:prstGeom prst="ellipse">
              <a:avLst/>
            </a:prstGeom>
            <a:no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胡晓波男神体" panose="02010600030101010101" pitchFamily="2" charset="-122"/>
                <a:ea typeface="胡晓波男神体" panose="02010600030101010101" pitchFamily="2" charset="-122"/>
                <a:cs typeface="阿里巴巴普惠体 R" panose="00020600040101010101" charset="-122"/>
              </a:endParaRPr>
            </a:p>
          </p:txBody>
        </p:sp>
        <p:sp>
          <p:nvSpPr>
            <p:cNvPr id="45" name="等腰三角形 44"/>
            <p:cNvSpPr/>
            <p:nvPr/>
          </p:nvSpPr>
          <p:spPr>
            <a:xfrm rot="3254789">
              <a:off x="4017888" y="2553319"/>
              <a:ext cx="266700" cy="167029"/>
            </a:xfrm>
            <a:prstGeom prst="triangle">
              <a:avLst/>
            </a:prstGeom>
            <a:solidFill>
              <a:srgbClr val="FF47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6" name="等腰三角形 45"/>
            <p:cNvSpPr/>
            <p:nvPr/>
          </p:nvSpPr>
          <p:spPr>
            <a:xfrm rot="18345211" flipV="1">
              <a:off x="4017888" y="4654886"/>
              <a:ext cx="266700" cy="167029"/>
            </a:xfrm>
            <a:prstGeom prst="triangle">
              <a:avLst/>
            </a:prstGeom>
            <a:solidFill>
              <a:srgbClr val="FF47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7" name="等腰三角形 46"/>
            <p:cNvSpPr/>
            <p:nvPr/>
          </p:nvSpPr>
          <p:spPr>
            <a:xfrm rot="5400000">
              <a:off x="4472067" y="3566502"/>
              <a:ext cx="266700" cy="167029"/>
            </a:xfrm>
            <a:prstGeom prst="triangle">
              <a:avLst/>
            </a:prstGeom>
            <a:solidFill>
              <a:srgbClr val="FF47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8" name="文本框 47"/>
            <p:cNvSpPr txBox="1"/>
            <p:nvPr/>
          </p:nvSpPr>
          <p:spPr>
            <a:xfrm>
              <a:off x="1984359" y="3224278"/>
              <a:ext cx="1955386" cy="523220"/>
            </a:xfrm>
            <a:prstGeom prst="rect">
              <a:avLst/>
            </a:prstGeom>
            <a:noFill/>
          </p:spPr>
          <p:txBody>
            <a:bodyPr wrap="square" rtlCol="0">
              <a:spAutoFit/>
            </a:bodyPr>
            <a:lstStyle/>
            <a:p>
              <a:pPr algn="ctr"/>
              <a:r>
                <a:rPr lang="zh-CN" altLang="en-US" sz="28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a:t>
              </a:r>
            </a:p>
          </p:txBody>
        </p:sp>
        <p:sp>
          <p:nvSpPr>
            <p:cNvPr id="49" name="矩形 48"/>
            <p:cNvSpPr/>
            <p:nvPr/>
          </p:nvSpPr>
          <p:spPr>
            <a:xfrm>
              <a:off x="2137148" y="3664382"/>
              <a:ext cx="1649811" cy="369332"/>
            </a:xfrm>
            <a:prstGeom prst="rect">
              <a:avLst/>
            </a:prstGeom>
          </p:spPr>
          <p:txBody>
            <a:bodyPr wrap="none">
              <a:spAutoFit/>
            </a:bodyPr>
            <a:lstStyle/>
            <a:p>
              <a:pPr algn="ctr"/>
              <a:r>
                <a:rPr lang="zh-CN" altLang="en-US" dirty="0">
                  <a:solidFill>
                    <a:schemeClr val="tx1">
                      <a:lumMod val="75000"/>
                      <a:lumOff val="25000"/>
                    </a:schemeClr>
                  </a:solidFill>
                  <a:latin typeface="胡晓波男神体" panose="02010600030101010101" pitchFamily="2" charset="-122"/>
                  <a:ea typeface="胡晓波男神体" panose="02010600030101010101" pitchFamily="2" charset="-122"/>
                  <a:cs typeface="阿里巴巴普惠体 R" panose="00020600040101010101" charset="-122"/>
                </a:rPr>
                <a:t>ADD TITLE</a:t>
              </a:r>
            </a:p>
          </p:txBody>
        </p:sp>
      </p:grpSp>
      <p:grpSp>
        <p:nvGrpSpPr>
          <p:cNvPr id="50" name="组合 49"/>
          <p:cNvGrpSpPr/>
          <p:nvPr/>
        </p:nvGrpSpPr>
        <p:grpSpPr>
          <a:xfrm>
            <a:off x="4335024" y="1543839"/>
            <a:ext cx="5873809" cy="1166086"/>
            <a:chOff x="4335024" y="1543839"/>
            <a:chExt cx="5873809" cy="1166086"/>
          </a:xfrm>
        </p:grpSpPr>
        <p:grpSp>
          <p:nvGrpSpPr>
            <p:cNvPr id="51" name="组合 50"/>
            <p:cNvGrpSpPr/>
            <p:nvPr/>
          </p:nvGrpSpPr>
          <p:grpSpPr>
            <a:xfrm>
              <a:off x="5902215" y="1589299"/>
              <a:ext cx="4306618" cy="982833"/>
              <a:chOff x="5902215" y="1611356"/>
              <a:chExt cx="4306618" cy="982833"/>
            </a:xfrm>
          </p:grpSpPr>
          <p:sp>
            <p:nvSpPr>
              <p:cNvPr id="55" name="文本框 54"/>
              <p:cNvSpPr txBox="1"/>
              <p:nvPr/>
            </p:nvSpPr>
            <p:spPr>
              <a:xfrm>
                <a:off x="5902215" y="1611356"/>
                <a:ext cx="2015538" cy="461665"/>
              </a:xfrm>
              <a:prstGeom prst="rect">
                <a:avLst/>
              </a:prstGeom>
              <a:noFill/>
            </p:spPr>
            <p:txBody>
              <a:bodyPr wrap="square" rtlCol="0">
                <a:spAutoFit/>
              </a:bodyPr>
              <a:lstStyle/>
              <a:p>
                <a:r>
                  <a:rPr lang="zh-CN" altLang="en-US" sz="24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56" name="文本框 55"/>
              <p:cNvSpPr txBox="1"/>
              <p:nvPr/>
            </p:nvSpPr>
            <p:spPr>
              <a:xfrm>
                <a:off x="5902215" y="2042243"/>
                <a:ext cx="4306618" cy="551946"/>
              </a:xfrm>
              <a:prstGeom prst="rect">
                <a:avLst/>
              </a:prstGeom>
              <a:noFill/>
            </p:spPr>
            <p:txBody>
              <a:bodyPr wrap="square" rtlCol="0">
                <a:spAutoFit/>
              </a:bodyPr>
              <a:lstStyle/>
              <a:p>
                <a:pPr>
                  <a:lnSpc>
                    <a:spcPct val="150000"/>
                  </a:lnSpc>
                </a:pPr>
                <a:r>
                  <a:rPr lang="zh-CN" altLang="en-US" sz="105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单击此处键入文本单击此处键入单击此处键入文本单击单击此处键入文本单击此处键入单击此处键入文本单击</a:t>
                </a:r>
              </a:p>
            </p:txBody>
          </p:sp>
        </p:grpSp>
        <p:grpSp>
          <p:nvGrpSpPr>
            <p:cNvPr id="52" name="组合 51"/>
            <p:cNvGrpSpPr/>
            <p:nvPr/>
          </p:nvGrpSpPr>
          <p:grpSpPr>
            <a:xfrm>
              <a:off x="4335024" y="1543839"/>
              <a:ext cx="1166086" cy="1166086"/>
              <a:chOff x="4335024" y="1543839"/>
              <a:chExt cx="1166086" cy="1166086"/>
            </a:xfrm>
          </p:grpSpPr>
          <p:sp>
            <p:nvSpPr>
              <p:cNvPr id="53" name="椭圆 52"/>
              <p:cNvSpPr/>
              <p:nvPr/>
            </p:nvSpPr>
            <p:spPr>
              <a:xfrm>
                <a:off x="4335024" y="1543839"/>
                <a:ext cx="1166086" cy="1166086"/>
              </a:xfrm>
              <a:prstGeom prst="ellipse">
                <a:avLst/>
              </a:prstGeom>
              <a:no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pic>
            <p:nvPicPr>
              <p:cNvPr id="54" name="图形 5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2293" y="1931108"/>
                <a:ext cx="391548" cy="391548"/>
              </a:xfrm>
              <a:prstGeom prst="rect">
                <a:avLst/>
              </a:prstGeom>
            </p:spPr>
          </p:pic>
        </p:grpSp>
      </p:grpSp>
      <p:pic>
        <p:nvPicPr>
          <p:cNvPr id="57" name="图形 5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2293" y="4977374"/>
            <a:ext cx="391548" cy="391548"/>
          </a:xfrm>
          <a:prstGeom prst="rect">
            <a:avLst/>
          </a:prstGeom>
        </p:spPr>
      </p:pic>
      <p:grpSp>
        <p:nvGrpSpPr>
          <p:cNvPr id="58" name="组合 57"/>
          <p:cNvGrpSpPr/>
          <p:nvPr/>
        </p:nvGrpSpPr>
        <p:grpSpPr>
          <a:xfrm>
            <a:off x="5087303" y="3066972"/>
            <a:ext cx="5873810" cy="1166086"/>
            <a:chOff x="5087303" y="3066972"/>
            <a:chExt cx="5873810" cy="1166086"/>
          </a:xfrm>
        </p:grpSpPr>
        <p:grpSp>
          <p:nvGrpSpPr>
            <p:cNvPr id="59" name="组合 58"/>
            <p:cNvGrpSpPr/>
            <p:nvPr/>
          </p:nvGrpSpPr>
          <p:grpSpPr>
            <a:xfrm>
              <a:off x="6654495" y="3126795"/>
              <a:ext cx="4306618" cy="968470"/>
              <a:chOff x="6654495" y="3218102"/>
              <a:chExt cx="4306618" cy="968470"/>
            </a:xfrm>
          </p:grpSpPr>
          <p:sp>
            <p:nvSpPr>
              <p:cNvPr id="63" name="文本框 62"/>
              <p:cNvSpPr txBox="1"/>
              <p:nvPr/>
            </p:nvSpPr>
            <p:spPr>
              <a:xfrm>
                <a:off x="6654495" y="3218102"/>
                <a:ext cx="2015538" cy="461665"/>
              </a:xfrm>
              <a:prstGeom prst="rect">
                <a:avLst/>
              </a:prstGeom>
              <a:noFill/>
            </p:spPr>
            <p:txBody>
              <a:bodyPr wrap="square" rtlCol="0">
                <a:spAutoFit/>
              </a:bodyPr>
              <a:lstStyle/>
              <a:p>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64" name="文本框 63"/>
              <p:cNvSpPr txBox="1"/>
              <p:nvPr/>
            </p:nvSpPr>
            <p:spPr>
              <a:xfrm>
                <a:off x="6654495" y="3634626"/>
                <a:ext cx="4306618" cy="551946"/>
              </a:xfrm>
              <a:prstGeom prst="rect">
                <a:avLst/>
              </a:prstGeom>
              <a:noFill/>
            </p:spPr>
            <p:txBody>
              <a:bodyPr wrap="square" rtlCol="0">
                <a:spAutoFit/>
              </a:bodyPr>
              <a:lstStyle/>
              <a:p>
                <a:pPr lvl="0">
                  <a:lnSpc>
                    <a:spcPct val="150000"/>
                  </a:lnSpc>
                </a:pPr>
                <a:r>
                  <a:rPr lang="zh-CN" altLang="en-US" sz="105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单击此处键入文本单击此处键入单击此处键入文本单击单击此处键入文本单击此处键入单击此处键入文本单击</a:t>
                </a:r>
              </a:p>
            </p:txBody>
          </p:sp>
        </p:grpSp>
        <p:grpSp>
          <p:nvGrpSpPr>
            <p:cNvPr id="60" name="组合 59"/>
            <p:cNvGrpSpPr/>
            <p:nvPr/>
          </p:nvGrpSpPr>
          <p:grpSpPr>
            <a:xfrm>
              <a:off x="5087303" y="3066972"/>
              <a:ext cx="1166086" cy="1166086"/>
              <a:chOff x="5087303" y="3066972"/>
              <a:chExt cx="1166086" cy="1166086"/>
            </a:xfrm>
          </p:grpSpPr>
          <p:sp>
            <p:nvSpPr>
              <p:cNvPr id="61" name="椭圆 60"/>
              <p:cNvSpPr/>
              <p:nvPr/>
            </p:nvSpPr>
            <p:spPr>
              <a:xfrm>
                <a:off x="5087303" y="3066972"/>
                <a:ext cx="1166086" cy="1166086"/>
              </a:xfrm>
              <a:prstGeom prst="ellipse">
                <a:avLst/>
              </a:prstGeom>
              <a:no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pic>
            <p:nvPicPr>
              <p:cNvPr id="62" name="图形 6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74572" y="3454241"/>
                <a:ext cx="391548" cy="391548"/>
              </a:xfrm>
              <a:prstGeom prst="rect">
                <a:avLst/>
              </a:prstGeom>
            </p:spPr>
          </p:pic>
        </p:grpSp>
      </p:grpSp>
      <p:grpSp>
        <p:nvGrpSpPr>
          <p:cNvPr id="65" name="组合 64"/>
          <p:cNvGrpSpPr/>
          <p:nvPr/>
        </p:nvGrpSpPr>
        <p:grpSpPr>
          <a:xfrm>
            <a:off x="279539" y="255057"/>
            <a:ext cx="2259002" cy="505248"/>
            <a:chOff x="279539" y="255057"/>
            <a:chExt cx="2259002" cy="505248"/>
          </a:xfrm>
        </p:grpSpPr>
        <p:grpSp>
          <p:nvGrpSpPr>
            <p:cNvPr id="66" name="组合 65"/>
            <p:cNvGrpSpPr/>
            <p:nvPr/>
          </p:nvGrpSpPr>
          <p:grpSpPr>
            <a:xfrm>
              <a:off x="279539" y="255057"/>
              <a:ext cx="617370" cy="486918"/>
              <a:chOff x="279539" y="255057"/>
              <a:chExt cx="617370" cy="486918"/>
            </a:xfrm>
          </p:grpSpPr>
          <p:sp>
            <p:nvSpPr>
              <p:cNvPr id="70" name="椭圆 69"/>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1" name="文本框 70"/>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7" name="组合 66"/>
            <p:cNvGrpSpPr/>
            <p:nvPr/>
          </p:nvGrpSpPr>
          <p:grpSpPr>
            <a:xfrm>
              <a:off x="893612" y="256216"/>
              <a:ext cx="1644929" cy="504089"/>
              <a:chOff x="1237667" y="256216"/>
              <a:chExt cx="1644929" cy="504089"/>
            </a:xfrm>
          </p:grpSpPr>
          <p:sp>
            <p:nvSpPr>
              <p:cNvPr id="68" name="文本框 67"/>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读书内容</a:t>
                </a:r>
              </a:p>
            </p:txBody>
          </p:sp>
          <p:sp>
            <p:nvSpPr>
              <p:cNvPr id="69" name="文本框 68"/>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CONTENTS</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73" name="文本框 72"/>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anim calcmode="lin" valueType="num">
                                      <p:cBhvr>
                                        <p:cTn id="26" dur="500" fill="hold"/>
                                        <p:tgtEl>
                                          <p:spTgt spid="57"/>
                                        </p:tgtEl>
                                        <p:attrNameLst>
                                          <p:attrName>ppt_x</p:attrName>
                                        </p:attrNameLst>
                                      </p:cBhvr>
                                      <p:tavLst>
                                        <p:tav tm="0">
                                          <p:val>
                                            <p:strVal val="#ppt_x"/>
                                          </p:val>
                                        </p:tav>
                                        <p:tav tm="100000">
                                          <p:val>
                                            <p:strVal val="#ppt_x"/>
                                          </p:val>
                                        </p:tav>
                                      </p:tavLst>
                                    </p:anim>
                                    <p:anim calcmode="lin" valueType="num">
                                      <p:cBhvr>
                                        <p:cTn id="27" dur="500" fill="hold"/>
                                        <p:tgtEl>
                                          <p:spTgt spid="5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anim calcmode="lin" valueType="num">
                                      <p:cBhvr>
                                        <p:cTn id="32" dur="500" fill="hold"/>
                                        <p:tgtEl>
                                          <p:spTgt spid="58"/>
                                        </p:tgtEl>
                                        <p:attrNameLst>
                                          <p:attrName>ppt_x</p:attrName>
                                        </p:attrNameLst>
                                      </p:cBhvr>
                                      <p:tavLst>
                                        <p:tav tm="0">
                                          <p:val>
                                            <p:strVal val="#ppt_x"/>
                                          </p:val>
                                        </p:tav>
                                        <p:tav tm="100000">
                                          <p:val>
                                            <p:strVal val="#ppt_x"/>
                                          </p:val>
                                        </p:tav>
                                      </p:tavLst>
                                    </p:anim>
                                    <p:anim calcmode="lin" valueType="num">
                                      <p:cBhvr>
                                        <p:cTn id="33"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0" y="1778000"/>
            <a:ext cx="12192000" cy="5361354"/>
          </a:xfrm>
          <a:custGeom>
            <a:avLst/>
            <a:gdLst>
              <a:gd name="connsiteX0" fmla="*/ 7771080 w 12192000"/>
              <a:gd name="connsiteY0" fmla="*/ 24 h 5824307"/>
              <a:gd name="connsiteX1" fmla="*/ 10305143 w 12192000"/>
              <a:gd name="connsiteY1" fmla="*/ 1200336 h 5824307"/>
              <a:gd name="connsiteX2" fmla="*/ 12139062 w 12192000"/>
              <a:gd name="connsiteY2" fmla="*/ 291942 h 5824307"/>
              <a:gd name="connsiteX3" fmla="*/ 12192000 w 12192000"/>
              <a:gd name="connsiteY3" fmla="*/ 279905 h 5824307"/>
              <a:gd name="connsiteX4" fmla="*/ 12192000 w 12192000"/>
              <a:gd name="connsiteY4" fmla="*/ 5824307 h 5824307"/>
              <a:gd name="connsiteX5" fmla="*/ 6436818 w 12192000"/>
              <a:gd name="connsiteY5" fmla="*/ 5824307 h 5824307"/>
              <a:gd name="connsiteX6" fmla="*/ 6096001 w 12192000"/>
              <a:gd name="connsiteY6" fmla="*/ 5824307 h 5824307"/>
              <a:gd name="connsiteX7" fmla="*/ 0 w 12192000"/>
              <a:gd name="connsiteY7" fmla="*/ 5824307 h 5824307"/>
              <a:gd name="connsiteX8" fmla="*/ 0 w 12192000"/>
              <a:gd name="connsiteY8" fmla="*/ 4228709 h 5824307"/>
              <a:gd name="connsiteX9" fmla="*/ 79735 w 12192000"/>
              <a:gd name="connsiteY9" fmla="*/ 4261017 h 5824307"/>
              <a:gd name="connsiteX10" fmla="*/ 1885950 w 12192000"/>
              <a:gd name="connsiteY10" fmla="*/ 4319357 h 5824307"/>
              <a:gd name="connsiteX11" fmla="*/ 5109937 w 12192000"/>
              <a:gd name="connsiteY11" fmla="*/ 1295378 h 5824307"/>
              <a:gd name="connsiteX12" fmla="*/ 7771080 w 12192000"/>
              <a:gd name="connsiteY12" fmla="*/ 24 h 582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824307">
                <a:moveTo>
                  <a:pt x="7771080" y="24"/>
                </a:moveTo>
                <a:cubicBezTo>
                  <a:pt x="8708081" y="-3475"/>
                  <a:pt x="9659867" y="363570"/>
                  <a:pt x="10305143" y="1200336"/>
                </a:cubicBezTo>
                <a:cubicBezTo>
                  <a:pt x="10855722" y="751855"/>
                  <a:pt x="11489682" y="454767"/>
                  <a:pt x="12139062" y="291942"/>
                </a:cubicBezTo>
                <a:lnTo>
                  <a:pt x="12192000" y="279905"/>
                </a:lnTo>
                <a:lnTo>
                  <a:pt x="12192000" y="5824307"/>
                </a:lnTo>
                <a:lnTo>
                  <a:pt x="6436818" y="5824307"/>
                </a:lnTo>
                <a:lnTo>
                  <a:pt x="6096001" y="5824307"/>
                </a:lnTo>
                <a:lnTo>
                  <a:pt x="0" y="5824307"/>
                </a:lnTo>
                <a:lnTo>
                  <a:pt x="0" y="4228709"/>
                </a:lnTo>
                <a:lnTo>
                  <a:pt x="79735" y="4261017"/>
                </a:lnTo>
                <a:cubicBezTo>
                  <a:pt x="639267" y="4465209"/>
                  <a:pt x="1313656" y="4552721"/>
                  <a:pt x="1885950" y="4319357"/>
                </a:cubicBezTo>
                <a:cubicBezTo>
                  <a:pt x="2763006" y="3840762"/>
                  <a:pt x="4114566" y="2262010"/>
                  <a:pt x="5109937" y="1295378"/>
                </a:cubicBezTo>
                <a:cubicBezTo>
                  <a:pt x="5666193" y="483898"/>
                  <a:pt x="6709142" y="3990"/>
                  <a:pt x="7771080" y="24"/>
                </a:cubicBezTo>
                <a:close/>
              </a:path>
            </a:pathLst>
          </a:custGeom>
          <a:gradFill>
            <a:gsLst>
              <a:gs pos="82000">
                <a:srgbClr val="FF8787"/>
              </a:gs>
              <a:gs pos="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nvGrpSpPr>
          <p:cNvPr id="5" name="组合 4"/>
          <p:cNvGrpSpPr/>
          <p:nvPr/>
        </p:nvGrpSpPr>
        <p:grpSpPr>
          <a:xfrm>
            <a:off x="677794" y="3184445"/>
            <a:ext cx="5732531" cy="3065390"/>
            <a:chOff x="677794" y="2536745"/>
            <a:chExt cx="5732531" cy="3065390"/>
          </a:xfrm>
          <a:effectLst>
            <a:outerShdw blurRad="50800" dist="38100" dir="2700000" algn="tl" rotWithShape="0">
              <a:prstClr val="black">
                <a:alpha val="40000"/>
              </a:prstClr>
            </a:outerShdw>
          </a:effectLst>
        </p:grpSpPr>
        <p:grpSp>
          <p:nvGrpSpPr>
            <p:cNvPr id="6" name="组合 5"/>
            <p:cNvGrpSpPr/>
            <p:nvPr/>
          </p:nvGrpSpPr>
          <p:grpSpPr>
            <a:xfrm>
              <a:off x="677794" y="3338686"/>
              <a:ext cx="5732531" cy="2263449"/>
              <a:chOff x="896869" y="2507232"/>
              <a:chExt cx="5732531" cy="2263449"/>
            </a:xfrm>
          </p:grpSpPr>
          <p:sp>
            <p:nvSpPr>
              <p:cNvPr id="8" name="文本框 7"/>
              <p:cNvSpPr txBox="1"/>
              <p:nvPr/>
            </p:nvSpPr>
            <p:spPr>
              <a:xfrm>
                <a:off x="953747" y="4370571"/>
                <a:ext cx="5184001" cy="400110"/>
              </a:xfrm>
              <a:prstGeom prst="rect">
                <a:avLst/>
              </a:prstGeom>
              <a:noFill/>
            </p:spPr>
            <p:txBody>
              <a:bodyPr wrap="square" rtlCol="0">
                <a:spAutoFit/>
              </a:bodyPr>
              <a:lstStyle/>
              <a:p>
                <a:pPr algn="dist"/>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READING QUESTIONS</a:t>
                </a:r>
              </a:p>
            </p:txBody>
          </p:sp>
          <p:grpSp>
            <p:nvGrpSpPr>
              <p:cNvPr id="9" name="组合 8"/>
              <p:cNvGrpSpPr/>
              <p:nvPr/>
            </p:nvGrpSpPr>
            <p:grpSpPr>
              <a:xfrm>
                <a:off x="896869" y="2507232"/>
                <a:ext cx="5732531" cy="1700181"/>
                <a:chOff x="896869" y="2507232"/>
                <a:chExt cx="5732531" cy="1700181"/>
              </a:xfrm>
            </p:grpSpPr>
            <p:sp>
              <p:nvSpPr>
                <p:cNvPr id="10" name="文本框 9"/>
                <p:cNvSpPr txBox="1"/>
                <p:nvPr/>
              </p:nvSpPr>
              <p:spPr>
                <a:xfrm>
                  <a:off x="896869" y="2507232"/>
                  <a:ext cx="5732531" cy="1569660"/>
                </a:xfrm>
                <a:prstGeom prst="rect">
                  <a:avLst/>
                </a:prstGeom>
                <a:noFill/>
              </p:spPr>
              <p:txBody>
                <a:bodyPr wrap="square" rtlCol="0">
                  <a:spAutoFit/>
                </a:bodyPr>
                <a:lstStyle/>
                <a:p>
                  <a:r>
                    <a:rPr lang="zh-CN" altLang="en-US" sz="9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读书疑问</a:t>
                  </a:r>
                </a:p>
              </p:txBody>
            </p:sp>
            <p:sp>
              <p:nvSpPr>
                <p:cNvPr id="11" name="矩形: 圆角 10"/>
                <p:cNvSpPr/>
                <p:nvPr/>
              </p:nvSpPr>
              <p:spPr>
                <a:xfrm rot="10800000" flipH="1" flipV="1">
                  <a:off x="1020003" y="4171413"/>
                  <a:ext cx="5184000" cy="36000"/>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7" name="文本框 6"/>
            <p:cNvSpPr txBox="1"/>
            <p:nvPr/>
          </p:nvSpPr>
          <p:spPr>
            <a:xfrm>
              <a:off x="715622" y="2536745"/>
              <a:ext cx="3861841" cy="830997"/>
            </a:xfrm>
            <a:prstGeom prst="rect">
              <a:avLst/>
            </a:prstGeom>
            <a:noFill/>
          </p:spPr>
          <p:txBody>
            <a:bodyPr wrap="square" rtlCol="0">
              <a:spAutoFit/>
            </a:bodyPr>
            <a:lstStyle/>
            <a:p>
              <a:r>
                <a:rPr lang="en-US" altLang="zh-CN"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PART 03</a:t>
              </a:r>
              <a:endParaRPr lang="zh-CN" altLang="en-US"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2" name="任意多边形: 形状 11"/>
          <p:cNvSpPr/>
          <p:nvPr/>
        </p:nvSpPr>
        <p:spPr>
          <a:xfrm rot="12600000">
            <a:off x="8182208" y="-1317215"/>
            <a:ext cx="6588343" cy="305952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700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13" name="文本框 12"/>
          <p:cNvSpPr txBox="1"/>
          <p:nvPr/>
        </p:nvSpPr>
        <p:spPr>
          <a:xfrm>
            <a:off x="276789" y="267274"/>
            <a:ext cx="1183711" cy="646331"/>
          </a:xfrm>
          <a:prstGeom prst="rect">
            <a:avLst/>
          </a:prstGeom>
          <a:noFill/>
        </p:spPr>
        <p:txBody>
          <a:bodyPr wrap="square" rtlCol="0">
            <a:spAutoFit/>
          </a:bodyPr>
          <a:lstStyle/>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37" name="组合 36"/>
          <p:cNvGrpSpPr/>
          <p:nvPr/>
        </p:nvGrpSpPr>
        <p:grpSpPr>
          <a:xfrm>
            <a:off x="1224362" y="1791907"/>
            <a:ext cx="4880034" cy="3680586"/>
            <a:chOff x="5368498" y="1115103"/>
            <a:chExt cx="5964336" cy="4498381"/>
          </a:xfrm>
        </p:grpSpPr>
        <p:sp>
          <p:nvSpPr>
            <p:cNvPr id="38" name="椭圆 37"/>
            <p:cNvSpPr/>
            <p:nvPr/>
          </p:nvSpPr>
          <p:spPr>
            <a:xfrm>
              <a:off x="5368498" y="3474227"/>
              <a:ext cx="1219200" cy="1219200"/>
            </a:xfrm>
            <a:prstGeom prst="ellipse">
              <a:avLst/>
            </a:prstGeom>
            <a:solidFill>
              <a:srgbClr val="FF4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39" name="椭圆 38"/>
            <p:cNvSpPr/>
            <p:nvPr/>
          </p:nvSpPr>
          <p:spPr>
            <a:xfrm>
              <a:off x="6005482" y="1897542"/>
              <a:ext cx="1219200" cy="1219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0" name="椭圆 39"/>
            <p:cNvSpPr/>
            <p:nvPr/>
          </p:nvSpPr>
          <p:spPr>
            <a:xfrm>
              <a:off x="7730572" y="1115103"/>
              <a:ext cx="1219200" cy="1219199"/>
            </a:xfrm>
            <a:prstGeom prst="ellipse">
              <a:avLst/>
            </a:prstGeom>
            <a:solidFill>
              <a:srgbClr val="FF47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1" name="椭圆 40"/>
            <p:cNvSpPr/>
            <p:nvPr/>
          </p:nvSpPr>
          <p:spPr>
            <a:xfrm>
              <a:off x="9456839" y="1897410"/>
              <a:ext cx="1219200" cy="1219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2" name="椭圆 41"/>
            <p:cNvSpPr/>
            <p:nvPr/>
          </p:nvSpPr>
          <p:spPr>
            <a:xfrm>
              <a:off x="10113634" y="3474103"/>
              <a:ext cx="1219200" cy="1219200"/>
            </a:xfrm>
            <a:prstGeom prst="ellipse">
              <a:avLst/>
            </a:prstGeom>
            <a:solidFill>
              <a:srgbClr val="FF47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3" name="圆角矩形 6"/>
            <p:cNvSpPr/>
            <p:nvPr/>
          </p:nvSpPr>
          <p:spPr>
            <a:xfrm>
              <a:off x="7850058" y="4801675"/>
              <a:ext cx="960107" cy="127637"/>
            </a:xfrm>
            <a:prstGeom prst="roundRect">
              <a:avLst>
                <a:gd name="adj" fmla="val 50000"/>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4" name="圆角矩形 12"/>
            <p:cNvSpPr/>
            <p:nvPr/>
          </p:nvSpPr>
          <p:spPr>
            <a:xfrm>
              <a:off x="7853893" y="5013021"/>
              <a:ext cx="960107" cy="127637"/>
            </a:xfrm>
            <a:prstGeom prst="roundRect">
              <a:avLst>
                <a:gd name="adj" fmla="val 50000"/>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5" name="圆角矩形 13"/>
            <p:cNvSpPr/>
            <p:nvPr/>
          </p:nvSpPr>
          <p:spPr>
            <a:xfrm>
              <a:off x="7846406" y="5218162"/>
              <a:ext cx="960107" cy="127637"/>
            </a:xfrm>
            <a:prstGeom prst="roundRect">
              <a:avLst>
                <a:gd name="adj" fmla="val 50000"/>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6" name="同侧圆角矩形 11"/>
            <p:cNvSpPr/>
            <p:nvPr/>
          </p:nvSpPr>
          <p:spPr>
            <a:xfrm rot="10800000">
              <a:off x="8052139" y="5410307"/>
              <a:ext cx="547695" cy="203177"/>
            </a:xfrm>
            <a:prstGeom prst="round2SameRect">
              <a:avLst>
                <a:gd name="adj1" fmla="val 50000"/>
                <a:gd name="adj2" fmla="val 0"/>
              </a:avLst>
            </a:pr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7" name="椭圆 18"/>
            <p:cNvSpPr/>
            <p:nvPr/>
          </p:nvSpPr>
          <p:spPr>
            <a:xfrm>
              <a:off x="7375067" y="3055126"/>
              <a:ext cx="1917729" cy="167194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FF87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8" name="圆角矩形 19"/>
            <p:cNvSpPr/>
            <p:nvPr/>
          </p:nvSpPr>
          <p:spPr>
            <a:xfrm>
              <a:off x="6728787" y="3994423"/>
              <a:ext cx="469404" cy="127637"/>
            </a:xfrm>
            <a:prstGeom prst="roundRect">
              <a:avLst>
                <a:gd name="adj" fmla="val 50000"/>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9" name="圆角矩形 20"/>
            <p:cNvSpPr/>
            <p:nvPr/>
          </p:nvSpPr>
          <p:spPr>
            <a:xfrm rot="2700000">
              <a:off x="7079325" y="3118285"/>
              <a:ext cx="469404" cy="127637"/>
            </a:xfrm>
            <a:prstGeom prst="roundRect">
              <a:avLst>
                <a:gd name="adj" fmla="val 50000"/>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50" name="圆角矩形 21"/>
            <p:cNvSpPr/>
            <p:nvPr/>
          </p:nvSpPr>
          <p:spPr>
            <a:xfrm rot="18900000" flipH="1">
              <a:off x="9102344" y="3096705"/>
              <a:ext cx="469404" cy="127637"/>
            </a:xfrm>
            <a:prstGeom prst="roundRect">
              <a:avLst>
                <a:gd name="adj" fmla="val 50000"/>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51" name="圆角矩形 22"/>
            <p:cNvSpPr/>
            <p:nvPr/>
          </p:nvSpPr>
          <p:spPr>
            <a:xfrm>
              <a:off x="9469672" y="4058242"/>
              <a:ext cx="469404" cy="127637"/>
            </a:xfrm>
            <a:prstGeom prst="roundRect">
              <a:avLst>
                <a:gd name="adj" fmla="val 50000"/>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52" name="圆角矩形 23"/>
            <p:cNvSpPr/>
            <p:nvPr/>
          </p:nvSpPr>
          <p:spPr>
            <a:xfrm rot="5400000">
              <a:off x="8105471" y="2619101"/>
              <a:ext cx="469404" cy="127637"/>
            </a:xfrm>
            <a:prstGeom prst="roundRect">
              <a:avLst>
                <a:gd name="adj" fmla="val 50000"/>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53" name="TextBox 24"/>
            <p:cNvSpPr txBox="1"/>
            <p:nvPr/>
          </p:nvSpPr>
          <p:spPr>
            <a:xfrm>
              <a:off x="7696420" y="3635846"/>
              <a:ext cx="1228795" cy="714707"/>
            </a:xfrm>
            <a:prstGeom prst="rect">
              <a:avLst/>
            </a:prstGeom>
            <a:noFill/>
          </p:spPr>
          <p:txBody>
            <a:bodyPr wrap="none" rtlCol="0">
              <a:spAutoFit/>
            </a:bodyPr>
            <a:lstStyle/>
            <a:p>
              <a:pPr algn="ctr"/>
              <a:r>
                <a:rPr lang="zh-CN" altLang="en-US" sz="3200" b="1"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a:t>
              </a:r>
            </a:p>
          </p:txBody>
        </p:sp>
        <p:sp>
          <p:nvSpPr>
            <p:cNvPr id="54" name="TextBox 28"/>
            <p:cNvSpPr txBox="1"/>
            <p:nvPr/>
          </p:nvSpPr>
          <p:spPr>
            <a:xfrm>
              <a:off x="5475624" y="3929091"/>
              <a:ext cx="978021" cy="413778"/>
            </a:xfrm>
            <a:prstGeom prst="rect">
              <a:avLst/>
            </a:prstGeom>
            <a:noFill/>
          </p:spPr>
          <p:txBody>
            <a:bodyPr wrap="none" rtlCol="0">
              <a:spAutoFit/>
            </a:bodyPr>
            <a:lstStyle/>
            <a:p>
              <a:pPr algn="ctr"/>
              <a:r>
                <a:rPr lang="zh-CN" altLang="en-US" sz="1600" dirty="0">
                  <a:solidFill>
                    <a:schemeClr val="bg1"/>
                  </a:solidFill>
                  <a:latin typeface="思源黑体 CN Bold" panose="020B0800000000000000" pitchFamily="34" charset="-122"/>
                  <a:ea typeface="思源黑体 CN Bold" panose="020B0800000000000000" pitchFamily="34" charset="-122"/>
                  <a:cs typeface="Arial" panose="020B0604020202020204" pitchFamily="34" charset="0"/>
                </a:rPr>
                <a:t>关键词</a:t>
              </a:r>
            </a:p>
          </p:txBody>
        </p:sp>
        <p:sp>
          <p:nvSpPr>
            <p:cNvPr id="55" name="TextBox 29"/>
            <p:cNvSpPr txBox="1"/>
            <p:nvPr/>
          </p:nvSpPr>
          <p:spPr>
            <a:xfrm>
              <a:off x="6126072" y="2306148"/>
              <a:ext cx="978021" cy="413778"/>
            </a:xfrm>
            <a:prstGeom prst="rect">
              <a:avLst/>
            </a:prstGeom>
            <a:noFill/>
          </p:spPr>
          <p:txBody>
            <a:bodyPr wrap="none" rtlCol="0">
              <a:spAutoFit/>
            </a:bodyPr>
            <a:lstStyle/>
            <a:p>
              <a:pPr algn="ctr"/>
              <a:r>
                <a:rPr lang="zh-CN" altLang="en-US" sz="1600" dirty="0">
                  <a:solidFill>
                    <a:schemeClr val="bg1"/>
                  </a:solidFill>
                  <a:latin typeface="思源黑体 CN Bold" panose="020B0800000000000000" pitchFamily="34" charset="-122"/>
                  <a:ea typeface="思源黑体 CN Bold" panose="020B0800000000000000" pitchFamily="34" charset="-122"/>
                  <a:cs typeface="Arial" panose="020B0604020202020204" pitchFamily="34" charset="0"/>
                </a:rPr>
                <a:t>关键词</a:t>
              </a:r>
            </a:p>
          </p:txBody>
        </p:sp>
        <p:sp>
          <p:nvSpPr>
            <p:cNvPr id="56" name="TextBox 30"/>
            <p:cNvSpPr txBox="1"/>
            <p:nvPr/>
          </p:nvSpPr>
          <p:spPr>
            <a:xfrm>
              <a:off x="7870009" y="1523610"/>
              <a:ext cx="978021" cy="413778"/>
            </a:xfrm>
            <a:prstGeom prst="rect">
              <a:avLst/>
            </a:prstGeom>
            <a:noFill/>
          </p:spPr>
          <p:txBody>
            <a:bodyPr wrap="none" rtlCol="0">
              <a:spAutoFit/>
            </a:bodyPr>
            <a:lstStyle/>
            <a:p>
              <a:pPr algn="ctr"/>
              <a:r>
                <a:rPr lang="zh-CN" altLang="en-US" sz="1600" dirty="0">
                  <a:solidFill>
                    <a:schemeClr val="bg1"/>
                  </a:solidFill>
                  <a:latin typeface="思源黑体 CN Bold" panose="020B0800000000000000" pitchFamily="34" charset="-122"/>
                  <a:ea typeface="思源黑体 CN Bold" panose="020B0800000000000000" pitchFamily="34" charset="-122"/>
                  <a:cs typeface="Arial" panose="020B0604020202020204" pitchFamily="34" charset="0"/>
                </a:rPr>
                <a:t>关键词</a:t>
              </a:r>
            </a:p>
          </p:txBody>
        </p:sp>
        <p:sp>
          <p:nvSpPr>
            <p:cNvPr id="57" name="TextBox 31"/>
            <p:cNvSpPr txBox="1"/>
            <p:nvPr/>
          </p:nvSpPr>
          <p:spPr>
            <a:xfrm>
              <a:off x="9587430" y="2293446"/>
              <a:ext cx="978021" cy="413778"/>
            </a:xfrm>
            <a:prstGeom prst="rect">
              <a:avLst/>
            </a:prstGeom>
            <a:noFill/>
          </p:spPr>
          <p:txBody>
            <a:bodyPr wrap="none" rtlCol="0">
              <a:spAutoFit/>
            </a:bodyPr>
            <a:lstStyle/>
            <a:p>
              <a:pPr algn="ctr"/>
              <a:r>
                <a:rPr lang="zh-CN" altLang="en-US" sz="1600" dirty="0">
                  <a:solidFill>
                    <a:schemeClr val="bg1"/>
                  </a:solidFill>
                  <a:latin typeface="思源黑体 CN Bold" panose="020B0800000000000000" pitchFamily="34" charset="-122"/>
                  <a:ea typeface="思源黑体 CN Bold" panose="020B0800000000000000" pitchFamily="34" charset="-122"/>
                  <a:cs typeface="Arial" panose="020B0604020202020204" pitchFamily="34" charset="0"/>
                </a:rPr>
                <a:t>关键词</a:t>
              </a:r>
            </a:p>
          </p:txBody>
        </p:sp>
        <p:sp>
          <p:nvSpPr>
            <p:cNvPr id="58" name="TextBox 32"/>
            <p:cNvSpPr txBox="1"/>
            <p:nvPr/>
          </p:nvSpPr>
          <p:spPr>
            <a:xfrm>
              <a:off x="10246924" y="3888594"/>
              <a:ext cx="978021" cy="413778"/>
            </a:xfrm>
            <a:prstGeom prst="rect">
              <a:avLst/>
            </a:prstGeom>
            <a:noFill/>
          </p:spPr>
          <p:txBody>
            <a:bodyPr wrap="none" rtlCol="0">
              <a:spAutoFit/>
            </a:bodyPr>
            <a:lstStyle/>
            <a:p>
              <a:pPr algn="ctr"/>
              <a:r>
                <a:rPr lang="zh-CN" altLang="en-US" sz="1600" dirty="0">
                  <a:solidFill>
                    <a:schemeClr val="bg1"/>
                  </a:solidFill>
                  <a:latin typeface="思源黑体 CN Bold" panose="020B0800000000000000" pitchFamily="34" charset="-122"/>
                  <a:ea typeface="思源黑体 CN Bold" panose="020B0800000000000000" pitchFamily="34" charset="-122"/>
                  <a:cs typeface="Arial" panose="020B0604020202020204" pitchFamily="34" charset="0"/>
                </a:rPr>
                <a:t>关键词</a:t>
              </a:r>
            </a:p>
          </p:txBody>
        </p:sp>
      </p:grpSp>
      <p:grpSp>
        <p:nvGrpSpPr>
          <p:cNvPr id="59" name="组合 58"/>
          <p:cNvGrpSpPr/>
          <p:nvPr/>
        </p:nvGrpSpPr>
        <p:grpSpPr>
          <a:xfrm>
            <a:off x="6713994" y="1955625"/>
            <a:ext cx="4668328" cy="3598307"/>
            <a:chOff x="7028168" y="1955625"/>
            <a:chExt cx="4668328" cy="3598307"/>
          </a:xfrm>
        </p:grpSpPr>
        <p:sp>
          <p:nvSpPr>
            <p:cNvPr id="60" name="矩形 59"/>
            <p:cNvSpPr/>
            <p:nvPr/>
          </p:nvSpPr>
          <p:spPr>
            <a:xfrm>
              <a:off x="7066748" y="2757590"/>
              <a:ext cx="4275514" cy="102829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a:t>
              </a:r>
              <a:endParaRPr kumimoji="0" lang="en-US" altLang="zh-CN" sz="14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键入文本单击此处单击此处键入文本单击此处键入文本单击此处键入文本单击此处</a:t>
              </a:r>
            </a:p>
          </p:txBody>
        </p:sp>
        <p:sp>
          <p:nvSpPr>
            <p:cNvPr id="61" name="矩形 60"/>
            <p:cNvSpPr/>
            <p:nvPr/>
          </p:nvSpPr>
          <p:spPr>
            <a:xfrm>
              <a:off x="7066747" y="3876478"/>
              <a:ext cx="4629749" cy="102829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a:t>
              </a:r>
              <a:endParaRPr kumimoji="0" lang="en-US" altLang="zh-CN" sz="14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键入文本单击此处单击此处键入文本单击此处键入文本单击此处键入文本单击此处</a:t>
              </a:r>
            </a:p>
          </p:txBody>
        </p:sp>
        <p:sp>
          <p:nvSpPr>
            <p:cNvPr id="62" name="文本框 61"/>
            <p:cNvSpPr txBox="1"/>
            <p:nvPr/>
          </p:nvSpPr>
          <p:spPr>
            <a:xfrm>
              <a:off x="7028168" y="1955625"/>
              <a:ext cx="2646878" cy="584775"/>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FF4731"/>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添加文本标题</a:t>
              </a:r>
            </a:p>
          </p:txBody>
        </p:sp>
        <p:sp>
          <p:nvSpPr>
            <p:cNvPr id="63" name="矩形 62"/>
            <p:cNvSpPr/>
            <p:nvPr/>
          </p:nvSpPr>
          <p:spPr>
            <a:xfrm>
              <a:off x="7187940" y="5246155"/>
              <a:ext cx="1127386" cy="307777"/>
            </a:xfrm>
            <a:prstGeom prst="rect">
              <a:avLst/>
            </a:prstGeom>
            <a:ln>
              <a:solidFill>
                <a:schemeClr val="tx1">
                  <a:lumMod val="75000"/>
                  <a:lumOff val="25000"/>
                </a:scheme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4731"/>
                  </a:solidFill>
                  <a:effectLst/>
                  <a:uLnTx/>
                  <a:uFillTx/>
                  <a:latin typeface="思源黑体 CN Light" panose="020B0300000000000000" pitchFamily="34" charset="-122"/>
                  <a:ea typeface="思源黑体 CN Light" panose="020B0300000000000000" pitchFamily="34" charset="-122"/>
                  <a:cs typeface="Arial" panose="020B0604020202020204" pitchFamily="34" charset="0"/>
                </a:rPr>
                <a:t>文本标题</a:t>
              </a:r>
              <a:endParaRPr kumimoji="0" lang="zh-CN" altLang="en-US" sz="1400" b="0" i="0" u="none" strike="noStrike" kern="0" cap="none" spc="0" normalizeH="0" baseline="0" noProof="0" dirty="0">
                <a:ln>
                  <a:noFill/>
                </a:ln>
                <a:solidFill>
                  <a:srgbClr val="FF4731"/>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cxnSp>
          <p:nvCxnSpPr>
            <p:cNvPr id="64" name="直接连接符 63"/>
            <p:cNvCxnSpPr/>
            <p:nvPr/>
          </p:nvCxnSpPr>
          <p:spPr>
            <a:xfrm flipH="1">
              <a:off x="7168890" y="2630993"/>
              <a:ext cx="3661591" cy="0"/>
            </a:xfrm>
            <a:prstGeom prst="line">
              <a:avLst/>
            </a:prstGeom>
            <a:noFill/>
            <a:ln w="28575" cap="flat" cmpd="sng" algn="ctr">
              <a:solidFill>
                <a:schemeClr val="tx1">
                  <a:lumMod val="75000"/>
                  <a:lumOff val="25000"/>
                </a:schemeClr>
              </a:solidFill>
              <a:prstDash val="solid"/>
              <a:miter lim="800000"/>
            </a:ln>
            <a:effectLst/>
          </p:spPr>
        </p:cxnSp>
      </p:grpSp>
      <p:grpSp>
        <p:nvGrpSpPr>
          <p:cNvPr id="65" name="组合 64"/>
          <p:cNvGrpSpPr/>
          <p:nvPr/>
        </p:nvGrpSpPr>
        <p:grpSpPr>
          <a:xfrm>
            <a:off x="279539" y="255057"/>
            <a:ext cx="2259002" cy="505248"/>
            <a:chOff x="279539" y="255057"/>
            <a:chExt cx="2259002" cy="505248"/>
          </a:xfrm>
        </p:grpSpPr>
        <p:grpSp>
          <p:nvGrpSpPr>
            <p:cNvPr id="66" name="组合 65"/>
            <p:cNvGrpSpPr/>
            <p:nvPr/>
          </p:nvGrpSpPr>
          <p:grpSpPr>
            <a:xfrm>
              <a:off x="279539" y="255057"/>
              <a:ext cx="617370" cy="486918"/>
              <a:chOff x="279539" y="255057"/>
              <a:chExt cx="617370" cy="486918"/>
            </a:xfrm>
          </p:grpSpPr>
          <p:sp>
            <p:nvSpPr>
              <p:cNvPr id="70" name="椭圆 69"/>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1" name="文本框 70"/>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7" name="组合 66"/>
            <p:cNvGrpSpPr/>
            <p:nvPr/>
          </p:nvGrpSpPr>
          <p:grpSpPr>
            <a:xfrm>
              <a:off x="893612" y="256216"/>
              <a:ext cx="1644929" cy="504089"/>
              <a:chOff x="1237667" y="256216"/>
              <a:chExt cx="1644929" cy="504089"/>
            </a:xfrm>
          </p:grpSpPr>
          <p:sp>
            <p:nvSpPr>
              <p:cNvPr id="68" name="文本框 67"/>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读书疑问</a:t>
                </a:r>
              </a:p>
            </p:txBody>
          </p:sp>
          <p:sp>
            <p:nvSpPr>
              <p:cNvPr id="69" name="文本框 68"/>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QUESTIONS</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73" name="文本框 72"/>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anim calcmode="lin" valueType="num">
                                      <p:cBhvr>
                                        <p:cTn id="8" dur="500" fill="hold"/>
                                        <p:tgtEl>
                                          <p:spTgt spid="59"/>
                                        </p:tgtEl>
                                        <p:attrNameLst>
                                          <p:attrName>ppt_x</p:attrName>
                                        </p:attrNameLst>
                                      </p:cBhvr>
                                      <p:tavLst>
                                        <p:tav tm="0">
                                          <p:val>
                                            <p:strVal val="#ppt_x"/>
                                          </p:val>
                                        </p:tav>
                                        <p:tav tm="100000">
                                          <p:val>
                                            <p:strVal val="#ppt_x"/>
                                          </p:val>
                                        </p:tav>
                                      </p:tavLst>
                                    </p:anim>
                                    <p:anim calcmode="lin" valueType="num">
                                      <p:cBhvr>
                                        <p:cTn id="9" dur="5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anim calcmode="lin" valueType="num">
                                      <p:cBhvr>
                                        <p:cTn id="14" dur="500" fill="hold"/>
                                        <p:tgtEl>
                                          <p:spTgt spid="37"/>
                                        </p:tgtEl>
                                        <p:attrNameLst>
                                          <p:attrName>ppt_x</p:attrName>
                                        </p:attrNameLst>
                                      </p:cBhvr>
                                      <p:tavLst>
                                        <p:tav tm="0">
                                          <p:val>
                                            <p:strVal val="#ppt_x"/>
                                          </p:val>
                                        </p:tav>
                                        <p:tav tm="100000">
                                          <p:val>
                                            <p:strVal val="#ppt_x"/>
                                          </p:val>
                                        </p:tav>
                                      </p:tavLst>
                                    </p:anim>
                                    <p:anim calcmode="lin" valueType="num">
                                      <p:cBhvr>
                                        <p:cTn id="1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13" name="组合 12"/>
          <p:cNvGrpSpPr/>
          <p:nvPr/>
        </p:nvGrpSpPr>
        <p:grpSpPr>
          <a:xfrm>
            <a:off x="912813" y="1910588"/>
            <a:ext cx="4687932" cy="3648405"/>
            <a:chOff x="442913" y="1745488"/>
            <a:chExt cx="4687932" cy="3648405"/>
          </a:xfrm>
        </p:grpSpPr>
        <p:sp>
          <p:nvSpPr>
            <p:cNvPr id="14" name="饼形 41"/>
            <p:cNvSpPr/>
            <p:nvPr/>
          </p:nvSpPr>
          <p:spPr>
            <a:xfrm>
              <a:off x="1036969" y="2705595"/>
              <a:ext cx="1920213" cy="1920213"/>
            </a:xfrm>
            <a:prstGeom prst="pie">
              <a:avLst>
                <a:gd name="adj1" fmla="val 1151374"/>
                <a:gd name="adj2" fmla="val 18068463"/>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tx1">
                    <a:lumMod val="65000"/>
                    <a:lumOff val="3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nvGrpSpPr>
            <p:cNvPr id="15" name="组合 14"/>
            <p:cNvGrpSpPr/>
            <p:nvPr/>
          </p:nvGrpSpPr>
          <p:grpSpPr>
            <a:xfrm>
              <a:off x="442913" y="1745488"/>
              <a:ext cx="4687932" cy="3648405"/>
              <a:chOff x="442913" y="1745488"/>
              <a:chExt cx="4687932" cy="3648405"/>
            </a:xfrm>
          </p:grpSpPr>
          <p:sp>
            <p:nvSpPr>
              <p:cNvPr id="16" name="TextBox 43"/>
              <p:cNvSpPr txBox="1"/>
              <p:nvPr/>
            </p:nvSpPr>
            <p:spPr>
              <a:xfrm>
                <a:off x="560129" y="4594780"/>
                <a:ext cx="976549" cy="646331"/>
              </a:xfrm>
              <a:prstGeom prst="rect">
                <a:avLst/>
              </a:prstGeom>
              <a:noFill/>
            </p:spPr>
            <p:txBody>
              <a:bodyPr wrap="none" rtlCol="0">
                <a:spAutoFit/>
              </a:bodyPr>
              <a:lstStyle/>
              <a:p>
                <a:r>
                  <a:rPr lang="en-US" altLang="zh-CN" sz="3600" b="1"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65</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a:t>
                </a:r>
              </a:p>
            </p:txBody>
          </p:sp>
          <p:grpSp>
            <p:nvGrpSpPr>
              <p:cNvPr id="17" name="组合 16"/>
              <p:cNvGrpSpPr/>
              <p:nvPr/>
            </p:nvGrpSpPr>
            <p:grpSpPr>
              <a:xfrm>
                <a:off x="442913" y="1745488"/>
                <a:ext cx="4687932" cy="3648405"/>
                <a:chOff x="442913" y="1745488"/>
                <a:chExt cx="4687932" cy="3648405"/>
              </a:xfrm>
            </p:grpSpPr>
            <p:sp>
              <p:nvSpPr>
                <p:cNvPr id="18" name="饼形 42"/>
                <p:cNvSpPr/>
                <p:nvPr/>
              </p:nvSpPr>
              <p:spPr>
                <a:xfrm>
                  <a:off x="442913" y="1745488"/>
                  <a:ext cx="3648405" cy="3648405"/>
                </a:xfrm>
                <a:prstGeom prst="pie">
                  <a:avLst>
                    <a:gd name="adj1" fmla="val 17980850"/>
                    <a:gd name="adj2" fmla="val 1283504"/>
                  </a:avLst>
                </a:prstGeom>
                <a:gradFill>
                  <a:gsLst>
                    <a:gs pos="0">
                      <a:srgbClr val="FC8887"/>
                    </a:gs>
                    <a:gs pos="100000">
                      <a:srgbClr val="FF4731"/>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19" name="TextBox 44"/>
                <p:cNvSpPr txBox="1"/>
                <p:nvPr/>
              </p:nvSpPr>
              <p:spPr>
                <a:xfrm>
                  <a:off x="4096588" y="2336898"/>
                  <a:ext cx="1034257" cy="707886"/>
                </a:xfrm>
                <a:prstGeom prst="rect">
                  <a:avLst/>
                </a:prstGeom>
                <a:noFill/>
              </p:spPr>
              <p:txBody>
                <a:bodyPr wrap="none" rtlCol="0">
                  <a:spAutoFit/>
                </a:bodyPr>
                <a:lstStyle/>
                <a:p>
                  <a:r>
                    <a:rPr lang="en-US" altLang="zh-CN" sz="4000" b="1"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35</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a:t>
                  </a:r>
                </a:p>
              </p:txBody>
            </p:sp>
          </p:grpSp>
        </p:grpSp>
      </p:grpSp>
      <p:grpSp>
        <p:nvGrpSpPr>
          <p:cNvPr id="20" name="组合 19"/>
          <p:cNvGrpSpPr/>
          <p:nvPr/>
        </p:nvGrpSpPr>
        <p:grpSpPr>
          <a:xfrm>
            <a:off x="4508935" y="2198620"/>
            <a:ext cx="1728775" cy="3050637"/>
            <a:chOff x="4039035" y="2033520"/>
            <a:chExt cx="1728775" cy="3050637"/>
          </a:xfrm>
        </p:grpSpPr>
        <p:cxnSp>
          <p:nvCxnSpPr>
            <p:cNvPr id="21" name="肘形连接符 45"/>
            <p:cNvCxnSpPr/>
            <p:nvPr/>
          </p:nvCxnSpPr>
          <p:spPr>
            <a:xfrm flipV="1">
              <a:off x="4091318" y="2085352"/>
              <a:ext cx="1643519" cy="1484339"/>
            </a:xfrm>
            <a:prstGeom prst="bentConnector3">
              <a:avLst>
                <a:gd name="adj1" fmla="val 72667"/>
              </a:avLst>
            </a:prstGeom>
            <a:noFill/>
            <a:ln w="28575" cap="flat" cmpd="sng" algn="ctr">
              <a:solidFill>
                <a:sysClr val="window" lastClr="FFFFFF">
                  <a:lumMod val="85000"/>
                </a:sysClr>
              </a:solidFill>
              <a:prstDash val="solid"/>
              <a:miter lim="800000"/>
            </a:ln>
            <a:effectLst/>
          </p:spPr>
        </p:cxnSp>
        <p:cxnSp>
          <p:nvCxnSpPr>
            <p:cNvPr id="22" name="肘形连接符 46"/>
            <p:cNvCxnSpPr/>
            <p:nvPr/>
          </p:nvCxnSpPr>
          <p:spPr>
            <a:xfrm>
              <a:off x="4091318" y="3569690"/>
              <a:ext cx="1643519" cy="1484339"/>
            </a:xfrm>
            <a:prstGeom prst="bentConnector3">
              <a:avLst>
                <a:gd name="adj1" fmla="val 72667"/>
              </a:avLst>
            </a:prstGeom>
            <a:noFill/>
            <a:ln w="28575" cap="flat" cmpd="sng" algn="ctr">
              <a:solidFill>
                <a:sysClr val="window" lastClr="FFFFFF">
                  <a:lumMod val="85000"/>
                </a:sysClr>
              </a:solidFill>
              <a:prstDash val="solid"/>
              <a:miter lim="800000"/>
            </a:ln>
            <a:effectLst/>
          </p:spPr>
        </p:cxnSp>
        <p:cxnSp>
          <p:nvCxnSpPr>
            <p:cNvPr id="23" name="直接连接符 22"/>
            <p:cNvCxnSpPr/>
            <p:nvPr/>
          </p:nvCxnSpPr>
          <p:spPr>
            <a:xfrm flipV="1">
              <a:off x="4135133" y="3578581"/>
              <a:ext cx="1632585" cy="19685"/>
            </a:xfrm>
            <a:prstGeom prst="line">
              <a:avLst/>
            </a:prstGeom>
            <a:noFill/>
            <a:ln w="28575" cap="flat" cmpd="sng" algn="ctr">
              <a:solidFill>
                <a:sysClr val="window" lastClr="FFFFFF">
                  <a:lumMod val="85000"/>
                </a:sysClr>
              </a:solidFill>
              <a:prstDash val="solid"/>
              <a:miter lim="800000"/>
            </a:ln>
            <a:effectLst/>
          </p:spPr>
        </p:cxnSp>
        <p:sp>
          <p:nvSpPr>
            <p:cNvPr id="24" name="椭圆 23"/>
            <p:cNvSpPr/>
            <p:nvPr/>
          </p:nvSpPr>
          <p:spPr>
            <a:xfrm>
              <a:off x="5627995" y="4988157"/>
              <a:ext cx="96000" cy="96000"/>
            </a:xfrm>
            <a:prstGeom prst="ellipse">
              <a:avLst/>
            </a:prstGeom>
            <a:solidFill>
              <a:sysClr val="windowText" lastClr="000000">
                <a:lumMod val="75000"/>
                <a:lumOff val="2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5" name="椭圆 24"/>
            <p:cNvSpPr/>
            <p:nvPr/>
          </p:nvSpPr>
          <p:spPr>
            <a:xfrm>
              <a:off x="4039035" y="3525522"/>
              <a:ext cx="96000" cy="96000"/>
            </a:xfrm>
            <a:prstGeom prst="ellipse">
              <a:avLst/>
            </a:prstGeom>
            <a:solidFill>
              <a:sysClr val="windowText" lastClr="000000">
                <a:lumMod val="75000"/>
                <a:lumOff val="2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6" name="椭圆 25"/>
            <p:cNvSpPr/>
            <p:nvPr/>
          </p:nvSpPr>
          <p:spPr>
            <a:xfrm>
              <a:off x="5641247" y="2033520"/>
              <a:ext cx="96000" cy="96000"/>
            </a:xfrm>
            <a:prstGeom prst="ellipse">
              <a:avLst/>
            </a:prstGeom>
            <a:solidFill>
              <a:sysClr val="windowText" lastClr="000000">
                <a:lumMod val="75000"/>
                <a:lumOff val="2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7" name="椭圆 26"/>
            <p:cNvSpPr/>
            <p:nvPr/>
          </p:nvSpPr>
          <p:spPr>
            <a:xfrm>
              <a:off x="5671810" y="3525007"/>
              <a:ext cx="96000" cy="96000"/>
            </a:xfrm>
            <a:prstGeom prst="ellipse">
              <a:avLst/>
            </a:prstGeom>
            <a:solidFill>
              <a:sysClr val="windowText" lastClr="000000">
                <a:lumMod val="75000"/>
                <a:lumOff val="2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28" name="组合 27"/>
          <p:cNvGrpSpPr/>
          <p:nvPr/>
        </p:nvGrpSpPr>
        <p:grpSpPr>
          <a:xfrm>
            <a:off x="6687611" y="1776415"/>
            <a:ext cx="4454721" cy="983068"/>
            <a:chOff x="6217711" y="1467202"/>
            <a:chExt cx="4454721" cy="983068"/>
          </a:xfrm>
        </p:grpSpPr>
        <p:sp>
          <p:nvSpPr>
            <p:cNvPr id="29" name="矩形 28"/>
            <p:cNvSpPr/>
            <p:nvPr/>
          </p:nvSpPr>
          <p:spPr>
            <a:xfrm>
              <a:off x="6217711" y="1619102"/>
              <a:ext cx="679269" cy="679269"/>
            </a:xfrm>
            <a:prstGeom prst="rect">
              <a:avLst/>
            </a:prstGeom>
            <a:solidFill>
              <a:srgbClr val="FF71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nvGrpSpPr>
            <p:cNvPr id="30" name="组合 29"/>
            <p:cNvGrpSpPr/>
            <p:nvPr/>
          </p:nvGrpSpPr>
          <p:grpSpPr>
            <a:xfrm>
              <a:off x="6393386" y="1740616"/>
              <a:ext cx="327918" cy="436241"/>
              <a:chOff x="7976594" y="2279040"/>
              <a:chExt cx="528116" cy="702571"/>
            </a:xfrm>
            <a:solidFill>
              <a:sysClr val="window" lastClr="FFFFFF"/>
            </a:solidFill>
          </p:grpSpPr>
          <p:sp>
            <p:nvSpPr>
              <p:cNvPr id="34"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5"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31" name="组合 30"/>
            <p:cNvGrpSpPr/>
            <p:nvPr/>
          </p:nvGrpSpPr>
          <p:grpSpPr>
            <a:xfrm>
              <a:off x="7116671" y="1467202"/>
              <a:ext cx="3555761" cy="983068"/>
              <a:chOff x="7116671" y="1467202"/>
              <a:chExt cx="3555761" cy="983068"/>
            </a:xfrm>
          </p:grpSpPr>
          <p:sp>
            <p:nvSpPr>
              <p:cNvPr id="32" name="文本框 31"/>
              <p:cNvSpPr txBox="1"/>
              <p:nvPr/>
            </p:nvSpPr>
            <p:spPr>
              <a:xfrm>
                <a:off x="7130525" y="1467202"/>
                <a:ext cx="1892848" cy="400110"/>
              </a:xfrm>
              <a:prstGeom prst="rect">
                <a:avLst/>
              </a:prstGeom>
              <a:noFill/>
              <a:effectLst/>
            </p:spPr>
            <p:txBody>
              <a:bodyPr vert="horz" wrap="square" rtlCol="0">
                <a:spAutoFit/>
              </a:bodyPr>
              <a:lstStyle/>
              <a:p>
                <a:r>
                  <a:rPr lang="zh-CN" altLang="en-US" sz="20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33" name="文本框 32"/>
              <p:cNvSpPr txBox="1"/>
              <p:nvPr/>
            </p:nvSpPr>
            <p:spPr>
              <a:xfrm>
                <a:off x="7116671" y="1800348"/>
                <a:ext cx="3555761" cy="649922"/>
              </a:xfrm>
              <a:prstGeom prst="rect">
                <a:avLst/>
              </a:prstGeom>
              <a:noFill/>
              <a:effectLst/>
            </p:spPr>
            <p:txBody>
              <a:bodyPr vert="horz" wrap="square" rtlCol="0">
                <a:spAutoFit/>
              </a:bodyPr>
              <a:lstStyle/>
              <a:p>
                <a:pPr lvl="0">
                  <a:lnSpc>
                    <a:spcPct val="160000"/>
                  </a:lnSpc>
                </a:pPr>
                <a:r>
                  <a:rPr lang="zh-CN" altLang="en-US" sz="1200" kern="0" dirty="0">
                    <a:solidFill>
                      <a:prstClr val="black"/>
                    </a:solidFill>
                    <a:latin typeface="思源黑体 CN Light" panose="020B0300000000000000" pitchFamily="34" charset="-122"/>
                    <a:ea typeface="思源黑体 CN Light" panose="020B0300000000000000" pitchFamily="34" charset="-122"/>
                    <a:cs typeface="+mn-ea"/>
                    <a:sym typeface="+mn-lt"/>
                  </a:rPr>
                  <a:t>请替换文字内容，添加相关标题，修改文字内容，也可以直接复制你的内容到此。</a:t>
                </a:r>
              </a:p>
            </p:txBody>
          </p:sp>
        </p:grpSp>
      </p:grpSp>
      <p:grpSp>
        <p:nvGrpSpPr>
          <p:cNvPr id="36" name="组合 35"/>
          <p:cNvGrpSpPr/>
          <p:nvPr/>
        </p:nvGrpSpPr>
        <p:grpSpPr>
          <a:xfrm>
            <a:off x="6687611" y="3261989"/>
            <a:ext cx="4454721" cy="983068"/>
            <a:chOff x="6217711" y="2914040"/>
            <a:chExt cx="4454721" cy="983068"/>
          </a:xfrm>
        </p:grpSpPr>
        <p:sp>
          <p:nvSpPr>
            <p:cNvPr id="37" name="矩形 36"/>
            <p:cNvSpPr/>
            <p:nvPr/>
          </p:nvSpPr>
          <p:spPr>
            <a:xfrm>
              <a:off x="6217711" y="3065940"/>
              <a:ext cx="679269" cy="679269"/>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65000"/>
                    <a:lumOff val="35000"/>
                  </a:scheme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nvGrpSpPr>
            <p:cNvPr id="38" name="组合 37"/>
            <p:cNvGrpSpPr/>
            <p:nvPr/>
          </p:nvGrpSpPr>
          <p:grpSpPr>
            <a:xfrm>
              <a:off x="6354453" y="3175724"/>
              <a:ext cx="400558" cy="459701"/>
              <a:chOff x="2733098" y="4187405"/>
              <a:chExt cx="484675" cy="556238"/>
            </a:xfrm>
            <a:solidFill>
              <a:sysClr val="window" lastClr="FFFFFF"/>
            </a:solidFill>
          </p:grpSpPr>
          <p:sp>
            <p:nvSpPr>
              <p:cNvPr id="4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4"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5"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6"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7"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8"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9"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0"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1"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2"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3"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4"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5"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6"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39" name="组合 38"/>
            <p:cNvGrpSpPr/>
            <p:nvPr/>
          </p:nvGrpSpPr>
          <p:grpSpPr>
            <a:xfrm>
              <a:off x="7130526" y="2914040"/>
              <a:ext cx="3541906" cy="983068"/>
              <a:chOff x="7130526" y="2914040"/>
              <a:chExt cx="3541906" cy="983068"/>
            </a:xfrm>
          </p:grpSpPr>
          <p:sp>
            <p:nvSpPr>
              <p:cNvPr id="40" name="文本框 39"/>
              <p:cNvSpPr txBox="1"/>
              <p:nvPr/>
            </p:nvSpPr>
            <p:spPr>
              <a:xfrm>
                <a:off x="7144379" y="2914040"/>
                <a:ext cx="1767391" cy="400110"/>
              </a:xfrm>
              <a:prstGeom prst="rect">
                <a:avLst/>
              </a:prstGeom>
              <a:noFill/>
              <a:effectLst/>
            </p:spPr>
            <p:txBody>
              <a:bodyPr vert="horz" wrap="square" rtlCol="0">
                <a:spAutoFit/>
              </a:body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41" name="文本框 40"/>
              <p:cNvSpPr txBox="1"/>
              <p:nvPr/>
            </p:nvSpPr>
            <p:spPr>
              <a:xfrm>
                <a:off x="7130526" y="3247186"/>
                <a:ext cx="3541906" cy="649922"/>
              </a:xfrm>
              <a:prstGeom prst="rect">
                <a:avLst/>
              </a:prstGeom>
              <a:noFill/>
              <a:effectLst/>
            </p:spPr>
            <p:txBody>
              <a:bodyPr vert="horz" wrap="square" rtlCol="0">
                <a:spAutoFit/>
              </a:bodyPr>
              <a:lstStyle/>
              <a:p>
                <a:pPr lvl="0">
                  <a:lnSpc>
                    <a:spcPct val="160000"/>
                  </a:lnSpc>
                </a:pPr>
                <a:r>
                  <a:rPr lang="zh-CN" altLang="en-US" sz="1200" kern="0" dirty="0">
                    <a:solidFill>
                      <a:prstClr val="black"/>
                    </a:solidFill>
                    <a:latin typeface="思源黑体 CN Light" panose="020B0300000000000000" pitchFamily="34" charset="-122"/>
                    <a:ea typeface="思源黑体 CN Light" panose="020B0300000000000000" pitchFamily="34" charset="-122"/>
                    <a:cs typeface="+mn-ea"/>
                    <a:sym typeface="+mn-lt"/>
                  </a:rPr>
                  <a:t>请替换文字内容，添加相关标题，修改文字内容，也可以直接复制你的内容到此。</a:t>
                </a:r>
              </a:p>
            </p:txBody>
          </p:sp>
        </p:grpSp>
      </p:grpSp>
      <p:grpSp>
        <p:nvGrpSpPr>
          <p:cNvPr id="59" name="组合 58"/>
          <p:cNvGrpSpPr/>
          <p:nvPr/>
        </p:nvGrpSpPr>
        <p:grpSpPr>
          <a:xfrm>
            <a:off x="6684998" y="4709723"/>
            <a:ext cx="4485045" cy="983068"/>
            <a:chOff x="6215098" y="4544623"/>
            <a:chExt cx="4485045" cy="983068"/>
          </a:xfrm>
        </p:grpSpPr>
        <p:sp>
          <p:nvSpPr>
            <p:cNvPr id="60" name="矩形 59"/>
            <p:cNvSpPr/>
            <p:nvPr/>
          </p:nvSpPr>
          <p:spPr>
            <a:xfrm>
              <a:off x="6215098" y="4696523"/>
              <a:ext cx="679269" cy="679269"/>
            </a:xfrm>
            <a:prstGeom prst="rect">
              <a:avLst/>
            </a:prstGeom>
            <a:solidFill>
              <a:srgbClr val="FF71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nvGrpSpPr>
            <p:cNvPr id="61" name="组合 60"/>
            <p:cNvGrpSpPr/>
            <p:nvPr/>
          </p:nvGrpSpPr>
          <p:grpSpPr>
            <a:xfrm>
              <a:off x="6372284" y="4844807"/>
              <a:ext cx="380129" cy="382701"/>
              <a:chOff x="5042691" y="2273920"/>
              <a:chExt cx="702937" cy="707692"/>
            </a:xfrm>
            <a:solidFill>
              <a:sysClr val="window" lastClr="FFFFFF"/>
            </a:solidFill>
          </p:grpSpPr>
          <p:sp>
            <p:nvSpPr>
              <p:cNvPr id="6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6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62" name="组合 61"/>
            <p:cNvGrpSpPr/>
            <p:nvPr/>
          </p:nvGrpSpPr>
          <p:grpSpPr>
            <a:xfrm>
              <a:off x="7144381" y="4544623"/>
              <a:ext cx="3555762" cy="983068"/>
              <a:chOff x="7144381" y="4390429"/>
              <a:chExt cx="3555762" cy="983068"/>
            </a:xfrm>
          </p:grpSpPr>
          <p:sp>
            <p:nvSpPr>
              <p:cNvPr id="63" name="文本框 62"/>
              <p:cNvSpPr txBox="1"/>
              <p:nvPr/>
            </p:nvSpPr>
            <p:spPr>
              <a:xfrm>
                <a:off x="7158235" y="4390429"/>
                <a:ext cx="1859912" cy="400110"/>
              </a:xfrm>
              <a:prstGeom prst="rect">
                <a:avLst/>
              </a:prstGeom>
              <a:noFill/>
              <a:effectLst/>
            </p:spPr>
            <p:txBody>
              <a:bodyPr vert="horz" wrap="square" rtlCol="0">
                <a:spAutoFit/>
              </a:bodyPr>
              <a:lstStyle/>
              <a:p>
                <a:r>
                  <a:rPr lang="zh-CN" altLang="en-US" sz="20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64" name="文本框 63"/>
              <p:cNvSpPr txBox="1"/>
              <p:nvPr/>
            </p:nvSpPr>
            <p:spPr>
              <a:xfrm>
                <a:off x="7144381" y="4723575"/>
                <a:ext cx="3555762" cy="649922"/>
              </a:xfrm>
              <a:prstGeom prst="rect">
                <a:avLst/>
              </a:prstGeom>
              <a:noFill/>
              <a:effectLst/>
            </p:spPr>
            <p:txBody>
              <a:bodyPr vert="horz" wrap="square" rtlCol="0">
                <a:spAutoFit/>
              </a:bodyPr>
              <a:lstStyle/>
              <a:p>
                <a:pPr lvl="0">
                  <a:lnSpc>
                    <a:spcPct val="160000"/>
                  </a:lnSpc>
                </a:pPr>
                <a:r>
                  <a:rPr lang="zh-CN" altLang="en-US" sz="1200" kern="0" dirty="0">
                    <a:solidFill>
                      <a:prstClr val="black"/>
                    </a:solidFill>
                    <a:latin typeface="思源黑体 CN Light" panose="020B0300000000000000" pitchFamily="34" charset="-122"/>
                    <a:ea typeface="思源黑体 CN Light" panose="020B0300000000000000" pitchFamily="34" charset="-122"/>
                    <a:cs typeface="+mn-ea"/>
                    <a:sym typeface="+mn-lt"/>
                  </a:rPr>
                  <a:t>请替换文字内容，添加相关标题，修改文字内容，也可以直接复制你的内容到此。</a:t>
                </a:r>
              </a:p>
            </p:txBody>
          </p:sp>
        </p:grpSp>
      </p:grpSp>
      <p:grpSp>
        <p:nvGrpSpPr>
          <p:cNvPr id="67" name="组合 66"/>
          <p:cNvGrpSpPr/>
          <p:nvPr/>
        </p:nvGrpSpPr>
        <p:grpSpPr>
          <a:xfrm>
            <a:off x="279539" y="255057"/>
            <a:ext cx="2259002" cy="505248"/>
            <a:chOff x="279539" y="255057"/>
            <a:chExt cx="2259002" cy="505248"/>
          </a:xfrm>
        </p:grpSpPr>
        <p:grpSp>
          <p:nvGrpSpPr>
            <p:cNvPr id="68" name="组合 67"/>
            <p:cNvGrpSpPr/>
            <p:nvPr/>
          </p:nvGrpSpPr>
          <p:grpSpPr>
            <a:xfrm>
              <a:off x="279539" y="255057"/>
              <a:ext cx="617370" cy="486918"/>
              <a:chOff x="279539" y="255057"/>
              <a:chExt cx="617370" cy="486918"/>
            </a:xfrm>
          </p:grpSpPr>
          <p:sp>
            <p:nvSpPr>
              <p:cNvPr id="72" name="椭圆 71"/>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3" name="文本框 72"/>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9" name="组合 68"/>
            <p:cNvGrpSpPr/>
            <p:nvPr/>
          </p:nvGrpSpPr>
          <p:grpSpPr>
            <a:xfrm>
              <a:off x="893612" y="256216"/>
              <a:ext cx="1644929" cy="504089"/>
              <a:chOff x="1237667" y="256216"/>
              <a:chExt cx="1644929" cy="504089"/>
            </a:xfrm>
          </p:grpSpPr>
          <p:sp>
            <p:nvSpPr>
              <p:cNvPr id="70" name="文本框 69"/>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读书疑问</a:t>
                </a:r>
              </a:p>
            </p:txBody>
          </p:sp>
          <p:sp>
            <p:nvSpPr>
              <p:cNvPr id="71" name="文本框 70"/>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QUESTIONS</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75" name="文本框 74"/>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0" y="1778000"/>
            <a:ext cx="12192000" cy="5361354"/>
          </a:xfrm>
          <a:custGeom>
            <a:avLst/>
            <a:gdLst>
              <a:gd name="connsiteX0" fmla="*/ 7771080 w 12192000"/>
              <a:gd name="connsiteY0" fmla="*/ 24 h 5824307"/>
              <a:gd name="connsiteX1" fmla="*/ 10305143 w 12192000"/>
              <a:gd name="connsiteY1" fmla="*/ 1200336 h 5824307"/>
              <a:gd name="connsiteX2" fmla="*/ 12139062 w 12192000"/>
              <a:gd name="connsiteY2" fmla="*/ 291942 h 5824307"/>
              <a:gd name="connsiteX3" fmla="*/ 12192000 w 12192000"/>
              <a:gd name="connsiteY3" fmla="*/ 279905 h 5824307"/>
              <a:gd name="connsiteX4" fmla="*/ 12192000 w 12192000"/>
              <a:gd name="connsiteY4" fmla="*/ 5824307 h 5824307"/>
              <a:gd name="connsiteX5" fmla="*/ 6436818 w 12192000"/>
              <a:gd name="connsiteY5" fmla="*/ 5824307 h 5824307"/>
              <a:gd name="connsiteX6" fmla="*/ 6096001 w 12192000"/>
              <a:gd name="connsiteY6" fmla="*/ 5824307 h 5824307"/>
              <a:gd name="connsiteX7" fmla="*/ 0 w 12192000"/>
              <a:gd name="connsiteY7" fmla="*/ 5824307 h 5824307"/>
              <a:gd name="connsiteX8" fmla="*/ 0 w 12192000"/>
              <a:gd name="connsiteY8" fmla="*/ 4228709 h 5824307"/>
              <a:gd name="connsiteX9" fmla="*/ 79735 w 12192000"/>
              <a:gd name="connsiteY9" fmla="*/ 4261017 h 5824307"/>
              <a:gd name="connsiteX10" fmla="*/ 1885950 w 12192000"/>
              <a:gd name="connsiteY10" fmla="*/ 4319357 h 5824307"/>
              <a:gd name="connsiteX11" fmla="*/ 5109937 w 12192000"/>
              <a:gd name="connsiteY11" fmla="*/ 1295378 h 5824307"/>
              <a:gd name="connsiteX12" fmla="*/ 7771080 w 12192000"/>
              <a:gd name="connsiteY12" fmla="*/ 24 h 582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824307">
                <a:moveTo>
                  <a:pt x="7771080" y="24"/>
                </a:moveTo>
                <a:cubicBezTo>
                  <a:pt x="8708081" y="-3475"/>
                  <a:pt x="9659867" y="363570"/>
                  <a:pt x="10305143" y="1200336"/>
                </a:cubicBezTo>
                <a:cubicBezTo>
                  <a:pt x="10855722" y="751855"/>
                  <a:pt x="11489682" y="454767"/>
                  <a:pt x="12139062" y="291942"/>
                </a:cubicBezTo>
                <a:lnTo>
                  <a:pt x="12192000" y="279905"/>
                </a:lnTo>
                <a:lnTo>
                  <a:pt x="12192000" y="5824307"/>
                </a:lnTo>
                <a:lnTo>
                  <a:pt x="6436818" y="5824307"/>
                </a:lnTo>
                <a:lnTo>
                  <a:pt x="6096001" y="5824307"/>
                </a:lnTo>
                <a:lnTo>
                  <a:pt x="0" y="5824307"/>
                </a:lnTo>
                <a:lnTo>
                  <a:pt x="0" y="4228709"/>
                </a:lnTo>
                <a:lnTo>
                  <a:pt x="79735" y="4261017"/>
                </a:lnTo>
                <a:cubicBezTo>
                  <a:pt x="639267" y="4465209"/>
                  <a:pt x="1313656" y="4552721"/>
                  <a:pt x="1885950" y="4319357"/>
                </a:cubicBezTo>
                <a:cubicBezTo>
                  <a:pt x="2763006" y="3840762"/>
                  <a:pt x="4114566" y="2262010"/>
                  <a:pt x="5109937" y="1295378"/>
                </a:cubicBezTo>
                <a:cubicBezTo>
                  <a:pt x="5666193" y="483898"/>
                  <a:pt x="6709142" y="3990"/>
                  <a:pt x="7771080" y="24"/>
                </a:cubicBezTo>
                <a:close/>
              </a:path>
            </a:pathLst>
          </a:custGeom>
          <a:gradFill>
            <a:gsLst>
              <a:gs pos="82000">
                <a:srgbClr val="FF8787"/>
              </a:gs>
              <a:gs pos="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nvGrpSpPr>
          <p:cNvPr id="5" name="组合 4"/>
          <p:cNvGrpSpPr/>
          <p:nvPr/>
        </p:nvGrpSpPr>
        <p:grpSpPr>
          <a:xfrm>
            <a:off x="677794" y="3184445"/>
            <a:ext cx="5732531" cy="3065390"/>
            <a:chOff x="677794" y="2536745"/>
            <a:chExt cx="5732531" cy="3065390"/>
          </a:xfrm>
          <a:effectLst>
            <a:outerShdw blurRad="50800" dist="38100" dir="2700000" algn="tl" rotWithShape="0">
              <a:prstClr val="black">
                <a:alpha val="40000"/>
              </a:prstClr>
            </a:outerShdw>
          </a:effectLst>
        </p:grpSpPr>
        <p:grpSp>
          <p:nvGrpSpPr>
            <p:cNvPr id="6" name="组合 5"/>
            <p:cNvGrpSpPr/>
            <p:nvPr/>
          </p:nvGrpSpPr>
          <p:grpSpPr>
            <a:xfrm>
              <a:off x="677794" y="3338686"/>
              <a:ext cx="5732531" cy="2263449"/>
              <a:chOff x="896869" y="2507232"/>
              <a:chExt cx="5732531" cy="2263449"/>
            </a:xfrm>
          </p:grpSpPr>
          <p:sp>
            <p:nvSpPr>
              <p:cNvPr id="8" name="文本框 7"/>
              <p:cNvSpPr txBox="1"/>
              <p:nvPr/>
            </p:nvSpPr>
            <p:spPr>
              <a:xfrm>
                <a:off x="953747" y="4370571"/>
                <a:ext cx="5184001" cy="400110"/>
              </a:xfrm>
              <a:prstGeom prst="rect">
                <a:avLst/>
              </a:prstGeom>
              <a:noFill/>
            </p:spPr>
            <p:txBody>
              <a:bodyPr wrap="square" rtlCol="0">
                <a:spAutoFit/>
              </a:bodyPr>
              <a:lstStyle/>
              <a:p>
                <a:pPr algn="dist"/>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READING HARVEST</a:t>
                </a:r>
              </a:p>
            </p:txBody>
          </p:sp>
          <p:grpSp>
            <p:nvGrpSpPr>
              <p:cNvPr id="9" name="组合 8"/>
              <p:cNvGrpSpPr/>
              <p:nvPr/>
            </p:nvGrpSpPr>
            <p:grpSpPr>
              <a:xfrm>
                <a:off x="896869" y="2507232"/>
                <a:ext cx="5732531" cy="1700181"/>
                <a:chOff x="896869" y="2507232"/>
                <a:chExt cx="5732531" cy="1700181"/>
              </a:xfrm>
            </p:grpSpPr>
            <p:sp>
              <p:nvSpPr>
                <p:cNvPr id="10" name="文本框 9"/>
                <p:cNvSpPr txBox="1"/>
                <p:nvPr/>
              </p:nvSpPr>
              <p:spPr>
                <a:xfrm>
                  <a:off x="896869" y="2507232"/>
                  <a:ext cx="5732531" cy="1569660"/>
                </a:xfrm>
                <a:prstGeom prst="rect">
                  <a:avLst/>
                </a:prstGeom>
                <a:noFill/>
              </p:spPr>
              <p:txBody>
                <a:bodyPr wrap="square" rtlCol="0">
                  <a:spAutoFit/>
                </a:bodyPr>
                <a:lstStyle/>
                <a:p>
                  <a:r>
                    <a:rPr lang="zh-CN" altLang="en-US" sz="9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读书收获</a:t>
                  </a:r>
                </a:p>
              </p:txBody>
            </p:sp>
            <p:sp>
              <p:nvSpPr>
                <p:cNvPr id="11" name="矩形: 圆角 10"/>
                <p:cNvSpPr/>
                <p:nvPr/>
              </p:nvSpPr>
              <p:spPr>
                <a:xfrm rot="10800000" flipH="1" flipV="1">
                  <a:off x="1020003" y="4171413"/>
                  <a:ext cx="5184000" cy="36000"/>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7" name="文本框 6"/>
            <p:cNvSpPr txBox="1"/>
            <p:nvPr/>
          </p:nvSpPr>
          <p:spPr>
            <a:xfrm>
              <a:off x="715622" y="2536745"/>
              <a:ext cx="3861841" cy="830997"/>
            </a:xfrm>
            <a:prstGeom prst="rect">
              <a:avLst/>
            </a:prstGeom>
            <a:noFill/>
          </p:spPr>
          <p:txBody>
            <a:bodyPr wrap="square" rtlCol="0">
              <a:spAutoFit/>
            </a:bodyPr>
            <a:lstStyle/>
            <a:p>
              <a:r>
                <a:rPr lang="en-US" altLang="zh-CN"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PART 04</a:t>
              </a:r>
              <a:endParaRPr lang="zh-CN" altLang="en-US"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2" name="任意多边形: 形状 11"/>
          <p:cNvSpPr/>
          <p:nvPr/>
        </p:nvSpPr>
        <p:spPr>
          <a:xfrm rot="12600000">
            <a:off x="8182208" y="-1317215"/>
            <a:ext cx="6588343" cy="305952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700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13" name="文本框 12"/>
          <p:cNvSpPr txBox="1"/>
          <p:nvPr/>
        </p:nvSpPr>
        <p:spPr>
          <a:xfrm>
            <a:off x="276789" y="267274"/>
            <a:ext cx="1183711" cy="646331"/>
          </a:xfrm>
          <a:prstGeom prst="rect">
            <a:avLst/>
          </a:prstGeom>
          <a:noFill/>
        </p:spPr>
        <p:txBody>
          <a:bodyPr wrap="square" rtlCol="0">
            <a:spAutoFit/>
          </a:bodyPr>
          <a:lstStyle/>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13" name="组合 12"/>
          <p:cNvGrpSpPr/>
          <p:nvPr/>
        </p:nvGrpSpPr>
        <p:grpSpPr>
          <a:xfrm>
            <a:off x="3551880" y="2171463"/>
            <a:ext cx="2507698" cy="3089233"/>
            <a:chOff x="3569078" y="2171463"/>
            <a:chExt cx="2507698" cy="3089233"/>
          </a:xfrm>
        </p:grpSpPr>
        <p:grpSp>
          <p:nvGrpSpPr>
            <p:cNvPr id="14" name="组合 13"/>
            <p:cNvGrpSpPr/>
            <p:nvPr/>
          </p:nvGrpSpPr>
          <p:grpSpPr>
            <a:xfrm>
              <a:off x="4224753" y="2171463"/>
              <a:ext cx="1196348" cy="1187448"/>
              <a:chOff x="4225758" y="2171463"/>
              <a:chExt cx="1196348" cy="1187448"/>
            </a:xfrm>
          </p:grpSpPr>
          <p:sp>
            <p:nvSpPr>
              <p:cNvPr id="18" name="菱形 17"/>
              <p:cNvSpPr/>
              <p:nvPr/>
            </p:nvSpPr>
            <p:spPr>
              <a:xfrm rot="5400000">
                <a:off x="4230208" y="2167013"/>
                <a:ext cx="1187448" cy="1196348"/>
              </a:xfrm>
              <a:prstGeom prst="diamond">
                <a:avLst/>
              </a:prstGeom>
              <a:solidFill>
                <a:schemeClr val="tx1">
                  <a:lumMod val="75000"/>
                  <a:lumOff val="25000"/>
                </a:schemeClr>
              </a:solidFill>
              <a:ln w="12700" cap="flat" cmpd="sng" algn="ctr">
                <a:noFill/>
                <a:prstDash val="solid"/>
                <a:miter lim="800000"/>
              </a:ln>
              <a:effectLst/>
            </p:spPr>
            <p:txBody>
              <a:bodyPr/>
              <a:lstStyle/>
              <a:p>
                <a:endParaRPr lang="zh-CN" altLang="en-US"/>
              </a:p>
            </p:txBody>
          </p:sp>
          <p:pic>
            <p:nvPicPr>
              <p:cNvPr id="19" name="图形 18" descr="飞机"/>
              <p:cNvPicPr>
                <a:picLocks noChangeAspect="1"/>
              </p:cNvPicPr>
              <p:nvPr/>
            </p:nvPicPr>
            <p:blipFill>
              <a:blip r:embed="rId2" cstate="email">
                <a:extLst>
                  <a:ext uri="{96DAC541-7B7A-43D3-8B79-37D633B846F1}">
                    <asvg:svgBlip xmlns:asvg="http://schemas.microsoft.com/office/drawing/2016/SVG/main" r:embed="rId3"/>
                  </a:ext>
                </a:extLst>
              </a:blip>
              <a:stretch>
                <a:fillRect/>
              </a:stretch>
            </p:blipFill>
            <p:spPr>
              <a:xfrm>
                <a:off x="4532881" y="2474136"/>
                <a:ext cx="582102" cy="582102"/>
              </a:xfrm>
              <a:prstGeom prst="rect">
                <a:avLst/>
              </a:prstGeom>
            </p:spPr>
          </p:pic>
        </p:grpSp>
        <p:grpSp>
          <p:nvGrpSpPr>
            <p:cNvPr id="15" name="组合 14"/>
            <p:cNvGrpSpPr/>
            <p:nvPr/>
          </p:nvGrpSpPr>
          <p:grpSpPr>
            <a:xfrm>
              <a:off x="3569078" y="3784600"/>
              <a:ext cx="2507698" cy="1476096"/>
              <a:chOff x="3802557" y="4335043"/>
              <a:chExt cx="2040740" cy="1201234"/>
            </a:xfrm>
          </p:grpSpPr>
          <p:sp>
            <p:nvSpPr>
              <p:cNvPr id="16" name="矩形 15"/>
              <p:cNvSpPr/>
              <p:nvPr/>
            </p:nvSpPr>
            <p:spPr>
              <a:xfrm>
                <a:off x="3922128" y="4335043"/>
                <a:ext cx="1801598" cy="354931"/>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chemeClr val="tx1">
                        <a:lumMod val="65000"/>
                        <a:lumOff val="35000"/>
                      </a:schemeClr>
                    </a:soli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17" name="文本框 16"/>
              <p:cNvSpPr txBox="1"/>
              <p:nvPr/>
            </p:nvSpPr>
            <p:spPr>
              <a:xfrm>
                <a:off x="3802557" y="4699460"/>
                <a:ext cx="2040740" cy="83681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单击此处键入单击</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此处键入文本单击此处</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a:t>
                </a:r>
              </a:p>
            </p:txBody>
          </p:sp>
        </p:grpSp>
      </p:grpSp>
      <p:grpSp>
        <p:nvGrpSpPr>
          <p:cNvPr id="20" name="组合 19"/>
          <p:cNvGrpSpPr/>
          <p:nvPr/>
        </p:nvGrpSpPr>
        <p:grpSpPr>
          <a:xfrm>
            <a:off x="971337" y="2171463"/>
            <a:ext cx="2507698" cy="3089233"/>
            <a:chOff x="1013150" y="2171463"/>
            <a:chExt cx="2507698" cy="3089233"/>
          </a:xfrm>
        </p:grpSpPr>
        <p:grpSp>
          <p:nvGrpSpPr>
            <p:cNvPr id="21" name="组合 20"/>
            <p:cNvGrpSpPr/>
            <p:nvPr/>
          </p:nvGrpSpPr>
          <p:grpSpPr>
            <a:xfrm>
              <a:off x="1668825" y="2171463"/>
              <a:ext cx="1196348" cy="1187448"/>
              <a:chOff x="1668825" y="2171463"/>
              <a:chExt cx="1196348" cy="1187448"/>
            </a:xfrm>
          </p:grpSpPr>
          <p:sp>
            <p:nvSpPr>
              <p:cNvPr id="25" name="菱形 24"/>
              <p:cNvSpPr/>
              <p:nvPr/>
            </p:nvSpPr>
            <p:spPr>
              <a:xfrm rot="5400000">
                <a:off x="1673275" y="2167013"/>
                <a:ext cx="1187448" cy="1196348"/>
              </a:xfrm>
              <a:prstGeom prst="diamond">
                <a:avLst/>
              </a:prstGeom>
              <a:gradFill flip="none" rotWithShape="0">
                <a:gsLst>
                  <a:gs pos="0">
                    <a:srgbClr val="E9D2C9"/>
                  </a:gs>
                  <a:gs pos="67000">
                    <a:srgbClr val="F89E9B"/>
                  </a:gs>
                </a:gsLst>
                <a:lin ang="2700000" scaled="1"/>
                <a:tileRect/>
              </a:gradFill>
              <a:ln w="12700" cap="flat" cmpd="sng" algn="ctr">
                <a:no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pic>
            <p:nvPicPr>
              <p:cNvPr id="26" name="图片 4" descr="世界"/>
              <p:cNvPicPr>
                <a:picLocks noChangeAspect="1"/>
              </p:cNvPicPr>
              <p:nvPr/>
            </p:nvPicPr>
            <p:blipFill>
              <a:blip r:embed="rId4" cstate="email">
                <a:extLst>
                  <a:ext uri="{96DAC541-7B7A-43D3-8B79-37D633B846F1}">
                    <asvg:svgBlip xmlns:asvg="http://schemas.microsoft.com/office/drawing/2016/SVG/main" r:embed="rId5"/>
                  </a:ext>
                </a:extLst>
              </a:blip>
              <a:stretch>
                <a:fillRect/>
              </a:stretch>
            </p:blipFill>
            <p:spPr>
              <a:xfrm>
                <a:off x="1949450" y="2447637"/>
                <a:ext cx="635100" cy="635100"/>
              </a:xfrm>
              <a:prstGeom prst="rect">
                <a:avLst/>
              </a:prstGeom>
            </p:spPr>
          </p:pic>
        </p:grpSp>
        <p:grpSp>
          <p:nvGrpSpPr>
            <p:cNvPr id="22" name="组合 21"/>
            <p:cNvGrpSpPr/>
            <p:nvPr/>
          </p:nvGrpSpPr>
          <p:grpSpPr>
            <a:xfrm>
              <a:off x="1013150" y="3784600"/>
              <a:ext cx="2507698" cy="1476096"/>
              <a:chOff x="3802557" y="4335043"/>
              <a:chExt cx="2040740" cy="1201234"/>
            </a:xfrm>
          </p:grpSpPr>
          <p:sp>
            <p:nvSpPr>
              <p:cNvPr id="23" name="矩形 22"/>
              <p:cNvSpPr/>
              <p:nvPr/>
            </p:nvSpPr>
            <p:spPr>
              <a:xfrm>
                <a:off x="3922128" y="4335043"/>
                <a:ext cx="1801598" cy="354931"/>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4731"/>
                    </a:soli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24" name="文本框 23"/>
              <p:cNvSpPr txBox="1"/>
              <p:nvPr/>
            </p:nvSpPr>
            <p:spPr>
              <a:xfrm>
                <a:off x="3802557" y="4699460"/>
                <a:ext cx="2040740" cy="83681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单击此处键入单击</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此处键入文本单击此处</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a:t>
                </a:r>
              </a:p>
            </p:txBody>
          </p:sp>
        </p:grpSp>
      </p:grpSp>
      <p:grpSp>
        <p:nvGrpSpPr>
          <p:cNvPr id="27" name="组合 26"/>
          <p:cNvGrpSpPr/>
          <p:nvPr/>
        </p:nvGrpSpPr>
        <p:grpSpPr>
          <a:xfrm>
            <a:off x="6132423" y="2171463"/>
            <a:ext cx="2507698" cy="3089233"/>
            <a:chOff x="6119836" y="2171463"/>
            <a:chExt cx="2507698" cy="3089233"/>
          </a:xfrm>
        </p:grpSpPr>
        <p:grpSp>
          <p:nvGrpSpPr>
            <p:cNvPr id="28" name="组合 27"/>
            <p:cNvGrpSpPr/>
            <p:nvPr/>
          </p:nvGrpSpPr>
          <p:grpSpPr>
            <a:xfrm>
              <a:off x="6775511" y="2171463"/>
              <a:ext cx="1196348" cy="1187448"/>
              <a:chOff x="6782691" y="2171463"/>
              <a:chExt cx="1196348" cy="1187448"/>
            </a:xfrm>
          </p:grpSpPr>
          <p:sp>
            <p:nvSpPr>
              <p:cNvPr id="32" name="菱形 31"/>
              <p:cNvSpPr/>
              <p:nvPr/>
            </p:nvSpPr>
            <p:spPr>
              <a:xfrm rot="5400000">
                <a:off x="6787141" y="2167013"/>
                <a:ext cx="1187448" cy="1196348"/>
              </a:xfrm>
              <a:prstGeom prst="diamond">
                <a:avLst/>
              </a:prstGeom>
              <a:gradFill>
                <a:gsLst>
                  <a:gs pos="0">
                    <a:srgbClr val="E8D5CC"/>
                  </a:gs>
                  <a:gs pos="85000">
                    <a:srgbClr val="F99B98"/>
                  </a:gs>
                </a:gsLst>
                <a:lin ang="2700000" scaled="1"/>
              </a:gradFill>
              <a:ln w="12700" cap="flat" cmpd="sng" algn="ctr">
                <a:noFill/>
                <a:prstDash val="solid"/>
                <a:miter lim="800000"/>
              </a:ln>
              <a:effectLst/>
            </p:spPr>
            <p:txBody>
              <a:bodyPr/>
              <a:lstStyle/>
              <a:p>
                <a:endParaRPr lang="zh-CN" altLang="en-US"/>
              </a:p>
            </p:txBody>
          </p:sp>
          <p:pic>
            <p:nvPicPr>
              <p:cNvPr id="33" name="图形 32" descr="照相机"/>
              <p:cNvPicPr>
                <a:picLocks noChangeAspect="1"/>
              </p:cNvPicPr>
              <p:nvPr/>
            </p:nvPicPr>
            <p:blipFill>
              <a:blip r:embed="rId6" cstate="email">
                <a:extLst>
                  <a:ext uri="{96DAC541-7B7A-43D3-8B79-37D633B846F1}">
                    <asvg:svgBlip xmlns:asvg="http://schemas.microsoft.com/office/drawing/2016/SVG/main" r:embed="rId7"/>
                  </a:ext>
                </a:extLst>
              </a:blip>
              <a:stretch>
                <a:fillRect/>
              </a:stretch>
            </p:blipFill>
            <p:spPr>
              <a:xfrm>
                <a:off x="7081838" y="2470609"/>
                <a:ext cx="589156" cy="589156"/>
              </a:xfrm>
              <a:prstGeom prst="rect">
                <a:avLst/>
              </a:prstGeom>
            </p:spPr>
          </p:pic>
        </p:grpSp>
        <p:grpSp>
          <p:nvGrpSpPr>
            <p:cNvPr id="29" name="组合 28"/>
            <p:cNvGrpSpPr/>
            <p:nvPr/>
          </p:nvGrpSpPr>
          <p:grpSpPr>
            <a:xfrm>
              <a:off x="6119836" y="3784600"/>
              <a:ext cx="2507698" cy="1476096"/>
              <a:chOff x="3802557" y="4335043"/>
              <a:chExt cx="2040740" cy="1201234"/>
            </a:xfrm>
          </p:grpSpPr>
          <p:sp>
            <p:nvSpPr>
              <p:cNvPr id="30" name="矩形 29"/>
              <p:cNvSpPr/>
              <p:nvPr/>
            </p:nvSpPr>
            <p:spPr>
              <a:xfrm>
                <a:off x="3922128" y="4335043"/>
                <a:ext cx="1801598" cy="354931"/>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rgbClr val="FF4731"/>
                    </a:soli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31" name="文本框 30"/>
              <p:cNvSpPr txBox="1"/>
              <p:nvPr/>
            </p:nvSpPr>
            <p:spPr>
              <a:xfrm>
                <a:off x="3802557" y="4699460"/>
                <a:ext cx="2040740" cy="83681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单击此处键入单击</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此处键入文本单击此处</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a:t>
                </a:r>
              </a:p>
            </p:txBody>
          </p:sp>
        </p:grpSp>
      </p:grpSp>
      <p:grpSp>
        <p:nvGrpSpPr>
          <p:cNvPr id="34" name="组合 33"/>
          <p:cNvGrpSpPr/>
          <p:nvPr/>
        </p:nvGrpSpPr>
        <p:grpSpPr>
          <a:xfrm>
            <a:off x="8712966" y="2171463"/>
            <a:ext cx="2507698" cy="3089233"/>
            <a:chOff x="8754779" y="2171463"/>
            <a:chExt cx="2507698" cy="3089233"/>
          </a:xfrm>
        </p:grpSpPr>
        <p:grpSp>
          <p:nvGrpSpPr>
            <p:cNvPr id="35" name="组合 34"/>
            <p:cNvGrpSpPr/>
            <p:nvPr/>
          </p:nvGrpSpPr>
          <p:grpSpPr>
            <a:xfrm>
              <a:off x="9410454" y="2171463"/>
              <a:ext cx="1196348" cy="1187448"/>
              <a:chOff x="9339623" y="2171463"/>
              <a:chExt cx="1196348" cy="1187448"/>
            </a:xfrm>
          </p:grpSpPr>
          <p:sp>
            <p:nvSpPr>
              <p:cNvPr id="39" name="菱形 38"/>
              <p:cNvSpPr/>
              <p:nvPr/>
            </p:nvSpPr>
            <p:spPr>
              <a:xfrm rot="5400000">
                <a:off x="9344073" y="2167013"/>
                <a:ext cx="1187448" cy="1196348"/>
              </a:xfrm>
              <a:prstGeom prst="diamond">
                <a:avLst/>
              </a:prstGeom>
              <a:solidFill>
                <a:schemeClr val="tx1">
                  <a:lumMod val="75000"/>
                  <a:lumOff val="25000"/>
                </a:schemeClr>
              </a:solidFill>
              <a:ln w="12700" cap="flat" cmpd="sng" algn="ctr">
                <a:noFill/>
                <a:prstDash val="solid"/>
                <a:miter lim="800000"/>
              </a:ln>
              <a:effectLst/>
            </p:spPr>
            <p:txBody>
              <a:bodyPr/>
              <a:lstStyle/>
              <a:p>
                <a:endParaRPr lang="zh-CN" altLang="en-US"/>
              </a:p>
            </p:txBody>
          </p:sp>
          <p:pic>
            <p:nvPicPr>
              <p:cNvPr id="40" name="图形 39" descr="公文包"/>
              <p:cNvPicPr>
                <a:picLocks noChangeAspect="1"/>
              </p:cNvPicPr>
              <p:nvPr/>
            </p:nvPicPr>
            <p:blipFill>
              <a:blip r:embed="rId8" cstate="email">
                <a:extLst>
                  <a:ext uri="{96DAC541-7B7A-43D3-8B79-37D633B846F1}">
                    <asvg:svgBlip xmlns:asvg="http://schemas.microsoft.com/office/drawing/2016/SVG/main" r:embed="rId9"/>
                  </a:ext>
                </a:extLst>
              </a:blip>
              <a:stretch>
                <a:fillRect/>
              </a:stretch>
            </p:blipFill>
            <p:spPr>
              <a:xfrm>
                <a:off x="9639300" y="2471139"/>
                <a:ext cx="588096" cy="588096"/>
              </a:xfrm>
              <a:prstGeom prst="rect">
                <a:avLst/>
              </a:prstGeom>
            </p:spPr>
          </p:pic>
        </p:grpSp>
        <p:grpSp>
          <p:nvGrpSpPr>
            <p:cNvPr id="36" name="组合 35"/>
            <p:cNvGrpSpPr/>
            <p:nvPr/>
          </p:nvGrpSpPr>
          <p:grpSpPr>
            <a:xfrm>
              <a:off x="8754779" y="3784600"/>
              <a:ext cx="2507698" cy="1476096"/>
              <a:chOff x="3802557" y="4335043"/>
              <a:chExt cx="2040740" cy="1201234"/>
            </a:xfrm>
          </p:grpSpPr>
          <p:sp>
            <p:nvSpPr>
              <p:cNvPr id="37" name="矩形 36"/>
              <p:cNvSpPr/>
              <p:nvPr/>
            </p:nvSpPr>
            <p:spPr>
              <a:xfrm>
                <a:off x="3922128" y="4335043"/>
                <a:ext cx="1801598" cy="354931"/>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dirty="0">
                    <a:solidFill>
                      <a:schemeClr val="tx1">
                        <a:lumMod val="65000"/>
                        <a:lumOff val="35000"/>
                      </a:schemeClr>
                    </a:solidFill>
                    <a:latin typeface="思源宋体 CN Heavy" panose="02020900000000000000" pitchFamily="18" charset="-122"/>
                    <a:ea typeface="思源宋体 CN Heavy" panose="02020900000000000000" pitchFamily="18" charset="-122"/>
                    <a:cs typeface="阿里巴巴普惠体 R" panose="00020600040101010101" charset="-122"/>
                  </a:rPr>
                  <a:t>标题文字添加</a:t>
                </a:r>
              </a:p>
            </p:txBody>
          </p:sp>
          <p:sp>
            <p:nvSpPr>
              <p:cNvPr id="38" name="文本框 37"/>
              <p:cNvSpPr txBox="1"/>
              <p:nvPr/>
            </p:nvSpPr>
            <p:spPr>
              <a:xfrm>
                <a:off x="3802557" y="4699460"/>
                <a:ext cx="2040740" cy="83681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单击此处键入单击</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此处键入文本单击此处</a:t>
                </a:r>
                <a:endParaRPr lang="en-US" altLang="zh-CN"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a:t>
                </a:r>
              </a:p>
            </p:txBody>
          </p:sp>
        </p:grpSp>
      </p:grpSp>
      <p:grpSp>
        <p:nvGrpSpPr>
          <p:cNvPr id="42" name="组合 41"/>
          <p:cNvGrpSpPr/>
          <p:nvPr/>
        </p:nvGrpSpPr>
        <p:grpSpPr>
          <a:xfrm>
            <a:off x="279539" y="255057"/>
            <a:ext cx="2259002" cy="505248"/>
            <a:chOff x="279539" y="255057"/>
            <a:chExt cx="2259002" cy="505248"/>
          </a:xfrm>
        </p:grpSpPr>
        <p:grpSp>
          <p:nvGrpSpPr>
            <p:cNvPr id="43" name="组合 42"/>
            <p:cNvGrpSpPr/>
            <p:nvPr/>
          </p:nvGrpSpPr>
          <p:grpSpPr>
            <a:xfrm>
              <a:off x="279539" y="255057"/>
              <a:ext cx="617370" cy="486918"/>
              <a:chOff x="279539" y="255057"/>
              <a:chExt cx="617370" cy="486918"/>
            </a:xfrm>
          </p:grpSpPr>
          <p:sp>
            <p:nvSpPr>
              <p:cNvPr id="47" name="椭圆 46"/>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8" name="文本框 47"/>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44" name="组合 43"/>
            <p:cNvGrpSpPr/>
            <p:nvPr/>
          </p:nvGrpSpPr>
          <p:grpSpPr>
            <a:xfrm>
              <a:off x="893612" y="256216"/>
              <a:ext cx="1644929" cy="504089"/>
              <a:chOff x="1237667" y="256216"/>
              <a:chExt cx="1644929" cy="504089"/>
            </a:xfrm>
          </p:grpSpPr>
          <p:sp>
            <p:nvSpPr>
              <p:cNvPr id="45" name="文本框 44"/>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读书收获</a:t>
                </a:r>
              </a:p>
            </p:txBody>
          </p:sp>
          <p:sp>
            <p:nvSpPr>
              <p:cNvPr id="46" name="文本框 45"/>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HARVEST</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49" name="文本框 48"/>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49" name="组合 48"/>
          <p:cNvGrpSpPr/>
          <p:nvPr/>
        </p:nvGrpSpPr>
        <p:grpSpPr>
          <a:xfrm>
            <a:off x="1552606" y="1694572"/>
            <a:ext cx="7347029" cy="1088570"/>
            <a:chOff x="1552606" y="1694572"/>
            <a:chExt cx="7347029" cy="1088570"/>
          </a:xfrm>
        </p:grpSpPr>
        <p:sp>
          <p:nvSpPr>
            <p:cNvPr id="50" name="任意多边形 10"/>
            <p:cNvSpPr/>
            <p:nvPr/>
          </p:nvSpPr>
          <p:spPr>
            <a:xfrm rot="1864238">
              <a:off x="5176165" y="1710190"/>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gradFill>
              <a:gsLst>
                <a:gs pos="64000">
                  <a:srgbClr val="F89F9C"/>
                </a:gs>
                <a:gs pos="0">
                  <a:srgbClr val="E9D4CA"/>
                </a:gs>
              </a:gsLst>
              <a:lin ang="2700000" scaled="1"/>
            </a:gra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阿里巴巴普惠体 R" panose="00020600040101010101" charset="-122"/>
                <a:ea typeface="思源黑体 CN Light" panose="020B0300000000000000" pitchFamily="34" charset="-122"/>
                <a:cs typeface="+mn-ea"/>
              </a:endParaRPr>
            </a:p>
          </p:txBody>
        </p:sp>
        <p:sp>
          <p:nvSpPr>
            <p:cNvPr id="51" name="TextBox 6"/>
            <p:cNvSpPr txBox="1">
              <a:spLocks noChangeArrowheads="1"/>
            </p:cNvSpPr>
            <p:nvPr/>
          </p:nvSpPr>
          <p:spPr bwMode="auto">
            <a:xfrm>
              <a:off x="5227655" y="1861966"/>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rPr>
                <a:t>S</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endParaRPr>
            </a:p>
          </p:txBody>
        </p:sp>
        <p:sp>
          <p:nvSpPr>
            <p:cNvPr id="52" name="TextBox 6"/>
            <p:cNvSpPr txBox="1">
              <a:spLocks noChangeArrowheads="1"/>
            </p:cNvSpPr>
            <p:nvPr/>
          </p:nvSpPr>
          <p:spPr bwMode="auto">
            <a:xfrm>
              <a:off x="1552606" y="1694572"/>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a:t>
              </a:r>
            </a:p>
          </p:txBody>
        </p:sp>
        <p:sp>
          <p:nvSpPr>
            <p:cNvPr id="53" name="文本框 52"/>
            <p:cNvSpPr txBox="1"/>
            <p:nvPr/>
          </p:nvSpPr>
          <p:spPr>
            <a:xfrm>
              <a:off x="6560533" y="1951140"/>
              <a:ext cx="2339102"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rgbClr val="FF4731"/>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grpSp>
      <p:grpSp>
        <p:nvGrpSpPr>
          <p:cNvPr id="54" name="组合 53"/>
          <p:cNvGrpSpPr/>
          <p:nvPr/>
        </p:nvGrpSpPr>
        <p:grpSpPr>
          <a:xfrm>
            <a:off x="1552606" y="3668781"/>
            <a:ext cx="7347029" cy="1072952"/>
            <a:chOff x="1552606" y="3668781"/>
            <a:chExt cx="7347029" cy="1072952"/>
          </a:xfrm>
        </p:grpSpPr>
        <p:sp>
          <p:nvSpPr>
            <p:cNvPr id="55" name="任意多边形 21"/>
            <p:cNvSpPr/>
            <p:nvPr/>
          </p:nvSpPr>
          <p:spPr>
            <a:xfrm rot="1864238">
              <a:off x="5176162" y="3668781"/>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gradFill>
              <a:gsLst>
                <a:gs pos="64000">
                  <a:srgbClr val="F89F9C"/>
                </a:gs>
                <a:gs pos="0">
                  <a:srgbClr val="E9D4CA"/>
                </a:gs>
              </a:gsLst>
              <a:lin ang="2700000" scaled="1"/>
            </a:gra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阿里巴巴普惠体 R" panose="00020600040101010101" charset="-122"/>
                <a:ea typeface="思源黑体 CN Light" panose="020B0300000000000000" pitchFamily="34" charset="-122"/>
                <a:cs typeface="+mn-ea"/>
              </a:endParaRPr>
            </a:p>
          </p:txBody>
        </p:sp>
        <p:sp>
          <p:nvSpPr>
            <p:cNvPr id="56" name="TextBox 6"/>
            <p:cNvSpPr txBox="1">
              <a:spLocks noChangeArrowheads="1"/>
            </p:cNvSpPr>
            <p:nvPr/>
          </p:nvSpPr>
          <p:spPr bwMode="auto">
            <a:xfrm>
              <a:off x="5227653" y="3820556"/>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rPr>
                <a:t>O</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endParaRPr>
            </a:p>
          </p:txBody>
        </p:sp>
        <p:sp>
          <p:nvSpPr>
            <p:cNvPr id="57" name="TextBox 6"/>
            <p:cNvSpPr txBox="1">
              <a:spLocks noChangeArrowheads="1"/>
            </p:cNvSpPr>
            <p:nvPr/>
          </p:nvSpPr>
          <p:spPr bwMode="auto">
            <a:xfrm>
              <a:off x="1552606" y="4032646"/>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a:t>
              </a:r>
            </a:p>
          </p:txBody>
        </p:sp>
        <p:sp>
          <p:nvSpPr>
            <p:cNvPr id="58" name="文本框 57"/>
            <p:cNvSpPr txBox="1"/>
            <p:nvPr/>
          </p:nvSpPr>
          <p:spPr>
            <a:xfrm>
              <a:off x="6560533" y="3943647"/>
              <a:ext cx="2339102"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rgbClr val="FF4731"/>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grpSp>
      <p:grpSp>
        <p:nvGrpSpPr>
          <p:cNvPr id="59" name="组合 58"/>
          <p:cNvGrpSpPr/>
          <p:nvPr/>
        </p:nvGrpSpPr>
        <p:grpSpPr>
          <a:xfrm>
            <a:off x="3391890" y="2689486"/>
            <a:ext cx="7247504" cy="1072952"/>
            <a:chOff x="3391890" y="2689486"/>
            <a:chExt cx="7247504" cy="1072952"/>
          </a:xfrm>
        </p:grpSpPr>
        <p:sp>
          <p:nvSpPr>
            <p:cNvPr id="60" name="任意多边形 20"/>
            <p:cNvSpPr/>
            <p:nvPr/>
          </p:nvSpPr>
          <p:spPr>
            <a:xfrm rot="1864238">
              <a:off x="5731832" y="268948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chemeClr val="tx1">
                    <a:lumMod val="65000"/>
                    <a:lumOff val="35000"/>
                  </a:schemeClr>
                </a:solidFill>
                <a:effectLst/>
                <a:uLnTx/>
                <a:uFillTx/>
                <a:latin typeface="阿里巴巴普惠体 R" panose="00020600040101010101" charset="-122"/>
                <a:ea typeface="思源黑体 CN Light" panose="020B0300000000000000" pitchFamily="34" charset="-122"/>
                <a:cs typeface="+mn-ea"/>
              </a:endParaRPr>
            </a:p>
          </p:txBody>
        </p:sp>
        <p:sp>
          <p:nvSpPr>
            <p:cNvPr id="61" name="TextBox 6"/>
            <p:cNvSpPr txBox="1">
              <a:spLocks noChangeArrowheads="1"/>
            </p:cNvSpPr>
            <p:nvPr/>
          </p:nvSpPr>
          <p:spPr bwMode="auto">
            <a:xfrm>
              <a:off x="5776103" y="2860171"/>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rPr>
                <a:t>W</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endParaRPr>
            </a:p>
          </p:txBody>
        </p:sp>
        <p:sp>
          <p:nvSpPr>
            <p:cNvPr id="62" name="TextBox 6"/>
            <p:cNvSpPr txBox="1">
              <a:spLocks noChangeArrowheads="1"/>
            </p:cNvSpPr>
            <p:nvPr/>
          </p:nvSpPr>
          <p:spPr bwMode="auto">
            <a:xfrm>
              <a:off x="7192689" y="2767436"/>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a:t>
              </a:r>
            </a:p>
          </p:txBody>
        </p:sp>
        <p:sp>
          <p:nvSpPr>
            <p:cNvPr id="63" name="文本框 62"/>
            <p:cNvSpPr txBox="1"/>
            <p:nvPr/>
          </p:nvSpPr>
          <p:spPr>
            <a:xfrm>
              <a:off x="3391890" y="2939893"/>
              <a:ext cx="2339102"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grpSp>
      <p:grpSp>
        <p:nvGrpSpPr>
          <p:cNvPr id="64" name="组合 63"/>
          <p:cNvGrpSpPr/>
          <p:nvPr/>
        </p:nvGrpSpPr>
        <p:grpSpPr>
          <a:xfrm>
            <a:off x="3391890" y="4648076"/>
            <a:ext cx="7247504" cy="1162563"/>
            <a:chOff x="3391890" y="4648076"/>
            <a:chExt cx="7247504" cy="1162563"/>
          </a:xfrm>
        </p:grpSpPr>
        <p:sp>
          <p:nvSpPr>
            <p:cNvPr id="65" name="任意多边形 22"/>
            <p:cNvSpPr/>
            <p:nvPr/>
          </p:nvSpPr>
          <p:spPr>
            <a:xfrm rot="1864238">
              <a:off x="5731830" y="464807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chemeClr val="tx1">
                    <a:lumMod val="65000"/>
                    <a:lumOff val="35000"/>
                  </a:schemeClr>
                </a:solidFill>
                <a:effectLst/>
                <a:uLnTx/>
                <a:uFillTx/>
                <a:latin typeface="阿里巴巴普惠体 R" panose="00020600040101010101" charset="-122"/>
                <a:ea typeface="思源黑体 CN Light" panose="020B0300000000000000" pitchFamily="34" charset="-122"/>
                <a:cs typeface="+mn-ea"/>
              </a:endParaRPr>
            </a:p>
          </p:txBody>
        </p:sp>
        <p:sp>
          <p:nvSpPr>
            <p:cNvPr id="66" name="TextBox 6"/>
            <p:cNvSpPr txBox="1">
              <a:spLocks noChangeArrowheads="1"/>
            </p:cNvSpPr>
            <p:nvPr/>
          </p:nvSpPr>
          <p:spPr bwMode="auto">
            <a:xfrm>
              <a:off x="5776101" y="4799852"/>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rPr>
                <a:t>T</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endParaRPr>
            </a:p>
          </p:txBody>
        </p:sp>
        <p:sp>
          <p:nvSpPr>
            <p:cNvPr id="67" name="TextBox 6"/>
            <p:cNvSpPr txBox="1">
              <a:spLocks noChangeArrowheads="1"/>
            </p:cNvSpPr>
            <p:nvPr/>
          </p:nvSpPr>
          <p:spPr bwMode="auto">
            <a:xfrm>
              <a:off x="7192689" y="5105510"/>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a:t>
              </a:r>
            </a:p>
          </p:txBody>
        </p:sp>
        <p:sp>
          <p:nvSpPr>
            <p:cNvPr id="68" name="文本框 67"/>
            <p:cNvSpPr txBox="1"/>
            <p:nvPr/>
          </p:nvSpPr>
          <p:spPr>
            <a:xfrm>
              <a:off x="3391890" y="4932400"/>
              <a:ext cx="2339102"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grpSp>
      <p:grpSp>
        <p:nvGrpSpPr>
          <p:cNvPr id="32" name="组合 31"/>
          <p:cNvGrpSpPr/>
          <p:nvPr/>
        </p:nvGrpSpPr>
        <p:grpSpPr>
          <a:xfrm>
            <a:off x="279539" y="255057"/>
            <a:ext cx="2259002" cy="505248"/>
            <a:chOff x="279539" y="255057"/>
            <a:chExt cx="2259002" cy="505248"/>
          </a:xfrm>
        </p:grpSpPr>
        <p:grpSp>
          <p:nvGrpSpPr>
            <p:cNvPr id="33" name="组合 32"/>
            <p:cNvGrpSpPr/>
            <p:nvPr/>
          </p:nvGrpSpPr>
          <p:grpSpPr>
            <a:xfrm>
              <a:off x="279539" y="255057"/>
              <a:ext cx="617370" cy="486918"/>
              <a:chOff x="279539" y="255057"/>
              <a:chExt cx="617370" cy="486918"/>
            </a:xfrm>
          </p:grpSpPr>
          <p:sp>
            <p:nvSpPr>
              <p:cNvPr id="37" name="椭圆 36"/>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8" name="文本框 37"/>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34" name="组合 33"/>
            <p:cNvGrpSpPr/>
            <p:nvPr/>
          </p:nvGrpSpPr>
          <p:grpSpPr>
            <a:xfrm>
              <a:off x="893612" y="256216"/>
              <a:ext cx="1644929" cy="504089"/>
              <a:chOff x="1237667" y="256216"/>
              <a:chExt cx="1644929" cy="504089"/>
            </a:xfrm>
          </p:grpSpPr>
          <p:sp>
            <p:nvSpPr>
              <p:cNvPr id="35" name="文本框 34"/>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读书收获</a:t>
                </a:r>
              </a:p>
            </p:txBody>
          </p:sp>
          <p:sp>
            <p:nvSpPr>
              <p:cNvPr id="36" name="文本框 35"/>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HARVEST</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41" name="文本框 40"/>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6514" y="2684769"/>
            <a:ext cx="17286111" cy="4946507"/>
            <a:chOff x="-46514" y="2684769"/>
            <a:chExt cx="17286111" cy="4946507"/>
          </a:xfrm>
        </p:grpSpPr>
        <p:sp>
          <p:nvSpPr>
            <p:cNvPr id="12" name="任意多边形: 形状 11"/>
            <p:cNvSpPr/>
            <p:nvPr/>
          </p:nvSpPr>
          <p:spPr>
            <a:xfrm rot="21282637">
              <a:off x="5544744" y="4392687"/>
              <a:ext cx="4236776" cy="2037819"/>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5" name="任意多边形: 形状 4"/>
            <p:cNvSpPr/>
            <p:nvPr/>
          </p:nvSpPr>
          <p:spPr>
            <a:xfrm rot="21282637">
              <a:off x="4328013" y="5620605"/>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 name="任意多边形: 形状 1"/>
            <p:cNvSpPr/>
            <p:nvPr/>
          </p:nvSpPr>
          <p:spPr>
            <a:xfrm rot="21282637">
              <a:off x="6587844" y="2684769"/>
              <a:ext cx="10651753" cy="4946507"/>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700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3" name="任意多边形: 形状 2"/>
            <p:cNvSpPr/>
            <p:nvPr/>
          </p:nvSpPr>
          <p:spPr>
            <a:xfrm rot="21282637">
              <a:off x="-46514" y="5661829"/>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4" name="任意多边形: 形状 3"/>
            <p:cNvSpPr/>
            <p:nvPr/>
          </p:nvSpPr>
          <p:spPr>
            <a:xfrm rot="21282637">
              <a:off x="2845055" y="6120760"/>
              <a:ext cx="2530630" cy="94611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6" name="组合 5"/>
          <p:cNvGrpSpPr/>
          <p:nvPr/>
        </p:nvGrpSpPr>
        <p:grpSpPr>
          <a:xfrm>
            <a:off x="973474" y="1251640"/>
            <a:ext cx="8051247" cy="2744788"/>
            <a:chOff x="926689" y="415007"/>
            <a:chExt cx="8051247" cy="2744788"/>
          </a:xfrm>
        </p:grpSpPr>
        <p:sp>
          <p:nvSpPr>
            <p:cNvPr id="7" name="矩形 6"/>
            <p:cNvSpPr/>
            <p:nvPr/>
          </p:nvSpPr>
          <p:spPr>
            <a:xfrm>
              <a:off x="926689" y="415007"/>
              <a:ext cx="8051247" cy="1862048"/>
            </a:xfrm>
            <a:prstGeom prst="rect">
              <a:avLst/>
            </a:prstGeom>
          </p:spPr>
          <p:txBody>
            <a:bodyPr wrap="square">
              <a:spAutoFit/>
            </a:bodyPr>
            <a:lstStyle/>
            <a:p>
              <a:pPr lvl="0"/>
              <a:r>
                <a:rPr lang="zh-CN" altLang="en-US" sz="11500" dirty="0">
                  <a:solidFill>
                    <a:srgbClr val="FF8787"/>
                  </a:solidFill>
                  <a:latin typeface="阿里巴巴普惠体 R" panose="00020600040101010101" charset="-122"/>
                  <a:ea typeface="阿里巴巴普惠体 R" panose="00020600040101010101" charset="-122"/>
                  <a:cs typeface="阿里巴巴普惠体 R" panose="00020600040101010101" charset="-122"/>
                </a:rPr>
                <a:t>感谢聆听</a:t>
              </a:r>
            </a:p>
          </p:txBody>
        </p:sp>
        <p:sp>
          <p:nvSpPr>
            <p:cNvPr id="8" name="矩形 7"/>
            <p:cNvSpPr/>
            <p:nvPr/>
          </p:nvSpPr>
          <p:spPr>
            <a:xfrm>
              <a:off x="991153" y="2187029"/>
              <a:ext cx="6781800" cy="307777"/>
            </a:xfrm>
            <a:prstGeom prst="rect">
              <a:avLst/>
            </a:prstGeom>
          </p:spPr>
          <p:txBody>
            <a:bodyPr wrap="square">
              <a:spAutoFit/>
            </a:bodyPr>
            <a:lstStyle/>
            <a:p>
              <a:pPr lvl="0" algn="dist"/>
              <a:r>
                <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PINK LITTLE FRESH BOOK SHARING PPT</a:t>
              </a:r>
            </a:p>
          </p:txBody>
        </p:sp>
        <p:cxnSp>
          <p:nvCxnSpPr>
            <p:cNvPr id="9" name="直接连接符 8"/>
            <p:cNvCxnSpPr/>
            <p:nvPr/>
          </p:nvCxnSpPr>
          <p:spPr>
            <a:xfrm>
              <a:off x="1074277" y="2583706"/>
              <a:ext cx="77851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65041" y="2853090"/>
              <a:ext cx="3819097" cy="306705"/>
            </a:xfrm>
            <a:prstGeom prst="rect">
              <a:avLst/>
            </a:prstGeom>
            <a:ln>
              <a:solidFill>
                <a:schemeClr val="tx1"/>
              </a:solidFill>
            </a:ln>
          </p:spPr>
          <p:txBody>
            <a:bodyPr wrap="square">
              <a:spAutoFit/>
            </a:bodyPr>
            <a:lstStyle/>
            <a:p>
              <a:pPr lvl="0" algn="dist"/>
              <a:r>
                <a:rPr lang="zh-CN" altLang="en-US" sz="1400">
                  <a:latin typeface="思源黑体 CN Light" panose="020B0300000000000000" pitchFamily="34" charset="-122"/>
                  <a:ea typeface="思源黑体 CN Light" panose="020B0300000000000000" pitchFamily="34" charset="-122"/>
                  <a:cs typeface="阿里巴巴普惠体 R" panose="00020600040101010101" charset="-122"/>
                </a:rPr>
                <a:t>汇报人：</a:t>
              </a:r>
              <a:r>
                <a:rPr lang="en-US" altLang="zh-CN" sz="1400">
                  <a:latin typeface="思源黑体 CN Light" panose="020B0300000000000000" pitchFamily="34" charset="-122"/>
                  <a:ea typeface="思源黑体 CN Light" panose="020B0300000000000000" pitchFamily="34" charset="-122"/>
                  <a:cs typeface="阿里巴巴普惠体 R" panose="00020600040101010101" charset="-122"/>
                </a:rPr>
                <a:t>xiazaii  </a:t>
              </a:r>
              <a:r>
                <a:rPr lang="zh-CN" altLang="en-US" sz="1400">
                  <a:latin typeface="思源黑体 CN Light" panose="020B0300000000000000" pitchFamily="34" charset="-122"/>
                  <a:ea typeface="思源黑体 CN Light" panose="020B0300000000000000" pitchFamily="34" charset="-122"/>
                  <a:cs typeface="阿里巴巴普惠体 R" panose="00020600040101010101" charset="-122"/>
                </a:rPr>
                <a:t>汇报时间</a:t>
              </a:r>
              <a:r>
                <a:rPr lang="en-US" altLang="zh-CN" sz="1400">
                  <a:latin typeface="思源黑体 CN Light" panose="020B0300000000000000" pitchFamily="34" charset="-122"/>
                  <a:ea typeface="思源黑体 CN Light" panose="020B0300000000000000" pitchFamily="34" charset="-122"/>
                  <a:cs typeface="阿里巴巴普惠体 R" panose="00020600040101010101" charset="-122"/>
                </a:rPr>
                <a:t>:20XX.XXX</a:t>
              </a:r>
              <a:endParaRPr lang="zh-CN" altLang="en-US" sz="1400" dirty="0">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sp>
        <p:nvSpPr>
          <p:cNvPr id="11" name="任意多边形: 形状 10"/>
          <p:cNvSpPr/>
          <p:nvPr/>
        </p:nvSpPr>
        <p:spPr>
          <a:xfrm rot="12276537">
            <a:off x="10596179" y="-322498"/>
            <a:ext cx="2530630" cy="94611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6000">
                <a:srgbClr val="FF8787"/>
              </a:gs>
              <a:gs pos="8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3" name="文本框 12"/>
          <p:cNvSpPr txBox="1"/>
          <p:nvPr/>
        </p:nvSpPr>
        <p:spPr>
          <a:xfrm>
            <a:off x="276789" y="267274"/>
            <a:ext cx="980511" cy="646331"/>
          </a:xfrm>
          <a:prstGeom prst="rect">
            <a:avLst/>
          </a:prstGeom>
          <a:noFill/>
        </p:spPr>
        <p:txBody>
          <a:bodyPr wrap="square" rtlCol="0">
            <a:spAutoFit/>
          </a:bodyPr>
          <a:lstStyle/>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rot="5082637">
            <a:off x="-4945277" y="-2788096"/>
            <a:ext cx="10651753" cy="4946507"/>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82000">
                <a:srgbClr val="FF8787"/>
              </a:gs>
              <a:gs pos="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nvGrpSpPr>
          <p:cNvPr id="48" name="组合 47"/>
          <p:cNvGrpSpPr/>
          <p:nvPr/>
        </p:nvGrpSpPr>
        <p:grpSpPr>
          <a:xfrm>
            <a:off x="10003403" y="-871985"/>
            <a:ext cx="3395485" cy="1950606"/>
            <a:chOff x="9947984" y="-625557"/>
            <a:chExt cx="3395485" cy="1950606"/>
          </a:xfrm>
        </p:grpSpPr>
        <p:sp>
          <p:nvSpPr>
            <p:cNvPr id="11" name="任意多边形: 形状 10"/>
            <p:cNvSpPr/>
            <p:nvPr/>
          </p:nvSpPr>
          <p:spPr>
            <a:xfrm rot="12276537">
              <a:off x="9947984" y="-625557"/>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5" name="文本框 14"/>
            <p:cNvSpPr txBox="1"/>
            <p:nvPr/>
          </p:nvSpPr>
          <p:spPr>
            <a:xfrm>
              <a:off x="11128476" y="372840"/>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nvGrpSpPr>
          <p:cNvPr id="19" name="组合 18"/>
          <p:cNvGrpSpPr/>
          <p:nvPr/>
        </p:nvGrpSpPr>
        <p:grpSpPr>
          <a:xfrm>
            <a:off x="5438867" y="404880"/>
            <a:ext cx="1742880" cy="1436218"/>
            <a:chOff x="2361385" y="396059"/>
            <a:chExt cx="2752519" cy="2268211"/>
          </a:xfrm>
        </p:grpSpPr>
        <p:sp>
          <p:nvSpPr>
            <p:cNvPr id="20" name="文本框 19"/>
            <p:cNvSpPr txBox="1"/>
            <p:nvPr/>
          </p:nvSpPr>
          <p:spPr>
            <a:xfrm>
              <a:off x="2361385" y="396059"/>
              <a:ext cx="1415772" cy="1569660"/>
            </a:xfrm>
            <a:prstGeom prst="rect">
              <a:avLst/>
            </a:prstGeom>
            <a:noFill/>
          </p:spPr>
          <p:txBody>
            <a:bodyPr wrap="none" rtlCol="0">
              <a:spAutoFit/>
            </a:bodyPr>
            <a:lstStyle/>
            <a:p>
              <a:pPr algn="ctr"/>
              <a:r>
                <a:rPr lang="zh-CN" altLang="en-US" sz="9600" dirty="0">
                  <a:solidFill>
                    <a:srgbClr val="FF7171"/>
                  </a:solidFill>
                  <a:effectLst>
                    <a:outerShdw dist="25400" dir="2700000" algn="tl">
                      <a:srgbClr val="000000">
                        <a:alpha val="20000"/>
                      </a:srgbClr>
                    </a:outerShdw>
                  </a:effectLst>
                  <a:latin typeface="阿里巴巴普惠体 R" panose="00020600040101010101" charset="-122"/>
                  <a:ea typeface="阿里巴巴普惠体 R" panose="00020600040101010101" charset="-122"/>
                  <a:cs typeface="阿里巴巴普惠体 R" panose="00020600040101010101" charset="-122"/>
                </a:rPr>
                <a:t>目</a:t>
              </a:r>
            </a:p>
          </p:txBody>
        </p:sp>
        <p:sp>
          <p:nvSpPr>
            <p:cNvPr id="21" name="文本框 24"/>
            <p:cNvSpPr txBox="1"/>
            <p:nvPr/>
          </p:nvSpPr>
          <p:spPr>
            <a:xfrm>
              <a:off x="3800724" y="1217720"/>
              <a:ext cx="1313180" cy="144655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800" dirty="0">
                  <a:solidFill>
                    <a:srgbClr val="FF7171"/>
                  </a:solidFill>
                  <a:effectLst>
                    <a:outerShdw dist="25400" dir="2700000" algn="tl">
                      <a:srgbClr val="000000">
                        <a:alpha val="20000"/>
                      </a:srgbClr>
                    </a:outerShdw>
                  </a:effectLst>
                  <a:latin typeface="阿里巴巴普惠体 R" panose="00020600040101010101" charset="-122"/>
                  <a:ea typeface="阿里巴巴普惠体 R" panose="00020600040101010101" charset="-122"/>
                  <a:cs typeface="阿里巴巴普惠体 R" panose="00020600040101010101" charset="-122"/>
                </a:rPr>
                <a:t>录</a:t>
              </a:r>
            </a:p>
          </p:txBody>
        </p:sp>
      </p:grpSp>
      <p:grpSp>
        <p:nvGrpSpPr>
          <p:cNvPr id="4" name="组合 3"/>
          <p:cNvGrpSpPr/>
          <p:nvPr/>
        </p:nvGrpSpPr>
        <p:grpSpPr>
          <a:xfrm>
            <a:off x="2962609" y="2710922"/>
            <a:ext cx="2872068" cy="634445"/>
            <a:chOff x="5267175" y="1862186"/>
            <a:chExt cx="2872068" cy="634445"/>
          </a:xfrm>
        </p:grpSpPr>
        <p:sp>
          <p:nvSpPr>
            <p:cNvPr id="23" name="椭圆 22"/>
            <p:cNvSpPr/>
            <p:nvPr/>
          </p:nvSpPr>
          <p:spPr>
            <a:xfrm>
              <a:off x="5285808" y="1862186"/>
              <a:ext cx="591993" cy="5919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4" name="文本框 23"/>
            <p:cNvSpPr txBox="1"/>
            <p:nvPr/>
          </p:nvSpPr>
          <p:spPr>
            <a:xfrm>
              <a:off x="5267175" y="1984995"/>
              <a:ext cx="617370" cy="368426"/>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5" name="文本框 24"/>
            <p:cNvSpPr txBox="1"/>
            <p:nvPr/>
          </p:nvSpPr>
          <p:spPr>
            <a:xfrm>
              <a:off x="6380563" y="1872581"/>
              <a:ext cx="1533462"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读书计划</a:t>
              </a:r>
            </a:p>
          </p:txBody>
        </p:sp>
        <p:sp>
          <p:nvSpPr>
            <p:cNvPr id="26" name="文本框 25"/>
            <p:cNvSpPr txBox="1"/>
            <p:nvPr/>
          </p:nvSpPr>
          <p:spPr>
            <a:xfrm>
              <a:off x="6155345" y="2262822"/>
              <a:ext cx="1983898" cy="233809"/>
            </a:xfrm>
            <a:prstGeom prst="rect">
              <a:avLst/>
            </a:prstGeom>
            <a:noFill/>
          </p:spPr>
          <p:txBody>
            <a:bodyPr wrap="square" rtlCol="0">
              <a:spAutoFit/>
            </a:bodyPr>
            <a:lstStyle/>
            <a:p>
              <a:pPr algn="dist"/>
              <a:r>
                <a:rPr lang="en-US" altLang="zh-CN" sz="9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READING PLAN</a:t>
              </a:r>
              <a:endParaRPr lang="zh-CN" altLang="en-US" sz="9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7" name="组合 6"/>
          <p:cNvGrpSpPr/>
          <p:nvPr/>
        </p:nvGrpSpPr>
        <p:grpSpPr>
          <a:xfrm>
            <a:off x="2962609" y="4038540"/>
            <a:ext cx="2872067" cy="654827"/>
            <a:chOff x="5267175" y="2883652"/>
            <a:chExt cx="2872067" cy="654827"/>
          </a:xfrm>
        </p:grpSpPr>
        <p:sp>
          <p:nvSpPr>
            <p:cNvPr id="45" name="文本框 44"/>
            <p:cNvSpPr txBox="1"/>
            <p:nvPr/>
          </p:nvSpPr>
          <p:spPr>
            <a:xfrm>
              <a:off x="6380562" y="2883652"/>
              <a:ext cx="1533462" cy="400110"/>
            </a:xfrm>
            <a:prstGeom prst="rect">
              <a:avLst/>
            </a:prstGeom>
            <a:noFill/>
          </p:spPr>
          <p:txBody>
            <a:bodyPr wrap="square" rtlCol="0">
              <a:spAutoFit/>
            </a:bodyPr>
            <a:lstStyle/>
            <a:p>
              <a:pPr algn="dist"/>
              <a:r>
                <a:rPr lang="zh-CN" altLang="en-US" sz="2000" dirty="0">
                  <a:solidFill>
                    <a:srgbClr val="FF4731"/>
                  </a:solidFill>
                  <a:latin typeface="胡晓波男神体" panose="02010600030101010101" pitchFamily="2" charset="-122"/>
                  <a:ea typeface="胡晓波男神体" panose="02010600030101010101" pitchFamily="2" charset="-122"/>
                  <a:cs typeface="胡晓波男神体" panose="02010600030101010101" pitchFamily="2" charset="-122"/>
                </a:rPr>
                <a:t>读书疑问</a:t>
              </a:r>
            </a:p>
          </p:txBody>
        </p:sp>
        <p:sp>
          <p:nvSpPr>
            <p:cNvPr id="28" name="椭圆 27"/>
            <p:cNvSpPr/>
            <p:nvPr/>
          </p:nvSpPr>
          <p:spPr>
            <a:xfrm>
              <a:off x="5285808" y="2907011"/>
              <a:ext cx="591993" cy="591993"/>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9" name="文本框 28"/>
            <p:cNvSpPr txBox="1"/>
            <p:nvPr/>
          </p:nvSpPr>
          <p:spPr>
            <a:xfrm>
              <a:off x="5267175" y="3024933"/>
              <a:ext cx="617370" cy="368426"/>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1" name="文本框 30"/>
            <p:cNvSpPr txBox="1"/>
            <p:nvPr/>
          </p:nvSpPr>
          <p:spPr>
            <a:xfrm>
              <a:off x="6155344" y="3307647"/>
              <a:ext cx="1983898" cy="230832"/>
            </a:xfrm>
            <a:prstGeom prst="rect">
              <a:avLst/>
            </a:prstGeom>
            <a:noFill/>
          </p:spPr>
          <p:txBody>
            <a:bodyPr wrap="square" rtlCol="0">
              <a:spAutoFit/>
            </a:bodyPr>
            <a:lstStyle/>
            <a:p>
              <a:pPr algn="dist"/>
              <a:r>
                <a:rPr lang="en-US" altLang="zh-CN" sz="9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QUESTIONS</a:t>
              </a:r>
              <a:endParaRPr lang="zh-CN" altLang="en-US" sz="9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
        <p:nvSpPr>
          <p:cNvPr id="43" name="任意多边形: 形状 42"/>
          <p:cNvSpPr/>
          <p:nvPr/>
        </p:nvSpPr>
        <p:spPr>
          <a:xfrm rot="21282637">
            <a:off x="7787885" y="5315595"/>
            <a:ext cx="4236776" cy="2037819"/>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44" name="任意多边形: 形状 43"/>
          <p:cNvSpPr/>
          <p:nvPr/>
        </p:nvSpPr>
        <p:spPr>
          <a:xfrm rot="21282637">
            <a:off x="4460493" y="5569010"/>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46" name="任意多边形: 形状 45"/>
          <p:cNvSpPr/>
          <p:nvPr/>
        </p:nvSpPr>
        <p:spPr>
          <a:xfrm rot="21282637">
            <a:off x="-455403" y="5631277"/>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47" name="任意多边形: 形状 46"/>
          <p:cNvSpPr/>
          <p:nvPr/>
        </p:nvSpPr>
        <p:spPr>
          <a:xfrm rot="21282637">
            <a:off x="2628017" y="6077329"/>
            <a:ext cx="2530630" cy="94611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5" name="组合 4"/>
          <p:cNvGrpSpPr/>
          <p:nvPr/>
        </p:nvGrpSpPr>
        <p:grpSpPr>
          <a:xfrm>
            <a:off x="6606813" y="2712411"/>
            <a:ext cx="2881044" cy="631468"/>
            <a:chOff x="8510219" y="1863675"/>
            <a:chExt cx="2881044" cy="631468"/>
          </a:xfrm>
        </p:grpSpPr>
        <p:sp>
          <p:nvSpPr>
            <p:cNvPr id="33" name="椭圆 32"/>
            <p:cNvSpPr/>
            <p:nvPr/>
          </p:nvSpPr>
          <p:spPr>
            <a:xfrm>
              <a:off x="8528852" y="1863675"/>
              <a:ext cx="591993" cy="5919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4" name="文本框 33"/>
            <p:cNvSpPr txBox="1"/>
            <p:nvPr/>
          </p:nvSpPr>
          <p:spPr>
            <a:xfrm>
              <a:off x="8510219" y="1981597"/>
              <a:ext cx="617370" cy="368426"/>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6" name="文本框 35"/>
            <p:cNvSpPr txBox="1"/>
            <p:nvPr/>
          </p:nvSpPr>
          <p:spPr>
            <a:xfrm>
              <a:off x="9405814" y="2264311"/>
              <a:ext cx="1985449" cy="230832"/>
            </a:xfrm>
            <a:prstGeom prst="rect">
              <a:avLst/>
            </a:prstGeom>
            <a:noFill/>
          </p:spPr>
          <p:txBody>
            <a:bodyPr wrap="square" rtlCol="0">
              <a:spAutoFit/>
            </a:bodyPr>
            <a:lstStyle/>
            <a:p>
              <a:pPr algn="dist"/>
              <a:r>
                <a:rPr lang="en-US" altLang="zh-CN" sz="9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READING CONTENTS</a:t>
              </a:r>
              <a:endParaRPr lang="zh-CN" altLang="en-US" sz="9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2" name="文本框 41"/>
            <p:cNvSpPr txBox="1"/>
            <p:nvPr/>
          </p:nvSpPr>
          <p:spPr>
            <a:xfrm>
              <a:off x="9627429" y="1866305"/>
              <a:ext cx="1533462" cy="400110"/>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读书内容</a:t>
              </a:r>
            </a:p>
          </p:txBody>
        </p:sp>
      </p:grpSp>
      <p:grpSp>
        <p:nvGrpSpPr>
          <p:cNvPr id="8" name="组合 7"/>
          <p:cNvGrpSpPr/>
          <p:nvPr/>
        </p:nvGrpSpPr>
        <p:grpSpPr>
          <a:xfrm>
            <a:off x="6606813" y="4032263"/>
            <a:ext cx="2881043" cy="662592"/>
            <a:chOff x="8510219" y="2877375"/>
            <a:chExt cx="2881043" cy="662592"/>
          </a:xfrm>
        </p:grpSpPr>
        <p:sp>
          <p:nvSpPr>
            <p:cNvPr id="38" name="椭圆 37"/>
            <p:cNvSpPr/>
            <p:nvPr/>
          </p:nvSpPr>
          <p:spPr>
            <a:xfrm>
              <a:off x="8528852" y="2905522"/>
              <a:ext cx="591993" cy="591993"/>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9" name="文本框 38"/>
            <p:cNvSpPr txBox="1"/>
            <p:nvPr/>
          </p:nvSpPr>
          <p:spPr>
            <a:xfrm>
              <a:off x="8510219" y="3034614"/>
              <a:ext cx="617370" cy="368426"/>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1" name="文本框 40"/>
            <p:cNvSpPr txBox="1"/>
            <p:nvPr/>
          </p:nvSpPr>
          <p:spPr>
            <a:xfrm>
              <a:off x="9405814" y="3306158"/>
              <a:ext cx="1985448" cy="233809"/>
            </a:xfrm>
            <a:prstGeom prst="rect">
              <a:avLst/>
            </a:prstGeom>
            <a:noFill/>
          </p:spPr>
          <p:txBody>
            <a:bodyPr wrap="square" rtlCol="0">
              <a:spAutoFit/>
            </a:bodyPr>
            <a:lstStyle/>
            <a:p>
              <a:pPr algn="dist"/>
              <a:r>
                <a:rPr lang="en-US" altLang="zh-CN" sz="9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HARVEST</a:t>
              </a:r>
              <a:endParaRPr lang="zh-CN" altLang="en-US" sz="9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9" name="文本框 48"/>
            <p:cNvSpPr txBox="1"/>
            <p:nvPr/>
          </p:nvSpPr>
          <p:spPr>
            <a:xfrm>
              <a:off x="9627429" y="2877375"/>
              <a:ext cx="1533462" cy="400110"/>
            </a:xfrm>
            <a:prstGeom prst="rect">
              <a:avLst/>
            </a:prstGeom>
            <a:noFill/>
          </p:spPr>
          <p:txBody>
            <a:bodyPr wrap="square" rtlCol="0">
              <a:spAutoFit/>
            </a:bodyPr>
            <a:lstStyle/>
            <a:p>
              <a:pPr algn="dist"/>
              <a:r>
                <a:rPr lang="zh-CN" altLang="en-US" sz="2000" dirty="0">
                  <a:solidFill>
                    <a:srgbClr val="FF4731"/>
                  </a:solidFill>
                  <a:latin typeface="胡晓波男神体" panose="02010600030101010101" pitchFamily="2" charset="-122"/>
                  <a:ea typeface="胡晓波男神体" panose="02010600030101010101" pitchFamily="2" charset="-122"/>
                  <a:cs typeface="胡晓波男神体" panose="02010600030101010101" pitchFamily="2" charset="-122"/>
                </a:rPr>
                <a:t>读书收获</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0" y="1778000"/>
            <a:ext cx="12192000" cy="5361354"/>
          </a:xfrm>
          <a:custGeom>
            <a:avLst/>
            <a:gdLst>
              <a:gd name="connsiteX0" fmla="*/ 7771080 w 12192000"/>
              <a:gd name="connsiteY0" fmla="*/ 24 h 5824307"/>
              <a:gd name="connsiteX1" fmla="*/ 10305143 w 12192000"/>
              <a:gd name="connsiteY1" fmla="*/ 1200336 h 5824307"/>
              <a:gd name="connsiteX2" fmla="*/ 12139062 w 12192000"/>
              <a:gd name="connsiteY2" fmla="*/ 291942 h 5824307"/>
              <a:gd name="connsiteX3" fmla="*/ 12192000 w 12192000"/>
              <a:gd name="connsiteY3" fmla="*/ 279905 h 5824307"/>
              <a:gd name="connsiteX4" fmla="*/ 12192000 w 12192000"/>
              <a:gd name="connsiteY4" fmla="*/ 5824307 h 5824307"/>
              <a:gd name="connsiteX5" fmla="*/ 6436818 w 12192000"/>
              <a:gd name="connsiteY5" fmla="*/ 5824307 h 5824307"/>
              <a:gd name="connsiteX6" fmla="*/ 6096001 w 12192000"/>
              <a:gd name="connsiteY6" fmla="*/ 5824307 h 5824307"/>
              <a:gd name="connsiteX7" fmla="*/ 0 w 12192000"/>
              <a:gd name="connsiteY7" fmla="*/ 5824307 h 5824307"/>
              <a:gd name="connsiteX8" fmla="*/ 0 w 12192000"/>
              <a:gd name="connsiteY8" fmla="*/ 4228709 h 5824307"/>
              <a:gd name="connsiteX9" fmla="*/ 79735 w 12192000"/>
              <a:gd name="connsiteY9" fmla="*/ 4261017 h 5824307"/>
              <a:gd name="connsiteX10" fmla="*/ 1885950 w 12192000"/>
              <a:gd name="connsiteY10" fmla="*/ 4319357 h 5824307"/>
              <a:gd name="connsiteX11" fmla="*/ 5109937 w 12192000"/>
              <a:gd name="connsiteY11" fmla="*/ 1295378 h 5824307"/>
              <a:gd name="connsiteX12" fmla="*/ 7771080 w 12192000"/>
              <a:gd name="connsiteY12" fmla="*/ 24 h 582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824307">
                <a:moveTo>
                  <a:pt x="7771080" y="24"/>
                </a:moveTo>
                <a:cubicBezTo>
                  <a:pt x="8708081" y="-3475"/>
                  <a:pt x="9659867" y="363570"/>
                  <a:pt x="10305143" y="1200336"/>
                </a:cubicBezTo>
                <a:cubicBezTo>
                  <a:pt x="10855722" y="751855"/>
                  <a:pt x="11489682" y="454767"/>
                  <a:pt x="12139062" y="291942"/>
                </a:cubicBezTo>
                <a:lnTo>
                  <a:pt x="12192000" y="279905"/>
                </a:lnTo>
                <a:lnTo>
                  <a:pt x="12192000" y="5824307"/>
                </a:lnTo>
                <a:lnTo>
                  <a:pt x="6436818" y="5824307"/>
                </a:lnTo>
                <a:lnTo>
                  <a:pt x="6096001" y="5824307"/>
                </a:lnTo>
                <a:lnTo>
                  <a:pt x="0" y="5824307"/>
                </a:lnTo>
                <a:lnTo>
                  <a:pt x="0" y="4228709"/>
                </a:lnTo>
                <a:lnTo>
                  <a:pt x="79735" y="4261017"/>
                </a:lnTo>
                <a:cubicBezTo>
                  <a:pt x="639267" y="4465209"/>
                  <a:pt x="1313656" y="4552721"/>
                  <a:pt x="1885950" y="4319357"/>
                </a:cubicBezTo>
                <a:cubicBezTo>
                  <a:pt x="2763006" y="3840762"/>
                  <a:pt x="4114566" y="2262010"/>
                  <a:pt x="5109937" y="1295378"/>
                </a:cubicBezTo>
                <a:cubicBezTo>
                  <a:pt x="5666193" y="483898"/>
                  <a:pt x="6709142" y="3990"/>
                  <a:pt x="7771080" y="24"/>
                </a:cubicBezTo>
                <a:close/>
              </a:path>
            </a:pathLst>
          </a:custGeom>
          <a:gradFill>
            <a:gsLst>
              <a:gs pos="82000">
                <a:srgbClr val="FF8787"/>
              </a:gs>
              <a:gs pos="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nvGrpSpPr>
          <p:cNvPr id="5" name="组合 4"/>
          <p:cNvGrpSpPr/>
          <p:nvPr/>
        </p:nvGrpSpPr>
        <p:grpSpPr>
          <a:xfrm>
            <a:off x="677794" y="3184445"/>
            <a:ext cx="5732531" cy="3065390"/>
            <a:chOff x="677794" y="2536745"/>
            <a:chExt cx="5732531" cy="3065390"/>
          </a:xfrm>
          <a:effectLst>
            <a:outerShdw blurRad="50800" dist="38100" dir="2700000" algn="tl" rotWithShape="0">
              <a:prstClr val="black">
                <a:alpha val="40000"/>
              </a:prstClr>
            </a:outerShdw>
          </a:effectLst>
        </p:grpSpPr>
        <p:grpSp>
          <p:nvGrpSpPr>
            <p:cNvPr id="6" name="组合 5"/>
            <p:cNvGrpSpPr/>
            <p:nvPr/>
          </p:nvGrpSpPr>
          <p:grpSpPr>
            <a:xfrm>
              <a:off x="677794" y="3338686"/>
              <a:ext cx="5732531" cy="2263449"/>
              <a:chOff x="896869" y="2507232"/>
              <a:chExt cx="5732531" cy="2263449"/>
            </a:xfrm>
          </p:grpSpPr>
          <p:sp>
            <p:nvSpPr>
              <p:cNvPr id="8" name="文本框 7"/>
              <p:cNvSpPr txBox="1"/>
              <p:nvPr/>
            </p:nvSpPr>
            <p:spPr>
              <a:xfrm>
                <a:off x="953747" y="4370571"/>
                <a:ext cx="5184001" cy="400110"/>
              </a:xfrm>
              <a:prstGeom prst="rect">
                <a:avLst/>
              </a:prstGeom>
              <a:noFill/>
            </p:spPr>
            <p:txBody>
              <a:bodyPr wrap="square" rtlCol="0">
                <a:spAutoFit/>
              </a:bodyPr>
              <a:lstStyle/>
              <a:p>
                <a:pPr algn="dist"/>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READING PLAN</a:t>
                </a:r>
              </a:p>
            </p:txBody>
          </p:sp>
          <p:grpSp>
            <p:nvGrpSpPr>
              <p:cNvPr id="9" name="组合 8"/>
              <p:cNvGrpSpPr/>
              <p:nvPr/>
            </p:nvGrpSpPr>
            <p:grpSpPr>
              <a:xfrm>
                <a:off x="896869" y="2507232"/>
                <a:ext cx="5732531" cy="1700181"/>
                <a:chOff x="896869" y="2507232"/>
                <a:chExt cx="5732531" cy="1700181"/>
              </a:xfrm>
            </p:grpSpPr>
            <p:sp>
              <p:nvSpPr>
                <p:cNvPr id="10" name="文本框 9"/>
                <p:cNvSpPr txBox="1"/>
                <p:nvPr/>
              </p:nvSpPr>
              <p:spPr>
                <a:xfrm>
                  <a:off x="896869" y="2507232"/>
                  <a:ext cx="5732531" cy="1569660"/>
                </a:xfrm>
                <a:prstGeom prst="rect">
                  <a:avLst/>
                </a:prstGeom>
                <a:noFill/>
              </p:spPr>
              <p:txBody>
                <a:bodyPr wrap="square" rtlCol="0">
                  <a:spAutoFit/>
                </a:bodyPr>
                <a:lstStyle/>
                <a:p>
                  <a:r>
                    <a:rPr lang="zh-CN" altLang="en-US" sz="9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读书计划</a:t>
                  </a:r>
                </a:p>
              </p:txBody>
            </p:sp>
            <p:sp>
              <p:nvSpPr>
                <p:cNvPr id="11" name="矩形: 圆角 10"/>
                <p:cNvSpPr/>
                <p:nvPr/>
              </p:nvSpPr>
              <p:spPr>
                <a:xfrm rot="10800000" flipH="1" flipV="1">
                  <a:off x="1020003" y="4171413"/>
                  <a:ext cx="5184000" cy="36000"/>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7" name="文本框 6"/>
            <p:cNvSpPr txBox="1"/>
            <p:nvPr/>
          </p:nvSpPr>
          <p:spPr>
            <a:xfrm>
              <a:off x="715622" y="2536745"/>
              <a:ext cx="3861841" cy="830997"/>
            </a:xfrm>
            <a:prstGeom prst="rect">
              <a:avLst/>
            </a:prstGeom>
            <a:noFill/>
          </p:spPr>
          <p:txBody>
            <a:bodyPr wrap="square" rtlCol="0">
              <a:spAutoFit/>
            </a:bodyPr>
            <a:lstStyle/>
            <a:p>
              <a:r>
                <a:rPr lang="en-US" altLang="zh-CN"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PART 01</a:t>
              </a:r>
              <a:endParaRPr lang="zh-CN" altLang="en-US"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2" name="任意多边形: 形状 11"/>
          <p:cNvSpPr/>
          <p:nvPr/>
        </p:nvSpPr>
        <p:spPr>
          <a:xfrm rot="12600000">
            <a:off x="8182208" y="-1317215"/>
            <a:ext cx="6588343" cy="305952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700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13" name="文本框 12"/>
          <p:cNvSpPr txBox="1"/>
          <p:nvPr/>
        </p:nvSpPr>
        <p:spPr>
          <a:xfrm>
            <a:off x="276789" y="267274"/>
            <a:ext cx="1183711" cy="646331"/>
          </a:xfrm>
          <a:prstGeom prst="rect">
            <a:avLst/>
          </a:prstGeom>
          <a:noFill/>
        </p:spPr>
        <p:txBody>
          <a:bodyPr wrap="square" rtlCol="0">
            <a:spAutoFit/>
          </a:bodyPr>
          <a:lstStyle/>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5" name="组合 4"/>
          <p:cNvGrpSpPr/>
          <p:nvPr/>
        </p:nvGrpSpPr>
        <p:grpSpPr>
          <a:xfrm>
            <a:off x="279539" y="255057"/>
            <a:ext cx="2259002" cy="505248"/>
            <a:chOff x="279539" y="255057"/>
            <a:chExt cx="2259002" cy="505248"/>
          </a:xfrm>
        </p:grpSpPr>
        <p:grpSp>
          <p:nvGrpSpPr>
            <p:cNvPr id="10" name="组合 9"/>
            <p:cNvGrpSpPr/>
            <p:nvPr/>
          </p:nvGrpSpPr>
          <p:grpSpPr>
            <a:xfrm>
              <a:off x="279539" y="255057"/>
              <a:ext cx="617370" cy="486918"/>
              <a:chOff x="279539" y="255057"/>
              <a:chExt cx="617370" cy="486918"/>
            </a:xfrm>
          </p:grpSpPr>
          <p:sp>
            <p:nvSpPr>
              <p:cNvPr id="6" name="椭圆 5"/>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 name="文本框 6"/>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11" name="组合 10"/>
            <p:cNvGrpSpPr/>
            <p:nvPr/>
          </p:nvGrpSpPr>
          <p:grpSpPr>
            <a:xfrm>
              <a:off x="893612" y="256216"/>
              <a:ext cx="1644929" cy="504089"/>
              <a:chOff x="1237667" y="256216"/>
              <a:chExt cx="1644929" cy="504089"/>
            </a:xfrm>
          </p:grpSpPr>
          <p:sp>
            <p:nvSpPr>
              <p:cNvPr id="8" name="文本框 7"/>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读书计划</a:t>
                </a:r>
              </a:p>
            </p:txBody>
          </p:sp>
          <p:sp>
            <p:nvSpPr>
              <p:cNvPr id="9" name="文本框 8"/>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PLAN</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13" name="组合 12"/>
          <p:cNvGrpSpPr/>
          <p:nvPr/>
        </p:nvGrpSpPr>
        <p:grpSpPr>
          <a:xfrm>
            <a:off x="3282222" y="2335086"/>
            <a:ext cx="5576756" cy="2807698"/>
            <a:chOff x="2437494" y="2140843"/>
            <a:chExt cx="6693257" cy="3369819"/>
          </a:xfrm>
        </p:grpSpPr>
        <p:cxnSp>
          <p:nvCxnSpPr>
            <p:cNvPr id="14" name="直接连接符 13"/>
            <p:cNvCxnSpPr>
              <a:stCxn id="22" idx="0"/>
            </p:cNvCxnSpPr>
            <p:nvPr/>
          </p:nvCxnSpPr>
          <p:spPr>
            <a:xfrm flipH="1" flipV="1">
              <a:off x="3382690" y="2140845"/>
              <a:ext cx="1" cy="548222"/>
            </a:xfrm>
            <a:prstGeom prst="line">
              <a:avLst/>
            </a:prstGeom>
            <a:noFill/>
            <a:ln w="6350" cap="flat" cmpd="sng" algn="ctr">
              <a:solidFill>
                <a:srgbClr val="414455">
                  <a:alpha val="50000"/>
                </a:srgbClr>
              </a:solidFill>
              <a:prstDash val="solid"/>
              <a:miter lim="800000"/>
            </a:ln>
            <a:effectLst/>
          </p:spPr>
        </p:cxnSp>
        <p:cxnSp>
          <p:nvCxnSpPr>
            <p:cNvPr id="15" name="直接连接符 14"/>
            <p:cNvCxnSpPr/>
            <p:nvPr/>
          </p:nvCxnSpPr>
          <p:spPr>
            <a:xfrm flipH="1">
              <a:off x="3007153" y="2140843"/>
              <a:ext cx="375537" cy="0"/>
            </a:xfrm>
            <a:prstGeom prst="line">
              <a:avLst/>
            </a:prstGeom>
            <a:noFill/>
            <a:ln w="6350" cap="flat" cmpd="sng" algn="ctr">
              <a:solidFill>
                <a:srgbClr val="414455">
                  <a:alpha val="50000"/>
                </a:srgbClr>
              </a:solidFill>
              <a:prstDash val="solid"/>
              <a:miter lim="800000"/>
            </a:ln>
            <a:effectLst/>
          </p:spPr>
        </p:cxnSp>
        <p:cxnSp>
          <p:nvCxnSpPr>
            <p:cNvPr id="16" name="直接连接符 15"/>
            <p:cNvCxnSpPr>
              <a:stCxn id="24" idx="0"/>
            </p:cNvCxnSpPr>
            <p:nvPr/>
          </p:nvCxnSpPr>
          <p:spPr>
            <a:xfrm flipV="1">
              <a:off x="4958018" y="2140845"/>
              <a:ext cx="0" cy="548222"/>
            </a:xfrm>
            <a:prstGeom prst="line">
              <a:avLst/>
            </a:prstGeom>
            <a:noFill/>
            <a:ln w="6350" cap="flat" cmpd="sng" algn="ctr">
              <a:solidFill>
                <a:srgbClr val="414455">
                  <a:alpha val="50000"/>
                </a:srgbClr>
              </a:solidFill>
              <a:prstDash val="solid"/>
              <a:miter lim="800000"/>
            </a:ln>
            <a:effectLst/>
          </p:spPr>
        </p:cxnSp>
        <p:cxnSp>
          <p:nvCxnSpPr>
            <p:cNvPr id="17" name="直接连接符 16"/>
            <p:cNvCxnSpPr/>
            <p:nvPr/>
          </p:nvCxnSpPr>
          <p:spPr>
            <a:xfrm>
              <a:off x="4958018" y="2140843"/>
              <a:ext cx="3390171" cy="0"/>
            </a:xfrm>
            <a:prstGeom prst="line">
              <a:avLst/>
            </a:prstGeom>
            <a:noFill/>
            <a:ln w="6350" cap="flat" cmpd="sng" algn="ctr">
              <a:solidFill>
                <a:srgbClr val="414455">
                  <a:alpha val="50000"/>
                </a:srgbClr>
              </a:solidFill>
              <a:prstDash val="solid"/>
              <a:miter lim="800000"/>
            </a:ln>
            <a:effectLst/>
          </p:spPr>
        </p:cxnSp>
        <p:cxnSp>
          <p:nvCxnSpPr>
            <p:cNvPr id="18" name="直接连接符 17"/>
            <p:cNvCxnSpPr>
              <a:stCxn id="26" idx="4"/>
            </p:cNvCxnSpPr>
            <p:nvPr/>
          </p:nvCxnSpPr>
          <p:spPr>
            <a:xfrm>
              <a:off x="6533347" y="4579460"/>
              <a:ext cx="6564" cy="632056"/>
            </a:xfrm>
            <a:prstGeom prst="line">
              <a:avLst/>
            </a:prstGeom>
            <a:noFill/>
            <a:ln w="6350" cap="flat" cmpd="sng" algn="ctr">
              <a:solidFill>
                <a:srgbClr val="414455">
                  <a:alpha val="50000"/>
                </a:srgbClr>
              </a:solidFill>
              <a:prstDash val="solid"/>
              <a:miter lim="800000"/>
            </a:ln>
            <a:effectLst/>
          </p:spPr>
        </p:cxnSp>
        <p:cxnSp>
          <p:nvCxnSpPr>
            <p:cNvPr id="19" name="直接连接符 18"/>
            <p:cNvCxnSpPr/>
            <p:nvPr/>
          </p:nvCxnSpPr>
          <p:spPr>
            <a:xfrm flipH="1">
              <a:off x="3007151" y="5211519"/>
              <a:ext cx="3532759" cy="0"/>
            </a:xfrm>
            <a:prstGeom prst="line">
              <a:avLst/>
            </a:prstGeom>
            <a:noFill/>
            <a:ln w="6350" cap="flat" cmpd="sng" algn="ctr">
              <a:solidFill>
                <a:srgbClr val="414455">
                  <a:alpha val="50000"/>
                </a:srgbClr>
              </a:solidFill>
              <a:prstDash val="solid"/>
              <a:miter lim="800000"/>
            </a:ln>
            <a:effectLst/>
          </p:spPr>
        </p:cxnSp>
        <p:cxnSp>
          <p:nvCxnSpPr>
            <p:cNvPr id="20" name="直接连接符 19"/>
            <p:cNvCxnSpPr>
              <a:stCxn id="28" idx="4"/>
            </p:cNvCxnSpPr>
            <p:nvPr/>
          </p:nvCxnSpPr>
          <p:spPr>
            <a:xfrm>
              <a:off x="8185555" y="4579460"/>
              <a:ext cx="0" cy="931202"/>
            </a:xfrm>
            <a:prstGeom prst="line">
              <a:avLst/>
            </a:prstGeom>
            <a:noFill/>
            <a:ln w="6350" cap="flat" cmpd="sng" algn="ctr">
              <a:solidFill>
                <a:srgbClr val="414455">
                  <a:alpha val="50000"/>
                </a:srgbClr>
              </a:solidFill>
              <a:prstDash val="solid"/>
              <a:miter lim="800000"/>
            </a:ln>
            <a:effectLst/>
          </p:spPr>
        </p:cxnSp>
        <p:cxnSp>
          <p:nvCxnSpPr>
            <p:cNvPr id="21" name="直接连接符 20"/>
            <p:cNvCxnSpPr/>
            <p:nvPr/>
          </p:nvCxnSpPr>
          <p:spPr>
            <a:xfrm>
              <a:off x="8185555" y="5510648"/>
              <a:ext cx="398215" cy="14"/>
            </a:xfrm>
            <a:prstGeom prst="line">
              <a:avLst/>
            </a:prstGeom>
            <a:noFill/>
            <a:ln w="6350" cap="flat" cmpd="sng" algn="ctr">
              <a:solidFill>
                <a:srgbClr val="414455">
                  <a:alpha val="50000"/>
                </a:srgbClr>
              </a:solidFill>
              <a:prstDash val="solid"/>
              <a:miter lim="800000"/>
            </a:ln>
            <a:effectLst/>
          </p:spPr>
        </p:cxnSp>
        <p:sp>
          <p:nvSpPr>
            <p:cNvPr id="22" name="Oval 8"/>
            <p:cNvSpPr/>
            <p:nvPr/>
          </p:nvSpPr>
          <p:spPr>
            <a:xfrm>
              <a:off x="2437494" y="2689067"/>
              <a:ext cx="1890393" cy="1890393"/>
            </a:xfrm>
            <a:prstGeom prst="ellipse">
              <a:avLst/>
            </a:prstGeom>
            <a:gradFill>
              <a:gsLst>
                <a:gs pos="0">
                  <a:srgbClr val="E8D6CC"/>
                </a:gs>
                <a:gs pos="71000">
                  <a:srgbClr val="FF4731"/>
                </a:gs>
              </a:gsLst>
              <a:lin ang="2700000" scaled="1"/>
            </a:gradFill>
            <a:ln w="66675" cap="flat" cmpd="sng" algn="ctr">
              <a:solidFill>
                <a:srgbClr val="FFE1E1"/>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23" name="Text Placeholder 2"/>
            <p:cNvSpPr txBox="1"/>
            <p:nvPr/>
          </p:nvSpPr>
          <p:spPr>
            <a:xfrm>
              <a:off x="2770942" y="3397862"/>
              <a:ext cx="1223497" cy="567116"/>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项目一</a:t>
              </a:r>
              <a:endParaRPr kumimoji="0" lang="en-US" altLang="zh-CN"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24" name="Oval 9"/>
            <p:cNvSpPr/>
            <p:nvPr/>
          </p:nvSpPr>
          <p:spPr>
            <a:xfrm>
              <a:off x="4012821" y="2689067"/>
              <a:ext cx="1890393" cy="1890393"/>
            </a:xfrm>
            <a:prstGeom prst="ellipse">
              <a:avLst/>
            </a:prstGeom>
            <a:solidFill>
              <a:schemeClr val="tx1">
                <a:lumMod val="75000"/>
                <a:lumOff val="25000"/>
              </a:schemeClr>
            </a:solidFill>
            <a:ln w="66675" cap="flat" cmpd="sng" algn="ctr">
              <a:solidFill>
                <a:srgbClr val="FFE1E1"/>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25" name="Text Placeholder 2"/>
            <p:cNvSpPr txBox="1"/>
            <p:nvPr/>
          </p:nvSpPr>
          <p:spPr>
            <a:xfrm>
              <a:off x="4346269" y="3397862"/>
              <a:ext cx="1223497" cy="567116"/>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项目二</a:t>
              </a:r>
              <a:endParaRPr kumimoji="0" lang="en-US" altLang="zh-CN"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26" name="Oval 10"/>
            <p:cNvSpPr/>
            <p:nvPr/>
          </p:nvSpPr>
          <p:spPr>
            <a:xfrm>
              <a:off x="5588150" y="2689067"/>
              <a:ext cx="1890393" cy="1890393"/>
            </a:xfrm>
            <a:prstGeom prst="ellipse">
              <a:avLst/>
            </a:prstGeom>
            <a:gradFill>
              <a:gsLst>
                <a:gs pos="0">
                  <a:srgbClr val="FFE1E1"/>
                </a:gs>
                <a:gs pos="59000">
                  <a:srgbClr val="FF4731"/>
                </a:gs>
              </a:gsLst>
              <a:lin ang="2700000" scaled="1"/>
            </a:gradFill>
            <a:ln w="66675" cap="flat" cmpd="sng" algn="ctr">
              <a:solidFill>
                <a:srgbClr val="FFE1E1"/>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27" name="Text Placeholder 2"/>
            <p:cNvSpPr txBox="1"/>
            <p:nvPr/>
          </p:nvSpPr>
          <p:spPr>
            <a:xfrm>
              <a:off x="5921598" y="3397862"/>
              <a:ext cx="1223497" cy="567116"/>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项目三</a:t>
              </a:r>
              <a:endParaRPr kumimoji="0" lang="en-US" altLang="zh-CN"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28" name="Oval 11"/>
            <p:cNvSpPr/>
            <p:nvPr/>
          </p:nvSpPr>
          <p:spPr>
            <a:xfrm>
              <a:off x="7240358" y="2689067"/>
              <a:ext cx="1890393" cy="1890393"/>
            </a:xfrm>
            <a:prstGeom prst="ellipse">
              <a:avLst/>
            </a:prstGeom>
            <a:solidFill>
              <a:schemeClr val="tx1">
                <a:lumMod val="75000"/>
                <a:lumOff val="25000"/>
              </a:schemeClr>
            </a:solidFill>
            <a:ln w="66675" cap="flat" cmpd="sng" algn="ctr">
              <a:solidFill>
                <a:srgbClr val="FFE1E1"/>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29" name="Text Placeholder 2"/>
            <p:cNvSpPr txBox="1"/>
            <p:nvPr/>
          </p:nvSpPr>
          <p:spPr>
            <a:xfrm>
              <a:off x="7573806" y="3397862"/>
              <a:ext cx="1223497" cy="567116"/>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项目四</a:t>
              </a:r>
              <a:endParaRPr kumimoji="0" lang="en-US" altLang="zh-CN" sz="20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nvGrpSpPr>
          <p:cNvPr id="30" name="组合 29"/>
          <p:cNvGrpSpPr/>
          <p:nvPr/>
        </p:nvGrpSpPr>
        <p:grpSpPr>
          <a:xfrm>
            <a:off x="660184" y="1890612"/>
            <a:ext cx="2780170" cy="1121368"/>
            <a:chOff x="598787" y="4288770"/>
            <a:chExt cx="2780170" cy="1121368"/>
          </a:xfrm>
        </p:grpSpPr>
        <p:sp>
          <p:nvSpPr>
            <p:cNvPr id="31" name="矩形 30"/>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32" name="文本框 31"/>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latin typeface="思源黑体 CN Light" panose="020B0300000000000000" pitchFamily="34" charset="-122"/>
                  <a:ea typeface="思源黑体 CN Light" panose="020B0300000000000000" pitchFamily="34" charset="-122"/>
                  <a:cs typeface="阿里巴巴普惠体 R" panose="00020600040101010101" charset="-122"/>
                </a:rPr>
                <a:t>单击此处键入单击此处键入文本单击此处键入文本单击此处</a:t>
              </a:r>
            </a:p>
          </p:txBody>
        </p:sp>
      </p:grpSp>
      <p:grpSp>
        <p:nvGrpSpPr>
          <p:cNvPr id="33" name="组合 32"/>
          <p:cNvGrpSpPr/>
          <p:nvPr/>
        </p:nvGrpSpPr>
        <p:grpSpPr>
          <a:xfrm>
            <a:off x="660184" y="4481412"/>
            <a:ext cx="2780170" cy="1121368"/>
            <a:chOff x="598787" y="4288770"/>
            <a:chExt cx="2780170" cy="1121368"/>
          </a:xfrm>
        </p:grpSpPr>
        <p:sp>
          <p:nvSpPr>
            <p:cNvPr id="34" name="矩形 33"/>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35" name="文本框 34"/>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latin typeface="思源黑体 CN Light" panose="020B0300000000000000" pitchFamily="34" charset="-122"/>
                  <a:ea typeface="思源黑体 CN Light" panose="020B0300000000000000" pitchFamily="34" charset="-122"/>
                  <a:cs typeface="阿里巴巴普惠体 R" panose="00020600040101010101" charset="-122"/>
                </a:rPr>
                <a:t>单击此处键入单击此处键入文本单击此处键入文本单击此处</a:t>
              </a:r>
            </a:p>
          </p:txBody>
        </p:sp>
      </p:grpSp>
      <p:grpSp>
        <p:nvGrpSpPr>
          <p:cNvPr id="36" name="组合 35"/>
          <p:cNvGrpSpPr/>
          <p:nvPr/>
        </p:nvGrpSpPr>
        <p:grpSpPr>
          <a:xfrm flipH="1">
            <a:off x="8654437" y="4481412"/>
            <a:ext cx="2780170" cy="1121368"/>
            <a:chOff x="598787" y="4288770"/>
            <a:chExt cx="2780170" cy="1121368"/>
          </a:xfrm>
        </p:grpSpPr>
        <p:sp>
          <p:nvSpPr>
            <p:cNvPr id="37" name="矩形 36"/>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38" name="文本框 37"/>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latin typeface="思源黑体 CN Light" panose="020B0300000000000000" pitchFamily="34" charset="-122"/>
                  <a:ea typeface="思源黑体 CN Light" panose="020B0300000000000000" pitchFamily="34" charset="-122"/>
                  <a:cs typeface="阿里巴巴普惠体 R" panose="00020600040101010101" charset="-122"/>
                </a:rPr>
                <a:t>单击此处键入单击此处键入文本单击此处键入文本单击此处</a:t>
              </a:r>
            </a:p>
          </p:txBody>
        </p:sp>
      </p:grpSp>
      <p:grpSp>
        <p:nvGrpSpPr>
          <p:cNvPr id="39" name="组合 38"/>
          <p:cNvGrpSpPr/>
          <p:nvPr/>
        </p:nvGrpSpPr>
        <p:grpSpPr>
          <a:xfrm flipH="1">
            <a:off x="8654437" y="1774402"/>
            <a:ext cx="2780170" cy="1121368"/>
            <a:chOff x="598787" y="4288770"/>
            <a:chExt cx="2780170" cy="1121368"/>
          </a:xfrm>
        </p:grpSpPr>
        <p:sp>
          <p:nvSpPr>
            <p:cNvPr id="40" name="矩形 39"/>
            <p:cNvSpPr/>
            <p:nvPr/>
          </p:nvSpPr>
          <p:spPr>
            <a:xfrm>
              <a:off x="924578" y="4288770"/>
              <a:ext cx="2454379" cy="436146"/>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41" name="文本框 40"/>
            <p:cNvSpPr txBox="1"/>
            <p:nvPr/>
          </p:nvSpPr>
          <p:spPr>
            <a:xfrm>
              <a:off x="598787" y="4705009"/>
              <a:ext cx="2780170" cy="705129"/>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latin typeface="思源黑体 CN Light" panose="020B0300000000000000" pitchFamily="34" charset="-122"/>
                  <a:ea typeface="思源黑体 CN Light" panose="020B0300000000000000" pitchFamily="34" charset="-122"/>
                  <a:cs typeface="阿里巴巴普惠体 R" panose="00020600040101010101" charset="-122"/>
                </a:rPr>
                <a:t>单击此处键入单击此处键入文本单击此处键入文本单击此处</a:t>
              </a:r>
            </a:p>
          </p:txBody>
        </p:sp>
      </p:grpSp>
      <p:sp>
        <p:nvSpPr>
          <p:cNvPr id="42" name="文本框 41"/>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78" name="组合 77"/>
          <p:cNvGrpSpPr/>
          <p:nvPr/>
        </p:nvGrpSpPr>
        <p:grpSpPr>
          <a:xfrm>
            <a:off x="279539" y="255057"/>
            <a:ext cx="2259002" cy="505248"/>
            <a:chOff x="279539" y="255057"/>
            <a:chExt cx="2259002" cy="505248"/>
          </a:xfrm>
        </p:grpSpPr>
        <p:grpSp>
          <p:nvGrpSpPr>
            <p:cNvPr id="79" name="组合 78"/>
            <p:cNvGrpSpPr/>
            <p:nvPr/>
          </p:nvGrpSpPr>
          <p:grpSpPr>
            <a:xfrm>
              <a:off x="279539" y="255057"/>
              <a:ext cx="617370" cy="486918"/>
              <a:chOff x="279539" y="255057"/>
              <a:chExt cx="617370" cy="486918"/>
            </a:xfrm>
          </p:grpSpPr>
          <p:sp>
            <p:nvSpPr>
              <p:cNvPr id="83" name="椭圆 82"/>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84" name="文本框 83"/>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80" name="组合 79"/>
            <p:cNvGrpSpPr/>
            <p:nvPr/>
          </p:nvGrpSpPr>
          <p:grpSpPr>
            <a:xfrm>
              <a:off x="893612" y="256216"/>
              <a:ext cx="1644929" cy="504089"/>
              <a:chOff x="1237667" y="256216"/>
              <a:chExt cx="1644929" cy="504089"/>
            </a:xfrm>
          </p:grpSpPr>
          <p:sp>
            <p:nvSpPr>
              <p:cNvPr id="81" name="文本框 80"/>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读书计划</a:t>
                </a:r>
              </a:p>
            </p:txBody>
          </p:sp>
          <p:sp>
            <p:nvSpPr>
              <p:cNvPr id="82" name="文本框 81"/>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PLAN</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86" name="文本框 85"/>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85" name="组合 84"/>
          <p:cNvGrpSpPr/>
          <p:nvPr/>
        </p:nvGrpSpPr>
        <p:grpSpPr>
          <a:xfrm>
            <a:off x="1528689" y="1879156"/>
            <a:ext cx="3629172" cy="1058519"/>
            <a:chOff x="8359628" y="1735577"/>
            <a:chExt cx="3629172" cy="1058519"/>
          </a:xfrm>
        </p:grpSpPr>
        <p:sp>
          <p:nvSpPr>
            <p:cNvPr id="87" name="文本框 86"/>
            <p:cNvSpPr txBox="1"/>
            <p:nvPr/>
          </p:nvSpPr>
          <p:spPr>
            <a:xfrm>
              <a:off x="8359628" y="1735577"/>
              <a:ext cx="2119261"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400" b="0" spc="0" dirty="0">
                  <a:gradFill>
                    <a:gsLst>
                      <a:gs pos="0">
                        <a:srgbClr val="F89F9C"/>
                      </a:gs>
                      <a:gs pos="100000">
                        <a:srgbClr val="FF4731"/>
                      </a:gs>
                    </a:gsLst>
                    <a:lin ang="2700000" scaled="1"/>
                  </a:gra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88" name="矩形 87"/>
            <p:cNvSpPr/>
            <p:nvPr/>
          </p:nvSpPr>
          <p:spPr>
            <a:xfrm>
              <a:off x="8367915" y="2176491"/>
              <a:ext cx="3620885" cy="617605"/>
            </a:xfrm>
            <a:prstGeom prst="rect">
              <a:avLst/>
            </a:prstGeom>
          </p:spPr>
          <p:txBody>
            <a:bodyPr wrap="square">
              <a:spAutoFit/>
            </a:bodyPr>
            <a:lstStyle/>
            <a:p>
              <a:pPr lvl="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89" name="组合 88"/>
          <p:cNvGrpSpPr/>
          <p:nvPr/>
        </p:nvGrpSpPr>
        <p:grpSpPr>
          <a:xfrm>
            <a:off x="1528689" y="3217888"/>
            <a:ext cx="3629172" cy="1058519"/>
            <a:chOff x="8359628" y="1735577"/>
            <a:chExt cx="3629172" cy="1058519"/>
          </a:xfrm>
        </p:grpSpPr>
        <p:sp>
          <p:nvSpPr>
            <p:cNvPr id="90" name="文本框 89"/>
            <p:cNvSpPr txBox="1"/>
            <p:nvPr/>
          </p:nvSpPr>
          <p:spPr>
            <a:xfrm>
              <a:off x="8359628" y="1735577"/>
              <a:ext cx="2119261"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400" b="0" spc="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91" name="矩形 90"/>
            <p:cNvSpPr/>
            <p:nvPr/>
          </p:nvSpPr>
          <p:spPr>
            <a:xfrm>
              <a:off x="8367915" y="2176491"/>
              <a:ext cx="3620885" cy="617605"/>
            </a:xfrm>
            <a:prstGeom prst="rect">
              <a:avLst/>
            </a:prstGeom>
          </p:spPr>
          <p:txBody>
            <a:bodyPr wrap="square">
              <a:spAutoFit/>
            </a:bodyPr>
            <a:lstStyle/>
            <a:p>
              <a:pPr lvl="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92" name="组合 91"/>
          <p:cNvGrpSpPr/>
          <p:nvPr/>
        </p:nvGrpSpPr>
        <p:grpSpPr>
          <a:xfrm>
            <a:off x="1528689" y="4556620"/>
            <a:ext cx="3629172" cy="1058519"/>
            <a:chOff x="8359628" y="1735577"/>
            <a:chExt cx="3629172" cy="1058519"/>
          </a:xfrm>
        </p:grpSpPr>
        <p:sp>
          <p:nvSpPr>
            <p:cNvPr id="93" name="文本框 92"/>
            <p:cNvSpPr txBox="1"/>
            <p:nvPr/>
          </p:nvSpPr>
          <p:spPr>
            <a:xfrm>
              <a:off x="8359628" y="1735577"/>
              <a:ext cx="2119261"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400" b="0" spc="0" dirty="0">
                  <a:gradFill>
                    <a:gsLst>
                      <a:gs pos="0">
                        <a:srgbClr val="F89F9C"/>
                      </a:gs>
                      <a:gs pos="100000">
                        <a:srgbClr val="FF4731"/>
                      </a:gs>
                    </a:gsLst>
                    <a:lin ang="2700000" scaled="1"/>
                  </a:gra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94" name="矩形 93"/>
            <p:cNvSpPr/>
            <p:nvPr/>
          </p:nvSpPr>
          <p:spPr>
            <a:xfrm>
              <a:off x="8367915" y="2176491"/>
              <a:ext cx="3620885" cy="617605"/>
            </a:xfrm>
            <a:prstGeom prst="rect">
              <a:avLst/>
            </a:prstGeom>
          </p:spPr>
          <p:txBody>
            <a:bodyPr wrap="square">
              <a:spAutoFit/>
            </a:bodyPr>
            <a:lstStyle/>
            <a:p>
              <a:pPr lvl="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95" name="组合 94"/>
          <p:cNvGrpSpPr/>
          <p:nvPr/>
        </p:nvGrpSpPr>
        <p:grpSpPr>
          <a:xfrm>
            <a:off x="5622925" y="1825638"/>
            <a:ext cx="5471160" cy="3843019"/>
            <a:chOff x="5622925" y="1825638"/>
            <a:chExt cx="5471160" cy="3843019"/>
          </a:xfrm>
        </p:grpSpPr>
        <p:pic>
          <p:nvPicPr>
            <p:cNvPr id="96" name="图片 9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622925" y="1825638"/>
              <a:ext cx="5471160" cy="3158489"/>
            </a:xfrm>
            <a:prstGeom prst="rect">
              <a:avLst/>
            </a:prstGeom>
          </p:spPr>
        </p:pic>
        <p:grpSp>
          <p:nvGrpSpPr>
            <p:cNvPr id="97" name="组合 96"/>
            <p:cNvGrpSpPr/>
            <p:nvPr/>
          </p:nvGrpSpPr>
          <p:grpSpPr>
            <a:xfrm>
              <a:off x="5623560" y="4984127"/>
              <a:ext cx="5470525" cy="684530"/>
              <a:chOff x="5623560" y="5008244"/>
              <a:chExt cx="5470525" cy="684530"/>
            </a:xfrm>
          </p:grpSpPr>
          <p:sp>
            <p:nvSpPr>
              <p:cNvPr id="98" name="矩形 97"/>
              <p:cNvSpPr/>
              <p:nvPr/>
            </p:nvSpPr>
            <p:spPr>
              <a:xfrm>
                <a:off x="5623560" y="5008244"/>
                <a:ext cx="5470525" cy="684530"/>
              </a:xfrm>
              <a:prstGeom prst="rect">
                <a:avLst/>
              </a:prstGeom>
              <a:gradFill flip="none" rotWithShape="0">
                <a:gsLst>
                  <a:gs pos="0">
                    <a:srgbClr val="F89F9C"/>
                  </a:gs>
                  <a:gs pos="100000">
                    <a:srgbClr val="FF4731"/>
                  </a:gs>
                </a:gsLst>
                <a:lin ang="2700000" scaled="1"/>
                <a:tileRect/>
              </a:gradFill>
              <a:ln w="12700" cap="flat" cmpd="sng" algn="ctr">
                <a:noFill/>
                <a:prstDash val="solid"/>
                <a:miter lim="800000"/>
              </a:ln>
              <a:effectLst/>
            </p:spPr>
            <p:txBody>
              <a:bodyPr rtlCol="0" anchor="ctr"/>
              <a:lstStyle/>
              <a:p>
                <a:pPr algn="ctr"/>
                <a:endParaRPr lang="zh-CN" altLang="en-US" kern="0">
                  <a:solidFill>
                    <a:srgbClr val="FBFBFB"/>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99" name="矩形 98"/>
              <p:cNvSpPr/>
              <p:nvPr/>
            </p:nvSpPr>
            <p:spPr>
              <a:xfrm>
                <a:off x="6236018" y="5041707"/>
                <a:ext cx="4245608" cy="617605"/>
              </a:xfrm>
              <a:prstGeom prst="rect">
                <a:avLst/>
              </a:prstGeom>
            </p:spPr>
            <p:txBody>
              <a:bodyPr wrap="square">
                <a:spAutoFit/>
              </a:bodyPr>
              <a:lstStyle/>
              <a:p>
                <a:pPr lvl="0" algn="ctr">
                  <a:lnSpc>
                    <a:spcPct val="150000"/>
                  </a:lnSpc>
                </a:pPr>
                <a:r>
                  <a:rPr lang="zh-CN" altLang="en-US" sz="1200" dirty="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点击此处添加文本内容，如关键词、部分简单介绍等。点击此处添加文本内容，如关键词、</a:t>
                </a:r>
                <a:endParaRPr lang="en-US" altLang="zh-CN" sz="1200" dirty="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anim calcmode="lin" valueType="num">
                                      <p:cBhvr>
                                        <p:cTn id="8" dur="500" fill="hold"/>
                                        <p:tgtEl>
                                          <p:spTgt spid="85"/>
                                        </p:tgtEl>
                                        <p:attrNameLst>
                                          <p:attrName>ppt_x</p:attrName>
                                        </p:attrNameLst>
                                      </p:cBhvr>
                                      <p:tavLst>
                                        <p:tav tm="0">
                                          <p:val>
                                            <p:strVal val="#ppt_x"/>
                                          </p:val>
                                        </p:tav>
                                        <p:tav tm="100000">
                                          <p:val>
                                            <p:strVal val="#ppt_x"/>
                                          </p:val>
                                        </p:tav>
                                      </p:tavLst>
                                    </p:anim>
                                    <p:anim calcmode="lin" valueType="num">
                                      <p:cBhvr>
                                        <p:cTn id="9" dur="5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anim calcmode="lin" valueType="num">
                                      <p:cBhvr>
                                        <p:cTn id="14" dur="500" fill="hold"/>
                                        <p:tgtEl>
                                          <p:spTgt spid="89"/>
                                        </p:tgtEl>
                                        <p:attrNameLst>
                                          <p:attrName>ppt_x</p:attrName>
                                        </p:attrNameLst>
                                      </p:cBhvr>
                                      <p:tavLst>
                                        <p:tav tm="0">
                                          <p:val>
                                            <p:strVal val="#ppt_x"/>
                                          </p:val>
                                        </p:tav>
                                        <p:tav tm="100000">
                                          <p:val>
                                            <p:strVal val="#ppt_x"/>
                                          </p:val>
                                        </p:tav>
                                      </p:tavLst>
                                    </p:anim>
                                    <p:anim calcmode="lin" valueType="num">
                                      <p:cBhvr>
                                        <p:cTn id="15" dur="500" fill="hold"/>
                                        <p:tgtEl>
                                          <p:spTgt spid="8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anim calcmode="lin" valueType="num">
                                      <p:cBhvr>
                                        <p:cTn id="20" dur="500" fill="hold"/>
                                        <p:tgtEl>
                                          <p:spTgt spid="92"/>
                                        </p:tgtEl>
                                        <p:attrNameLst>
                                          <p:attrName>ppt_x</p:attrName>
                                        </p:attrNameLst>
                                      </p:cBhvr>
                                      <p:tavLst>
                                        <p:tav tm="0">
                                          <p:val>
                                            <p:strVal val="#ppt_x"/>
                                          </p:val>
                                        </p:tav>
                                        <p:tav tm="100000">
                                          <p:val>
                                            <p:strVal val="#ppt_x"/>
                                          </p:val>
                                        </p:tav>
                                      </p:tavLst>
                                    </p:anim>
                                    <p:anim calcmode="lin" valueType="num">
                                      <p:cBhvr>
                                        <p:cTn id="21" dur="500" fill="hold"/>
                                        <p:tgtEl>
                                          <p:spTgt spid="9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anim calcmode="lin" valueType="num">
                                      <p:cBhvr>
                                        <p:cTn id="26" dur="500" fill="hold"/>
                                        <p:tgtEl>
                                          <p:spTgt spid="95"/>
                                        </p:tgtEl>
                                        <p:attrNameLst>
                                          <p:attrName>ppt_x</p:attrName>
                                        </p:attrNameLst>
                                      </p:cBhvr>
                                      <p:tavLst>
                                        <p:tav tm="0">
                                          <p:val>
                                            <p:strVal val="#ppt_x"/>
                                          </p:val>
                                        </p:tav>
                                        <p:tav tm="100000">
                                          <p:val>
                                            <p:strVal val="#ppt_x"/>
                                          </p:val>
                                        </p:tav>
                                      </p:tavLst>
                                    </p:anim>
                                    <p:anim calcmode="lin" valueType="num">
                                      <p:cBhvr>
                                        <p:cTn id="27"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3" name="Freeform 24"/>
          <p:cNvSpPr/>
          <p:nvPr/>
        </p:nvSpPr>
        <p:spPr>
          <a:xfrm>
            <a:off x="5719187" y="2554695"/>
            <a:ext cx="753629" cy="75377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a:ln>
            <a:noFill/>
          </a:ln>
          <a:effectLst/>
        </p:spPr>
        <p:txBody>
          <a:bodyPr spcFirstLastPara="0" vert="horz" wrap="square" lIns="169945" tIns="490283" rIns="169945" bIns="490283" numCol="1" spcCol="1270" anchor="ctr" anchorCtr="0">
            <a:noAutofit/>
          </a:bodyPr>
          <a:lstStyle/>
          <a:p>
            <a:pPr marL="0" marR="0" lvl="0" indent="0" algn="just" defTabSz="6553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4" name="Freeform 26"/>
          <p:cNvSpPr/>
          <p:nvPr/>
        </p:nvSpPr>
        <p:spPr>
          <a:xfrm>
            <a:off x="8412450" y="2554695"/>
            <a:ext cx="753629" cy="753772"/>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bg1">
              <a:lumMod val="75000"/>
            </a:schemeClr>
          </a:solidFill>
          <a:ln>
            <a:noFill/>
          </a:ln>
          <a:effectLst/>
        </p:spPr>
        <p:txBody>
          <a:bodyPr spcFirstLastPara="0" vert="horz" wrap="square" lIns="169945" tIns="264118" rIns="169945" bIns="264118" numCol="1" spcCol="1270" anchor="ctr" anchorCtr="0">
            <a:noAutofit/>
          </a:bodyPr>
          <a:lstStyle/>
          <a:p>
            <a:pPr marL="0" marR="0" lvl="0" indent="0" algn="just" defTabSz="16967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15" name="Freeform 29"/>
          <p:cNvSpPr/>
          <p:nvPr/>
        </p:nvSpPr>
        <p:spPr>
          <a:xfrm>
            <a:off x="3025924" y="2554695"/>
            <a:ext cx="753629" cy="75377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a:ln>
            <a:noFill/>
          </a:ln>
          <a:effectLst/>
        </p:spPr>
        <p:txBody>
          <a:bodyPr spcFirstLastPara="0" vert="horz" wrap="square" lIns="169945" tIns="490283" rIns="169945" bIns="490283" numCol="1" spcCol="1270" anchor="ctr" anchorCtr="0">
            <a:noAutofit/>
          </a:bodyPr>
          <a:lstStyle/>
          <a:p>
            <a:pPr marL="0" marR="0" lvl="0" indent="0" algn="just" defTabSz="6553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16" name="组合 15"/>
          <p:cNvGrpSpPr/>
          <p:nvPr/>
        </p:nvGrpSpPr>
        <p:grpSpPr>
          <a:xfrm>
            <a:off x="934481" y="2281777"/>
            <a:ext cx="2243252" cy="2671484"/>
            <a:chOff x="1620974" y="2027777"/>
            <a:chExt cx="2243252" cy="2671484"/>
          </a:xfrm>
        </p:grpSpPr>
        <p:sp>
          <p:nvSpPr>
            <p:cNvPr id="17" name="Freeform 28"/>
            <p:cNvSpPr/>
            <p:nvPr/>
          </p:nvSpPr>
          <p:spPr>
            <a:xfrm>
              <a:off x="2092920"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FF47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ea typeface="阿里巴巴普惠体 R" panose="00020600040101010101" charset="-122"/>
                <a:cs typeface="阿里巴巴普惠体 R" panose="00020600040101010101" charset="-122"/>
                <a:sym typeface="阿里巴巴普惠体 R" panose="00020600040101010101" charset="-122"/>
              </a:endParaRPr>
            </a:p>
          </p:txBody>
        </p:sp>
        <p:grpSp>
          <p:nvGrpSpPr>
            <p:cNvPr id="18" name="Group 5"/>
            <p:cNvGrpSpPr/>
            <p:nvPr/>
          </p:nvGrpSpPr>
          <p:grpSpPr>
            <a:xfrm>
              <a:off x="2514229" y="2426657"/>
              <a:ext cx="456742" cy="487673"/>
              <a:chOff x="9159898" y="1647818"/>
              <a:chExt cx="434976" cy="464342"/>
            </a:xfrm>
            <a:solidFill>
              <a:srgbClr val="F0F0F0"/>
            </a:solidFill>
          </p:grpSpPr>
          <p:sp>
            <p:nvSpPr>
              <p:cNvPr id="22" name="AutoShape 78"/>
              <p:cNvSpPr/>
              <p:nvPr/>
            </p:nvSpPr>
            <p:spPr bwMode="auto">
              <a:xfrm>
                <a:off x="9159898" y="1647818"/>
                <a:ext cx="434976" cy="464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3" name="AutoShape 79"/>
              <p:cNvSpPr/>
              <p:nvPr/>
            </p:nvSpPr>
            <p:spPr bwMode="auto">
              <a:xfrm>
                <a:off x="9217851" y="1705763"/>
                <a:ext cx="319089" cy="290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4"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19" name="组合 18"/>
            <p:cNvGrpSpPr/>
            <p:nvPr/>
          </p:nvGrpSpPr>
          <p:grpSpPr>
            <a:xfrm>
              <a:off x="1620974" y="3530616"/>
              <a:ext cx="2243252" cy="1168645"/>
              <a:chOff x="1620974" y="3530616"/>
              <a:chExt cx="2243252" cy="1168645"/>
            </a:xfrm>
          </p:grpSpPr>
          <p:sp>
            <p:nvSpPr>
              <p:cNvPr id="20"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1"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endParaRPr lang="en-US" sz="20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grpSp>
        <p:nvGrpSpPr>
          <p:cNvPr id="25" name="组合 24"/>
          <p:cNvGrpSpPr/>
          <p:nvPr/>
        </p:nvGrpSpPr>
        <p:grpSpPr>
          <a:xfrm>
            <a:off x="3627744" y="2281777"/>
            <a:ext cx="2243252" cy="2671484"/>
            <a:chOff x="3842371" y="2027777"/>
            <a:chExt cx="2243252" cy="2671484"/>
          </a:xfrm>
        </p:grpSpPr>
        <p:sp>
          <p:nvSpPr>
            <p:cNvPr id="26" name="Freeform 23"/>
            <p:cNvSpPr/>
            <p:nvPr/>
          </p:nvSpPr>
          <p:spPr>
            <a:xfrm>
              <a:off x="4314317"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ea typeface="阿里巴巴普惠体 R" panose="00020600040101010101" charset="-122"/>
                <a:cs typeface="阿里巴巴普惠体 R" panose="00020600040101010101" charset="-122"/>
                <a:sym typeface="阿里巴巴普惠体 R" panose="00020600040101010101" charset="-122"/>
              </a:endParaRPr>
            </a:p>
          </p:txBody>
        </p:sp>
        <p:grpSp>
          <p:nvGrpSpPr>
            <p:cNvPr id="27" name="Group 8"/>
            <p:cNvGrpSpPr/>
            <p:nvPr/>
          </p:nvGrpSpPr>
          <p:grpSpPr>
            <a:xfrm>
              <a:off x="4720207" y="2487092"/>
              <a:ext cx="487580" cy="380968"/>
              <a:chOff x="2581293" y="1710513"/>
              <a:chExt cx="464347" cy="362740"/>
            </a:xfrm>
            <a:solidFill>
              <a:srgbClr val="F0F0F0"/>
            </a:solidFill>
          </p:grpSpPr>
          <p:sp>
            <p:nvSpPr>
              <p:cNvPr id="31" name="AutoShape 140"/>
              <p:cNvSpPr/>
              <p:nvPr/>
            </p:nvSpPr>
            <p:spPr bwMode="auto">
              <a:xfrm>
                <a:off x="2639236" y="1768455"/>
                <a:ext cx="290514" cy="23574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2" name="AutoShape 141"/>
              <p:cNvSpPr/>
              <p:nvPr/>
            </p:nvSpPr>
            <p:spPr bwMode="auto">
              <a:xfrm>
                <a:off x="2581293" y="1710513"/>
                <a:ext cx="464347" cy="36274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3" name="AutoShape 142"/>
              <p:cNvSpPr/>
              <p:nvPr/>
            </p:nvSpPr>
            <p:spPr bwMode="auto">
              <a:xfrm>
                <a:off x="2944040" y="1783540"/>
                <a:ext cx="43657" cy="42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4" name="AutoShape 143"/>
              <p:cNvSpPr/>
              <p:nvPr/>
            </p:nvSpPr>
            <p:spPr bwMode="auto">
              <a:xfrm>
                <a:off x="2929753" y="1971657"/>
                <a:ext cx="5794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5" name="AutoShape 144"/>
              <p:cNvSpPr/>
              <p:nvPr/>
            </p:nvSpPr>
            <p:spPr bwMode="auto">
              <a:xfrm>
                <a:off x="2944038" y="1927997"/>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6" name="AutoShape 145"/>
              <p:cNvSpPr/>
              <p:nvPr/>
            </p:nvSpPr>
            <p:spPr bwMode="auto">
              <a:xfrm>
                <a:off x="2944034" y="188514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7"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28" name="组合 27"/>
            <p:cNvGrpSpPr/>
            <p:nvPr/>
          </p:nvGrpSpPr>
          <p:grpSpPr>
            <a:xfrm>
              <a:off x="3842371" y="3530616"/>
              <a:ext cx="2243252" cy="1168645"/>
              <a:chOff x="1620974" y="3530616"/>
              <a:chExt cx="2243252" cy="1168645"/>
            </a:xfrm>
          </p:grpSpPr>
          <p:sp>
            <p:nvSpPr>
              <p:cNvPr id="29"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0"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endParaRPr 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grpSp>
        <p:nvGrpSpPr>
          <p:cNvPr id="38" name="组合 37"/>
          <p:cNvGrpSpPr/>
          <p:nvPr/>
        </p:nvGrpSpPr>
        <p:grpSpPr>
          <a:xfrm>
            <a:off x="6321007" y="2281777"/>
            <a:ext cx="2243252" cy="2671484"/>
            <a:chOff x="6123330" y="2027777"/>
            <a:chExt cx="2243252" cy="2671484"/>
          </a:xfrm>
        </p:grpSpPr>
        <p:sp>
          <p:nvSpPr>
            <p:cNvPr id="39" name="Freeform 25"/>
            <p:cNvSpPr/>
            <p:nvPr/>
          </p:nvSpPr>
          <p:spPr>
            <a:xfrm>
              <a:off x="6595276"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FF47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ea typeface="阿里巴巴普惠体 R" panose="00020600040101010101" charset="-122"/>
                <a:cs typeface="阿里巴巴普惠体 R" panose="00020600040101010101" charset="-122"/>
                <a:sym typeface="阿里巴巴普惠体 R" panose="00020600040101010101" charset="-122"/>
              </a:endParaRPr>
            </a:p>
          </p:txBody>
        </p:sp>
        <p:grpSp>
          <p:nvGrpSpPr>
            <p:cNvPr id="40" name="Group 7"/>
            <p:cNvGrpSpPr/>
            <p:nvPr/>
          </p:nvGrpSpPr>
          <p:grpSpPr>
            <a:xfrm>
              <a:off x="7000749" y="2448746"/>
              <a:ext cx="488414" cy="457663"/>
              <a:chOff x="5368132" y="3540125"/>
              <a:chExt cx="465138" cy="435769"/>
            </a:xfrm>
            <a:solidFill>
              <a:srgbClr val="F0F0F0"/>
            </a:solidFill>
          </p:grpSpPr>
          <p:sp>
            <p:nvSpPr>
              <p:cNvPr id="4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41" name="组合 40"/>
            <p:cNvGrpSpPr/>
            <p:nvPr/>
          </p:nvGrpSpPr>
          <p:grpSpPr>
            <a:xfrm>
              <a:off x="6123330" y="3530616"/>
              <a:ext cx="2243252" cy="1168645"/>
              <a:chOff x="1620974" y="3530616"/>
              <a:chExt cx="2243252" cy="1168645"/>
            </a:xfrm>
          </p:grpSpPr>
          <p:sp>
            <p:nvSpPr>
              <p:cNvPr id="42"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3"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endParaRPr lang="en-US" sz="20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grpSp>
        <p:nvGrpSpPr>
          <p:cNvPr id="46" name="组合 45"/>
          <p:cNvGrpSpPr/>
          <p:nvPr/>
        </p:nvGrpSpPr>
        <p:grpSpPr>
          <a:xfrm>
            <a:off x="9014267" y="2281777"/>
            <a:ext cx="2243252" cy="2671484"/>
            <a:chOff x="8472830" y="2027777"/>
            <a:chExt cx="2243252" cy="2671484"/>
          </a:xfrm>
        </p:grpSpPr>
        <p:sp>
          <p:nvSpPr>
            <p:cNvPr id="47" name="Freeform 27"/>
            <p:cNvSpPr/>
            <p:nvPr/>
          </p:nvSpPr>
          <p:spPr>
            <a:xfrm>
              <a:off x="8944776"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ea typeface="阿里巴巴普惠体 R" panose="00020600040101010101" charset="-122"/>
                <a:cs typeface="阿里巴巴普惠体 R" panose="00020600040101010101" charset="-122"/>
                <a:sym typeface="阿里巴巴普惠体 R" panose="00020600040101010101" charset="-122"/>
              </a:endParaRPr>
            </a:p>
          </p:txBody>
        </p:sp>
        <p:grpSp>
          <p:nvGrpSpPr>
            <p:cNvPr id="48" name="Group 6"/>
            <p:cNvGrpSpPr/>
            <p:nvPr/>
          </p:nvGrpSpPr>
          <p:grpSpPr>
            <a:xfrm>
              <a:off x="9350666" y="2433742"/>
              <a:ext cx="487580" cy="487673"/>
              <a:chOff x="8216038" y="1647836"/>
              <a:chExt cx="464340" cy="464347"/>
            </a:xfrm>
            <a:solidFill>
              <a:srgbClr val="F0F0F0"/>
            </a:solidFill>
          </p:grpSpPr>
          <p:sp>
            <p:nvSpPr>
              <p:cNvPr id="52" name="AutoShape 81"/>
              <p:cNvSpPr/>
              <p:nvPr/>
            </p:nvSpPr>
            <p:spPr bwMode="auto">
              <a:xfrm>
                <a:off x="8216038" y="1647836"/>
                <a:ext cx="464340" cy="464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3"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49" name="组合 48"/>
            <p:cNvGrpSpPr/>
            <p:nvPr/>
          </p:nvGrpSpPr>
          <p:grpSpPr>
            <a:xfrm>
              <a:off x="8472830" y="3530616"/>
              <a:ext cx="2243252" cy="1168645"/>
              <a:chOff x="1620974" y="3530616"/>
              <a:chExt cx="2243252" cy="1168645"/>
            </a:xfrm>
          </p:grpSpPr>
          <p:sp>
            <p:nvSpPr>
              <p:cNvPr id="50"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1"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endParaRPr lang="en-US" sz="2000" dirty="0">
                  <a:solidFill>
                    <a:schemeClr val="tx1">
                      <a:lumMod val="65000"/>
                      <a:lumOff val="35000"/>
                    </a:schemeClr>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grpSp>
        <p:nvGrpSpPr>
          <p:cNvPr id="54" name="组合 53"/>
          <p:cNvGrpSpPr/>
          <p:nvPr/>
        </p:nvGrpSpPr>
        <p:grpSpPr>
          <a:xfrm>
            <a:off x="279539" y="255057"/>
            <a:ext cx="2259002" cy="505248"/>
            <a:chOff x="279539" y="255057"/>
            <a:chExt cx="2259002" cy="505248"/>
          </a:xfrm>
        </p:grpSpPr>
        <p:grpSp>
          <p:nvGrpSpPr>
            <p:cNvPr id="55" name="组合 54"/>
            <p:cNvGrpSpPr/>
            <p:nvPr/>
          </p:nvGrpSpPr>
          <p:grpSpPr>
            <a:xfrm>
              <a:off x="279539" y="255057"/>
              <a:ext cx="617370" cy="486918"/>
              <a:chOff x="279539" y="255057"/>
              <a:chExt cx="617370" cy="486918"/>
            </a:xfrm>
          </p:grpSpPr>
          <p:sp>
            <p:nvSpPr>
              <p:cNvPr id="59" name="椭圆 58"/>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0" name="文本框 59"/>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56" name="组合 55"/>
            <p:cNvGrpSpPr/>
            <p:nvPr/>
          </p:nvGrpSpPr>
          <p:grpSpPr>
            <a:xfrm>
              <a:off x="893612" y="256216"/>
              <a:ext cx="1644929" cy="504089"/>
              <a:chOff x="1237667" y="256216"/>
              <a:chExt cx="1644929" cy="504089"/>
            </a:xfrm>
          </p:grpSpPr>
          <p:sp>
            <p:nvSpPr>
              <p:cNvPr id="57" name="文本框 56"/>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读书计划</a:t>
                </a:r>
              </a:p>
            </p:txBody>
          </p:sp>
          <p:sp>
            <p:nvSpPr>
              <p:cNvPr id="58" name="文本框 57"/>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PLAN</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62" name="文本框 61"/>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ppt_x</p:attrName>
                                        </p:attrNameLst>
                                      </p:cBhvr>
                                      <p:tavLst>
                                        <p:tav tm="0">
                                          <p:val>
                                            <p:strVal val="#ppt_x"/>
                                          </p:val>
                                        </p:tav>
                                        <p:tav tm="100000">
                                          <p:val>
                                            <p:strVal val="#ppt_x"/>
                                          </p:val>
                                        </p:tav>
                                      </p:tavLst>
                                    </p:anim>
                                    <p:anim calcmode="lin" valueType="num">
                                      <p:cBhvr>
                                        <p:cTn id="33" dur="5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5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flipH="1">
            <a:off x="0" y="1778000"/>
            <a:ext cx="12192000" cy="5361354"/>
          </a:xfrm>
          <a:custGeom>
            <a:avLst/>
            <a:gdLst>
              <a:gd name="connsiteX0" fmla="*/ 7771080 w 12192000"/>
              <a:gd name="connsiteY0" fmla="*/ 24 h 5824307"/>
              <a:gd name="connsiteX1" fmla="*/ 10305143 w 12192000"/>
              <a:gd name="connsiteY1" fmla="*/ 1200336 h 5824307"/>
              <a:gd name="connsiteX2" fmla="*/ 12139062 w 12192000"/>
              <a:gd name="connsiteY2" fmla="*/ 291942 h 5824307"/>
              <a:gd name="connsiteX3" fmla="*/ 12192000 w 12192000"/>
              <a:gd name="connsiteY3" fmla="*/ 279905 h 5824307"/>
              <a:gd name="connsiteX4" fmla="*/ 12192000 w 12192000"/>
              <a:gd name="connsiteY4" fmla="*/ 5824307 h 5824307"/>
              <a:gd name="connsiteX5" fmla="*/ 6436818 w 12192000"/>
              <a:gd name="connsiteY5" fmla="*/ 5824307 h 5824307"/>
              <a:gd name="connsiteX6" fmla="*/ 6096001 w 12192000"/>
              <a:gd name="connsiteY6" fmla="*/ 5824307 h 5824307"/>
              <a:gd name="connsiteX7" fmla="*/ 0 w 12192000"/>
              <a:gd name="connsiteY7" fmla="*/ 5824307 h 5824307"/>
              <a:gd name="connsiteX8" fmla="*/ 0 w 12192000"/>
              <a:gd name="connsiteY8" fmla="*/ 4228709 h 5824307"/>
              <a:gd name="connsiteX9" fmla="*/ 79735 w 12192000"/>
              <a:gd name="connsiteY9" fmla="*/ 4261017 h 5824307"/>
              <a:gd name="connsiteX10" fmla="*/ 1885950 w 12192000"/>
              <a:gd name="connsiteY10" fmla="*/ 4319357 h 5824307"/>
              <a:gd name="connsiteX11" fmla="*/ 5109937 w 12192000"/>
              <a:gd name="connsiteY11" fmla="*/ 1295378 h 5824307"/>
              <a:gd name="connsiteX12" fmla="*/ 7771080 w 12192000"/>
              <a:gd name="connsiteY12" fmla="*/ 24 h 582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824307">
                <a:moveTo>
                  <a:pt x="7771080" y="24"/>
                </a:moveTo>
                <a:cubicBezTo>
                  <a:pt x="8708081" y="-3475"/>
                  <a:pt x="9659867" y="363570"/>
                  <a:pt x="10305143" y="1200336"/>
                </a:cubicBezTo>
                <a:cubicBezTo>
                  <a:pt x="10855722" y="751855"/>
                  <a:pt x="11489682" y="454767"/>
                  <a:pt x="12139062" y="291942"/>
                </a:cubicBezTo>
                <a:lnTo>
                  <a:pt x="12192000" y="279905"/>
                </a:lnTo>
                <a:lnTo>
                  <a:pt x="12192000" y="5824307"/>
                </a:lnTo>
                <a:lnTo>
                  <a:pt x="6436818" y="5824307"/>
                </a:lnTo>
                <a:lnTo>
                  <a:pt x="6096001" y="5824307"/>
                </a:lnTo>
                <a:lnTo>
                  <a:pt x="0" y="5824307"/>
                </a:lnTo>
                <a:lnTo>
                  <a:pt x="0" y="4228709"/>
                </a:lnTo>
                <a:lnTo>
                  <a:pt x="79735" y="4261017"/>
                </a:lnTo>
                <a:cubicBezTo>
                  <a:pt x="639267" y="4465209"/>
                  <a:pt x="1313656" y="4552721"/>
                  <a:pt x="1885950" y="4319357"/>
                </a:cubicBezTo>
                <a:cubicBezTo>
                  <a:pt x="2763006" y="3840762"/>
                  <a:pt x="4114566" y="2262010"/>
                  <a:pt x="5109937" y="1295378"/>
                </a:cubicBezTo>
                <a:cubicBezTo>
                  <a:pt x="5666193" y="483898"/>
                  <a:pt x="6709142" y="3990"/>
                  <a:pt x="7771080" y="24"/>
                </a:cubicBezTo>
                <a:close/>
              </a:path>
            </a:pathLst>
          </a:custGeom>
          <a:gradFill>
            <a:gsLst>
              <a:gs pos="82000">
                <a:srgbClr val="FF8787"/>
              </a:gs>
              <a:gs pos="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nvGrpSpPr>
          <p:cNvPr id="5" name="组合 4"/>
          <p:cNvGrpSpPr/>
          <p:nvPr/>
        </p:nvGrpSpPr>
        <p:grpSpPr>
          <a:xfrm>
            <a:off x="677794" y="3184445"/>
            <a:ext cx="5732531" cy="3065390"/>
            <a:chOff x="677794" y="2536745"/>
            <a:chExt cx="5732531" cy="3065390"/>
          </a:xfrm>
          <a:effectLst>
            <a:outerShdw blurRad="50800" dist="38100" dir="2700000" algn="tl" rotWithShape="0">
              <a:prstClr val="black">
                <a:alpha val="40000"/>
              </a:prstClr>
            </a:outerShdw>
          </a:effectLst>
        </p:grpSpPr>
        <p:grpSp>
          <p:nvGrpSpPr>
            <p:cNvPr id="6" name="组合 5"/>
            <p:cNvGrpSpPr/>
            <p:nvPr/>
          </p:nvGrpSpPr>
          <p:grpSpPr>
            <a:xfrm>
              <a:off x="677794" y="3338686"/>
              <a:ext cx="5732531" cy="2263449"/>
              <a:chOff x="896869" y="2507232"/>
              <a:chExt cx="5732531" cy="2263449"/>
            </a:xfrm>
          </p:grpSpPr>
          <p:sp>
            <p:nvSpPr>
              <p:cNvPr id="8" name="文本框 7"/>
              <p:cNvSpPr txBox="1"/>
              <p:nvPr/>
            </p:nvSpPr>
            <p:spPr>
              <a:xfrm>
                <a:off x="953747" y="4370571"/>
                <a:ext cx="5184001" cy="400110"/>
              </a:xfrm>
              <a:prstGeom prst="rect">
                <a:avLst/>
              </a:prstGeom>
              <a:noFill/>
            </p:spPr>
            <p:txBody>
              <a:bodyPr wrap="square" rtlCol="0">
                <a:spAutoFit/>
              </a:bodyPr>
              <a:lstStyle/>
              <a:p>
                <a:pPr algn="dist"/>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READING CONTENTS</a:t>
                </a:r>
              </a:p>
            </p:txBody>
          </p:sp>
          <p:grpSp>
            <p:nvGrpSpPr>
              <p:cNvPr id="9" name="组合 8"/>
              <p:cNvGrpSpPr/>
              <p:nvPr/>
            </p:nvGrpSpPr>
            <p:grpSpPr>
              <a:xfrm>
                <a:off x="896869" y="2507232"/>
                <a:ext cx="5732531" cy="1700181"/>
                <a:chOff x="896869" y="2507232"/>
                <a:chExt cx="5732531" cy="1700181"/>
              </a:xfrm>
            </p:grpSpPr>
            <p:sp>
              <p:nvSpPr>
                <p:cNvPr id="10" name="文本框 9"/>
                <p:cNvSpPr txBox="1"/>
                <p:nvPr/>
              </p:nvSpPr>
              <p:spPr>
                <a:xfrm>
                  <a:off x="896869" y="2507232"/>
                  <a:ext cx="5732531" cy="1569660"/>
                </a:xfrm>
                <a:prstGeom prst="rect">
                  <a:avLst/>
                </a:prstGeom>
                <a:noFill/>
              </p:spPr>
              <p:txBody>
                <a:bodyPr wrap="square" rtlCol="0">
                  <a:spAutoFit/>
                </a:bodyPr>
                <a:lstStyle/>
                <a:p>
                  <a:r>
                    <a:rPr lang="zh-CN" altLang="en-US" sz="96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读书内容</a:t>
                  </a:r>
                </a:p>
              </p:txBody>
            </p:sp>
            <p:sp>
              <p:nvSpPr>
                <p:cNvPr id="11" name="矩形: 圆角 10"/>
                <p:cNvSpPr/>
                <p:nvPr/>
              </p:nvSpPr>
              <p:spPr>
                <a:xfrm rot="10800000" flipH="1" flipV="1">
                  <a:off x="1020003" y="4171413"/>
                  <a:ext cx="5184000" cy="36000"/>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7" name="文本框 6"/>
            <p:cNvSpPr txBox="1"/>
            <p:nvPr/>
          </p:nvSpPr>
          <p:spPr>
            <a:xfrm>
              <a:off x="715622" y="2536745"/>
              <a:ext cx="3861841" cy="830997"/>
            </a:xfrm>
            <a:prstGeom prst="rect">
              <a:avLst/>
            </a:prstGeom>
            <a:noFill/>
          </p:spPr>
          <p:txBody>
            <a:bodyPr wrap="square" rtlCol="0">
              <a:spAutoFit/>
            </a:bodyPr>
            <a:lstStyle/>
            <a:p>
              <a:r>
                <a:rPr lang="en-US" altLang="zh-CN"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PART 02</a:t>
              </a:r>
              <a:endParaRPr lang="zh-CN" altLang="en-US"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2" name="任意多边形: 形状 11"/>
          <p:cNvSpPr/>
          <p:nvPr/>
        </p:nvSpPr>
        <p:spPr>
          <a:xfrm rot="12600000">
            <a:off x="8182208" y="-1317215"/>
            <a:ext cx="6588343" cy="305952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700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13" name="文本框 12"/>
          <p:cNvSpPr txBox="1"/>
          <p:nvPr/>
        </p:nvSpPr>
        <p:spPr>
          <a:xfrm>
            <a:off x="276789" y="267274"/>
            <a:ext cx="1183711" cy="646331"/>
          </a:xfrm>
          <a:prstGeom prst="rect">
            <a:avLst/>
          </a:prstGeom>
          <a:noFill/>
        </p:spPr>
        <p:txBody>
          <a:bodyPr wrap="square" rtlCol="0">
            <a:spAutoFit/>
          </a:bodyPr>
          <a:lstStyle/>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rgbClr val="FF8787"/>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3" name="îṣľîḋê"/>
          <p:cNvSpPr/>
          <p:nvPr/>
        </p:nvSpPr>
        <p:spPr>
          <a:xfrm>
            <a:off x="2775381" y="2168293"/>
            <a:ext cx="6645552" cy="1874070"/>
          </a:xfrm>
          <a:prstGeom prst="rect">
            <a:avLst/>
          </a:prstGeom>
          <a:noFill/>
          <a:ln w="12700" cap="flat" cmpd="sng" algn="ctr">
            <a:solidFill>
              <a:srgbClr val="000000">
                <a:lumMod val="20000"/>
                <a:lumOff val="80000"/>
              </a:srgbClr>
            </a:solidFill>
            <a:prstDash val="dash"/>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4" name="组合 13"/>
          <p:cNvGrpSpPr/>
          <p:nvPr/>
        </p:nvGrpSpPr>
        <p:grpSpPr>
          <a:xfrm>
            <a:off x="4471537" y="1280364"/>
            <a:ext cx="3253238" cy="1223486"/>
            <a:chOff x="4471537" y="1280364"/>
            <a:chExt cx="3253238" cy="1223486"/>
          </a:xfrm>
        </p:grpSpPr>
        <p:sp>
          <p:nvSpPr>
            <p:cNvPr id="15" name="文本框 14"/>
            <p:cNvSpPr txBox="1"/>
            <p:nvPr/>
          </p:nvSpPr>
          <p:spPr>
            <a:xfrm>
              <a:off x="4840251" y="1280364"/>
              <a:ext cx="2547423" cy="523220"/>
            </a:xfrm>
            <a:prstGeom prst="rect">
              <a:avLst/>
            </a:prstGeom>
            <a:noFill/>
          </p:spPr>
          <p:txBody>
            <a:bodyPr wrap="square" rtlCol="0">
              <a:spAutoFit/>
              <a:scene3d>
                <a:camera prst="orthographicFront"/>
                <a:lightRig rig="threePt" dir="t"/>
              </a:scene3d>
              <a:sp3d contourW="12700"/>
            </a:bodyPr>
            <a:lstStyle/>
            <a:p>
              <a:pPr marR="0" lvl="0" indent="0" algn="ctr" defTabSz="457200" fontAlgn="auto">
                <a:lnSpc>
                  <a:spcPct val="100000"/>
                </a:lnSpc>
                <a:spcBef>
                  <a:spcPts val="0"/>
                </a:spcBef>
                <a:spcAft>
                  <a:spcPts val="0"/>
                </a:spcAft>
                <a:buClrTx/>
                <a:buSzTx/>
                <a:buFontTx/>
                <a:buNone/>
                <a:defRPr/>
              </a:pPr>
              <a:r>
                <a:rPr lang="zh-CN" altLang="en-US" sz="2800" kern="0" spc="3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16" name="文本框 15"/>
            <p:cNvSpPr txBox="1"/>
            <p:nvPr/>
          </p:nvSpPr>
          <p:spPr>
            <a:xfrm>
              <a:off x="4471537" y="1886245"/>
              <a:ext cx="3253238" cy="617605"/>
            </a:xfrm>
            <a:prstGeom prst="rect">
              <a:avLst/>
            </a:prstGeom>
            <a:noFill/>
          </p:spPr>
          <p:txBody>
            <a:bodyPr wrap="square" rtlCol="0">
              <a:spAutoFit/>
              <a:scene3d>
                <a:camera prst="orthographicFront"/>
                <a:lightRig rig="threePt" dir="t"/>
              </a:scene3d>
              <a:sp3d contourW="12700"/>
            </a:bodyPr>
            <a:lstStyle/>
            <a:p>
              <a:pPr lvl="0"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lvl="0"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击此处键入文本单击此处键入文本单击此处键</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p:txBody>
        </p:sp>
      </p:grpSp>
      <p:grpSp>
        <p:nvGrpSpPr>
          <p:cNvPr id="17" name="组合 16"/>
          <p:cNvGrpSpPr/>
          <p:nvPr/>
        </p:nvGrpSpPr>
        <p:grpSpPr>
          <a:xfrm>
            <a:off x="1727200" y="3963904"/>
            <a:ext cx="2129831" cy="2029132"/>
            <a:chOff x="1727200" y="3963904"/>
            <a:chExt cx="2129831" cy="2029132"/>
          </a:xfrm>
        </p:grpSpPr>
        <p:sp>
          <p:nvSpPr>
            <p:cNvPr id="18" name="图标"/>
            <p:cNvSpPr/>
            <p:nvPr/>
          </p:nvSpPr>
          <p:spPr>
            <a:xfrm rot="2700000">
              <a:off x="2377900" y="3963905"/>
              <a:ext cx="828431" cy="828430"/>
            </a:xfrm>
            <a:prstGeom prst="halfFrame">
              <a:avLst>
                <a:gd name="adj1" fmla="val 13900"/>
                <a:gd name="adj2" fmla="val 13902"/>
              </a:avLst>
            </a:prstGeom>
            <a:solidFill>
              <a:schemeClr val="tx1">
                <a:lumMod val="75000"/>
                <a:lumOff val="25000"/>
              </a:schemeClr>
            </a:solidFill>
            <a:ln w="12700" cap="flat" cmpd="sng" algn="ctr">
              <a:solidFill>
                <a:srgbClr val="FFFFFF"/>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图标"/>
            <p:cNvSpPr/>
            <p:nvPr/>
          </p:nvSpPr>
          <p:spPr>
            <a:xfrm>
              <a:off x="2742642" y="4012498"/>
              <a:ext cx="60414" cy="60414"/>
            </a:xfrm>
            <a:prstGeom prst="ellipse">
              <a:avLst/>
            </a:prstGeom>
            <a:solidFill>
              <a:schemeClr val="tx1">
                <a:lumMod val="75000"/>
                <a:lumOff val="25000"/>
              </a:schemeClr>
            </a:solidFill>
            <a:ln w="12700" cap="flat" cmpd="sng" algn="ctr">
              <a:solidFill>
                <a:srgbClr val="000000">
                  <a:lumMod val="60000"/>
                  <a:lumOff val="40000"/>
                </a:srgb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文本框 19"/>
            <p:cNvSpPr txBox="1"/>
            <p:nvPr/>
          </p:nvSpPr>
          <p:spPr>
            <a:xfrm>
              <a:off x="1727200" y="4624188"/>
              <a:ext cx="2129831" cy="461665"/>
            </a:xfrm>
            <a:prstGeom prst="rect">
              <a:avLst/>
            </a:prstGeom>
            <a:noFill/>
          </p:spPr>
          <p:txBody>
            <a:bodyPr wrap="square" rtlCol="0">
              <a:spAutoFit/>
              <a:scene3d>
                <a:camera prst="orthographicFront"/>
                <a:lightRig rig="threePt" dir="t"/>
              </a:scene3d>
              <a:sp3d contourW="12700"/>
            </a:bodyPr>
            <a:lstStyle/>
            <a:p>
              <a:pPr algn="ctr" defTabSz="457200"/>
              <a:r>
                <a:rPr lang="zh-CN" altLang="en-US" sz="2400" kern="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21" name="文本框 20"/>
            <p:cNvSpPr txBox="1"/>
            <p:nvPr/>
          </p:nvSpPr>
          <p:spPr>
            <a:xfrm>
              <a:off x="1837465" y="5098432"/>
              <a:ext cx="1909300" cy="894604"/>
            </a:xfrm>
            <a:prstGeom prst="rect">
              <a:avLst/>
            </a:prstGeom>
            <a:noFill/>
          </p:spPr>
          <p:txBody>
            <a:bodyPr wrap="square" rtlCol="0">
              <a:spAutoFit/>
              <a:scene3d>
                <a:camera prst="orthographicFront"/>
                <a:lightRig rig="threePt" dir="t"/>
              </a:scene3d>
              <a:sp3d contourW="12700"/>
            </a:bodyPr>
            <a:lstStyle/>
            <a:p>
              <a:pPr lvl="0"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lvl="0"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击此处键入文本单击此处键入文本单击此处键</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p:txBody>
        </p:sp>
      </p:grpSp>
      <p:grpSp>
        <p:nvGrpSpPr>
          <p:cNvPr id="22" name="组合 21"/>
          <p:cNvGrpSpPr/>
          <p:nvPr/>
        </p:nvGrpSpPr>
        <p:grpSpPr>
          <a:xfrm>
            <a:off x="8255000" y="3942511"/>
            <a:ext cx="2384857" cy="2050525"/>
            <a:chOff x="8255000" y="3942511"/>
            <a:chExt cx="2384857" cy="2050525"/>
          </a:xfrm>
        </p:grpSpPr>
        <p:sp>
          <p:nvSpPr>
            <p:cNvPr id="23" name="图标"/>
            <p:cNvSpPr/>
            <p:nvPr/>
          </p:nvSpPr>
          <p:spPr>
            <a:xfrm rot="2700000">
              <a:off x="9010735" y="3942511"/>
              <a:ext cx="873387" cy="873387"/>
            </a:xfrm>
            <a:prstGeom prst="halfFrame">
              <a:avLst>
                <a:gd name="adj1" fmla="val 13900"/>
                <a:gd name="adj2" fmla="val 13902"/>
              </a:avLst>
            </a:prstGeom>
            <a:solidFill>
              <a:schemeClr val="tx1">
                <a:lumMod val="75000"/>
                <a:lumOff val="25000"/>
              </a:schemeClr>
            </a:solidFill>
            <a:ln w="12700" cap="flat" cmpd="sng" algn="ctr">
              <a:solidFill>
                <a:srgbClr val="FFFFFF"/>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图标"/>
            <p:cNvSpPr/>
            <p:nvPr/>
          </p:nvSpPr>
          <p:spPr>
            <a:xfrm>
              <a:off x="9390726" y="4012498"/>
              <a:ext cx="60414" cy="60414"/>
            </a:xfrm>
            <a:prstGeom prst="ellipse">
              <a:avLst/>
            </a:prstGeom>
            <a:solidFill>
              <a:schemeClr val="tx1">
                <a:lumMod val="75000"/>
                <a:lumOff val="25000"/>
              </a:schemeClr>
            </a:solidFill>
            <a:ln w="12700" cap="flat" cmpd="sng" algn="ctr">
              <a:solidFill>
                <a:srgbClr val="000000">
                  <a:lumMod val="60000"/>
                  <a:lumOff val="40000"/>
                </a:srgb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5" name="文本框 24"/>
            <p:cNvSpPr txBox="1"/>
            <p:nvPr/>
          </p:nvSpPr>
          <p:spPr>
            <a:xfrm>
              <a:off x="8255000" y="4624188"/>
              <a:ext cx="2384857" cy="461665"/>
            </a:xfrm>
            <a:prstGeom prst="rect">
              <a:avLst/>
            </a:prstGeom>
            <a:noFill/>
          </p:spPr>
          <p:txBody>
            <a:bodyPr wrap="square" rtlCol="0">
              <a:spAutoFit/>
              <a:scene3d>
                <a:camera prst="orthographicFront"/>
                <a:lightRig rig="threePt" dir="t"/>
              </a:scene3d>
              <a:sp3d contourW="12700"/>
            </a:bodyPr>
            <a:lstStyle/>
            <a:p>
              <a:pPr algn="ctr" defTabSz="457200"/>
              <a:r>
                <a:rPr lang="zh-CN" altLang="en-US" sz="2400" kern="0" spc="3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26" name="文本框 25"/>
            <p:cNvSpPr txBox="1"/>
            <p:nvPr/>
          </p:nvSpPr>
          <p:spPr>
            <a:xfrm>
              <a:off x="8492778" y="5098432"/>
              <a:ext cx="1909300" cy="894604"/>
            </a:xfrm>
            <a:prstGeom prst="rect">
              <a:avLst/>
            </a:prstGeom>
            <a:noFill/>
          </p:spPr>
          <p:txBody>
            <a:bodyPr wrap="square" rtlCol="0">
              <a:spAutoFit/>
              <a:scene3d>
                <a:camera prst="orthographicFront"/>
                <a:lightRig rig="threePt" dir="t"/>
              </a:scene3d>
              <a:sp3d contourW="12700"/>
            </a:bodyPr>
            <a:lstStyle/>
            <a:p>
              <a:pPr lvl="0"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lvl="0"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击此处键入文本单击此处键入文本单击此处键</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p:txBody>
        </p:sp>
      </p:grpSp>
      <p:grpSp>
        <p:nvGrpSpPr>
          <p:cNvPr id="27" name="组合 26"/>
          <p:cNvGrpSpPr/>
          <p:nvPr/>
        </p:nvGrpSpPr>
        <p:grpSpPr>
          <a:xfrm>
            <a:off x="4961332" y="3571825"/>
            <a:ext cx="2273651" cy="2421211"/>
            <a:chOff x="4961332" y="3571825"/>
            <a:chExt cx="2273651" cy="2421211"/>
          </a:xfrm>
        </p:grpSpPr>
        <p:sp>
          <p:nvSpPr>
            <p:cNvPr id="28" name="图标"/>
            <p:cNvSpPr/>
            <p:nvPr/>
          </p:nvSpPr>
          <p:spPr>
            <a:xfrm rot="2700000">
              <a:off x="5150409" y="3571825"/>
              <a:ext cx="1895496" cy="1895495"/>
            </a:xfrm>
            <a:prstGeom prst="halfFrame">
              <a:avLst>
                <a:gd name="adj1" fmla="val 13900"/>
                <a:gd name="adj2" fmla="val 13902"/>
              </a:avLst>
            </a:prstGeom>
            <a:solidFill>
              <a:srgbClr val="FF4731"/>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图标"/>
            <p:cNvSpPr/>
            <p:nvPr/>
          </p:nvSpPr>
          <p:spPr>
            <a:xfrm rot="2700000">
              <a:off x="5896077" y="3705104"/>
              <a:ext cx="404159" cy="404159"/>
            </a:xfrm>
            <a:prstGeom prst="halfFrame">
              <a:avLst>
                <a:gd name="adj1" fmla="val 13900"/>
                <a:gd name="adj2" fmla="val 13902"/>
              </a:avLst>
            </a:prstGeom>
            <a:solidFill>
              <a:srgbClr val="FF4731"/>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文本框 29"/>
            <p:cNvSpPr txBox="1"/>
            <p:nvPr/>
          </p:nvSpPr>
          <p:spPr>
            <a:xfrm>
              <a:off x="4961332" y="4624188"/>
              <a:ext cx="2273651" cy="461665"/>
            </a:xfrm>
            <a:prstGeom prst="rect">
              <a:avLst/>
            </a:prstGeom>
            <a:noFill/>
          </p:spPr>
          <p:txBody>
            <a:bodyPr wrap="square" rtlCol="0">
              <a:spAutoFit/>
              <a:scene3d>
                <a:camera prst="orthographicFront"/>
                <a:lightRig rig="threePt" dir="t"/>
              </a:scene3d>
              <a:sp3d contourW="12700"/>
            </a:bodyPr>
            <a:lstStyle/>
            <a:p>
              <a:pPr algn="ctr" defTabSz="457200"/>
              <a:r>
                <a:rPr lang="zh-CN" altLang="en-US" sz="2400" kern="0" spc="300" dirty="0">
                  <a:solidFill>
                    <a:srgbClr val="FF4731"/>
                  </a:solidFill>
                  <a:latin typeface="思源黑体 CN Bold" panose="020B0800000000000000" pitchFamily="34" charset="-122"/>
                  <a:ea typeface="思源黑体 CN Bold" panose="020B0800000000000000" pitchFamily="34" charset="-122"/>
                  <a:cs typeface="阿里巴巴普惠体 R" panose="00020600040101010101" charset="-122"/>
                </a:rPr>
                <a:t>标题文字添加</a:t>
              </a:r>
            </a:p>
          </p:txBody>
        </p:sp>
        <p:sp>
          <p:nvSpPr>
            <p:cNvPr id="31" name="文本框 30"/>
            <p:cNvSpPr txBox="1"/>
            <p:nvPr/>
          </p:nvSpPr>
          <p:spPr>
            <a:xfrm>
              <a:off x="5143507" y="5098432"/>
              <a:ext cx="1909300" cy="894604"/>
            </a:xfrm>
            <a:prstGeom prst="rect">
              <a:avLst/>
            </a:prstGeom>
            <a:noFill/>
          </p:spPr>
          <p:txBody>
            <a:bodyPr wrap="square" rtlCol="0">
              <a:spAutoFit/>
              <a:scene3d>
                <a:camera prst="orthographicFront"/>
                <a:lightRig rig="threePt" dir="t"/>
              </a:scene3d>
              <a:sp3d contourW="12700"/>
            </a:bodyPr>
            <a:lstStyle/>
            <a:p>
              <a:pPr lvl="0"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lvl="0" algn="ctr" defTabSz="685800" fontAlgn="base">
                <a:lnSpc>
                  <a:spcPct val="150000"/>
                </a:lnSpc>
                <a:spcBef>
                  <a:spcPct val="0"/>
                </a:spcBef>
                <a:spcAft>
                  <a:spcPct val="0"/>
                </a:spcAft>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击此处键入文本单击此处键入文本单击此处键</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p:txBody>
        </p:sp>
      </p:grpSp>
      <p:grpSp>
        <p:nvGrpSpPr>
          <p:cNvPr id="32" name="组合 31"/>
          <p:cNvGrpSpPr/>
          <p:nvPr/>
        </p:nvGrpSpPr>
        <p:grpSpPr>
          <a:xfrm>
            <a:off x="279539" y="255057"/>
            <a:ext cx="2259002" cy="505248"/>
            <a:chOff x="279539" y="255057"/>
            <a:chExt cx="2259002" cy="505248"/>
          </a:xfrm>
        </p:grpSpPr>
        <p:grpSp>
          <p:nvGrpSpPr>
            <p:cNvPr id="33" name="组合 32"/>
            <p:cNvGrpSpPr/>
            <p:nvPr/>
          </p:nvGrpSpPr>
          <p:grpSpPr>
            <a:xfrm>
              <a:off x="279539" y="255057"/>
              <a:ext cx="617370" cy="486918"/>
              <a:chOff x="279539" y="255057"/>
              <a:chExt cx="617370" cy="486918"/>
            </a:xfrm>
          </p:grpSpPr>
          <p:sp>
            <p:nvSpPr>
              <p:cNvPr id="37" name="椭圆 36"/>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8" name="文本框 37"/>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34" name="组合 33"/>
            <p:cNvGrpSpPr/>
            <p:nvPr/>
          </p:nvGrpSpPr>
          <p:grpSpPr>
            <a:xfrm>
              <a:off x="893612" y="256216"/>
              <a:ext cx="1644929" cy="504089"/>
              <a:chOff x="1237667" y="256216"/>
              <a:chExt cx="1644929" cy="504089"/>
            </a:xfrm>
          </p:grpSpPr>
          <p:sp>
            <p:nvSpPr>
              <p:cNvPr id="35" name="文本框 34"/>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读书内容</a:t>
                </a:r>
              </a:p>
            </p:txBody>
          </p:sp>
          <p:sp>
            <p:nvSpPr>
              <p:cNvPr id="36" name="文本框 35"/>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CONTENTS</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40" name="文本框 39"/>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rot="12276537">
            <a:off x="10003403" y="-871985"/>
            <a:ext cx="3395485" cy="1950606"/>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100000">
                <a:srgbClr val="FF8787"/>
              </a:gs>
              <a:gs pos="5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2" name="任意多边形: 形状 11"/>
          <p:cNvSpPr/>
          <p:nvPr/>
        </p:nvSpPr>
        <p:spPr>
          <a:xfrm rot="1884481">
            <a:off x="-1382865" y="6092504"/>
            <a:ext cx="4095035" cy="1530993"/>
          </a:xfrm>
          <a:custGeom>
            <a:avLst/>
            <a:gdLst>
              <a:gd name="connsiteX0" fmla="*/ 0 w 9976918"/>
              <a:gd name="connsiteY0" fmla="*/ 1510595 h 2080964"/>
              <a:gd name="connsiteX1" fmla="*/ 5241956 w 9976918"/>
              <a:gd name="connsiteY1" fmla="*/ 7720 h 2080964"/>
              <a:gd name="connsiteX2" fmla="*/ 9976918 w 9976918"/>
              <a:gd name="connsiteY2" fmla="*/ 2080964 h 2080964"/>
            </a:gdLst>
            <a:ahLst/>
            <a:cxnLst>
              <a:cxn ang="0">
                <a:pos x="connsiteX0" y="connsiteY0"/>
              </a:cxn>
              <a:cxn ang="0">
                <a:pos x="connsiteX1" y="connsiteY1"/>
              </a:cxn>
              <a:cxn ang="0">
                <a:pos x="connsiteX2" y="connsiteY2"/>
              </a:cxn>
            </a:cxnLst>
            <a:rect l="l" t="t" r="r" b="b"/>
            <a:pathLst>
              <a:path w="9976918" h="2080964">
                <a:moveTo>
                  <a:pt x="0" y="1510595"/>
                </a:moveTo>
                <a:cubicBezTo>
                  <a:pt x="1789568" y="711626"/>
                  <a:pt x="3579136" y="-87342"/>
                  <a:pt x="5241956" y="7720"/>
                </a:cubicBezTo>
                <a:cubicBezTo>
                  <a:pt x="6904776" y="102781"/>
                  <a:pt x="8799968" y="1907439"/>
                  <a:pt x="9976918" y="2080964"/>
                </a:cubicBezTo>
              </a:path>
            </a:pathLst>
          </a:custGeom>
          <a:gradFill>
            <a:gsLst>
              <a:gs pos="0">
                <a:srgbClr val="FF8787"/>
              </a:gs>
              <a:gs pos="100000">
                <a:srgbClr val="E8D6C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77" name="组合 76"/>
          <p:cNvGrpSpPr/>
          <p:nvPr/>
        </p:nvGrpSpPr>
        <p:grpSpPr>
          <a:xfrm>
            <a:off x="279539" y="255057"/>
            <a:ext cx="2259002" cy="505248"/>
            <a:chOff x="279539" y="255057"/>
            <a:chExt cx="2259002" cy="505248"/>
          </a:xfrm>
        </p:grpSpPr>
        <p:grpSp>
          <p:nvGrpSpPr>
            <p:cNvPr id="78" name="组合 77"/>
            <p:cNvGrpSpPr/>
            <p:nvPr/>
          </p:nvGrpSpPr>
          <p:grpSpPr>
            <a:xfrm>
              <a:off x="279539" y="255057"/>
              <a:ext cx="617370" cy="486918"/>
              <a:chOff x="279539" y="255057"/>
              <a:chExt cx="617370" cy="486918"/>
            </a:xfrm>
          </p:grpSpPr>
          <p:sp>
            <p:nvSpPr>
              <p:cNvPr id="82" name="椭圆 81"/>
              <p:cNvSpPr/>
              <p:nvPr/>
            </p:nvSpPr>
            <p:spPr>
              <a:xfrm>
                <a:off x="344765" y="255057"/>
                <a:ext cx="486919" cy="486918"/>
              </a:xfrm>
              <a:prstGeom prst="ellipse">
                <a:avLst/>
              </a:prstGeom>
              <a:solidFill>
                <a:srgbClr val="FF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83" name="文本框 82"/>
              <p:cNvSpPr txBox="1"/>
              <p:nvPr/>
            </p:nvSpPr>
            <p:spPr>
              <a:xfrm>
                <a:off x="279539" y="344628"/>
                <a:ext cx="617370" cy="307777"/>
              </a:xfrm>
              <a:prstGeom prst="rect">
                <a:avLst/>
              </a:prstGeom>
              <a:noFill/>
            </p:spPr>
            <p:txBody>
              <a:bodyPr wrap="square" rtlCol="0">
                <a:spAutoFit/>
              </a:bodyPr>
              <a:lstStyle/>
              <a:p>
                <a:pPr algn="ctr"/>
                <a:r>
                  <a:rPr lang="en-US" altLang="zh-CN"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sz="14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79" name="组合 78"/>
            <p:cNvGrpSpPr/>
            <p:nvPr/>
          </p:nvGrpSpPr>
          <p:grpSpPr>
            <a:xfrm>
              <a:off x="893612" y="256216"/>
              <a:ext cx="1644929" cy="504089"/>
              <a:chOff x="1237667" y="256216"/>
              <a:chExt cx="1644929" cy="504089"/>
            </a:xfrm>
          </p:grpSpPr>
          <p:sp>
            <p:nvSpPr>
              <p:cNvPr id="80" name="文本框 79"/>
              <p:cNvSpPr txBox="1"/>
              <p:nvPr/>
            </p:nvSpPr>
            <p:spPr>
              <a:xfrm>
                <a:off x="1414315" y="256216"/>
                <a:ext cx="1295165" cy="338554"/>
              </a:xfrm>
              <a:prstGeom prst="rect">
                <a:avLst/>
              </a:prstGeom>
              <a:noFill/>
            </p:spPr>
            <p:txBody>
              <a:bodyPr wrap="square" rtlCol="0">
                <a:spAutoFit/>
              </a:bodyPr>
              <a:lstStyle/>
              <a:p>
                <a:pPr algn="dist"/>
                <a:r>
                  <a:rPr lang="zh-CN" altLang="en-US" sz="16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读书内容</a:t>
                </a:r>
              </a:p>
            </p:txBody>
          </p:sp>
          <p:sp>
            <p:nvSpPr>
              <p:cNvPr id="81" name="文本框 80"/>
              <p:cNvSpPr txBox="1"/>
              <p:nvPr/>
            </p:nvSpPr>
            <p:spPr>
              <a:xfrm>
                <a:off x="1237667" y="544861"/>
                <a:ext cx="1644929" cy="215444"/>
              </a:xfrm>
              <a:prstGeom prst="rect">
                <a:avLst/>
              </a:prstGeom>
              <a:noFill/>
            </p:spPr>
            <p:txBody>
              <a:bodyPr wrap="square" rtlCol="0">
                <a:spAutoFit/>
              </a:bodyPr>
              <a:lstStyle/>
              <a:p>
                <a:pPr algn="dist"/>
                <a:r>
                  <a:rPr lang="en-US" altLang="zh-CN"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rPr>
                  <a:t>READING CONTENTS</a:t>
                </a:r>
                <a:endParaRPr lang="zh-CN" altLang="en-US" sz="800" dirty="0">
                  <a:solidFill>
                    <a:srgbClr val="FF717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sp>
        <p:nvSpPr>
          <p:cNvPr id="85" name="文本框 84"/>
          <p:cNvSpPr txBox="1"/>
          <p:nvPr/>
        </p:nvSpPr>
        <p:spPr>
          <a:xfrm>
            <a:off x="11183895" y="126412"/>
            <a:ext cx="925675" cy="646331"/>
          </a:xfrm>
          <a:prstGeom prst="rect">
            <a:avLst/>
          </a:prstGeom>
          <a:noFill/>
        </p:spPr>
        <p:txBody>
          <a:bodyPr wrap="square" rtlCol="0">
            <a:spAutoFit/>
          </a:bodyPr>
          <a:lstStyle/>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YOUR</a:t>
            </a:r>
          </a:p>
          <a:p>
            <a:r>
              <a:rPr lang="en-US" altLang="zh-CN"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LOGO</a:t>
            </a:r>
            <a:endParaRPr lang="zh-CN" altLang="en-US"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pic>
        <p:nvPicPr>
          <p:cNvPr id="84" name="图片 8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8539" r="8493"/>
          <a:stretch>
            <a:fillRect/>
          </a:stretch>
        </p:blipFill>
        <p:spPr>
          <a:xfrm>
            <a:off x="3945483" y="3855344"/>
            <a:ext cx="2686424" cy="2012584"/>
          </a:xfrm>
          <a:custGeom>
            <a:avLst/>
            <a:gdLst>
              <a:gd name="connsiteX0" fmla="*/ 0 w 2686424"/>
              <a:gd name="connsiteY0" fmla="*/ 0 h 2012584"/>
              <a:gd name="connsiteX1" fmla="*/ 2686424 w 2686424"/>
              <a:gd name="connsiteY1" fmla="*/ 0 h 2012584"/>
              <a:gd name="connsiteX2" fmla="*/ 2686424 w 2686424"/>
              <a:gd name="connsiteY2" fmla="*/ 2012584 h 2012584"/>
              <a:gd name="connsiteX3" fmla="*/ 0 w 2686424"/>
              <a:gd name="connsiteY3" fmla="*/ 2012584 h 2012584"/>
            </a:gdLst>
            <a:ahLst/>
            <a:cxnLst>
              <a:cxn ang="0">
                <a:pos x="connsiteX0" y="connsiteY0"/>
              </a:cxn>
              <a:cxn ang="0">
                <a:pos x="connsiteX1" y="connsiteY1"/>
              </a:cxn>
              <a:cxn ang="0">
                <a:pos x="connsiteX2" y="connsiteY2"/>
              </a:cxn>
              <a:cxn ang="0">
                <a:pos x="connsiteX3" y="connsiteY3"/>
              </a:cxn>
            </a:cxnLst>
            <a:rect l="l" t="t" r="r" b="b"/>
            <a:pathLst>
              <a:path w="2686424" h="2012584">
                <a:moveTo>
                  <a:pt x="0" y="0"/>
                </a:moveTo>
                <a:lnTo>
                  <a:pt x="2686424" y="0"/>
                </a:lnTo>
                <a:lnTo>
                  <a:pt x="2686424" y="2012584"/>
                </a:lnTo>
                <a:lnTo>
                  <a:pt x="0" y="2012584"/>
                </a:lnTo>
                <a:close/>
              </a:path>
            </a:pathLst>
          </a:custGeom>
        </p:spPr>
      </p:pic>
      <p:pic>
        <p:nvPicPr>
          <p:cNvPr id="86" name="图片 85" descr="城市、城市、设施"/>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4249" r="-174" b="2938"/>
          <a:stretch>
            <a:fillRect/>
          </a:stretch>
        </p:blipFill>
        <p:spPr bwMode="auto">
          <a:xfrm>
            <a:off x="1197561" y="1782852"/>
            <a:ext cx="2672511" cy="2012585"/>
          </a:xfrm>
          <a:custGeom>
            <a:avLst/>
            <a:gdLst>
              <a:gd name="connsiteX0" fmla="*/ 0 w 2672511"/>
              <a:gd name="connsiteY0" fmla="*/ 0 h 2012585"/>
              <a:gd name="connsiteX1" fmla="*/ 2672511 w 2672511"/>
              <a:gd name="connsiteY1" fmla="*/ 0 h 2012585"/>
              <a:gd name="connsiteX2" fmla="*/ 2672511 w 2672511"/>
              <a:gd name="connsiteY2" fmla="*/ 2012585 h 2012585"/>
              <a:gd name="connsiteX3" fmla="*/ 0 w 2672511"/>
              <a:gd name="connsiteY3" fmla="*/ 2012585 h 2012585"/>
            </a:gdLst>
            <a:ahLst/>
            <a:cxnLst>
              <a:cxn ang="0">
                <a:pos x="connsiteX0" y="connsiteY0"/>
              </a:cxn>
              <a:cxn ang="0">
                <a:pos x="connsiteX1" y="connsiteY1"/>
              </a:cxn>
              <a:cxn ang="0">
                <a:pos x="connsiteX2" y="connsiteY2"/>
              </a:cxn>
              <a:cxn ang="0">
                <a:pos x="connsiteX3" y="connsiteY3"/>
              </a:cxn>
            </a:cxnLst>
            <a:rect l="l" t="t" r="r" b="b"/>
            <a:pathLst>
              <a:path w="2672511" h="2012585">
                <a:moveTo>
                  <a:pt x="0" y="0"/>
                </a:moveTo>
                <a:lnTo>
                  <a:pt x="2672511" y="0"/>
                </a:lnTo>
                <a:lnTo>
                  <a:pt x="2672511" y="2012585"/>
                </a:lnTo>
                <a:lnTo>
                  <a:pt x="0" y="2012585"/>
                </a:lnTo>
                <a:close/>
              </a:path>
            </a:pathLst>
          </a:custGeom>
          <a:extLst>
            <a:ext uri="{909E8E84-426E-40DD-AFC4-6F175D3DCCD1}">
              <a14:hiddenFill xmlns:a14="http://schemas.microsoft.com/office/drawing/2010/main">
                <a:solidFill>
                  <a:srgbClr val="FFFFFF"/>
                </a:solidFill>
              </a14:hiddenFill>
            </a:ext>
          </a:extLst>
        </p:spPr>
      </p:pic>
      <p:grpSp>
        <p:nvGrpSpPr>
          <p:cNvPr id="87" name="组合 86"/>
          <p:cNvGrpSpPr/>
          <p:nvPr/>
        </p:nvGrpSpPr>
        <p:grpSpPr>
          <a:xfrm>
            <a:off x="1182134" y="3855343"/>
            <a:ext cx="2687938" cy="2012584"/>
            <a:chOff x="1182134" y="3855343"/>
            <a:chExt cx="2687938" cy="2012584"/>
          </a:xfrm>
        </p:grpSpPr>
        <p:sp>
          <p:nvSpPr>
            <p:cNvPr id="88" name="Rectangle 11"/>
            <p:cNvSpPr/>
            <p:nvPr/>
          </p:nvSpPr>
          <p:spPr>
            <a:xfrm>
              <a:off x="1182134" y="3855343"/>
              <a:ext cx="2687938" cy="2012584"/>
            </a:xfrm>
            <a:prstGeom prst="rect">
              <a:avLst/>
            </a:prstGeom>
            <a:gradFill flip="none" rotWithShape="0">
              <a:gsLst>
                <a:gs pos="0">
                  <a:srgbClr val="F89F9C"/>
                </a:gs>
                <a:gs pos="100000">
                  <a:srgbClr val="FF4731"/>
                </a:gs>
              </a:gsLst>
              <a:lin ang="2700000" scaled="1"/>
              <a:tileRect/>
            </a:gradFill>
            <a:ln w="12700" cap="flat" cmpd="sng" algn="ctr">
              <a:noFill/>
              <a:prstDash val="solid"/>
              <a:miter lim="800000"/>
            </a:ln>
            <a:effectLst/>
          </p:spPr>
          <p:txBody>
            <a:bodyPr rtlCol="0" anchor="ctr"/>
            <a:lstStyle/>
            <a:p>
              <a:pPr algn="ctr"/>
              <a:endParaRPr lang="en-US" kern="0" dirty="0">
                <a:solidFill>
                  <a:srgbClr val="FBFBFB"/>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89" name="组合 88"/>
            <p:cNvGrpSpPr/>
            <p:nvPr/>
          </p:nvGrpSpPr>
          <p:grpSpPr>
            <a:xfrm>
              <a:off x="1597135" y="4205236"/>
              <a:ext cx="1857936" cy="1312799"/>
              <a:chOff x="1564667" y="4248255"/>
              <a:chExt cx="1857936" cy="1312799"/>
            </a:xfrm>
          </p:grpSpPr>
          <p:sp>
            <p:nvSpPr>
              <p:cNvPr id="90" name="文本框 89"/>
              <p:cNvSpPr txBox="1"/>
              <p:nvPr/>
            </p:nvSpPr>
            <p:spPr>
              <a:xfrm>
                <a:off x="1564667" y="4248255"/>
                <a:ext cx="1857936" cy="523220"/>
              </a:xfrm>
              <a:prstGeom prst="rect">
                <a:avLst/>
              </a:prstGeom>
              <a:noFill/>
            </p:spPr>
            <p:txBody>
              <a:bodyPr wrap="square" rtlCol="0">
                <a:spAutoFit/>
              </a:bodyPr>
              <a:lstStyle/>
              <a:p>
                <a:pPr algn="ctr"/>
                <a:r>
                  <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输入标题</a:t>
                </a:r>
              </a:p>
            </p:txBody>
          </p:sp>
          <p:sp>
            <p:nvSpPr>
              <p:cNvPr id="91" name="矩形 90"/>
              <p:cNvSpPr/>
              <p:nvPr/>
            </p:nvSpPr>
            <p:spPr>
              <a:xfrm>
                <a:off x="1564667" y="4767888"/>
                <a:ext cx="1857936" cy="793166"/>
              </a:xfrm>
              <a:prstGeom prst="rect">
                <a:avLst/>
              </a:prstGeom>
              <a:noFill/>
            </p:spPr>
            <p:txBody>
              <a:bodyPr wrap="square" rtlCol="0">
                <a:spAutoFit/>
              </a:bodyPr>
              <a:lstStyle/>
              <a:p>
                <a:pPr lvl="0" algn="ctr">
                  <a:lnSpc>
                    <a:spcPct val="130000"/>
                  </a:lnSpc>
                </a:pPr>
                <a:r>
                  <a:rPr lang="zh-CN" altLang="en-US" sz="1200" dirty="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a:t>
                </a:r>
                <a:endParaRPr lang="en-US" altLang="zh-CN" sz="1200" dirty="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lvl="0" algn="ctr">
                  <a:lnSpc>
                    <a:spcPct val="130000"/>
                  </a:lnSpc>
                </a:pPr>
                <a:r>
                  <a:rPr lang="zh-CN" altLang="en-US" sz="1200" dirty="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部分简单介绍等。</a:t>
                </a:r>
                <a:endParaRPr lang="zh-CN" altLang="en-US" sz="900" dirty="0">
                  <a:solidFill>
                    <a:schemeClr val="bg1"/>
                  </a:solidFill>
                  <a:latin typeface="阿里巴巴普惠体 R" panose="00020600040101010101" charset="-122"/>
                  <a:cs typeface="阿里巴巴普惠体 R" panose="00020600040101010101" charset="-122"/>
                </a:endParaRPr>
              </a:p>
            </p:txBody>
          </p:sp>
        </p:grpSp>
      </p:grpSp>
      <p:grpSp>
        <p:nvGrpSpPr>
          <p:cNvPr id="92" name="组合 91"/>
          <p:cNvGrpSpPr/>
          <p:nvPr/>
        </p:nvGrpSpPr>
        <p:grpSpPr>
          <a:xfrm>
            <a:off x="3943969" y="1782851"/>
            <a:ext cx="2687938" cy="2012584"/>
            <a:chOff x="3943969" y="1782851"/>
            <a:chExt cx="2687938" cy="2012584"/>
          </a:xfrm>
        </p:grpSpPr>
        <p:sp>
          <p:nvSpPr>
            <p:cNvPr id="93" name="Rectangle 18"/>
            <p:cNvSpPr/>
            <p:nvPr/>
          </p:nvSpPr>
          <p:spPr>
            <a:xfrm>
              <a:off x="3943969" y="1782851"/>
              <a:ext cx="2687938" cy="2012584"/>
            </a:xfrm>
            <a:prstGeom prst="rect">
              <a:avLst/>
            </a:prstGeom>
            <a:gradFill flip="none" rotWithShape="0">
              <a:gsLst>
                <a:gs pos="0">
                  <a:srgbClr val="F89F9C"/>
                </a:gs>
                <a:gs pos="100000">
                  <a:srgbClr val="FF4731"/>
                </a:gs>
              </a:gsLst>
              <a:lin ang="2700000" scaled="1"/>
              <a:tileRect/>
            </a:gradFill>
            <a:ln w="12700" cap="flat" cmpd="sng" algn="ctr">
              <a:noFill/>
              <a:prstDash val="solid"/>
              <a:miter lim="800000"/>
            </a:ln>
            <a:effectLst/>
          </p:spPr>
          <p:txBody>
            <a:bodyPr rtlCol="0" anchor="ctr"/>
            <a:lstStyle/>
            <a:p>
              <a:pPr algn="ctr"/>
              <a:endParaRPr lang="en-US" kern="0" dirty="0">
                <a:solidFill>
                  <a:srgbClr val="FBFBFB"/>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94" name="组合 93"/>
            <p:cNvGrpSpPr/>
            <p:nvPr/>
          </p:nvGrpSpPr>
          <p:grpSpPr>
            <a:xfrm>
              <a:off x="4358970" y="2132744"/>
              <a:ext cx="1857936" cy="1312799"/>
              <a:chOff x="4238064" y="2153461"/>
              <a:chExt cx="1857936" cy="1312799"/>
            </a:xfrm>
          </p:grpSpPr>
          <p:sp>
            <p:nvSpPr>
              <p:cNvPr id="95" name="文本框 94"/>
              <p:cNvSpPr txBox="1"/>
              <p:nvPr/>
            </p:nvSpPr>
            <p:spPr>
              <a:xfrm>
                <a:off x="4238064" y="2153461"/>
                <a:ext cx="1857936" cy="523220"/>
              </a:xfrm>
              <a:prstGeom prst="rect">
                <a:avLst/>
              </a:prstGeom>
              <a:noFill/>
            </p:spPr>
            <p:txBody>
              <a:bodyPr wrap="square" rtlCol="0">
                <a:spAutoFit/>
              </a:bodyPr>
              <a:lstStyle/>
              <a:p>
                <a:pPr algn="ctr"/>
                <a:r>
                  <a:rPr lang="zh-CN" altLang="en-US" sz="2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输入标题</a:t>
                </a:r>
              </a:p>
            </p:txBody>
          </p:sp>
          <p:sp>
            <p:nvSpPr>
              <p:cNvPr id="96" name="矩形 95"/>
              <p:cNvSpPr/>
              <p:nvPr/>
            </p:nvSpPr>
            <p:spPr>
              <a:xfrm>
                <a:off x="4238064" y="2673094"/>
                <a:ext cx="1857936" cy="793166"/>
              </a:xfrm>
              <a:prstGeom prst="rect">
                <a:avLst/>
              </a:prstGeom>
              <a:noFill/>
            </p:spPr>
            <p:txBody>
              <a:bodyPr wrap="square" rtlCol="0">
                <a:spAutoFit/>
              </a:bodyPr>
              <a:lstStyle/>
              <a:p>
                <a:pPr lvl="0" algn="ctr">
                  <a:lnSpc>
                    <a:spcPct val="130000"/>
                  </a:lnSpc>
                </a:pPr>
                <a:r>
                  <a:rPr lang="zh-CN" altLang="en-US" sz="1200" dirty="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a:t>
                </a:r>
                <a:endParaRPr lang="en-US" altLang="zh-CN" sz="1200" dirty="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lvl="0" algn="ctr">
                  <a:lnSpc>
                    <a:spcPct val="130000"/>
                  </a:lnSpc>
                </a:pPr>
                <a:r>
                  <a:rPr lang="zh-CN" altLang="en-US" sz="1200" dirty="0">
                    <a:solidFill>
                      <a:schemeClr val="bg1"/>
                    </a:solidFill>
                    <a:latin typeface="思源黑体 CN Light" panose="020B0300000000000000" pitchFamily="34" charset="-122"/>
                    <a:ea typeface="思源黑体 CN Light" panose="020B0300000000000000" pitchFamily="34" charset="-122"/>
                    <a:cs typeface="阿里巴巴普惠体 R" panose="00020600040101010101" charset="-122"/>
                  </a:rPr>
                  <a:t>部分简单介绍等。</a:t>
                </a:r>
                <a:endParaRPr lang="zh-CN" altLang="en-US" sz="900" dirty="0">
                  <a:solidFill>
                    <a:schemeClr val="bg1"/>
                  </a:solidFill>
                  <a:latin typeface="阿里巴巴普惠体 R" panose="00020600040101010101" charset="-122"/>
                  <a:cs typeface="阿里巴巴普惠体 R" panose="00020600040101010101" charset="-122"/>
                </a:endParaRPr>
              </a:p>
            </p:txBody>
          </p:sp>
        </p:grpSp>
      </p:grpSp>
      <p:grpSp>
        <p:nvGrpSpPr>
          <p:cNvPr id="97" name="组合 96"/>
          <p:cNvGrpSpPr/>
          <p:nvPr/>
        </p:nvGrpSpPr>
        <p:grpSpPr>
          <a:xfrm>
            <a:off x="7256389" y="1879156"/>
            <a:ext cx="3629172" cy="1058519"/>
            <a:chOff x="8359628" y="1735577"/>
            <a:chExt cx="3629172" cy="1058519"/>
          </a:xfrm>
        </p:grpSpPr>
        <p:sp>
          <p:nvSpPr>
            <p:cNvPr id="98" name="文本框 97"/>
            <p:cNvSpPr txBox="1"/>
            <p:nvPr/>
          </p:nvSpPr>
          <p:spPr>
            <a:xfrm>
              <a:off x="8359628" y="1735577"/>
              <a:ext cx="2119261"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400" b="0" spc="0" dirty="0">
                  <a:gradFill>
                    <a:gsLst>
                      <a:gs pos="0">
                        <a:srgbClr val="F89F9C"/>
                      </a:gs>
                      <a:gs pos="100000">
                        <a:srgbClr val="FF4731"/>
                      </a:gs>
                    </a:gsLst>
                    <a:lin ang="2700000" scaled="1"/>
                  </a:gra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99" name="矩形 98"/>
            <p:cNvSpPr/>
            <p:nvPr/>
          </p:nvSpPr>
          <p:spPr>
            <a:xfrm>
              <a:off x="8367915" y="2176491"/>
              <a:ext cx="3620885" cy="617605"/>
            </a:xfrm>
            <a:prstGeom prst="rect">
              <a:avLst/>
            </a:prstGeom>
          </p:spPr>
          <p:txBody>
            <a:bodyPr wrap="square">
              <a:spAutoFit/>
            </a:bodyPr>
            <a:lstStyle/>
            <a:p>
              <a:pPr lvl="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100" name="组合 99"/>
          <p:cNvGrpSpPr/>
          <p:nvPr/>
        </p:nvGrpSpPr>
        <p:grpSpPr>
          <a:xfrm>
            <a:off x="7256389" y="3217888"/>
            <a:ext cx="3629172" cy="1058519"/>
            <a:chOff x="8359628" y="1735577"/>
            <a:chExt cx="3629172" cy="1058519"/>
          </a:xfrm>
        </p:grpSpPr>
        <p:sp>
          <p:nvSpPr>
            <p:cNvPr id="101" name="文本框 100"/>
            <p:cNvSpPr txBox="1"/>
            <p:nvPr/>
          </p:nvSpPr>
          <p:spPr>
            <a:xfrm>
              <a:off x="8359628" y="1735577"/>
              <a:ext cx="2119261"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400" b="0" spc="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102" name="矩形 101"/>
            <p:cNvSpPr/>
            <p:nvPr/>
          </p:nvSpPr>
          <p:spPr>
            <a:xfrm>
              <a:off x="8367915" y="2176491"/>
              <a:ext cx="3620885" cy="617605"/>
            </a:xfrm>
            <a:prstGeom prst="rect">
              <a:avLst/>
            </a:prstGeom>
          </p:spPr>
          <p:txBody>
            <a:bodyPr wrap="square">
              <a:spAutoFit/>
            </a:bodyPr>
            <a:lstStyle/>
            <a:p>
              <a:pPr lvl="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103" name="组合 102"/>
          <p:cNvGrpSpPr/>
          <p:nvPr/>
        </p:nvGrpSpPr>
        <p:grpSpPr>
          <a:xfrm>
            <a:off x="7256389" y="4556620"/>
            <a:ext cx="3629172" cy="1058519"/>
            <a:chOff x="8359628" y="1735577"/>
            <a:chExt cx="3629172" cy="1058519"/>
          </a:xfrm>
        </p:grpSpPr>
        <p:sp>
          <p:nvSpPr>
            <p:cNvPr id="104" name="文本框 103"/>
            <p:cNvSpPr txBox="1"/>
            <p:nvPr/>
          </p:nvSpPr>
          <p:spPr>
            <a:xfrm>
              <a:off x="8359628" y="1735577"/>
              <a:ext cx="2119261" cy="509948"/>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400" b="0" spc="0" dirty="0">
                  <a:gradFill>
                    <a:gsLst>
                      <a:gs pos="0">
                        <a:srgbClr val="F89F9C"/>
                      </a:gs>
                      <a:gs pos="100000">
                        <a:srgbClr val="FF4731"/>
                      </a:gs>
                    </a:gsLst>
                    <a:lin ang="2700000" scaled="1"/>
                  </a:gra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105" name="矩形 104"/>
            <p:cNvSpPr/>
            <p:nvPr/>
          </p:nvSpPr>
          <p:spPr>
            <a:xfrm>
              <a:off x="8367915" y="2176491"/>
              <a:ext cx="3620885" cy="617605"/>
            </a:xfrm>
            <a:prstGeom prst="rect">
              <a:avLst/>
            </a:prstGeom>
          </p:spPr>
          <p:txBody>
            <a:bodyPr wrap="square">
              <a:spAutoFit/>
            </a:bodyPr>
            <a:lstStyle/>
            <a:p>
              <a:pPr lvl="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点击此处添加文本内容，如关键词、部分简单介绍等。点击此处添加文本内容，如关键词、</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anim calcmode="lin" valueType="num">
                                      <p:cBhvr>
                                        <p:cTn id="14" dur="500" fill="hold"/>
                                        <p:tgtEl>
                                          <p:spTgt spid="100"/>
                                        </p:tgtEl>
                                        <p:attrNameLst>
                                          <p:attrName>ppt_x</p:attrName>
                                        </p:attrNameLst>
                                      </p:cBhvr>
                                      <p:tavLst>
                                        <p:tav tm="0">
                                          <p:val>
                                            <p:strVal val="#ppt_x"/>
                                          </p:val>
                                        </p:tav>
                                        <p:tav tm="100000">
                                          <p:val>
                                            <p:strVal val="#ppt_x"/>
                                          </p:val>
                                        </p:tav>
                                      </p:tavLst>
                                    </p:anim>
                                    <p:anim calcmode="lin" valueType="num">
                                      <p:cBhvr>
                                        <p:cTn id="15" dur="500" fill="hold"/>
                                        <p:tgtEl>
                                          <p:spTgt spid="10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anim calcmode="lin" valueType="num">
                                      <p:cBhvr>
                                        <p:cTn id="20" dur="500" fill="hold"/>
                                        <p:tgtEl>
                                          <p:spTgt spid="103"/>
                                        </p:tgtEl>
                                        <p:attrNameLst>
                                          <p:attrName>ppt_x</p:attrName>
                                        </p:attrNameLst>
                                      </p:cBhvr>
                                      <p:tavLst>
                                        <p:tav tm="0">
                                          <p:val>
                                            <p:strVal val="#ppt_x"/>
                                          </p:val>
                                        </p:tav>
                                        <p:tav tm="100000">
                                          <p:val>
                                            <p:strVal val="#ppt_x"/>
                                          </p:val>
                                        </p:tav>
                                      </p:tavLst>
                                    </p:anim>
                                    <p:anim calcmode="lin" valueType="num">
                                      <p:cBhvr>
                                        <p:cTn id="21" dur="500" fill="hold"/>
                                        <p:tgtEl>
                                          <p:spTgt spid="10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anim calcmode="lin" valueType="num">
                                      <p:cBhvr>
                                        <p:cTn id="26" dur="500" fill="hold"/>
                                        <p:tgtEl>
                                          <p:spTgt spid="86"/>
                                        </p:tgtEl>
                                        <p:attrNameLst>
                                          <p:attrName>ppt_x</p:attrName>
                                        </p:attrNameLst>
                                      </p:cBhvr>
                                      <p:tavLst>
                                        <p:tav tm="0">
                                          <p:val>
                                            <p:strVal val="#ppt_x"/>
                                          </p:val>
                                        </p:tav>
                                        <p:tav tm="100000">
                                          <p:val>
                                            <p:strVal val="#ppt_x"/>
                                          </p:val>
                                        </p:tav>
                                      </p:tavLst>
                                    </p:anim>
                                    <p:anim calcmode="lin" valueType="num">
                                      <p:cBhvr>
                                        <p:cTn id="27" dur="500" fill="hold"/>
                                        <p:tgtEl>
                                          <p:spTgt spid="8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strVal val="#ppt_x"/>
                                          </p:val>
                                        </p:tav>
                                        <p:tav tm="100000">
                                          <p:val>
                                            <p:strVal val="#ppt_x"/>
                                          </p:val>
                                        </p:tav>
                                      </p:tavLst>
                                    </p:anim>
                                    <p:anim calcmode="lin" valueType="num">
                                      <p:cBhvr>
                                        <p:cTn id="33" dur="500" fill="hold"/>
                                        <p:tgtEl>
                                          <p:spTgt spid="9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anim calcmode="lin" valueType="num">
                                      <p:cBhvr>
                                        <p:cTn id="38" dur="500" fill="hold"/>
                                        <p:tgtEl>
                                          <p:spTgt spid="87"/>
                                        </p:tgtEl>
                                        <p:attrNameLst>
                                          <p:attrName>ppt_x</p:attrName>
                                        </p:attrNameLst>
                                      </p:cBhvr>
                                      <p:tavLst>
                                        <p:tav tm="0">
                                          <p:val>
                                            <p:strVal val="#ppt_x"/>
                                          </p:val>
                                        </p:tav>
                                        <p:tav tm="100000">
                                          <p:val>
                                            <p:strVal val="#ppt_x"/>
                                          </p:val>
                                        </p:tav>
                                      </p:tavLst>
                                    </p:anim>
                                    <p:anim calcmode="lin" valueType="num">
                                      <p:cBhvr>
                                        <p:cTn id="39" dur="500" fill="hold"/>
                                        <p:tgtEl>
                                          <p:spTgt spid="8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anim calcmode="lin" valueType="num">
                                      <p:cBhvr>
                                        <p:cTn id="44" dur="500" fill="hold"/>
                                        <p:tgtEl>
                                          <p:spTgt spid="84"/>
                                        </p:tgtEl>
                                        <p:attrNameLst>
                                          <p:attrName>ppt_x</p:attrName>
                                        </p:attrNameLst>
                                      </p:cBhvr>
                                      <p:tavLst>
                                        <p:tav tm="0">
                                          <p:val>
                                            <p:strVal val="#ppt_x"/>
                                          </p:val>
                                        </p:tav>
                                        <p:tav tm="100000">
                                          <p:val>
                                            <p:strVal val="#ppt_x"/>
                                          </p:val>
                                        </p:tav>
                                      </p:tavLst>
                                    </p:anim>
                                    <p:anim calcmode="lin" valueType="num">
                                      <p:cBhvr>
                                        <p:cTn id="45"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宽屏</PresentationFormat>
  <Paragraphs>208</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阿里巴巴普惠体 R</vt:lpstr>
      <vt:lpstr>等线 Light</vt:lpstr>
      <vt:lpstr>胡晓波男神体</vt:lpstr>
      <vt:lpstr>思源黑体 CN Bold</vt:lpstr>
      <vt:lpstr>思源黑体 CN Light</vt:lpstr>
      <vt:lpstr>思源宋体 CN Heavy</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2020-03-30T09:57:00Z</dcterms:created>
  <dcterms:modified xsi:type="dcterms:W3CDTF">2021-01-05T11:40:17Z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