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59" r:id="rId5"/>
    <p:sldId id="272" r:id="rId6"/>
    <p:sldId id="273" r:id="rId7"/>
    <p:sldId id="261" r:id="rId8"/>
    <p:sldId id="262" r:id="rId9"/>
    <p:sldId id="270" r:id="rId10"/>
    <p:sldId id="271" r:id="rId11"/>
    <p:sldId id="263" r:id="rId12"/>
    <p:sldId id="264" r:id="rId13"/>
    <p:sldId id="269" r:id="rId14"/>
    <p:sldId id="265" r:id="rId15"/>
    <p:sldId id="266" r:id="rId16"/>
    <p:sldId id="268" r:id="rId17"/>
    <p:sldId id="267"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1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78" autoAdjust="0"/>
    <p:restoredTop sz="94660"/>
  </p:normalViewPr>
  <p:slideViewPr>
    <p:cSldViewPr snapToGrid="0">
      <p:cViewPr varScale="1">
        <p:scale>
          <a:sx n="108" d="100"/>
          <a:sy n="108" d="100"/>
        </p:scale>
        <p:origin x="87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rgbClr val="E6012B"/>
            </a:solidFill>
            <a:ln>
              <a:noFill/>
            </a:ln>
            <a:effectLst/>
          </c:spPr>
          <c:invertIfNegative val="0"/>
          <c:dPt>
            <c:idx val="0"/>
            <c:invertIfNegative val="0"/>
            <c:bubble3D val="0"/>
            <c:spPr>
              <a:solidFill>
                <a:srgbClr val="E6012B"/>
              </a:solidFill>
              <a:ln>
                <a:noFill/>
              </a:ln>
              <a:effectLst/>
            </c:spPr>
            <c:extLst>
              <c:ext xmlns:c16="http://schemas.microsoft.com/office/drawing/2014/chart" uri="{C3380CC4-5D6E-409C-BE32-E72D297353CC}">
                <c16:uniqueId val="{00000001-2EC2-497A-8AAC-0147D8887B17}"/>
              </c:ext>
            </c:extLst>
          </c:dPt>
          <c:dPt>
            <c:idx val="1"/>
            <c:invertIfNegative val="0"/>
            <c:bubble3D val="0"/>
            <c:spPr>
              <a:solidFill>
                <a:srgbClr val="E6012B"/>
              </a:solidFill>
              <a:ln>
                <a:noFill/>
              </a:ln>
              <a:effectLst/>
            </c:spPr>
            <c:extLst>
              <c:ext xmlns:c16="http://schemas.microsoft.com/office/drawing/2014/chart" uri="{C3380CC4-5D6E-409C-BE32-E72D297353CC}">
                <c16:uniqueId val="{00000003-2EC2-497A-8AAC-0147D8887B17}"/>
              </c:ext>
            </c:extLst>
          </c:dPt>
          <c:dPt>
            <c:idx val="2"/>
            <c:invertIfNegative val="0"/>
            <c:bubble3D val="0"/>
            <c:spPr>
              <a:solidFill>
                <a:srgbClr val="E6012B"/>
              </a:solidFill>
              <a:ln>
                <a:noFill/>
              </a:ln>
              <a:effectLst/>
            </c:spPr>
            <c:extLst>
              <c:ext xmlns:c16="http://schemas.microsoft.com/office/drawing/2014/chart" uri="{C3380CC4-5D6E-409C-BE32-E72D297353CC}">
                <c16:uniqueId val="{00000005-2EC2-497A-8AAC-0147D8887B17}"/>
              </c:ext>
            </c:extLst>
          </c:dPt>
          <c:dPt>
            <c:idx val="3"/>
            <c:invertIfNegative val="0"/>
            <c:bubble3D val="0"/>
            <c:spPr>
              <a:solidFill>
                <a:srgbClr val="E6012B"/>
              </a:solidFill>
              <a:ln>
                <a:noFill/>
              </a:ln>
              <a:effectLst/>
            </c:spPr>
            <c:extLst>
              <c:ext xmlns:c16="http://schemas.microsoft.com/office/drawing/2014/chart" uri="{C3380CC4-5D6E-409C-BE32-E72D297353CC}">
                <c16:uniqueId val="{00000007-2EC2-497A-8AAC-0147D8887B17}"/>
              </c:ext>
            </c:extLst>
          </c:dPt>
          <c:dLbls>
            <c:spPr>
              <a:noFill/>
              <a:ln>
                <a:noFill/>
              </a:ln>
              <a:effectLst/>
            </c:spPr>
            <c:txPr>
              <a:bodyPr rot="0" spcFirstLastPara="1" vertOverflow="ellipsis" vert="horz" wrap="square" lIns="38100" tIns="19050" rIns="38100" bIns="19050" anchor="ctr" anchorCtr="1"/>
              <a:lstStyle/>
              <a:p>
                <a:pPr>
                  <a:defRPr lang="zh-CN" sz="1195" b="0" i="0" u="none" strike="noStrike" kern="1200" baseline="0">
                    <a:solidFill>
                      <a:schemeClr val="bg1"/>
                    </a:solidFill>
                    <a:latin typeface="思源宋体 Medium" panose="02020500000000000000" pitchFamily="18" charset="-122"/>
                    <a:ea typeface="思源宋体 Medium" panose="02020500000000000000" pitchFamily="18" charset="-122"/>
                    <a:cs typeface="+mn-cs"/>
                    <a:sym typeface="Century Gothic" panose="020B0502020202020204" pitchFamily="34" charset="0"/>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Sheet1!$B$2:$B$13</c:f>
              <c:numCache>
                <c:formatCode>General</c:formatCode>
                <c:ptCount val="12"/>
                <c:pt idx="0">
                  <c:v>4.0999999999999996</c:v>
                </c:pt>
                <c:pt idx="1">
                  <c:v>2.9</c:v>
                </c:pt>
                <c:pt idx="2">
                  <c:v>3.5</c:v>
                </c:pt>
                <c:pt idx="3">
                  <c:v>5.6</c:v>
                </c:pt>
                <c:pt idx="4">
                  <c:v>4.3</c:v>
                </c:pt>
                <c:pt idx="5">
                  <c:v>6.6</c:v>
                </c:pt>
                <c:pt idx="6">
                  <c:v>5.3</c:v>
                </c:pt>
                <c:pt idx="7">
                  <c:v>6.1</c:v>
                </c:pt>
                <c:pt idx="8">
                  <c:v>4.9000000000000004</c:v>
                </c:pt>
                <c:pt idx="9">
                  <c:v>6.5</c:v>
                </c:pt>
                <c:pt idx="10">
                  <c:v>7.1</c:v>
                </c:pt>
                <c:pt idx="11">
                  <c:v>8.1999999999999993</c:v>
                </c:pt>
              </c:numCache>
            </c:numRef>
          </c:val>
          <c:extLst>
            <c:ext xmlns:c16="http://schemas.microsoft.com/office/drawing/2014/chart" uri="{C3380CC4-5D6E-409C-BE32-E72D297353CC}">
              <c16:uniqueId val="{00000008-2EC2-497A-8AAC-0147D8887B17}"/>
            </c:ext>
          </c:extLst>
        </c:ser>
        <c:dLbls>
          <c:showLegendKey val="0"/>
          <c:showVal val="0"/>
          <c:showCatName val="0"/>
          <c:showSerName val="0"/>
          <c:showPercent val="0"/>
          <c:showBubbleSize val="0"/>
        </c:dLbls>
        <c:gapWidth val="150"/>
        <c:overlap val="-17"/>
        <c:axId val="1081083664"/>
        <c:axId val="1236507968"/>
      </c:barChart>
      <c:lineChart>
        <c:grouping val="standard"/>
        <c:varyColors val="0"/>
        <c:ser>
          <c:idx val="1"/>
          <c:order val="1"/>
          <c:tx>
            <c:strRef>
              <c:f>Sheet1!$C$1</c:f>
              <c:strCache>
                <c:ptCount val="1"/>
                <c:pt idx="0">
                  <c:v>系列 2</c:v>
                </c:pt>
              </c:strCache>
            </c:strRef>
          </c:tx>
          <c:spPr>
            <a:ln w="6350" cap="rnd">
              <a:solidFill>
                <a:schemeClr val="bg1">
                  <a:lumMod val="85000"/>
                </a:schemeClr>
              </a:solidFill>
              <a:round/>
            </a:ln>
            <a:effectLst/>
          </c:spPr>
          <c:marker>
            <c:symbol val="none"/>
          </c:marker>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Sheet1!$C$2:$C$13</c:f>
              <c:numCache>
                <c:formatCode>General</c:formatCode>
                <c:ptCount val="12"/>
                <c:pt idx="0">
                  <c:v>4.0999999999999996</c:v>
                </c:pt>
                <c:pt idx="1">
                  <c:v>2.9</c:v>
                </c:pt>
                <c:pt idx="2">
                  <c:v>3.5</c:v>
                </c:pt>
                <c:pt idx="3">
                  <c:v>5.6</c:v>
                </c:pt>
                <c:pt idx="4">
                  <c:v>4.3</c:v>
                </c:pt>
                <c:pt idx="5">
                  <c:v>6.6</c:v>
                </c:pt>
                <c:pt idx="6">
                  <c:v>5.3</c:v>
                </c:pt>
                <c:pt idx="7">
                  <c:v>6.1</c:v>
                </c:pt>
                <c:pt idx="8">
                  <c:v>4.9000000000000004</c:v>
                </c:pt>
                <c:pt idx="9">
                  <c:v>6.5</c:v>
                </c:pt>
                <c:pt idx="10">
                  <c:v>7.1</c:v>
                </c:pt>
                <c:pt idx="11">
                  <c:v>8.1999999999999993</c:v>
                </c:pt>
              </c:numCache>
            </c:numRef>
          </c:val>
          <c:smooth val="1"/>
          <c:extLst>
            <c:ext xmlns:c16="http://schemas.microsoft.com/office/drawing/2014/chart" uri="{C3380CC4-5D6E-409C-BE32-E72D297353CC}">
              <c16:uniqueId val="{00000009-2EC2-497A-8AAC-0147D8887B17}"/>
            </c:ext>
          </c:extLst>
        </c:ser>
        <c:dLbls>
          <c:showLegendKey val="0"/>
          <c:showVal val="0"/>
          <c:showCatName val="0"/>
          <c:showSerName val="0"/>
          <c:showPercent val="0"/>
          <c:showBubbleSize val="0"/>
        </c:dLbls>
        <c:marker val="1"/>
        <c:smooth val="0"/>
        <c:axId val="1081083664"/>
        <c:axId val="1236507968"/>
      </c:lineChart>
      <c:catAx>
        <c:axId val="1081083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bg1"/>
                </a:solidFill>
                <a:latin typeface="思源宋体 Medium" panose="02020500000000000000" pitchFamily="18" charset="-122"/>
                <a:ea typeface="思源宋体 Medium" panose="02020500000000000000" pitchFamily="18" charset="-122"/>
                <a:cs typeface="+mn-cs"/>
                <a:sym typeface="Century Gothic" panose="020B0502020202020204" pitchFamily="34" charset="0"/>
              </a:defRPr>
            </a:pPr>
            <a:endParaRPr lang="zh-CN"/>
          </a:p>
        </c:txPr>
        <c:crossAx val="1236507968"/>
        <c:crosses val="autoZero"/>
        <c:auto val="1"/>
        <c:lblAlgn val="ctr"/>
        <c:lblOffset val="100"/>
        <c:noMultiLvlLbl val="0"/>
      </c:catAx>
      <c:valAx>
        <c:axId val="1236507968"/>
        <c:scaling>
          <c:orientation val="minMax"/>
        </c:scaling>
        <c:delete val="1"/>
        <c:axPos val="l"/>
        <c:majorGridlines>
          <c:spPr>
            <a:ln w="9525" cap="flat" cmpd="sng" algn="ctr">
              <a:gradFill>
                <a:gsLst>
                  <a:gs pos="100000">
                    <a:srgbClr val="EFEFEF"/>
                  </a:gs>
                  <a:gs pos="0">
                    <a:schemeClr val="bg1">
                      <a:lumMod val="95000"/>
                    </a:schemeClr>
                  </a:gs>
                </a:gsLst>
                <a:lin ang="5400000" scaled="1"/>
              </a:gradFill>
              <a:round/>
            </a:ln>
            <a:effectLst/>
          </c:spPr>
        </c:majorGridlines>
        <c:numFmt formatCode="General" sourceLinked="1"/>
        <c:majorTickMark val="out"/>
        <c:minorTickMark val="none"/>
        <c:tickLblPos val="nextTo"/>
        <c:crossAx val="1081083664"/>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lang="zh-CN">
          <a:solidFill>
            <a:schemeClr val="bg1"/>
          </a:solidFill>
          <a:latin typeface="思源宋体 Medium" panose="02020500000000000000" pitchFamily="18" charset="-122"/>
          <a:ea typeface="思源宋体 Medium" panose="02020500000000000000" pitchFamily="18" charset="-122"/>
          <a:sym typeface="Century Gothic" panose="020B0502020202020204" pitchFamily="34" charset="0"/>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R" panose="00020600040101010101" pitchFamily="18" charset="-122"/>
                <a:ea typeface="阿里巴巴普惠体 R" panose="00020600040101010101" pitchFamily="18"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R" panose="00020600040101010101" pitchFamily="18" charset="-122"/>
                <a:ea typeface="阿里巴巴普惠体 R" panose="00020600040101010101" pitchFamily="18" charset="-122"/>
              </a:defRPr>
            </a:lvl1pPr>
          </a:lstStyle>
          <a:p>
            <a:fld id="{4B4BA07F-1C18-468F-803E-FD60B3832CA1}" type="datetimeFigureOut">
              <a:rPr lang="zh-CN" altLang="en-US" smtClean="0"/>
              <a:t>2021/1/5</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R" panose="00020600040101010101" pitchFamily="18" charset="-122"/>
                <a:ea typeface="阿里巴巴普惠体 R" panose="00020600040101010101" pitchFamily="18"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R" panose="00020600040101010101" pitchFamily="18" charset="-122"/>
                <a:ea typeface="阿里巴巴普惠体 R" panose="00020600040101010101" pitchFamily="18" charset="-122"/>
              </a:defRPr>
            </a:lvl1pPr>
          </a:lstStyle>
          <a:p>
            <a:fld id="{22C27B84-6001-4D16-BA06-F92680CBBAAD}"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1pPr>
    <a:lvl2pPr marL="4572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2pPr>
    <a:lvl3pPr marL="9144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3pPr>
    <a:lvl4pPr marL="13716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4pPr>
    <a:lvl5pPr marL="18288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阿里巴巴普惠体 R" panose="00020600040101010101" pitchFamily="18" charset="-122"/>
                <a:ea typeface="阿里巴巴普惠体 R" panose="00020600040101010101" pitchFamily="18" charset="-122"/>
              </a:defRPr>
            </a:lvl1pPr>
          </a:lstStyle>
          <a:p>
            <a:fld id="{67E809E6-E65D-4842-9639-39FC21DA0937}" type="datetimeFigureOut">
              <a:rPr lang="zh-CN" altLang="en-US" smtClean="0"/>
              <a:t>2021/1/5</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阿里巴巴普惠体 R" panose="00020600040101010101" pitchFamily="18" charset="-122"/>
                <a:ea typeface="阿里巴巴普惠体 R" panose="00020600040101010101" pitchFamily="18"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阿里巴巴普惠体 R" panose="00020600040101010101" pitchFamily="18" charset="-122"/>
                <a:ea typeface="阿里巴巴普惠体 R" panose="00020600040101010101" pitchFamily="18" charset="-122"/>
              </a:defRPr>
            </a:lvl1pPr>
          </a:lstStyle>
          <a:p>
            <a:fld id="{879B91CF-BE6C-464F-8F31-E49FAE5C702D}"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slow"/>
  <p:txStyles>
    <p:titleStyle>
      <a:lvl1pPr algn="l" defTabSz="914400" rtl="0" eaLnBrk="1" latinLnBrk="0" hangingPunct="1">
        <a:lnSpc>
          <a:spcPct val="90000"/>
        </a:lnSpc>
        <a:spcBef>
          <a:spcPct val="0"/>
        </a:spcBef>
        <a:buNone/>
        <a:defRPr sz="4400" kern="1200">
          <a:solidFill>
            <a:schemeClr val="tx1"/>
          </a:solidFill>
          <a:latin typeface="阿里巴巴普惠体 R" panose="00020600040101010101" pitchFamily="18" charset="-122"/>
          <a:ea typeface="阿里巴巴普惠体 R" panose="00020600040101010101"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阿里巴巴普惠体 R" panose="00020600040101010101" pitchFamily="18" charset="-122"/>
          <a:ea typeface="阿里巴巴普惠体 R" panose="00020600040101010101"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阿里巴巴普惠体 R" panose="00020600040101010101" pitchFamily="18" charset="-122"/>
          <a:ea typeface="阿里巴巴普惠体 R" panose="00020600040101010101"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阿里巴巴普惠体 R" panose="00020600040101010101" pitchFamily="18" charset="-122"/>
          <a:ea typeface="阿里巴巴普惠体 R" panose="00020600040101010101"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pitchFamily="18" charset="-122"/>
          <a:ea typeface="阿里巴巴普惠体 R" panose="00020600040101010101"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pitchFamily="18" charset="-122"/>
          <a:ea typeface="阿里巴巴普惠体 R" panose="00020600040101010101"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26" Type="http://schemas.openxmlformats.org/officeDocument/2006/relationships/tags" Target="../tags/tag27.xml"/><Relationship Id="rId3" Type="http://schemas.openxmlformats.org/officeDocument/2006/relationships/tags" Target="../tags/tag4.xml"/><Relationship Id="rId21" Type="http://schemas.openxmlformats.org/officeDocument/2006/relationships/tags" Target="../tags/tag22.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tags" Target="../tags/tag26.xml"/><Relationship Id="rId33" Type="http://schemas.openxmlformats.org/officeDocument/2006/relationships/slideLayout" Target="../slideLayouts/slideLayout1.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29" Type="http://schemas.openxmlformats.org/officeDocument/2006/relationships/tags" Target="../tags/tag30.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tags" Target="../tags/tag25.xml"/><Relationship Id="rId32" Type="http://schemas.openxmlformats.org/officeDocument/2006/relationships/tags" Target="../tags/tag33.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28" Type="http://schemas.openxmlformats.org/officeDocument/2006/relationships/tags" Target="../tags/tag29.xml"/><Relationship Id="rId10" Type="http://schemas.openxmlformats.org/officeDocument/2006/relationships/tags" Target="../tags/tag11.xml"/><Relationship Id="rId19" Type="http://schemas.openxmlformats.org/officeDocument/2006/relationships/tags" Target="../tags/tag20.xml"/><Relationship Id="rId31" Type="http://schemas.openxmlformats.org/officeDocument/2006/relationships/tags" Target="../tags/tag32.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 Id="rId27" Type="http://schemas.openxmlformats.org/officeDocument/2006/relationships/tags" Target="../tags/tag28.xml"/><Relationship Id="rId30" Type="http://schemas.openxmlformats.org/officeDocument/2006/relationships/tags" Target="../tags/tag3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pic>
        <p:nvPicPr>
          <p:cNvPr id="8" name="图片 7"/>
          <p:cNvPicPr>
            <a:picLocks noChangeAspect="1"/>
          </p:cNvPicPr>
          <p:nvPr/>
        </p:nvPicPr>
        <p:blipFill>
          <a:blip r:embed="rId2"/>
          <a:stretch>
            <a:fillRect/>
          </a:stretch>
        </p:blipFill>
        <p:spPr>
          <a:xfrm flipH="1">
            <a:off x="0" y="0"/>
            <a:ext cx="12192000" cy="6858000"/>
          </a:xfrm>
          <a:prstGeom prst="rect">
            <a:avLst/>
          </a:prstGeom>
        </p:spPr>
      </p:pic>
      <p:sp>
        <p:nvSpPr>
          <p:cNvPr id="9" name="文本框 8"/>
          <p:cNvSpPr txBox="1"/>
          <p:nvPr/>
        </p:nvSpPr>
        <p:spPr>
          <a:xfrm>
            <a:off x="757784" y="1746951"/>
            <a:ext cx="3861841" cy="1200329"/>
          </a:xfrm>
          <a:prstGeom prst="rect">
            <a:avLst/>
          </a:prstGeom>
          <a:noFill/>
        </p:spPr>
        <p:txBody>
          <a:bodyPr wrap="square" rtlCol="0">
            <a:spAutoFit/>
          </a:bodyPr>
          <a:lstStyle/>
          <a:p>
            <a:r>
              <a:rPr lang="zh-CN" altLang="en-US" sz="7200" dirty="0">
                <a:gradFill flip="none" rotWithShape="1">
                  <a:gsLst>
                    <a:gs pos="100000">
                      <a:srgbClr val="BC0221"/>
                    </a:gs>
                    <a:gs pos="0">
                      <a:srgbClr val="F0002D"/>
                    </a:gs>
                  </a:gsLst>
                  <a:lin ang="2700000" scaled="1"/>
                  <a:tileRect/>
                </a:gradFill>
                <a:latin typeface="优设标题黑" panose="00000500000000000000" pitchFamily="2" charset="-122"/>
                <a:ea typeface="优设标题黑" panose="00000500000000000000" pitchFamily="2" charset="-122"/>
              </a:rPr>
              <a:t>时间管理</a:t>
            </a:r>
          </a:p>
        </p:txBody>
      </p:sp>
      <p:grpSp>
        <p:nvGrpSpPr>
          <p:cNvPr id="10" name="组合 9"/>
          <p:cNvGrpSpPr/>
          <p:nvPr/>
        </p:nvGrpSpPr>
        <p:grpSpPr>
          <a:xfrm>
            <a:off x="754155" y="2678752"/>
            <a:ext cx="7322891" cy="1889809"/>
            <a:chOff x="754155" y="2326327"/>
            <a:chExt cx="7322891" cy="1889809"/>
          </a:xfrm>
        </p:grpSpPr>
        <p:sp>
          <p:nvSpPr>
            <p:cNvPr id="11" name="文本框 10"/>
            <p:cNvSpPr txBox="1"/>
            <p:nvPr/>
          </p:nvSpPr>
          <p:spPr>
            <a:xfrm>
              <a:off x="754155" y="2326327"/>
              <a:ext cx="6818222" cy="1323439"/>
            </a:xfrm>
            <a:prstGeom prst="rect">
              <a:avLst/>
            </a:prstGeom>
            <a:noFill/>
          </p:spPr>
          <p:txBody>
            <a:bodyPr wrap="square" rtlCol="0">
              <a:spAutoFit/>
            </a:bodyPr>
            <a:lstStyle/>
            <a:p>
              <a:r>
                <a:rPr lang="zh-CN" altLang="en-US" sz="6000" dirty="0">
                  <a:solidFill>
                    <a:schemeClr val="tx1">
                      <a:lumMod val="75000"/>
                      <a:lumOff val="25000"/>
                    </a:schemeClr>
                  </a:solidFill>
                  <a:latin typeface="优设标题黑" panose="00000500000000000000" pitchFamily="2" charset="-122"/>
                  <a:ea typeface="优设标题黑" panose="00000500000000000000" pitchFamily="2" charset="-122"/>
                </a:rPr>
                <a:t>高效工作</a:t>
              </a:r>
              <a:r>
                <a:rPr lang="en-US" altLang="zh-CN" sz="8000" dirty="0">
                  <a:solidFill>
                    <a:srgbClr val="E6012B"/>
                  </a:solidFill>
                  <a:latin typeface="优设标题黑" panose="00000500000000000000" pitchFamily="2" charset="-122"/>
                  <a:ea typeface="优设标题黑" panose="00000500000000000000" pitchFamily="2" charset="-122"/>
                </a:rPr>
                <a:t>4</a:t>
              </a:r>
              <a:r>
                <a:rPr lang="zh-CN" altLang="en-US" sz="6000" dirty="0">
                  <a:solidFill>
                    <a:schemeClr val="tx1">
                      <a:lumMod val="75000"/>
                      <a:lumOff val="25000"/>
                    </a:schemeClr>
                  </a:solidFill>
                  <a:latin typeface="优设标题黑" panose="00000500000000000000" pitchFamily="2" charset="-122"/>
                  <a:ea typeface="优设标题黑" panose="00000500000000000000" pitchFamily="2" charset="-122"/>
                </a:rPr>
                <a:t>个小技巧</a:t>
              </a:r>
            </a:p>
          </p:txBody>
        </p:sp>
        <p:sp>
          <p:nvSpPr>
            <p:cNvPr id="12" name="文本框 11"/>
            <p:cNvSpPr txBox="1"/>
            <p:nvPr/>
          </p:nvSpPr>
          <p:spPr>
            <a:xfrm>
              <a:off x="782458" y="3954526"/>
              <a:ext cx="4606925" cy="261610"/>
            </a:xfrm>
            <a:prstGeom prst="rect">
              <a:avLst/>
            </a:prstGeom>
            <a:noFill/>
          </p:spPr>
          <p:txBody>
            <a:bodyPr wrap="square" rtlCol="0">
              <a:spAutoFit/>
            </a:bodyPr>
            <a:lstStyle/>
            <a:p>
              <a:pPr algn="dist"/>
              <a:r>
                <a:rPr lang="en-US" altLang="zh-CN" sz="1100" i="1" dirty="0">
                  <a:solidFill>
                    <a:schemeClr val="tx1">
                      <a:lumMod val="75000"/>
                      <a:lumOff val="25000"/>
                    </a:schemeClr>
                  </a:solidFill>
                  <a:latin typeface="思源黑体 CN Light" panose="020B0300000000000000" pitchFamily="34" charset="-122"/>
                  <a:ea typeface="思源黑体 CN Light" panose="020B0300000000000000" pitchFamily="34" charset="-122"/>
                </a:rPr>
                <a:t>PPT TEMPLATE FOR QUARTERLY WORK REPORT X</a:t>
              </a:r>
              <a:endParaRPr lang="zh-CN" altLang="en-US" sz="1100" i="1"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14" name="矩形 13"/>
            <p:cNvSpPr/>
            <p:nvPr/>
          </p:nvSpPr>
          <p:spPr>
            <a:xfrm rot="10800000" flipV="1">
              <a:off x="841046" y="3674581"/>
              <a:ext cx="7236000" cy="45719"/>
            </a:xfrm>
            <a:prstGeom prst="rect">
              <a:avLst/>
            </a:prstGeom>
            <a:gradFill flip="none" rotWithShape="1">
              <a:gsLst>
                <a:gs pos="100000">
                  <a:srgbClr val="BC0221"/>
                </a:gs>
                <a:gs pos="0">
                  <a:srgbClr val="F0002D"/>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grpSp>
      <p:grpSp>
        <p:nvGrpSpPr>
          <p:cNvPr id="16" name="组合 15"/>
          <p:cNvGrpSpPr/>
          <p:nvPr/>
        </p:nvGrpSpPr>
        <p:grpSpPr>
          <a:xfrm>
            <a:off x="841045" y="5041231"/>
            <a:ext cx="4094749" cy="307777"/>
            <a:chOff x="841045" y="4463510"/>
            <a:chExt cx="3372318" cy="307777"/>
          </a:xfrm>
        </p:grpSpPr>
        <p:sp>
          <p:nvSpPr>
            <p:cNvPr id="18" name="矩形 17"/>
            <p:cNvSpPr/>
            <p:nvPr/>
          </p:nvSpPr>
          <p:spPr>
            <a:xfrm>
              <a:off x="841045" y="4463510"/>
              <a:ext cx="1396511" cy="306705"/>
            </a:xfrm>
            <a:prstGeom prst="rect">
              <a:avLst/>
            </a:prstGeom>
            <a:ln w="6350">
              <a:solidFill>
                <a:schemeClr val="tx1">
                  <a:lumMod val="95000"/>
                  <a:lumOff val="5000"/>
                </a:schemeClr>
              </a:solid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400">
                  <a:solidFill>
                    <a:schemeClr val="tx1">
                      <a:lumMod val="95000"/>
                      <a:lumOff val="5000"/>
                    </a:schemeClr>
                  </a:solidFill>
                  <a:latin typeface="思源黑体 CN Light" panose="020B0300000000000000" pitchFamily="34" charset="-122"/>
                  <a:ea typeface="思源黑体 CN Light" panose="020B0300000000000000" pitchFamily="34" charset="-122"/>
                </a:rPr>
                <a:t>主讲人：</a:t>
              </a:r>
              <a:r>
                <a:rPr lang="en-US" altLang="zh-CN" sz="1400">
                  <a:solidFill>
                    <a:schemeClr val="tx1">
                      <a:lumMod val="95000"/>
                      <a:lumOff val="5000"/>
                    </a:schemeClr>
                  </a:solidFill>
                  <a:latin typeface="思源黑体 CN Light" panose="020B0300000000000000" pitchFamily="34" charset="-122"/>
                  <a:ea typeface="思源黑体 CN Light" panose="020B0300000000000000" pitchFamily="34" charset="-122"/>
                </a:rPr>
                <a:t>xiazaii</a:t>
              </a:r>
              <a:endParaRPr kumimoji="0" lang="zh-CN" altLang="en-US" sz="1400" i="0" u="none" strike="noStrike" kern="1200" cap="none" normalizeH="0" baseline="0" noProof="0" dirty="0">
                <a:ln>
                  <a:noFill/>
                </a:ln>
                <a:solidFill>
                  <a:schemeClr val="tx1">
                    <a:lumMod val="95000"/>
                    <a:lumOff val="5000"/>
                  </a:schemeClr>
                </a:solidFill>
                <a:effectLst/>
                <a:uLnTx/>
                <a:uFillTx/>
                <a:latin typeface="思源黑体 CN Light" panose="020B0300000000000000" pitchFamily="34" charset="-122"/>
                <a:ea typeface="思源黑体 CN Light" panose="020B0300000000000000" pitchFamily="34" charset="-122"/>
              </a:endParaRPr>
            </a:p>
          </p:txBody>
        </p:sp>
        <p:sp>
          <p:nvSpPr>
            <p:cNvPr id="19" name="文本框 18"/>
            <p:cNvSpPr txBox="1"/>
            <p:nvPr/>
          </p:nvSpPr>
          <p:spPr>
            <a:xfrm>
              <a:off x="2507116" y="4463510"/>
              <a:ext cx="1706247" cy="307777"/>
            </a:xfrm>
            <a:prstGeom prst="rect">
              <a:avLst/>
            </a:prstGeom>
            <a:noFill/>
            <a:ln w="6350">
              <a:solidFill>
                <a:schemeClr val="tx1">
                  <a:lumMod val="95000"/>
                  <a:lumOff val="5000"/>
                </a:schemeClr>
              </a:solid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kumimoji="0" lang="zh-CN" altLang="en-US" sz="1400" i="0" u="none" strike="noStrike" kern="1200" cap="none" normalizeH="0" baseline="0" noProof="0" dirty="0">
                  <a:ln>
                    <a:noFill/>
                  </a:ln>
                  <a:solidFill>
                    <a:schemeClr val="tx1">
                      <a:lumMod val="95000"/>
                      <a:lumOff val="5000"/>
                    </a:schemeClr>
                  </a:solidFill>
                  <a:effectLst/>
                  <a:uLnTx/>
                  <a:uFillTx/>
                  <a:latin typeface="思源黑体 CN Light" panose="020B0300000000000000" pitchFamily="34" charset="-122"/>
                  <a:ea typeface="思源黑体 CN Light" panose="020B0300000000000000" pitchFamily="34" charset="-122"/>
                </a:rPr>
                <a:t>演讲时间：</a:t>
              </a:r>
              <a:r>
                <a:rPr kumimoji="0" lang="en-US" altLang="zh-CN" sz="1400" i="0" u="none" strike="noStrike" kern="1200" cap="none" normalizeH="0" baseline="0" noProof="0" dirty="0">
                  <a:ln>
                    <a:noFill/>
                  </a:ln>
                  <a:solidFill>
                    <a:schemeClr val="tx1">
                      <a:lumMod val="95000"/>
                      <a:lumOff val="5000"/>
                    </a:schemeClr>
                  </a:solidFill>
                  <a:effectLst/>
                  <a:uLnTx/>
                  <a:uFillTx/>
                  <a:latin typeface="思源黑体 CN Light" panose="020B0300000000000000" pitchFamily="34" charset="-122"/>
                  <a:ea typeface="思源黑体 CN Light" panose="020B0300000000000000" pitchFamily="34" charset="-122"/>
                </a:rPr>
                <a:t>20XX</a:t>
              </a:r>
              <a:endParaRPr kumimoji="0" lang="zh-CN" altLang="en-US" sz="1400" i="0" u="none" strike="noStrike" kern="1200" cap="none" normalizeH="0" baseline="0" noProof="0" dirty="0">
                <a:ln>
                  <a:noFill/>
                </a:ln>
                <a:solidFill>
                  <a:schemeClr val="tx1">
                    <a:lumMod val="95000"/>
                    <a:lumOff val="5000"/>
                  </a:schemeClr>
                </a:solidFill>
                <a:effectLst/>
                <a:uLnTx/>
                <a:uFillTx/>
                <a:latin typeface="思源黑体 CN Light" panose="020B0300000000000000" pitchFamily="34" charset="-122"/>
                <a:ea typeface="思源黑体 CN Light" panose="020B0300000000000000" pitchFamily="34" charset="-122"/>
              </a:endParaRPr>
            </a:p>
          </p:txBody>
        </p:sp>
      </p:grpSp>
      <p:sp>
        <p:nvSpPr>
          <p:cNvPr id="20" name="矩形 19"/>
          <p:cNvSpPr/>
          <p:nvPr/>
        </p:nvSpPr>
        <p:spPr>
          <a:xfrm>
            <a:off x="619433" y="445819"/>
            <a:ext cx="1238866" cy="246221"/>
          </a:xfrm>
          <a:prstGeom prst="rect">
            <a:avLst/>
          </a:prstGeom>
          <a:ln w="6350">
            <a:solidFill>
              <a:schemeClr val="tx1">
                <a:lumMod val="95000"/>
                <a:lumOff val="5000"/>
                <a:alpha val="50000"/>
              </a:schemeClr>
            </a:solid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914400" rtl="0" eaLnBrk="1" fontAlgn="auto" latinLnBrk="0" hangingPunct="1">
              <a:lnSpc>
                <a:spcPct val="100000"/>
              </a:lnSpc>
              <a:spcBef>
                <a:spcPts val="0"/>
              </a:spcBef>
              <a:spcAft>
                <a:spcPts val="0"/>
              </a:spcAft>
              <a:buClrTx/>
              <a:buSzTx/>
              <a:buFontTx/>
              <a:buNone/>
              <a:defRPr/>
            </a:pPr>
            <a:r>
              <a:rPr lang="en-US" altLang="zh-CN" sz="1000" dirty="0">
                <a:solidFill>
                  <a:schemeClr val="tx1">
                    <a:lumMod val="95000"/>
                    <a:lumOff val="5000"/>
                    <a:alpha val="50000"/>
                  </a:schemeClr>
                </a:solidFill>
                <a:latin typeface="思源黑体 CN Light" panose="020B0300000000000000" pitchFamily="34" charset="-122"/>
                <a:ea typeface="思源黑体 CN Light" panose="020B0300000000000000" pitchFamily="34" charset="-122"/>
              </a:rPr>
              <a:t>YOUR LOGO</a:t>
            </a:r>
            <a:endParaRPr kumimoji="0" lang="zh-CN" altLang="en-US" sz="1000" i="0" u="none" strike="noStrike" kern="1200" cap="none" normalizeH="0" baseline="0" noProof="0" dirty="0">
              <a:ln>
                <a:noFill/>
              </a:ln>
              <a:solidFill>
                <a:schemeClr val="tx1">
                  <a:lumMod val="95000"/>
                  <a:lumOff val="5000"/>
                  <a:alpha val="50000"/>
                </a:schemeClr>
              </a:solidFill>
              <a:effectLst/>
              <a:uLnTx/>
              <a:uFillTx/>
              <a:latin typeface="思源黑体 CN Light" panose="020B0300000000000000" pitchFamily="34" charset="-122"/>
              <a:ea typeface="思源黑体 CN Light" panose="020B0300000000000000"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anim calcmode="lin" valueType="num">
                                      <p:cBhvr>
                                        <p:cTn id="14" dur="500" fill="hold"/>
                                        <p:tgtEl>
                                          <p:spTgt spid="10"/>
                                        </p:tgtEl>
                                        <p:attrNameLst>
                                          <p:attrName>ppt_x</p:attrName>
                                        </p:attrNameLst>
                                      </p:cBhvr>
                                      <p:tavLst>
                                        <p:tav tm="0">
                                          <p:val>
                                            <p:strVal val="#ppt_x"/>
                                          </p:val>
                                        </p:tav>
                                        <p:tav tm="100000">
                                          <p:val>
                                            <p:strVal val="#ppt_x"/>
                                          </p:val>
                                        </p:tav>
                                      </p:tavLst>
                                    </p:anim>
                                    <p:anim calcmode="lin" valueType="num">
                                      <p:cBhvr>
                                        <p:cTn id="15" dur="5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anim calcmode="lin" valueType="num">
                                      <p:cBhvr>
                                        <p:cTn id="20" dur="500" fill="hold"/>
                                        <p:tgtEl>
                                          <p:spTgt spid="16"/>
                                        </p:tgtEl>
                                        <p:attrNameLst>
                                          <p:attrName>ppt_x</p:attrName>
                                        </p:attrNameLst>
                                      </p:cBhvr>
                                      <p:tavLst>
                                        <p:tav tm="0">
                                          <p:val>
                                            <p:strVal val="#ppt_x"/>
                                          </p:val>
                                        </p:tav>
                                        <p:tav tm="100000">
                                          <p:val>
                                            <p:strVal val="#ppt_x"/>
                                          </p:val>
                                        </p:tav>
                                      </p:tavLst>
                                    </p:anim>
                                    <p:anim calcmode="lin" valueType="num">
                                      <p:cBhvr>
                                        <p:cTn id="21" dur="500" fill="hold"/>
                                        <p:tgtEl>
                                          <p:spTgt spid="1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anim calcmode="lin" valueType="num">
                                      <p:cBhvr>
                                        <p:cTn id="26" dur="500" fill="hold"/>
                                        <p:tgtEl>
                                          <p:spTgt spid="20"/>
                                        </p:tgtEl>
                                        <p:attrNameLst>
                                          <p:attrName>ppt_x</p:attrName>
                                        </p:attrNameLst>
                                      </p:cBhvr>
                                      <p:tavLst>
                                        <p:tav tm="0">
                                          <p:val>
                                            <p:strVal val="#ppt_x"/>
                                          </p:val>
                                        </p:tav>
                                        <p:tav tm="100000">
                                          <p:val>
                                            <p:strVal val="#ppt_x"/>
                                          </p:val>
                                        </p:tav>
                                      </p:tavLst>
                                    </p:anim>
                                    <p:anim calcmode="lin" valueType="num">
                                      <p:cBhvr>
                                        <p:cTn id="27" dur="5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414723" y="231127"/>
            <a:ext cx="4370501" cy="523220"/>
            <a:chOff x="6548823" y="2977567"/>
            <a:chExt cx="4370501" cy="523220"/>
          </a:xfrm>
        </p:grpSpPr>
        <p:sp>
          <p:nvSpPr>
            <p:cNvPr id="10" name="矩形 9"/>
            <p:cNvSpPr/>
            <p:nvPr/>
          </p:nvSpPr>
          <p:spPr>
            <a:xfrm>
              <a:off x="6548823" y="3045573"/>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优设标题黑" panose="00000500000000000000" pitchFamily="2" charset="-122"/>
                <a:ea typeface="优设标题黑" panose="00000500000000000000" pitchFamily="2" charset="-122"/>
              </a:endParaRPr>
            </a:p>
          </p:txBody>
        </p:sp>
        <p:sp>
          <p:nvSpPr>
            <p:cNvPr id="11" name="文本框 10"/>
            <p:cNvSpPr txBox="1"/>
            <p:nvPr/>
          </p:nvSpPr>
          <p:spPr>
            <a:xfrm>
              <a:off x="6563131" y="3052712"/>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rPr>
                <a:t>02</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endParaRPr>
            </a:p>
          </p:txBody>
        </p:sp>
        <p:sp>
          <p:nvSpPr>
            <p:cNvPr id="12" name="文本框 11"/>
            <p:cNvSpPr txBox="1"/>
            <p:nvPr/>
          </p:nvSpPr>
          <p:spPr>
            <a:xfrm>
              <a:off x="7528486" y="2977567"/>
              <a:ext cx="1562340"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优设标题黑" panose="00000500000000000000" pitchFamily="2" charset="-122"/>
                  <a:ea typeface="优设标题黑" panose="00000500000000000000" pitchFamily="2" charset="-122"/>
                </a:rPr>
                <a:t>要事为先</a:t>
              </a:r>
            </a:p>
          </p:txBody>
        </p:sp>
        <p:sp>
          <p:nvSpPr>
            <p:cNvPr id="13" name="文本框 12"/>
            <p:cNvSpPr txBox="1"/>
            <p:nvPr/>
          </p:nvSpPr>
          <p:spPr>
            <a:xfrm>
              <a:off x="9128927" y="3166702"/>
              <a:ext cx="1790397" cy="253916"/>
            </a:xfrm>
            <a:prstGeom prst="rect">
              <a:avLst/>
            </a:prstGeom>
            <a:noFill/>
          </p:spPr>
          <p:txBody>
            <a:bodyPr wrap="square" rtlCol="0">
              <a:spAutoFit/>
            </a:bodyPr>
            <a:lstStyle/>
            <a:p>
              <a:r>
                <a:rPr lang="en-US" altLang="zh-CN" sz="1000" i="1" dirty="0">
                  <a:solidFill>
                    <a:schemeClr val="bg1">
                      <a:lumMod val="65000"/>
                    </a:schemeClr>
                  </a:solidFill>
                  <a:latin typeface="思源黑体 CN Light" panose="020B0300000000000000" pitchFamily="34" charset="-122"/>
                  <a:ea typeface="思源黑体 CN Light" panose="020B0300000000000000" pitchFamily="34" charset="-122"/>
                </a:rPr>
                <a:t>THE MAIN THING IS FIRST</a:t>
              </a:r>
            </a:p>
          </p:txBody>
        </p:sp>
      </p:grpSp>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cxnSp>
        <p:nvCxnSpPr>
          <p:cNvPr id="8" name="Straight Connector 42"/>
          <p:cNvCxnSpPr/>
          <p:nvPr>
            <p:custDataLst>
              <p:tags r:id="rId1"/>
            </p:custDataLst>
          </p:nvPr>
        </p:nvCxnSpPr>
        <p:spPr>
          <a:xfrm>
            <a:off x="2460015" y="2867570"/>
            <a:ext cx="1842305" cy="0"/>
          </a:xfrm>
          <a:prstGeom prst="line">
            <a:avLst/>
          </a:prstGeom>
          <a:noFill/>
          <a:ln w="38100" cap="flat" cmpd="sng" algn="ctr">
            <a:solidFill>
              <a:srgbClr val="C8BB98">
                <a:lumMod val="20000"/>
                <a:lumOff val="80000"/>
              </a:srgbClr>
            </a:solidFill>
            <a:prstDash val="solid"/>
            <a:miter lim="800000"/>
          </a:ln>
          <a:effectLst/>
        </p:spPr>
      </p:cxnSp>
      <p:cxnSp>
        <p:nvCxnSpPr>
          <p:cNvPr id="14" name="Straight Connector 42"/>
          <p:cNvCxnSpPr/>
          <p:nvPr>
            <p:custDataLst>
              <p:tags r:id="rId2"/>
            </p:custDataLst>
          </p:nvPr>
        </p:nvCxnSpPr>
        <p:spPr>
          <a:xfrm>
            <a:off x="4285465" y="2867570"/>
            <a:ext cx="1842305" cy="0"/>
          </a:xfrm>
          <a:prstGeom prst="line">
            <a:avLst/>
          </a:prstGeom>
          <a:noFill/>
          <a:ln w="38100" cap="flat" cmpd="sng" algn="ctr">
            <a:solidFill>
              <a:srgbClr val="C8BB98">
                <a:lumMod val="20000"/>
                <a:lumOff val="80000"/>
              </a:srgbClr>
            </a:solidFill>
            <a:prstDash val="solid"/>
            <a:miter lim="800000"/>
          </a:ln>
          <a:effectLst/>
        </p:spPr>
      </p:cxnSp>
      <p:cxnSp>
        <p:nvCxnSpPr>
          <p:cNvPr id="15" name="Straight Connector 42"/>
          <p:cNvCxnSpPr/>
          <p:nvPr>
            <p:custDataLst>
              <p:tags r:id="rId3"/>
            </p:custDataLst>
          </p:nvPr>
        </p:nvCxnSpPr>
        <p:spPr>
          <a:xfrm>
            <a:off x="6063152" y="2867570"/>
            <a:ext cx="1842305" cy="0"/>
          </a:xfrm>
          <a:prstGeom prst="line">
            <a:avLst/>
          </a:prstGeom>
          <a:noFill/>
          <a:ln w="38100" cap="flat" cmpd="sng" algn="ctr">
            <a:solidFill>
              <a:srgbClr val="C8BB98">
                <a:lumMod val="20000"/>
                <a:lumOff val="80000"/>
              </a:srgbClr>
            </a:solidFill>
            <a:prstDash val="solid"/>
            <a:miter lim="800000"/>
          </a:ln>
          <a:effectLst/>
        </p:spPr>
      </p:cxnSp>
      <p:cxnSp>
        <p:nvCxnSpPr>
          <p:cNvPr id="16" name="Straight Connector 42"/>
          <p:cNvCxnSpPr/>
          <p:nvPr>
            <p:custDataLst>
              <p:tags r:id="rId4"/>
            </p:custDataLst>
          </p:nvPr>
        </p:nvCxnSpPr>
        <p:spPr>
          <a:xfrm>
            <a:off x="7860321" y="2867570"/>
            <a:ext cx="1842305" cy="0"/>
          </a:xfrm>
          <a:prstGeom prst="line">
            <a:avLst/>
          </a:prstGeom>
          <a:noFill/>
          <a:ln w="38100" cap="flat" cmpd="sng" algn="ctr">
            <a:solidFill>
              <a:srgbClr val="C8BB98">
                <a:lumMod val="20000"/>
                <a:lumOff val="80000"/>
              </a:srgbClr>
            </a:solidFill>
            <a:prstDash val="solid"/>
            <a:miter lim="800000"/>
          </a:ln>
          <a:effectLst/>
        </p:spPr>
      </p:cxnSp>
      <p:grpSp>
        <p:nvGrpSpPr>
          <p:cNvPr id="17" name="组合 16"/>
          <p:cNvGrpSpPr/>
          <p:nvPr/>
        </p:nvGrpSpPr>
        <p:grpSpPr>
          <a:xfrm>
            <a:off x="1671588" y="2867570"/>
            <a:ext cx="1575521" cy="2660876"/>
            <a:chOff x="1074517" y="2760237"/>
            <a:chExt cx="1788136" cy="3019959"/>
          </a:xfrm>
        </p:grpSpPr>
        <p:sp>
          <p:nvSpPr>
            <p:cNvPr id="18" name="Freeform 32"/>
            <p:cNvSpPr/>
            <p:nvPr>
              <p:custDataLst>
                <p:tags r:id="rId28"/>
              </p:custDataLst>
            </p:nvPr>
          </p:nvSpPr>
          <p:spPr>
            <a:xfrm>
              <a:off x="1109788" y="3294158"/>
              <a:ext cx="1717594" cy="681844"/>
            </a:xfrm>
            <a:custGeom>
              <a:avLst/>
              <a:gdLst>
                <a:gd name="connsiteX0" fmla="*/ 0 w 2782361"/>
                <a:gd name="connsiteY0" fmla="*/ 0 h 1391180"/>
                <a:gd name="connsiteX1" fmla="*/ 2782361 w 2782361"/>
                <a:gd name="connsiteY1" fmla="*/ 0 h 1391180"/>
                <a:gd name="connsiteX2" fmla="*/ 2782361 w 2782361"/>
                <a:gd name="connsiteY2" fmla="*/ 1391180 h 1391180"/>
                <a:gd name="connsiteX3" fmla="*/ 0 w 2782361"/>
                <a:gd name="connsiteY3" fmla="*/ 1391180 h 1391180"/>
                <a:gd name="connsiteX4" fmla="*/ 0 w 2782361"/>
                <a:gd name="connsiteY4" fmla="*/ 0 h 13911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2361" h="1391180">
                  <a:moveTo>
                    <a:pt x="0" y="0"/>
                  </a:moveTo>
                  <a:lnTo>
                    <a:pt x="2782361" y="0"/>
                  </a:lnTo>
                  <a:lnTo>
                    <a:pt x="2782361" y="1391180"/>
                  </a:lnTo>
                  <a:lnTo>
                    <a:pt x="0" y="1391180"/>
                  </a:lnTo>
                  <a:lnTo>
                    <a:pt x="0" y="0"/>
                  </a:lnTo>
                  <a:close/>
                </a:path>
              </a:pathLst>
            </a:custGeom>
            <a:solidFill>
              <a:srgbClr val="E6012B"/>
            </a:solidFill>
            <a:ln>
              <a:noFill/>
            </a:ln>
            <a:effectLst/>
          </p:spPr>
          <p:txBody>
            <a:bodyPr spcFirstLastPara="0" vert="horz" wrap="square" lIns="41275" tIns="41275" rIns="41275" bIns="41275" numCol="1" spcCol="127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2889250" rtl="0" eaLnBrk="1" fontAlgn="auto" latinLnBrk="0" hangingPunct="1">
                <a:lnSpc>
                  <a:spcPct val="130000"/>
                </a:lnSpc>
                <a:spcBef>
                  <a:spcPct val="0"/>
                </a:spcBef>
                <a:spcAft>
                  <a:spcPct val="0"/>
                </a:spcAft>
                <a:buClrTx/>
                <a:buSzTx/>
                <a:buFontTx/>
                <a:buNone/>
                <a:defRPr/>
              </a:pPr>
              <a:endParaRPr kumimoji="0" lang="en-US" sz="2800" b="0" i="0" u="none" strike="noStrike" kern="0" cap="none" spc="0" normalizeH="0" baseline="0" noProof="0" dirty="0">
                <a:ln>
                  <a:noFill/>
                </a:ln>
                <a:solidFill>
                  <a:srgbClr val="FFFFFF"/>
                </a:solidFill>
                <a:effectLst/>
                <a:uLnTx/>
                <a:uFillTx/>
                <a:latin typeface="Calibri" panose="020F0502020204030204"/>
                <a:ea typeface="+mn-ea"/>
                <a:cs typeface="+mn-cs"/>
                <a:sym typeface="+mn-lt"/>
              </a:endParaRPr>
            </a:p>
          </p:txBody>
        </p:sp>
        <p:cxnSp>
          <p:nvCxnSpPr>
            <p:cNvPr id="19" name="Straight Connector 46"/>
            <p:cNvCxnSpPr/>
            <p:nvPr>
              <p:custDataLst>
                <p:tags r:id="rId29"/>
              </p:custDataLst>
            </p:nvPr>
          </p:nvCxnSpPr>
          <p:spPr>
            <a:xfrm>
              <a:off x="1968585" y="2760237"/>
              <a:ext cx="0" cy="533920"/>
            </a:xfrm>
            <a:prstGeom prst="line">
              <a:avLst/>
            </a:prstGeom>
            <a:noFill/>
            <a:ln w="38100" cap="flat" cmpd="sng" algn="ctr">
              <a:solidFill>
                <a:srgbClr val="C8BB98">
                  <a:lumMod val="20000"/>
                  <a:lumOff val="80000"/>
                </a:srgbClr>
              </a:solidFill>
              <a:prstDash val="solid"/>
              <a:miter lim="800000"/>
            </a:ln>
            <a:effectLst/>
          </p:spPr>
        </p:cxnSp>
        <p:grpSp>
          <p:nvGrpSpPr>
            <p:cNvPr id="20" name="组合 19"/>
            <p:cNvGrpSpPr/>
            <p:nvPr>
              <p:custDataLst>
                <p:tags r:id="rId30"/>
              </p:custDataLst>
            </p:nvPr>
          </p:nvGrpSpPr>
          <p:grpSpPr>
            <a:xfrm>
              <a:off x="1826853" y="3407676"/>
              <a:ext cx="283465" cy="413210"/>
              <a:chOff x="2528983" y="2863369"/>
              <a:chExt cx="246812" cy="359780"/>
            </a:xfrm>
            <a:solidFill>
              <a:sysClr val="window" lastClr="FFFFFF"/>
            </a:solidFill>
          </p:grpSpPr>
          <p:sp>
            <p:nvSpPr>
              <p:cNvPr id="24" name="AutoShape 113"/>
              <p:cNvSpPr/>
              <p:nvPr>
                <p:custDataLst>
                  <p:tags r:id="rId31"/>
                </p:custDataLst>
              </p:nvPr>
            </p:nvSpPr>
            <p:spPr bwMode="auto">
              <a:xfrm>
                <a:off x="2528983" y="2863369"/>
                <a:ext cx="246812" cy="3597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228600" rtl="0" eaLnBrk="1" fontAlgn="base" latinLnBrk="0" hangingPunct="0">
                  <a:lnSpc>
                    <a:spcPct val="130000"/>
                  </a:lnSpc>
                  <a:spcBef>
                    <a:spcPct val="0"/>
                  </a:spcBef>
                  <a:spcAft>
                    <a:spcPct val="0"/>
                  </a:spcAft>
                  <a:buClrTx/>
                  <a:buSzTx/>
                  <a:buFontTx/>
                  <a:buNone/>
                  <a:defRPr/>
                </a:pPr>
                <a:endParaRPr kumimoji="0" lang="en-US" sz="1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a:ea typeface="+mn-ea"/>
                  <a:cs typeface="+mn-cs"/>
                  <a:sym typeface="+mn-lt"/>
                </a:endParaRPr>
              </a:p>
            </p:txBody>
          </p:sp>
          <p:sp>
            <p:nvSpPr>
              <p:cNvPr id="25" name="AutoShape 114"/>
              <p:cNvSpPr/>
              <p:nvPr>
                <p:custDataLst>
                  <p:tags r:id="rId32"/>
                </p:custDataLst>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228600" rtl="0" eaLnBrk="1" fontAlgn="base" latinLnBrk="0" hangingPunct="0">
                  <a:lnSpc>
                    <a:spcPct val="130000"/>
                  </a:lnSpc>
                  <a:spcBef>
                    <a:spcPct val="0"/>
                  </a:spcBef>
                  <a:spcAft>
                    <a:spcPct val="0"/>
                  </a:spcAft>
                  <a:buClrTx/>
                  <a:buSzTx/>
                  <a:buFontTx/>
                  <a:buNone/>
                  <a:defRPr/>
                </a:pPr>
                <a:endParaRPr kumimoji="0" lang="en-US" sz="1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a:ea typeface="+mn-ea"/>
                  <a:cs typeface="+mn-cs"/>
                  <a:sym typeface="+mn-lt"/>
                </a:endParaRPr>
              </a:p>
            </p:txBody>
          </p:sp>
        </p:grpSp>
        <p:grpSp>
          <p:nvGrpSpPr>
            <p:cNvPr id="21" name="组合 20"/>
            <p:cNvGrpSpPr/>
            <p:nvPr/>
          </p:nvGrpSpPr>
          <p:grpSpPr>
            <a:xfrm>
              <a:off x="1074517" y="4222797"/>
              <a:ext cx="1788136" cy="1557399"/>
              <a:chOff x="1075272" y="4222797"/>
              <a:chExt cx="1788136" cy="1557399"/>
            </a:xfrm>
          </p:grpSpPr>
          <p:sp>
            <p:nvSpPr>
              <p:cNvPr id="22" name="Rectangle 16"/>
              <p:cNvSpPr/>
              <p:nvPr/>
            </p:nvSpPr>
            <p:spPr>
              <a:xfrm>
                <a:off x="1075272" y="4756716"/>
                <a:ext cx="1788136" cy="1023480"/>
              </a:xfrm>
              <a:prstGeom prst="rect">
                <a:avLst/>
              </a:prstGeom>
            </p:spPr>
            <p:txBody>
              <a:bodyPr wrap="square">
                <a:spAutoFit/>
              </a:bodyPr>
              <a:lstStyle/>
              <a:p>
                <a:pPr algn="ctr">
                  <a:lnSpc>
                    <a:spcPct val="150000"/>
                  </a:lnSpc>
                  <a:buClr>
                    <a:srgbClr val="E24848"/>
                  </a:buClr>
                  <a:defRPr/>
                </a:pPr>
                <a:r>
                  <a:rPr lang="zh-CN" altLang="en-US" sz="9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a:t>
                </a:r>
                <a:endParaRPr lang="en-US" altLang="zh-CN" sz="9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9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此处键入文本单击此处键入文本单击此处键入文本单击此处键入文本单击</a:t>
                </a:r>
                <a:endParaRPr lang="en-US" altLang="zh-CN" sz="9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3" name="Title 11"/>
              <p:cNvSpPr txBox="1"/>
              <p:nvPr/>
            </p:nvSpPr>
            <p:spPr>
              <a:xfrm>
                <a:off x="1224355" y="4222797"/>
                <a:ext cx="1489968" cy="3842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600" dirty="0">
                    <a:solidFill>
                      <a:schemeClr val="tx1">
                        <a:lumMod val="75000"/>
                        <a:lumOff val="25000"/>
                      </a:schemeClr>
                    </a:solidFill>
                    <a:latin typeface="优设标题黑" panose="00000500000000000000" pitchFamily="2" charset="-122"/>
                    <a:ea typeface="优设标题黑" panose="00000500000000000000" pitchFamily="2" charset="-122"/>
                  </a:rPr>
                  <a:t>标题文字添加</a:t>
                </a:r>
              </a:p>
            </p:txBody>
          </p:sp>
        </p:grpSp>
      </p:grpSp>
      <p:grpSp>
        <p:nvGrpSpPr>
          <p:cNvPr id="26" name="组合 25"/>
          <p:cNvGrpSpPr/>
          <p:nvPr/>
        </p:nvGrpSpPr>
        <p:grpSpPr>
          <a:xfrm>
            <a:off x="3489914" y="2867570"/>
            <a:ext cx="1575521" cy="2660876"/>
            <a:chOff x="3138225" y="2760237"/>
            <a:chExt cx="1788136" cy="3019959"/>
          </a:xfrm>
        </p:grpSpPr>
        <p:sp>
          <p:nvSpPr>
            <p:cNvPr id="27" name="Freeform 34"/>
            <p:cNvSpPr/>
            <p:nvPr>
              <p:custDataLst>
                <p:tags r:id="rId25"/>
              </p:custDataLst>
            </p:nvPr>
          </p:nvSpPr>
          <p:spPr>
            <a:xfrm>
              <a:off x="3173496" y="3294158"/>
              <a:ext cx="1717594" cy="681844"/>
            </a:xfrm>
            <a:custGeom>
              <a:avLst/>
              <a:gdLst>
                <a:gd name="connsiteX0" fmla="*/ 0 w 2782361"/>
                <a:gd name="connsiteY0" fmla="*/ 0 h 1391180"/>
                <a:gd name="connsiteX1" fmla="*/ 2782361 w 2782361"/>
                <a:gd name="connsiteY1" fmla="*/ 0 h 1391180"/>
                <a:gd name="connsiteX2" fmla="*/ 2782361 w 2782361"/>
                <a:gd name="connsiteY2" fmla="*/ 1391180 h 1391180"/>
                <a:gd name="connsiteX3" fmla="*/ 0 w 2782361"/>
                <a:gd name="connsiteY3" fmla="*/ 1391180 h 1391180"/>
                <a:gd name="connsiteX4" fmla="*/ 0 w 2782361"/>
                <a:gd name="connsiteY4" fmla="*/ 0 h 13911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2361" h="1391180">
                  <a:moveTo>
                    <a:pt x="0" y="0"/>
                  </a:moveTo>
                  <a:lnTo>
                    <a:pt x="2782361" y="0"/>
                  </a:lnTo>
                  <a:lnTo>
                    <a:pt x="2782361" y="1391180"/>
                  </a:lnTo>
                  <a:lnTo>
                    <a:pt x="0" y="1391180"/>
                  </a:lnTo>
                  <a:lnTo>
                    <a:pt x="0" y="0"/>
                  </a:lnTo>
                  <a:close/>
                </a:path>
              </a:pathLst>
            </a:custGeom>
            <a:solidFill>
              <a:schemeClr val="tx1">
                <a:lumMod val="75000"/>
                <a:lumOff val="25000"/>
              </a:schemeClr>
            </a:solidFill>
            <a:ln>
              <a:noFill/>
            </a:ln>
            <a:effectLst/>
          </p:spPr>
          <p:txBody>
            <a:bodyPr spcFirstLastPara="0" vert="horz" wrap="square" lIns="41275" tIns="41275" rIns="41275" bIns="41275" numCol="1" spcCol="127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2889250" rtl="0" eaLnBrk="1" fontAlgn="auto" latinLnBrk="0" hangingPunct="1">
                <a:lnSpc>
                  <a:spcPct val="130000"/>
                </a:lnSpc>
                <a:spcBef>
                  <a:spcPct val="0"/>
                </a:spcBef>
                <a:spcAft>
                  <a:spcPct val="0"/>
                </a:spcAft>
                <a:buClrTx/>
                <a:buSzTx/>
                <a:buFontTx/>
                <a:buNone/>
                <a:defRPr/>
              </a:pPr>
              <a:endParaRPr kumimoji="0" lang="en-US" sz="2800" b="0" i="0" u="none" strike="noStrike" kern="0" cap="none" spc="0" normalizeH="0" baseline="0" noProof="0" dirty="0">
                <a:ln>
                  <a:noFill/>
                </a:ln>
                <a:solidFill>
                  <a:srgbClr val="FFFFFF"/>
                </a:solidFill>
                <a:effectLst/>
                <a:uLnTx/>
                <a:uFillTx/>
                <a:latin typeface="Calibri" panose="020F0502020204030204"/>
                <a:ea typeface="+mn-ea"/>
                <a:cs typeface="+mn-cs"/>
                <a:sym typeface="+mn-lt"/>
              </a:endParaRPr>
            </a:p>
          </p:txBody>
        </p:sp>
        <p:cxnSp>
          <p:nvCxnSpPr>
            <p:cNvPr id="28" name="Straight Connector 48"/>
            <p:cNvCxnSpPr/>
            <p:nvPr>
              <p:custDataLst>
                <p:tags r:id="rId26"/>
              </p:custDataLst>
            </p:nvPr>
          </p:nvCxnSpPr>
          <p:spPr>
            <a:xfrm>
              <a:off x="4032293" y="2760237"/>
              <a:ext cx="0" cy="533920"/>
            </a:xfrm>
            <a:prstGeom prst="line">
              <a:avLst/>
            </a:prstGeom>
            <a:noFill/>
            <a:ln w="38100" cap="flat" cmpd="sng" algn="ctr">
              <a:solidFill>
                <a:srgbClr val="C8BB98">
                  <a:lumMod val="20000"/>
                  <a:lumOff val="80000"/>
                </a:srgbClr>
              </a:solidFill>
              <a:prstDash val="solid"/>
              <a:miter lim="800000"/>
            </a:ln>
            <a:effectLst/>
          </p:spPr>
        </p:cxnSp>
        <p:sp>
          <p:nvSpPr>
            <p:cNvPr id="29" name="AutoShape 112"/>
            <p:cNvSpPr/>
            <p:nvPr>
              <p:custDataLst>
                <p:tags r:id="rId27"/>
              </p:custDataLst>
            </p:nvPr>
          </p:nvSpPr>
          <p:spPr bwMode="auto">
            <a:xfrm>
              <a:off x="3825353" y="3408237"/>
              <a:ext cx="413881" cy="412057"/>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ysClr val="window" lastClr="FFFFFF"/>
            </a:solidFill>
            <a:ln>
              <a:noFill/>
            </a:ln>
            <a:effectLst/>
          </p:spPr>
          <p:txBody>
            <a:bodyPr lIns="19050" tIns="19050" rIns="19050" bIns="1905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228600" rtl="0" eaLnBrk="1" fontAlgn="base" latinLnBrk="0" hangingPunct="0">
                <a:lnSpc>
                  <a:spcPct val="130000"/>
                </a:lnSpc>
                <a:spcBef>
                  <a:spcPct val="0"/>
                </a:spcBef>
                <a:spcAft>
                  <a:spcPct val="0"/>
                </a:spcAft>
                <a:buClrTx/>
                <a:buSzTx/>
                <a:buFontTx/>
                <a:buNone/>
                <a:defRPr/>
              </a:pPr>
              <a:endParaRPr kumimoji="0" lang="en-US" sz="1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a:ea typeface="+mn-ea"/>
                <a:cs typeface="+mn-cs"/>
                <a:sym typeface="+mn-lt"/>
              </a:endParaRPr>
            </a:p>
          </p:txBody>
        </p:sp>
        <p:grpSp>
          <p:nvGrpSpPr>
            <p:cNvPr id="30" name="组合 29"/>
            <p:cNvGrpSpPr/>
            <p:nvPr/>
          </p:nvGrpSpPr>
          <p:grpSpPr>
            <a:xfrm>
              <a:off x="3138225" y="4222797"/>
              <a:ext cx="1788136" cy="1557399"/>
              <a:chOff x="1075272" y="4222797"/>
              <a:chExt cx="1788136" cy="1557399"/>
            </a:xfrm>
          </p:grpSpPr>
          <p:sp>
            <p:nvSpPr>
              <p:cNvPr id="31" name="Rectangle 16"/>
              <p:cNvSpPr/>
              <p:nvPr/>
            </p:nvSpPr>
            <p:spPr>
              <a:xfrm>
                <a:off x="1075272" y="4756716"/>
                <a:ext cx="1788136" cy="1023480"/>
              </a:xfrm>
              <a:prstGeom prst="rect">
                <a:avLst/>
              </a:prstGeom>
            </p:spPr>
            <p:txBody>
              <a:bodyPr wrap="square">
                <a:spAutoFit/>
              </a:bodyPr>
              <a:lstStyle/>
              <a:p>
                <a:pPr algn="ctr">
                  <a:lnSpc>
                    <a:spcPct val="150000"/>
                  </a:lnSpc>
                  <a:buClr>
                    <a:srgbClr val="E24848"/>
                  </a:buClr>
                  <a:defRPr/>
                </a:pPr>
                <a:r>
                  <a:rPr lang="zh-CN" altLang="en-US" sz="9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a:t>
                </a:r>
                <a:endParaRPr lang="en-US" altLang="zh-CN" sz="9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9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此处键入文本单击此处键入文本单击此处键入文本单击此处键入文本单击</a:t>
                </a:r>
                <a:endParaRPr lang="en-US" altLang="zh-CN" sz="9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2" name="Title 11"/>
              <p:cNvSpPr txBox="1"/>
              <p:nvPr/>
            </p:nvSpPr>
            <p:spPr>
              <a:xfrm>
                <a:off x="1224355" y="4222797"/>
                <a:ext cx="1489968" cy="3842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600" dirty="0">
                    <a:solidFill>
                      <a:schemeClr val="tx1">
                        <a:lumMod val="75000"/>
                        <a:lumOff val="25000"/>
                      </a:schemeClr>
                    </a:solidFill>
                    <a:latin typeface="优设标题黑" panose="00000500000000000000" pitchFamily="2" charset="-122"/>
                    <a:ea typeface="优设标题黑" panose="00000500000000000000" pitchFamily="2" charset="-122"/>
                  </a:rPr>
                  <a:t>标题文字添加</a:t>
                </a:r>
              </a:p>
            </p:txBody>
          </p:sp>
        </p:grpSp>
      </p:grpSp>
      <p:grpSp>
        <p:nvGrpSpPr>
          <p:cNvPr id="33" name="组合 32"/>
          <p:cNvGrpSpPr/>
          <p:nvPr/>
        </p:nvGrpSpPr>
        <p:grpSpPr>
          <a:xfrm>
            <a:off x="5308241" y="1785765"/>
            <a:ext cx="1575521" cy="3742681"/>
            <a:chOff x="5201933" y="1532443"/>
            <a:chExt cx="1788136" cy="4247753"/>
          </a:xfrm>
        </p:grpSpPr>
        <p:cxnSp>
          <p:nvCxnSpPr>
            <p:cNvPr id="34" name="Straight Connector 3"/>
            <p:cNvCxnSpPr/>
            <p:nvPr>
              <p:custDataLst>
                <p:tags r:id="rId19"/>
              </p:custDataLst>
            </p:nvPr>
          </p:nvCxnSpPr>
          <p:spPr>
            <a:xfrm>
              <a:off x="6085069" y="1852978"/>
              <a:ext cx="0" cy="1441180"/>
            </a:xfrm>
            <a:prstGeom prst="line">
              <a:avLst/>
            </a:prstGeom>
            <a:noFill/>
            <a:ln w="38100" cap="flat" cmpd="sng" algn="ctr">
              <a:solidFill>
                <a:srgbClr val="C8BB98">
                  <a:lumMod val="20000"/>
                  <a:lumOff val="80000"/>
                </a:srgbClr>
              </a:solidFill>
              <a:prstDash val="solid"/>
              <a:miter lim="800000"/>
            </a:ln>
            <a:effectLst/>
          </p:spPr>
        </p:cxnSp>
        <p:sp>
          <p:nvSpPr>
            <p:cNvPr id="35" name="Freeform 29"/>
            <p:cNvSpPr/>
            <p:nvPr>
              <p:custDataLst>
                <p:tags r:id="rId20"/>
              </p:custDataLst>
            </p:nvPr>
          </p:nvSpPr>
          <p:spPr>
            <a:xfrm>
              <a:off x="5218154" y="1532443"/>
              <a:ext cx="1717594" cy="712079"/>
            </a:xfrm>
            <a:custGeom>
              <a:avLst/>
              <a:gdLst>
                <a:gd name="connsiteX0" fmla="*/ 0 w 2782361"/>
                <a:gd name="connsiteY0" fmla="*/ 0 h 1391180"/>
                <a:gd name="connsiteX1" fmla="*/ 2782361 w 2782361"/>
                <a:gd name="connsiteY1" fmla="*/ 0 h 1391180"/>
                <a:gd name="connsiteX2" fmla="*/ 2782361 w 2782361"/>
                <a:gd name="connsiteY2" fmla="*/ 1391180 h 1391180"/>
                <a:gd name="connsiteX3" fmla="*/ 0 w 2782361"/>
                <a:gd name="connsiteY3" fmla="*/ 1391180 h 1391180"/>
                <a:gd name="connsiteX4" fmla="*/ 0 w 2782361"/>
                <a:gd name="connsiteY4" fmla="*/ 0 h 13911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2361" h="1391180">
                  <a:moveTo>
                    <a:pt x="0" y="0"/>
                  </a:moveTo>
                  <a:lnTo>
                    <a:pt x="2782361" y="0"/>
                  </a:lnTo>
                  <a:lnTo>
                    <a:pt x="2782361" y="1391180"/>
                  </a:lnTo>
                  <a:lnTo>
                    <a:pt x="0" y="1391180"/>
                  </a:lnTo>
                  <a:lnTo>
                    <a:pt x="0" y="0"/>
                  </a:lnTo>
                  <a:close/>
                </a:path>
              </a:pathLst>
            </a:custGeom>
            <a:solidFill>
              <a:srgbClr val="E6012B"/>
            </a:solidFill>
            <a:ln>
              <a:noFill/>
            </a:ln>
            <a:effectLst/>
          </p:spPr>
          <p:txBody>
            <a:bodyPr spcFirstLastPara="0" vert="horz" wrap="square" lIns="41275" tIns="46800" rIns="41275" bIns="46800" numCol="1" spcCol="127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defTabSz="2889250">
                <a:lnSpc>
                  <a:spcPct val="130000"/>
                </a:lnSpc>
                <a:spcBef>
                  <a:spcPct val="0"/>
                </a:spcBef>
                <a:spcAft>
                  <a:spcPct val="0"/>
                </a:spcAft>
                <a:defRPr/>
              </a:pPr>
              <a:r>
                <a:rPr lang="zh-CN" altLang="en-US" sz="1600" kern="0" dirty="0">
                  <a:solidFill>
                    <a:srgbClr val="FFFFFF"/>
                  </a:solidFill>
                  <a:effectLst>
                    <a:outerShdw blurRad="38100" dist="38100" dir="2700000" algn="tl">
                      <a:srgbClr val="000000">
                        <a:alpha val="43137"/>
                      </a:srgbClr>
                    </a:outerShdw>
                  </a:effectLst>
                  <a:latin typeface="优设标题黑" panose="00000500000000000000" pitchFamily="2" charset="-122"/>
                  <a:ea typeface="优设标题黑" panose="00000500000000000000" pitchFamily="2" charset="-122"/>
                  <a:sym typeface="+mn-lt"/>
                </a:rPr>
                <a:t>标题文字添加</a:t>
              </a:r>
            </a:p>
          </p:txBody>
        </p:sp>
        <p:sp>
          <p:nvSpPr>
            <p:cNvPr id="36" name="Freeform 35"/>
            <p:cNvSpPr/>
            <p:nvPr>
              <p:custDataLst>
                <p:tags r:id="rId21"/>
              </p:custDataLst>
            </p:nvPr>
          </p:nvSpPr>
          <p:spPr>
            <a:xfrm>
              <a:off x="5237204" y="3294158"/>
              <a:ext cx="1717594" cy="681844"/>
            </a:xfrm>
            <a:custGeom>
              <a:avLst/>
              <a:gdLst>
                <a:gd name="connsiteX0" fmla="*/ 0 w 2782361"/>
                <a:gd name="connsiteY0" fmla="*/ 0 h 1391180"/>
                <a:gd name="connsiteX1" fmla="*/ 2782361 w 2782361"/>
                <a:gd name="connsiteY1" fmla="*/ 0 h 1391180"/>
                <a:gd name="connsiteX2" fmla="*/ 2782361 w 2782361"/>
                <a:gd name="connsiteY2" fmla="*/ 1391180 h 1391180"/>
                <a:gd name="connsiteX3" fmla="*/ 0 w 2782361"/>
                <a:gd name="connsiteY3" fmla="*/ 1391180 h 1391180"/>
                <a:gd name="connsiteX4" fmla="*/ 0 w 2782361"/>
                <a:gd name="connsiteY4" fmla="*/ 0 h 13911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2361" h="1391180">
                  <a:moveTo>
                    <a:pt x="0" y="0"/>
                  </a:moveTo>
                  <a:lnTo>
                    <a:pt x="2782361" y="0"/>
                  </a:lnTo>
                  <a:lnTo>
                    <a:pt x="2782361" y="1391180"/>
                  </a:lnTo>
                  <a:lnTo>
                    <a:pt x="0" y="1391180"/>
                  </a:lnTo>
                  <a:lnTo>
                    <a:pt x="0" y="0"/>
                  </a:lnTo>
                  <a:close/>
                </a:path>
              </a:pathLst>
            </a:custGeom>
            <a:solidFill>
              <a:srgbClr val="E6012B"/>
            </a:solidFill>
            <a:ln>
              <a:noFill/>
            </a:ln>
            <a:effectLst/>
          </p:spPr>
          <p:txBody>
            <a:bodyPr spcFirstLastPara="0" vert="horz" wrap="square" lIns="41275" tIns="41275" rIns="41275" bIns="41275" numCol="1" spcCol="127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2889250" rtl="0" eaLnBrk="1" fontAlgn="auto" latinLnBrk="0" hangingPunct="1">
                <a:lnSpc>
                  <a:spcPct val="130000"/>
                </a:lnSpc>
                <a:spcBef>
                  <a:spcPct val="0"/>
                </a:spcBef>
                <a:spcAft>
                  <a:spcPct val="0"/>
                </a:spcAft>
                <a:buClrTx/>
                <a:buSzTx/>
                <a:buFontTx/>
                <a:buNone/>
                <a:defRPr/>
              </a:pPr>
              <a:endParaRPr kumimoji="0" lang="en-US" sz="2800" b="0" i="0" u="none" strike="noStrike" kern="0" cap="none" spc="0" normalizeH="0" baseline="0" noProof="0" dirty="0">
                <a:ln>
                  <a:noFill/>
                </a:ln>
                <a:solidFill>
                  <a:srgbClr val="FFFFFF"/>
                </a:solidFill>
                <a:effectLst/>
                <a:uLnTx/>
                <a:uFillTx/>
                <a:latin typeface="Calibri" panose="020F0502020204030204"/>
                <a:ea typeface="+mn-ea"/>
                <a:cs typeface="+mn-cs"/>
                <a:sym typeface="+mn-lt"/>
              </a:endParaRPr>
            </a:p>
          </p:txBody>
        </p:sp>
        <p:grpSp>
          <p:nvGrpSpPr>
            <p:cNvPr id="37" name="Group 112"/>
            <p:cNvGrpSpPr/>
            <p:nvPr>
              <p:custDataLst>
                <p:tags r:id="rId22"/>
              </p:custDataLst>
            </p:nvPr>
          </p:nvGrpSpPr>
          <p:grpSpPr>
            <a:xfrm>
              <a:off x="5889397" y="3433761"/>
              <a:ext cx="413209" cy="387120"/>
              <a:chOff x="5368132" y="3540125"/>
              <a:chExt cx="465138" cy="435769"/>
            </a:xfrm>
            <a:solidFill>
              <a:sysClr val="window" lastClr="FFFFFF"/>
            </a:solidFill>
          </p:grpSpPr>
          <p:sp>
            <p:nvSpPr>
              <p:cNvPr id="41" name="AutoShape 110"/>
              <p:cNvSpPr/>
              <p:nvPr>
                <p:custDataLst>
                  <p:tags r:id="rId23"/>
                </p:custDataLst>
              </p:nvPr>
            </p:nvSpPr>
            <p:spPr bwMode="auto">
              <a:xfrm>
                <a:off x="5426868"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228600" rtl="0" eaLnBrk="1" fontAlgn="base" latinLnBrk="0" hangingPunct="0">
                  <a:lnSpc>
                    <a:spcPct val="130000"/>
                  </a:lnSpc>
                  <a:spcBef>
                    <a:spcPct val="0"/>
                  </a:spcBef>
                  <a:spcAft>
                    <a:spcPct val="0"/>
                  </a:spcAft>
                  <a:buClrTx/>
                  <a:buSzTx/>
                  <a:buFontTx/>
                  <a:buNone/>
                  <a:defRPr/>
                </a:pPr>
                <a:endParaRPr kumimoji="0" lang="en-US" sz="1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a:ea typeface="+mn-ea"/>
                  <a:cs typeface="+mn-cs"/>
                  <a:sym typeface="+mn-lt"/>
                </a:endParaRPr>
              </a:p>
            </p:txBody>
          </p:sp>
          <p:sp>
            <p:nvSpPr>
              <p:cNvPr id="42" name="AutoShape 111"/>
              <p:cNvSpPr/>
              <p:nvPr>
                <p:custDataLst>
                  <p:tags r:id="rId24"/>
                </p:custDataLst>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228600" rtl="0" eaLnBrk="1" fontAlgn="base" latinLnBrk="0" hangingPunct="0">
                  <a:lnSpc>
                    <a:spcPct val="130000"/>
                  </a:lnSpc>
                  <a:spcBef>
                    <a:spcPct val="0"/>
                  </a:spcBef>
                  <a:spcAft>
                    <a:spcPct val="0"/>
                  </a:spcAft>
                  <a:buClrTx/>
                  <a:buSzTx/>
                  <a:buFontTx/>
                  <a:buNone/>
                  <a:defRPr/>
                </a:pPr>
                <a:endParaRPr kumimoji="0" lang="en-US" sz="1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a:ea typeface="+mn-ea"/>
                  <a:cs typeface="+mn-cs"/>
                  <a:sym typeface="+mn-lt"/>
                </a:endParaRPr>
              </a:p>
            </p:txBody>
          </p:sp>
        </p:grpSp>
        <p:grpSp>
          <p:nvGrpSpPr>
            <p:cNvPr id="38" name="组合 37"/>
            <p:cNvGrpSpPr/>
            <p:nvPr/>
          </p:nvGrpSpPr>
          <p:grpSpPr>
            <a:xfrm>
              <a:off x="5201933" y="4222797"/>
              <a:ext cx="1788136" cy="1557399"/>
              <a:chOff x="1075272" y="4222797"/>
              <a:chExt cx="1788136" cy="1557399"/>
            </a:xfrm>
          </p:grpSpPr>
          <p:sp>
            <p:nvSpPr>
              <p:cNvPr id="39" name="Rectangle 16"/>
              <p:cNvSpPr/>
              <p:nvPr/>
            </p:nvSpPr>
            <p:spPr>
              <a:xfrm>
                <a:off x="1075272" y="4756716"/>
                <a:ext cx="1788136" cy="1023480"/>
              </a:xfrm>
              <a:prstGeom prst="rect">
                <a:avLst/>
              </a:prstGeom>
            </p:spPr>
            <p:txBody>
              <a:bodyPr wrap="square">
                <a:spAutoFit/>
              </a:bodyPr>
              <a:lstStyle/>
              <a:p>
                <a:pPr algn="ctr">
                  <a:lnSpc>
                    <a:spcPct val="150000"/>
                  </a:lnSpc>
                  <a:buClr>
                    <a:srgbClr val="E24848"/>
                  </a:buClr>
                  <a:defRPr/>
                </a:pPr>
                <a:r>
                  <a:rPr lang="zh-CN" altLang="en-US" sz="9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a:t>
                </a:r>
                <a:endParaRPr lang="en-US" altLang="zh-CN" sz="9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9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此处键入文本单击此处键入文本单击此处键入文本单击此处键入文本单击</a:t>
                </a:r>
                <a:endParaRPr lang="en-US" altLang="zh-CN" sz="9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0" name="Title 11"/>
              <p:cNvSpPr txBox="1"/>
              <p:nvPr/>
            </p:nvSpPr>
            <p:spPr>
              <a:xfrm>
                <a:off x="1224355" y="4222797"/>
                <a:ext cx="1489968" cy="3842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600" dirty="0">
                    <a:solidFill>
                      <a:schemeClr val="tx1">
                        <a:lumMod val="75000"/>
                        <a:lumOff val="25000"/>
                      </a:schemeClr>
                    </a:solidFill>
                    <a:latin typeface="优设标题黑" panose="00000500000000000000" pitchFamily="2" charset="-122"/>
                    <a:ea typeface="优设标题黑" panose="00000500000000000000" pitchFamily="2" charset="-122"/>
                  </a:rPr>
                  <a:t>标题文字添加</a:t>
                </a:r>
              </a:p>
            </p:txBody>
          </p:sp>
        </p:grpSp>
      </p:grpSp>
      <p:grpSp>
        <p:nvGrpSpPr>
          <p:cNvPr id="43" name="组合 42"/>
          <p:cNvGrpSpPr/>
          <p:nvPr/>
        </p:nvGrpSpPr>
        <p:grpSpPr>
          <a:xfrm>
            <a:off x="7126567" y="2867570"/>
            <a:ext cx="1575521" cy="2660876"/>
            <a:chOff x="7265641" y="2760237"/>
            <a:chExt cx="1788136" cy="3019959"/>
          </a:xfrm>
        </p:grpSpPr>
        <p:sp>
          <p:nvSpPr>
            <p:cNvPr id="44" name="Freeform 36"/>
            <p:cNvSpPr/>
            <p:nvPr>
              <p:custDataLst>
                <p:tags r:id="rId14"/>
              </p:custDataLst>
            </p:nvPr>
          </p:nvSpPr>
          <p:spPr>
            <a:xfrm>
              <a:off x="7300912" y="3294158"/>
              <a:ext cx="1717594" cy="681844"/>
            </a:xfrm>
            <a:custGeom>
              <a:avLst/>
              <a:gdLst>
                <a:gd name="connsiteX0" fmla="*/ 0 w 2782361"/>
                <a:gd name="connsiteY0" fmla="*/ 0 h 1391180"/>
                <a:gd name="connsiteX1" fmla="*/ 2782361 w 2782361"/>
                <a:gd name="connsiteY1" fmla="*/ 0 h 1391180"/>
                <a:gd name="connsiteX2" fmla="*/ 2782361 w 2782361"/>
                <a:gd name="connsiteY2" fmla="*/ 1391180 h 1391180"/>
                <a:gd name="connsiteX3" fmla="*/ 0 w 2782361"/>
                <a:gd name="connsiteY3" fmla="*/ 1391180 h 1391180"/>
                <a:gd name="connsiteX4" fmla="*/ 0 w 2782361"/>
                <a:gd name="connsiteY4" fmla="*/ 0 h 13911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2361" h="1391180">
                  <a:moveTo>
                    <a:pt x="0" y="0"/>
                  </a:moveTo>
                  <a:lnTo>
                    <a:pt x="2782361" y="0"/>
                  </a:lnTo>
                  <a:lnTo>
                    <a:pt x="2782361" y="1391180"/>
                  </a:lnTo>
                  <a:lnTo>
                    <a:pt x="0" y="1391180"/>
                  </a:lnTo>
                  <a:lnTo>
                    <a:pt x="0" y="0"/>
                  </a:lnTo>
                  <a:close/>
                </a:path>
              </a:pathLst>
            </a:custGeom>
            <a:solidFill>
              <a:schemeClr val="tx1">
                <a:lumMod val="75000"/>
                <a:lumOff val="25000"/>
              </a:schemeClr>
            </a:solidFill>
            <a:ln>
              <a:noFill/>
            </a:ln>
            <a:effectLst/>
          </p:spPr>
          <p:txBody>
            <a:bodyPr spcFirstLastPara="0" vert="horz" wrap="square" lIns="41275" tIns="41275" rIns="41275" bIns="41275" numCol="1" spcCol="127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2889250" rtl="0" eaLnBrk="1" fontAlgn="auto" latinLnBrk="0" hangingPunct="1">
                <a:lnSpc>
                  <a:spcPct val="130000"/>
                </a:lnSpc>
                <a:spcBef>
                  <a:spcPct val="0"/>
                </a:spcBef>
                <a:spcAft>
                  <a:spcPct val="0"/>
                </a:spcAft>
                <a:buClrTx/>
                <a:buSzTx/>
                <a:buFontTx/>
                <a:buNone/>
                <a:defRPr/>
              </a:pPr>
              <a:endParaRPr kumimoji="0" lang="en-US" sz="2800" b="0" i="0" u="none" strike="noStrike" kern="0" cap="none" spc="0" normalizeH="0" baseline="0" noProof="0" dirty="0">
                <a:ln>
                  <a:noFill/>
                </a:ln>
                <a:solidFill>
                  <a:srgbClr val="FFFFFF"/>
                </a:solidFill>
                <a:effectLst/>
                <a:uLnTx/>
                <a:uFillTx/>
                <a:latin typeface="Calibri" panose="020F0502020204030204"/>
                <a:ea typeface="+mn-ea"/>
                <a:cs typeface="+mn-cs"/>
                <a:sym typeface="+mn-lt"/>
              </a:endParaRPr>
            </a:p>
          </p:txBody>
        </p:sp>
        <p:cxnSp>
          <p:nvCxnSpPr>
            <p:cNvPr id="45" name="Straight Connector 47"/>
            <p:cNvCxnSpPr/>
            <p:nvPr>
              <p:custDataLst>
                <p:tags r:id="rId15"/>
              </p:custDataLst>
            </p:nvPr>
          </p:nvCxnSpPr>
          <p:spPr>
            <a:xfrm>
              <a:off x="8159709" y="2760237"/>
              <a:ext cx="0" cy="533920"/>
            </a:xfrm>
            <a:prstGeom prst="line">
              <a:avLst/>
            </a:prstGeom>
            <a:noFill/>
            <a:ln w="38100" cap="flat" cmpd="sng" algn="ctr">
              <a:solidFill>
                <a:srgbClr val="C8BB98">
                  <a:lumMod val="20000"/>
                  <a:lumOff val="80000"/>
                </a:srgbClr>
              </a:solidFill>
              <a:prstDash val="solid"/>
              <a:miter lim="800000"/>
            </a:ln>
            <a:effectLst/>
          </p:spPr>
        </p:cxnSp>
        <p:sp>
          <p:nvSpPr>
            <p:cNvPr id="46" name="AutoShape 43"/>
            <p:cNvSpPr/>
            <p:nvPr>
              <p:custDataLst>
                <p:tags r:id="rId16"/>
              </p:custDataLst>
            </p:nvPr>
          </p:nvSpPr>
          <p:spPr bwMode="auto">
            <a:xfrm>
              <a:off x="7952769" y="3460596"/>
              <a:ext cx="413880" cy="2953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solidFill>
              <a:sysClr val="window" lastClr="FFFFFF"/>
            </a:solidFill>
            <a:ln>
              <a:noFill/>
            </a:ln>
            <a:effectLst/>
          </p:spPr>
          <p:txBody>
            <a:bodyPr lIns="19050" tIns="19050" rIns="19050" bIns="1905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228600" rtl="0" eaLnBrk="1" fontAlgn="base" latinLnBrk="0" hangingPunct="0">
                <a:lnSpc>
                  <a:spcPct val="130000"/>
                </a:lnSpc>
                <a:spcBef>
                  <a:spcPct val="0"/>
                </a:spcBef>
                <a:spcAft>
                  <a:spcPct val="0"/>
                </a:spcAft>
                <a:buClrTx/>
                <a:buSzTx/>
                <a:buFontTx/>
                <a:buNone/>
                <a:defRPr/>
              </a:pPr>
              <a:endParaRPr kumimoji="0" lang="en-US" sz="1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a:ea typeface="+mn-ea"/>
                <a:cs typeface="+mn-cs"/>
                <a:sym typeface="+mn-lt"/>
              </a:endParaRPr>
            </a:p>
          </p:txBody>
        </p:sp>
        <p:sp>
          <p:nvSpPr>
            <p:cNvPr id="47" name="AutoShape 44"/>
            <p:cNvSpPr/>
            <p:nvPr>
              <p:custDataLst>
                <p:tags r:id="rId17"/>
              </p:custDataLst>
            </p:nvPr>
          </p:nvSpPr>
          <p:spPr bwMode="auto">
            <a:xfrm>
              <a:off x="8146946" y="3588225"/>
              <a:ext cx="25526" cy="1422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solidFill>
              <a:sysClr val="window" lastClr="FFFFFF"/>
            </a:solidFill>
            <a:ln>
              <a:noFill/>
            </a:ln>
            <a:effectLst/>
          </p:spPr>
          <p:txBody>
            <a:bodyPr lIns="19050" tIns="19050" rIns="19050" bIns="1905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228600" rtl="0" eaLnBrk="1" fontAlgn="base" latinLnBrk="0" hangingPunct="0">
                <a:lnSpc>
                  <a:spcPct val="130000"/>
                </a:lnSpc>
                <a:spcBef>
                  <a:spcPct val="0"/>
                </a:spcBef>
                <a:spcAft>
                  <a:spcPct val="0"/>
                </a:spcAft>
                <a:buClrTx/>
                <a:buSzTx/>
                <a:buFontTx/>
                <a:buNone/>
                <a:defRPr/>
              </a:pPr>
              <a:endParaRPr kumimoji="0" lang="en-US" sz="1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a:ea typeface="+mn-ea"/>
                <a:cs typeface="+mn-cs"/>
                <a:sym typeface="+mn-lt"/>
              </a:endParaRPr>
            </a:p>
          </p:txBody>
        </p:sp>
        <p:sp>
          <p:nvSpPr>
            <p:cNvPr id="48" name="AutoShape 45"/>
            <p:cNvSpPr/>
            <p:nvPr>
              <p:custDataLst>
                <p:tags r:id="rId18"/>
              </p:custDataLst>
            </p:nvPr>
          </p:nvSpPr>
          <p:spPr bwMode="auto">
            <a:xfrm>
              <a:off x="8133272" y="3743202"/>
              <a:ext cx="52874" cy="7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solidFill>
              <a:sysClr val="window" lastClr="FFFFFF"/>
            </a:solidFill>
            <a:ln>
              <a:noFill/>
            </a:ln>
            <a:effectLst/>
          </p:spPr>
          <p:txBody>
            <a:bodyPr lIns="19050" tIns="19050" rIns="19050" bIns="1905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228600" rtl="0" eaLnBrk="1" fontAlgn="base" latinLnBrk="0" hangingPunct="0">
                <a:lnSpc>
                  <a:spcPct val="130000"/>
                </a:lnSpc>
                <a:spcBef>
                  <a:spcPct val="0"/>
                </a:spcBef>
                <a:spcAft>
                  <a:spcPct val="0"/>
                </a:spcAft>
                <a:buClrTx/>
                <a:buSzTx/>
                <a:buFontTx/>
                <a:buNone/>
                <a:defRPr/>
              </a:pPr>
              <a:endParaRPr kumimoji="0" lang="en-US" sz="1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a:ea typeface="+mn-ea"/>
                <a:cs typeface="+mn-cs"/>
                <a:sym typeface="+mn-lt"/>
              </a:endParaRPr>
            </a:p>
          </p:txBody>
        </p:sp>
        <p:grpSp>
          <p:nvGrpSpPr>
            <p:cNvPr id="49" name="组合 48"/>
            <p:cNvGrpSpPr/>
            <p:nvPr/>
          </p:nvGrpSpPr>
          <p:grpSpPr>
            <a:xfrm>
              <a:off x="7265641" y="4222797"/>
              <a:ext cx="1788136" cy="1557399"/>
              <a:chOff x="1075272" y="4222797"/>
              <a:chExt cx="1788136" cy="1557399"/>
            </a:xfrm>
          </p:grpSpPr>
          <p:sp>
            <p:nvSpPr>
              <p:cNvPr id="50" name="Rectangle 16"/>
              <p:cNvSpPr/>
              <p:nvPr/>
            </p:nvSpPr>
            <p:spPr>
              <a:xfrm>
                <a:off x="1075272" y="4756716"/>
                <a:ext cx="1788136" cy="1023480"/>
              </a:xfrm>
              <a:prstGeom prst="rect">
                <a:avLst/>
              </a:prstGeom>
            </p:spPr>
            <p:txBody>
              <a:bodyPr wrap="square">
                <a:spAutoFit/>
              </a:bodyPr>
              <a:lstStyle/>
              <a:p>
                <a:pPr algn="ctr">
                  <a:lnSpc>
                    <a:spcPct val="150000"/>
                  </a:lnSpc>
                  <a:buClr>
                    <a:srgbClr val="E24848"/>
                  </a:buClr>
                  <a:defRPr/>
                </a:pPr>
                <a:r>
                  <a:rPr lang="zh-CN" altLang="en-US" sz="9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a:t>
                </a:r>
                <a:endParaRPr lang="en-US" altLang="zh-CN" sz="9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9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此处键入文本单击此处键入文本单击此处键入文本单击此处键入文本单击</a:t>
                </a:r>
                <a:endParaRPr lang="en-US" altLang="zh-CN" sz="9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51" name="Title 11"/>
              <p:cNvSpPr txBox="1"/>
              <p:nvPr/>
            </p:nvSpPr>
            <p:spPr>
              <a:xfrm>
                <a:off x="1224355" y="4222797"/>
                <a:ext cx="1489968" cy="3842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600" dirty="0">
                    <a:solidFill>
                      <a:schemeClr val="tx1">
                        <a:lumMod val="75000"/>
                        <a:lumOff val="25000"/>
                      </a:schemeClr>
                    </a:solidFill>
                    <a:latin typeface="优设标题黑" panose="00000500000000000000" pitchFamily="2" charset="-122"/>
                    <a:ea typeface="优设标题黑" panose="00000500000000000000" pitchFamily="2" charset="-122"/>
                  </a:rPr>
                  <a:t>标题文字添加</a:t>
                </a:r>
              </a:p>
            </p:txBody>
          </p:sp>
        </p:grpSp>
      </p:grpSp>
      <p:grpSp>
        <p:nvGrpSpPr>
          <p:cNvPr id="52" name="组合 51"/>
          <p:cNvGrpSpPr/>
          <p:nvPr/>
        </p:nvGrpSpPr>
        <p:grpSpPr>
          <a:xfrm>
            <a:off x="8944893" y="2867570"/>
            <a:ext cx="1575521" cy="2660876"/>
            <a:chOff x="9329348" y="2760237"/>
            <a:chExt cx="1788136" cy="3019959"/>
          </a:xfrm>
        </p:grpSpPr>
        <p:sp>
          <p:nvSpPr>
            <p:cNvPr id="53" name="Freeform 37"/>
            <p:cNvSpPr/>
            <p:nvPr>
              <p:custDataLst>
                <p:tags r:id="rId5"/>
              </p:custDataLst>
            </p:nvPr>
          </p:nvSpPr>
          <p:spPr>
            <a:xfrm>
              <a:off x="9364619" y="3294158"/>
              <a:ext cx="1717594" cy="681844"/>
            </a:xfrm>
            <a:custGeom>
              <a:avLst/>
              <a:gdLst>
                <a:gd name="connsiteX0" fmla="*/ 0 w 2782361"/>
                <a:gd name="connsiteY0" fmla="*/ 0 h 1391180"/>
                <a:gd name="connsiteX1" fmla="*/ 2782361 w 2782361"/>
                <a:gd name="connsiteY1" fmla="*/ 0 h 1391180"/>
                <a:gd name="connsiteX2" fmla="*/ 2782361 w 2782361"/>
                <a:gd name="connsiteY2" fmla="*/ 1391180 h 1391180"/>
                <a:gd name="connsiteX3" fmla="*/ 0 w 2782361"/>
                <a:gd name="connsiteY3" fmla="*/ 1391180 h 1391180"/>
                <a:gd name="connsiteX4" fmla="*/ 0 w 2782361"/>
                <a:gd name="connsiteY4" fmla="*/ 0 h 13911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2361" h="1391180">
                  <a:moveTo>
                    <a:pt x="0" y="0"/>
                  </a:moveTo>
                  <a:lnTo>
                    <a:pt x="2782361" y="0"/>
                  </a:lnTo>
                  <a:lnTo>
                    <a:pt x="2782361" y="1391180"/>
                  </a:lnTo>
                  <a:lnTo>
                    <a:pt x="0" y="1391180"/>
                  </a:lnTo>
                  <a:lnTo>
                    <a:pt x="0" y="0"/>
                  </a:lnTo>
                  <a:close/>
                </a:path>
              </a:pathLst>
            </a:custGeom>
            <a:solidFill>
              <a:srgbClr val="E6012B"/>
            </a:solidFill>
            <a:ln>
              <a:noFill/>
            </a:ln>
            <a:effectLst/>
          </p:spPr>
          <p:txBody>
            <a:bodyPr spcFirstLastPara="0" vert="horz" wrap="square" lIns="41275" tIns="41275" rIns="41275" bIns="41275" numCol="1" spcCol="127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2889250" rtl="0" eaLnBrk="1" fontAlgn="auto" latinLnBrk="0" hangingPunct="1">
                <a:lnSpc>
                  <a:spcPct val="130000"/>
                </a:lnSpc>
                <a:spcBef>
                  <a:spcPct val="0"/>
                </a:spcBef>
                <a:spcAft>
                  <a:spcPct val="0"/>
                </a:spcAft>
                <a:buClrTx/>
                <a:buSzTx/>
                <a:buFontTx/>
                <a:buNone/>
                <a:defRPr/>
              </a:pPr>
              <a:endParaRPr kumimoji="0" lang="en-US" sz="2800" b="0" i="0" u="none" strike="noStrike" kern="0" cap="none" spc="0" normalizeH="0" baseline="0" noProof="0" dirty="0">
                <a:ln>
                  <a:noFill/>
                </a:ln>
                <a:solidFill>
                  <a:srgbClr val="FFFFFF"/>
                </a:solidFill>
                <a:effectLst/>
                <a:uLnTx/>
                <a:uFillTx/>
                <a:latin typeface="Calibri" panose="020F0502020204030204"/>
                <a:ea typeface="+mn-ea"/>
                <a:cs typeface="+mn-cs"/>
                <a:sym typeface="+mn-lt"/>
              </a:endParaRPr>
            </a:p>
          </p:txBody>
        </p:sp>
        <p:cxnSp>
          <p:nvCxnSpPr>
            <p:cNvPr id="54" name="Straight Connector 44"/>
            <p:cNvCxnSpPr/>
            <p:nvPr>
              <p:custDataLst>
                <p:tags r:id="rId6"/>
              </p:custDataLst>
            </p:nvPr>
          </p:nvCxnSpPr>
          <p:spPr>
            <a:xfrm>
              <a:off x="10223416" y="2760237"/>
              <a:ext cx="0" cy="533920"/>
            </a:xfrm>
            <a:prstGeom prst="line">
              <a:avLst/>
            </a:prstGeom>
            <a:noFill/>
            <a:ln w="38100" cap="flat" cmpd="sng" algn="ctr">
              <a:solidFill>
                <a:srgbClr val="C8BB98">
                  <a:lumMod val="20000"/>
                  <a:lumOff val="80000"/>
                </a:srgbClr>
              </a:solidFill>
              <a:prstDash val="solid"/>
              <a:miter lim="800000"/>
            </a:ln>
            <a:effectLst/>
          </p:spPr>
        </p:cxnSp>
        <p:grpSp>
          <p:nvGrpSpPr>
            <p:cNvPr id="55" name="组合 54"/>
            <p:cNvGrpSpPr/>
            <p:nvPr>
              <p:custDataLst>
                <p:tags r:id="rId7"/>
              </p:custDataLst>
            </p:nvPr>
          </p:nvGrpSpPr>
          <p:grpSpPr>
            <a:xfrm>
              <a:off x="10017388" y="3402774"/>
              <a:ext cx="412057" cy="413876"/>
              <a:chOff x="5394243" y="2859058"/>
              <a:chExt cx="358769" cy="360354"/>
            </a:xfrm>
          </p:grpSpPr>
          <p:sp>
            <p:nvSpPr>
              <p:cNvPr id="59" name="AutoShape 37"/>
              <p:cNvSpPr/>
              <p:nvPr>
                <p:custDataLst>
                  <p:tags r:id="rId8"/>
                </p:custDataLst>
              </p:nvPr>
            </p:nvSpPr>
            <p:spPr bwMode="auto">
              <a:xfrm>
                <a:off x="5394243" y="2893979"/>
                <a:ext cx="327020" cy="325433"/>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solidFill>
                <a:sysClr val="window" lastClr="FFFFFF"/>
              </a:solidFill>
              <a:ln>
                <a:noFill/>
              </a:ln>
              <a:effectLst/>
            </p:spPr>
            <p:txBody>
              <a:bodyPr lIns="19050" tIns="19050" rIns="19050" bIns="1905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228600" rtl="0" eaLnBrk="1" fontAlgn="base" latinLnBrk="0" hangingPunct="0">
                  <a:lnSpc>
                    <a:spcPct val="130000"/>
                  </a:lnSpc>
                  <a:spcBef>
                    <a:spcPct val="0"/>
                  </a:spcBef>
                  <a:spcAft>
                    <a:spcPct val="0"/>
                  </a:spcAft>
                  <a:buClrTx/>
                  <a:buSzTx/>
                  <a:buFontTx/>
                  <a:buNone/>
                  <a:defRPr/>
                </a:pPr>
                <a:endParaRPr kumimoji="0" lang="en-US" sz="1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a:ea typeface="+mn-ea"/>
                  <a:cs typeface="+mn-cs"/>
                  <a:sym typeface="+mn-lt"/>
                </a:endParaRPr>
              </a:p>
            </p:txBody>
          </p:sp>
          <p:sp>
            <p:nvSpPr>
              <p:cNvPr id="60" name="AutoShape 38"/>
              <p:cNvSpPr/>
              <p:nvPr>
                <p:custDataLst>
                  <p:tags r:id="rId9"/>
                </p:custDataLst>
              </p:nvPr>
            </p:nvSpPr>
            <p:spPr bwMode="auto">
              <a:xfrm>
                <a:off x="5551403" y="3040027"/>
                <a:ext cx="55562" cy="555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solidFill>
                <a:sysClr val="window" lastClr="FFFFFF"/>
              </a:solidFill>
              <a:ln>
                <a:noFill/>
              </a:ln>
              <a:effectLst/>
            </p:spPr>
            <p:txBody>
              <a:bodyPr lIns="19050" tIns="19050" rIns="19050" bIns="1905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228600" rtl="0" eaLnBrk="1" fontAlgn="base" latinLnBrk="0" hangingPunct="0">
                  <a:lnSpc>
                    <a:spcPct val="130000"/>
                  </a:lnSpc>
                  <a:spcBef>
                    <a:spcPct val="0"/>
                  </a:spcBef>
                  <a:spcAft>
                    <a:spcPct val="0"/>
                  </a:spcAft>
                  <a:buClrTx/>
                  <a:buSzTx/>
                  <a:buFontTx/>
                  <a:buNone/>
                  <a:defRPr/>
                </a:pPr>
                <a:endParaRPr kumimoji="0" lang="en-US" sz="1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a:ea typeface="+mn-ea"/>
                  <a:cs typeface="+mn-cs"/>
                  <a:sym typeface="+mn-lt"/>
                </a:endParaRPr>
              </a:p>
            </p:txBody>
          </p:sp>
          <p:sp>
            <p:nvSpPr>
              <p:cNvPr id="61" name="AutoShape 39"/>
              <p:cNvSpPr/>
              <p:nvPr>
                <p:custDataLst>
                  <p:tags r:id="rId10"/>
                </p:custDataLst>
              </p:nvPr>
            </p:nvSpPr>
            <p:spPr bwMode="auto">
              <a:xfrm>
                <a:off x="5697450" y="2859058"/>
                <a:ext cx="55562" cy="571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solidFill>
                <a:sysClr val="window" lastClr="FFFFFF"/>
              </a:solidFill>
              <a:ln>
                <a:noFill/>
              </a:ln>
              <a:effectLst/>
            </p:spPr>
            <p:txBody>
              <a:bodyPr lIns="19050" tIns="19050" rIns="19050" bIns="1905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228600" rtl="0" eaLnBrk="1" fontAlgn="base" latinLnBrk="0" hangingPunct="0">
                  <a:lnSpc>
                    <a:spcPct val="130000"/>
                  </a:lnSpc>
                  <a:spcBef>
                    <a:spcPct val="0"/>
                  </a:spcBef>
                  <a:spcAft>
                    <a:spcPct val="0"/>
                  </a:spcAft>
                  <a:buClrTx/>
                  <a:buSzTx/>
                  <a:buFontTx/>
                  <a:buNone/>
                  <a:defRPr/>
                </a:pPr>
                <a:endParaRPr kumimoji="0" lang="en-US" sz="1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a:ea typeface="+mn-ea"/>
                  <a:cs typeface="+mn-cs"/>
                  <a:sym typeface="+mn-lt"/>
                </a:endParaRPr>
              </a:p>
            </p:txBody>
          </p:sp>
          <p:sp>
            <p:nvSpPr>
              <p:cNvPr id="62" name="AutoShape 40"/>
              <p:cNvSpPr/>
              <p:nvPr>
                <p:custDataLst>
                  <p:tags r:id="rId11"/>
                </p:custDataLst>
              </p:nvPr>
            </p:nvSpPr>
            <p:spPr bwMode="auto">
              <a:xfrm>
                <a:off x="5483145" y="3028919"/>
                <a:ext cx="46037" cy="44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solidFill>
                <a:sysClr val="window" lastClr="FFFFFF"/>
              </a:solidFill>
              <a:ln>
                <a:noFill/>
              </a:ln>
              <a:effectLst/>
            </p:spPr>
            <p:txBody>
              <a:bodyPr lIns="19050" tIns="19050" rIns="19050" bIns="1905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228600" rtl="0" eaLnBrk="1" fontAlgn="base" latinLnBrk="0" hangingPunct="0">
                  <a:lnSpc>
                    <a:spcPct val="130000"/>
                  </a:lnSpc>
                  <a:spcBef>
                    <a:spcPct val="0"/>
                  </a:spcBef>
                  <a:spcAft>
                    <a:spcPct val="0"/>
                  </a:spcAft>
                  <a:buClrTx/>
                  <a:buSzTx/>
                  <a:buFontTx/>
                  <a:buNone/>
                  <a:defRPr/>
                </a:pPr>
                <a:endParaRPr kumimoji="0" lang="en-US" sz="1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a:ea typeface="+mn-ea"/>
                  <a:cs typeface="+mn-cs"/>
                  <a:sym typeface="+mn-lt"/>
                </a:endParaRPr>
              </a:p>
            </p:txBody>
          </p:sp>
          <p:sp>
            <p:nvSpPr>
              <p:cNvPr id="63" name="AutoShape 41"/>
              <p:cNvSpPr/>
              <p:nvPr>
                <p:custDataLst>
                  <p:tags r:id="rId12"/>
                </p:custDataLst>
              </p:nvPr>
            </p:nvSpPr>
            <p:spPr bwMode="auto">
              <a:xfrm>
                <a:off x="5529189" y="3106699"/>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solidFill>
                <a:sysClr val="window" lastClr="FFFFFF"/>
              </a:solidFill>
              <a:ln>
                <a:noFill/>
              </a:ln>
              <a:effectLst/>
            </p:spPr>
            <p:txBody>
              <a:bodyPr lIns="19050" tIns="19050" rIns="19050" bIns="1905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228600" rtl="0" eaLnBrk="1" fontAlgn="base" latinLnBrk="0" hangingPunct="0">
                  <a:lnSpc>
                    <a:spcPct val="130000"/>
                  </a:lnSpc>
                  <a:spcBef>
                    <a:spcPct val="0"/>
                  </a:spcBef>
                  <a:spcAft>
                    <a:spcPct val="0"/>
                  </a:spcAft>
                  <a:buClrTx/>
                  <a:buSzTx/>
                  <a:buFontTx/>
                  <a:buNone/>
                  <a:defRPr/>
                </a:pPr>
                <a:endParaRPr kumimoji="0" lang="en-US" sz="1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a:ea typeface="+mn-ea"/>
                  <a:cs typeface="+mn-cs"/>
                  <a:sym typeface="+mn-lt"/>
                </a:endParaRPr>
              </a:p>
            </p:txBody>
          </p:sp>
          <p:sp>
            <p:nvSpPr>
              <p:cNvPr id="64" name="AutoShape 42"/>
              <p:cNvSpPr/>
              <p:nvPr>
                <p:custDataLst>
                  <p:tags r:id="rId13"/>
                </p:custDataLst>
              </p:nvPr>
            </p:nvSpPr>
            <p:spPr bwMode="auto">
              <a:xfrm>
                <a:off x="5708650" y="2938463"/>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solidFill>
                <a:sysClr val="window" lastClr="FFFFFF"/>
              </a:solidFill>
              <a:ln>
                <a:noFill/>
              </a:ln>
              <a:effectLst/>
            </p:spPr>
            <p:txBody>
              <a:bodyPr lIns="19050" tIns="19050" rIns="19050" bIns="1905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228600" rtl="0" eaLnBrk="1" fontAlgn="base" latinLnBrk="0" hangingPunct="0">
                  <a:lnSpc>
                    <a:spcPct val="130000"/>
                  </a:lnSpc>
                  <a:spcBef>
                    <a:spcPct val="0"/>
                  </a:spcBef>
                  <a:spcAft>
                    <a:spcPct val="0"/>
                  </a:spcAft>
                  <a:buClrTx/>
                  <a:buSzTx/>
                  <a:buFontTx/>
                  <a:buNone/>
                  <a:defRPr/>
                </a:pPr>
                <a:endParaRPr kumimoji="0" lang="en-US" sz="1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a:ea typeface="+mn-ea"/>
                  <a:cs typeface="+mn-cs"/>
                  <a:sym typeface="+mn-lt"/>
                </a:endParaRPr>
              </a:p>
            </p:txBody>
          </p:sp>
        </p:grpSp>
        <p:grpSp>
          <p:nvGrpSpPr>
            <p:cNvPr id="56" name="组合 55"/>
            <p:cNvGrpSpPr/>
            <p:nvPr/>
          </p:nvGrpSpPr>
          <p:grpSpPr>
            <a:xfrm>
              <a:off x="9329348" y="4222797"/>
              <a:ext cx="1788136" cy="1557399"/>
              <a:chOff x="1075272" y="4222797"/>
              <a:chExt cx="1788136" cy="1557399"/>
            </a:xfrm>
          </p:grpSpPr>
          <p:sp>
            <p:nvSpPr>
              <p:cNvPr id="57" name="Rectangle 16"/>
              <p:cNvSpPr/>
              <p:nvPr/>
            </p:nvSpPr>
            <p:spPr>
              <a:xfrm>
                <a:off x="1075272" y="4756716"/>
                <a:ext cx="1788136" cy="1023480"/>
              </a:xfrm>
              <a:prstGeom prst="rect">
                <a:avLst/>
              </a:prstGeom>
            </p:spPr>
            <p:txBody>
              <a:bodyPr wrap="square">
                <a:spAutoFit/>
              </a:bodyPr>
              <a:lstStyle/>
              <a:p>
                <a:pPr algn="ctr">
                  <a:lnSpc>
                    <a:spcPct val="150000"/>
                  </a:lnSpc>
                  <a:buClr>
                    <a:srgbClr val="E24848"/>
                  </a:buClr>
                  <a:defRPr/>
                </a:pPr>
                <a:r>
                  <a:rPr lang="zh-CN" altLang="en-US" sz="9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a:t>
                </a:r>
                <a:endParaRPr lang="en-US" altLang="zh-CN" sz="9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a:p>
                <a:pPr algn="ctr">
                  <a:lnSpc>
                    <a:spcPct val="150000"/>
                  </a:lnSpc>
                  <a:buClr>
                    <a:srgbClr val="E24848"/>
                  </a:buClr>
                  <a:defRPr/>
                </a:pPr>
                <a:r>
                  <a:rPr lang="zh-CN" altLang="en-US" sz="9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此处键入文本单击此处键入文本单击此处键入文本单击此处键入文本单击</a:t>
                </a:r>
                <a:endParaRPr lang="en-US" altLang="zh-CN" sz="9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58" name="Title 11"/>
              <p:cNvSpPr txBox="1"/>
              <p:nvPr/>
            </p:nvSpPr>
            <p:spPr>
              <a:xfrm>
                <a:off x="1224355" y="4222797"/>
                <a:ext cx="1489968" cy="3842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600" dirty="0">
                    <a:solidFill>
                      <a:schemeClr val="tx1">
                        <a:lumMod val="75000"/>
                        <a:lumOff val="25000"/>
                      </a:schemeClr>
                    </a:solidFill>
                    <a:latin typeface="优设标题黑" panose="00000500000000000000" pitchFamily="2" charset="-122"/>
                    <a:ea typeface="优设标题黑" panose="00000500000000000000" pitchFamily="2" charset="-122"/>
                  </a:rPr>
                  <a:t>标题文字添加</a:t>
                </a: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anim calcmode="lin" valueType="num">
                                      <p:cBhvr>
                                        <p:cTn id="8" dur="500" fill="hold"/>
                                        <p:tgtEl>
                                          <p:spTgt spid="33"/>
                                        </p:tgtEl>
                                        <p:attrNameLst>
                                          <p:attrName>ppt_x</p:attrName>
                                        </p:attrNameLst>
                                      </p:cBhvr>
                                      <p:tavLst>
                                        <p:tav tm="0">
                                          <p:val>
                                            <p:strVal val="#ppt_x"/>
                                          </p:val>
                                        </p:tav>
                                        <p:tav tm="100000">
                                          <p:val>
                                            <p:strVal val="#ppt_x"/>
                                          </p:val>
                                        </p:tav>
                                      </p:tavLst>
                                    </p:anim>
                                    <p:anim calcmode="lin" valueType="num">
                                      <p:cBhvr>
                                        <p:cTn id="9" dur="500" fill="hold"/>
                                        <p:tgtEl>
                                          <p:spTgt spid="3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anim calcmode="lin" valueType="num">
                                      <p:cBhvr>
                                        <p:cTn id="14" dur="500" fill="hold"/>
                                        <p:tgtEl>
                                          <p:spTgt spid="26"/>
                                        </p:tgtEl>
                                        <p:attrNameLst>
                                          <p:attrName>ppt_x</p:attrName>
                                        </p:attrNameLst>
                                      </p:cBhvr>
                                      <p:tavLst>
                                        <p:tav tm="0">
                                          <p:val>
                                            <p:strVal val="#ppt_x"/>
                                          </p:val>
                                        </p:tav>
                                        <p:tav tm="100000">
                                          <p:val>
                                            <p:strVal val="#ppt_x"/>
                                          </p:val>
                                        </p:tav>
                                      </p:tavLst>
                                    </p:anim>
                                    <p:anim calcmode="lin" valueType="num">
                                      <p:cBhvr>
                                        <p:cTn id="15" dur="500" fill="hold"/>
                                        <p:tgtEl>
                                          <p:spTgt spid="2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500"/>
                                        <p:tgtEl>
                                          <p:spTgt spid="43"/>
                                        </p:tgtEl>
                                      </p:cBhvr>
                                    </p:animEffect>
                                    <p:anim calcmode="lin" valueType="num">
                                      <p:cBhvr>
                                        <p:cTn id="20" dur="500" fill="hold"/>
                                        <p:tgtEl>
                                          <p:spTgt spid="43"/>
                                        </p:tgtEl>
                                        <p:attrNameLst>
                                          <p:attrName>ppt_x</p:attrName>
                                        </p:attrNameLst>
                                      </p:cBhvr>
                                      <p:tavLst>
                                        <p:tav tm="0">
                                          <p:val>
                                            <p:strVal val="#ppt_x"/>
                                          </p:val>
                                        </p:tav>
                                        <p:tav tm="100000">
                                          <p:val>
                                            <p:strVal val="#ppt_x"/>
                                          </p:val>
                                        </p:tav>
                                      </p:tavLst>
                                    </p:anim>
                                    <p:anim calcmode="lin" valueType="num">
                                      <p:cBhvr>
                                        <p:cTn id="21" dur="500" fill="hold"/>
                                        <p:tgtEl>
                                          <p:spTgt spid="4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anim calcmode="lin" valueType="num">
                                      <p:cBhvr>
                                        <p:cTn id="26" dur="500" fill="hold"/>
                                        <p:tgtEl>
                                          <p:spTgt spid="17"/>
                                        </p:tgtEl>
                                        <p:attrNameLst>
                                          <p:attrName>ppt_x</p:attrName>
                                        </p:attrNameLst>
                                      </p:cBhvr>
                                      <p:tavLst>
                                        <p:tav tm="0">
                                          <p:val>
                                            <p:strVal val="#ppt_x"/>
                                          </p:val>
                                        </p:tav>
                                        <p:tav tm="100000">
                                          <p:val>
                                            <p:strVal val="#ppt_x"/>
                                          </p:val>
                                        </p:tav>
                                      </p:tavLst>
                                    </p:anim>
                                    <p:anim calcmode="lin" valueType="num">
                                      <p:cBhvr>
                                        <p:cTn id="27" dur="500" fill="hold"/>
                                        <p:tgtEl>
                                          <p:spTgt spid="17"/>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fade">
                                      <p:cBhvr>
                                        <p:cTn id="31" dur="500"/>
                                        <p:tgtEl>
                                          <p:spTgt spid="52"/>
                                        </p:tgtEl>
                                      </p:cBhvr>
                                    </p:animEffect>
                                    <p:anim calcmode="lin" valueType="num">
                                      <p:cBhvr>
                                        <p:cTn id="32" dur="500" fill="hold"/>
                                        <p:tgtEl>
                                          <p:spTgt spid="52"/>
                                        </p:tgtEl>
                                        <p:attrNameLst>
                                          <p:attrName>ppt_x</p:attrName>
                                        </p:attrNameLst>
                                      </p:cBhvr>
                                      <p:tavLst>
                                        <p:tav tm="0">
                                          <p:val>
                                            <p:strVal val="#ppt_x"/>
                                          </p:val>
                                        </p:tav>
                                        <p:tav tm="100000">
                                          <p:val>
                                            <p:strVal val="#ppt_x"/>
                                          </p:val>
                                        </p:tav>
                                      </p:tavLst>
                                    </p:anim>
                                    <p:anim calcmode="lin" valueType="num">
                                      <p:cBhvr>
                                        <p:cTn id="33" dur="5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2"/>
          <a:stretch>
            <a:fillRect/>
          </a:stretch>
        </p:blipFill>
        <p:spPr>
          <a:xfrm flipH="1">
            <a:off x="0" y="0"/>
            <a:ext cx="12192000" cy="6858000"/>
          </a:xfrm>
          <a:prstGeom prst="rect">
            <a:avLst/>
          </a:prstGeom>
        </p:spPr>
      </p:pic>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 name="组合 2"/>
          <p:cNvGrpSpPr/>
          <p:nvPr/>
        </p:nvGrpSpPr>
        <p:grpSpPr>
          <a:xfrm>
            <a:off x="1207546" y="5106067"/>
            <a:ext cx="5816914" cy="523912"/>
            <a:chOff x="1178971" y="5106067"/>
            <a:chExt cx="5816914" cy="523912"/>
          </a:xfrm>
        </p:grpSpPr>
        <p:cxnSp>
          <p:nvCxnSpPr>
            <p:cNvPr id="5" name="直接连接符 4"/>
            <p:cNvCxnSpPr/>
            <p:nvPr/>
          </p:nvCxnSpPr>
          <p:spPr>
            <a:xfrm>
              <a:off x="1280886" y="5106067"/>
              <a:ext cx="5714999" cy="0"/>
            </a:xfrm>
            <a:prstGeom prst="line">
              <a:avLst/>
            </a:prstGeom>
            <a:noFill/>
            <a:ln w="15875" cap="flat" cmpd="sng" algn="ctr">
              <a:gradFill>
                <a:gsLst>
                  <a:gs pos="0">
                    <a:srgbClr val="F0002D"/>
                  </a:gs>
                  <a:gs pos="100000">
                    <a:srgbClr val="BC0221"/>
                  </a:gs>
                </a:gsLst>
                <a:lin ang="5400000" scaled="1"/>
              </a:gradFill>
              <a:prstDash val="sysDash"/>
              <a:miter lim="800000"/>
            </a:ln>
            <a:effectLst/>
          </p:spPr>
        </p:cxnSp>
        <p:sp>
          <p:nvSpPr>
            <p:cNvPr id="6" name="矩形 5"/>
            <p:cNvSpPr/>
            <p:nvPr/>
          </p:nvSpPr>
          <p:spPr>
            <a:xfrm>
              <a:off x="1178971" y="5280331"/>
              <a:ext cx="2950117" cy="349648"/>
            </a:xfrm>
            <a:prstGeom prst="rect">
              <a:avLst/>
            </a:prstGeom>
            <a:noFill/>
          </p:spPr>
          <p:txBody>
            <a:bodyPr wrap="square" rtlCol="0">
              <a:spAutoFit/>
            </a:bodyPr>
            <a:lstStyle/>
            <a:p>
              <a:pPr algn="dist">
                <a:lnSpc>
                  <a:spcPct val="130000"/>
                </a:lnSpc>
              </a:pPr>
              <a:r>
                <a:rPr lang="en-US" altLang="zh-CN"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RECORDING TIME</a:t>
              </a:r>
            </a:p>
          </p:txBody>
        </p:sp>
      </p:grpSp>
      <p:grpSp>
        <p:nvGrpSpPr>
          <p:cNvPr id="7" name="组合 6"/>
          <p:cNvGrpSpPr/>
          <p:nvPr/>
        </p:nvGrpSpPr>
        <p:grpSpPr>
          <a:xfrm>
            <a:off x="1137241" y="1385141"/>
            <a:ext cx="4815942" cy="4508927"/>
            <a:chOff x="1137241" y="1385141"/>
            <a:chExt cx="4815942" cy="4508927"/>
          </a:xfrm>
        </p:grpSpPr>
        <p:sp>
          <p:nvSpPr>
            <p:cNvPr id="8" name="文本框 7"/>
            <p:cNvSpPr txBox="1"/>
            <p:nvPr/>
          </p:nvSpPr>
          <p:spPr>
            <a:xfrm>
              <a:off x="3386390" y="3841671"/>
              <a:ext cx="2566793" cy="1107996"/>
            </a:xfrm>
            <a:prstGeom prst="rect">
              <a:avLst/>
            </a:prstGeom>
            <a:noFill/>
          </p:spPr>
          <p:txBody>
            <a:bodyPr wrap="square" rtlCol="0">
              <a:spAutoFit/>
            </a:bodyPr>
            <a:lstStyle/>
            <a:p>
              <a:r>
                <a:rPr lang="zh-CN" altLang="en-US" sz="6600" dirty="0">
                  <a:solidFill>
                    <a:srgbClr val="E6012B"/>
                  </a:solidFill>
                  <a:latin typeface="胡晓波真帅体" panose="02010600030101010101" pitchFamily="2" charset="-122"/>
                  <a:ea typeface="胡晓波真帅体" panose="02010600030101010101" pitchFamily="2" charset="-122"/>
                </a:rPr>
                <a:t>二八原则</a:t>
              </a:r>
            </a:p>
          </p:txBody>
        </p:sp>
        <p:sp>
          <p:nvSpPr>
            <p:cNvPr id="9" name="矩形 8"/>
            <p:cNvSpPr/>
            <p:nvPr/>
          </p:nvSpPr>
          <p:spPr>
            <a:xfrm>
              <a:off x="1137241" y="1385141"/>
              <a:ext cx="1903085" cy="4508927"/>
            </a:xfrm>
            <a:prstGeom prst="rect">
              <a:avLst/>
            </a:prstGeom>
          </p:spPr>
          <p:txBody>
            <a:bodyPr wrap="none">
              <a:spAutoFit/>
            </a:bodyPr>
            <a:lstStyle/>
            <a:p>
              <a:r>
                <a:rPr lang="en-US" altLang="zh-CN" sz="28700" b="1" dirty="0">
                  <a:solidFill>
                    <a:srgbClr val="E6012B"/>
                  </a:solidFill>
                  <a:latin typeface="胡晓波真帅体" panose="02010600030101010101" pitchFamily="2" charset="-122"/>
                  <a:ea typeface="阿里巴巴普惠体 R" panose="00020600040101010101" pitchFamily="18" charset="-122"/>
                </a:rPr>
                <a:t>C</a:t>
              </a:r>
              <a:endParaRPr lang="zh-CN" altLang="en-US" dirty="0">
                <a:solidFill>
                  <a:srgbClr val="E6012B"/>
                </a:solidFill>
                <a:latin typeface="阿里巴巴普惠体 R" panose="00020600040101010101" pitchFamily="18" charset="-122"/>
                <a:ea typeface="阿里巴巴普惠体 R" panose="00020600040101010101" pitchFamily="18"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anim calcmode="lin" valueType="num">
                                      <p:cBhvr>
                                        <p:cTn id="14" dur="500" fill="hold"/>
                                        <p:tgtEl>
                                          <p:spTgt spid="3"/>
                                        </p:tgtEl>
                                        <p:attrNameLst>
                                          <p:attrName>ppt_x</p:attrName>
                                        </p:attrNameLst>
                                      </p:cBhvr>
                                      <p:tavLst>
                                        <p:tav tm="0">
                                          <p:val>
                                            <p:strVal val="#ppt_x"/>
                                          </p:val>
                                        </p:tav>
                                        <p:tav tm="100000">
                                          <p:val>
                                            <p:strVal val="#ppt_x"/>
                                          </p:val>
                                        </p:tav>
                                      </p:tavLst>
                                    </p:anim>
                                    <p:anim calcmode="lin" valueType="num">
                                      <p:cBhvr>
                                        <p:cTn id="15"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414723" y="231127"/>
            <a:ext cx="4371899" cy="523220"/>
            <a:chOff x="6548823" y="4024630"/>
            <a:chExt cx="4371899" cy="523220"/>
          </a:xfrm>
        </p:grpSpPr>
        <p:sp>
          <p:nvSpPr>
            <p:cNvPr id="10" name="矩形 9"/>
            <p:cNvSpPr/>
            <p:nvPr/>
          </p:nvSpPr>
          <p:spPr>
            <a:xfrm>
              <a:off x="6548823" y="4092636"/>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优设标题黑" panose="00000500000000000000" pitchFamily="2" charset="-122"/>
                <a:ea typeface="优设标题黑" panose="00000500000000000000" pitchFamily="2" charset="-122"/>
              </a:endParaRPr>
            </a:p>
          </p:txBody>
        </p:sp>
        <p:sp>
          <p:nvSpPr>
            <p:cNvPr id="11" name="文本框 10"/>
            <p:cNvSpPr txBox="1"/>
            <p:nvPr/>
          </p:nvSpPr>
          <p:spPr>
            <a:xfrm>
              <a:off x="6563131" y="4099775"/>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rPr>
                <a:t>03</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endParaRPr>
            </a:p>
          </p:txBody>
        </p:sp>
        <p:sp>
          <p:nvSpPr>
            <p:cNvPr id="12" name="文本框 11"/>
            <p:cNvSpPr txBox="1"/>
            <p:nvPr/>
          </p:nvSpPr>
          <p:spPr>
            <a:xfrm>
              <a:off x="7528486" y="4024630"/>
              <a:ext cx="1563332"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优设标题黑" panose="00000500000000000000" pitchFamily="2" charset="-122"/>
                  <a:ea typeface="优设标题黑" panose="00000500000000000000" pitchFamily="2" charset="-122"/>
                </a:rPr>
                <a:t>二八原则</a:t>
              </a:r>
            </a:p>
          </p:txBody>
        </p:sp>
        <p:sp>
          <p:nvSpPr>
            <p:cNvPr id="13" name="文本框 12"/>
            <p:cNvSpPr txBox="1"/>
            <p:nvPr/>
          </p:nvSpPr>
          <p:spPr>
            <a:xfrm>
              <a:off x="9128926" y="4213765"/>
              <a:ext cx="1791796" cy="253916"/>
            </a:xfrm>
            <a:prstGeom prst="rect">
              <a:avLst/>
            </a:prstGeom>
            <a:noFill/>
          </p:spPr>
          <p:txBody>
            <a:bodyPr wrap="square" rtlCol="0">
              <a:spAutoFit/>
            </a:bodyPr>
            <a:lstStyle/>
            <a:p>
              <a:r>
                <a:rPr lang="en-US" altLang="zh-CN" sz="1000" i="1" dirty="0">
                  <a:solidFill>
                    <a:schemeClr val="bg1">
                      <a:lumMod val="65000"/>
                    </a:schemeClr>
                  </a:solidFill>
                  <a:latin typeface="思源黑体 CN Light" panose="020B0300000000000000" pitchFamily="34" charset="-122"/>
                  <a:ea typeface="思源黑体 CN Light" panose="020B0300000000000000" pitchFamily="34" charset="-122"/>
                </a:rPr>
                <a:t>28 PRINCIPLES</a:t>
              </a:r>
            </a:p>
          </p:txBody>
        </p:sp>
      </p:grpSp>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8" name="组合 7"/>
          <p:cNvGrpSpPr/>
          <p:nvPr/>
        </p:nvGrpSpPr>
        <p:grpSpPr>
          <a:xfrm>
            <a:off x="6246115" y="2078232"/>
            <a:ext cx="4569212" cy="3517545"/>
            <a:chOff x="6246115" y="1818350"/>
            <a:chExt cx="4569212" cy="3517545"/>
          </a:xfrm>
        </p:grpSpPr>
        <p:sp>
          <p:nvSpPr>
            <p:cNvPr id="14" name="任意多边形 4"/>
            <p:cNvSpPr/>
            <p:nvPr/>
          </p:nvSpPr>
          <p:spPr>
            <a:xfrm>
              <a:off x="6246115" y="1818350"/>
              <a:ext cx="1399652" cy="3517545"/>
            </a:xfrm>
            <a:custGeom>
              <a:avLst/>
              <a:gdLst>
                <a:gd name="connsiteX0" fmla="*/ 484323 w 994844"/>
                <a:gd name="connsiteY0" fmla="*/ 0 h 2502000"/>
                <a:gd name="connsiteX1" fmla="*/ 991868 w 994844"/>
                <a:gd name="connsiteY1" fmla="*/ 575428 h 2502000"/>
                <a:gd name="connsiteX2" fmla="*/ 764369 w 994844"/>
                <a:gd name="connsiteY2" fmla="*/ 1249977 h 2502000"/>
                <a:gd name="connsiteX3" fmla="*/ 994844 w 994844"/>
                <a:gd name="connsiteY3" fmla="*/ 1923955 h 2502000"/>
                <a:gd name="connsiteX4" fmla="*/ 490307 w 994844"/>
                <a:gd name="connsiteY4" fmla="*/ 2502000 h 2502000"/>
                <a:gd name="connsiteX5" fmla="*/ 4 w 994844"/>
                <a:gd name="connsiteY5" fmla="*/ 1251953 h 2502000"/>
                <a:gd name="connsiteX6" fmla="*/ 484323 w 994844"/>
                <a:gd name="connsiteY6" fmla="*/ 0 h 250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44" h="2502000">
                  <a:moveTo>
                    <a:pt x="484323" y="0"/>
                  </a:moveTo>
                  <a:lnTo>
                    <a:pt x="991868" y="575428"/>
                  </a:lnTo>
                  <a:cubicBezTo>
                    <a:pt x="845428" y="757017"/>
                    <a:pt x="763907" y="998734"/>
                    <a:pt x="764369" y="1249977"/>
                  </a:cubicBezTo>
                  <a:cubicBezTo>
                    <a:pt x="764831" y="1501514"/>
                    <a:pt x="847432" y="1743065"/>
                    <a:pt x="994844" y="1923955"/>
                  </a:cubicBezTo>
                  <a:lnTo>
                    <a:pt x="490307" y="2502000"/>
                  </a:lnTo>
                  <a:cubicBezTo>
                    <a:pt x="178099" y="2175767"/>
                    <a:pt x="1024" y="1724307"/>
                    <a:pt x="4" y="1251953"/>
                  </a:cubicBezTo>
                  <a:cubicBezTo>
                    <a:pt x="-1015" y="779906"/>
                    <a:pt x="173882" y="327803"/>
                    <a:pt x="484323" y="0"/>
                  </a:cubicBezTo>
                  <a:close/>
                </a:path>
              </a:pathLst>
            </a:custGeom>
            <a:solidFill>
              <a:schemeClr val="tx1">
                <a:lumMod val="75000"/>
                <a:lumOff val="25000"/>
              </a:schemeClr>
            </a:solidFill>
            <a:ln w="12700" cap="flat" cmpd="sng" algn="ctr">
              <a:noFill/>
              <a:prstDash val="solid"/>
              <a:miter lim="800000"/>
            </a:ln>
            <a:effectLst>
              <a:outerShdw blurRad="63500" dir="5280000" sx="101000" sy="101000" algn="ctr" rotWithShape="0">
                <a:prstClr val="black">
                  <a:alpha val="24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3375" b="0" i="0" u="none" strike="noStrike" kern="0" cap="none" spc="0" normalizeH="0" baseline="0" noProof="0" dirty="0">
                  <a:ln>
                    <a:noFill/>
                  </a:ln>
                  <a:solidFill>
                    <a:prstClr val="white"/>
                  </a:solidFill>
                  <a:effectLst/>
                  <a:uLnTx/>
                  <a:uFillTx/>
                  <a:latin typeface="优设标题黑" panose="00000500000000000000" pitchFamily="2" charset="-122"/>
                  <a:ea typeface="微软雅黑" panose="020B0503020204020204" charset="-122"/>
                  <a:cs typeface="阿里巴巴普惠体 R" panose="00020600040101010101" pitchFamily="18" charset="-122"/>
                  <a:sym typeface="+mn-lt"/>
                </a:rPr>
                <a:t>02</a:t>
              </a:r>
              <a:endParaRPr kumimoji="0" lang="zh-CN" altLang="en-US" sz="3375" b="0" i="0" u="none" strike="noStrike" kern="0" cap="none" spc="0" normalizeH="0" baseline="0" noProof="0" dirty="0">
                <a:ln>
                  <a:noFill/>
                </a:ln>
                <a:solidFill>
                  <a:prstClr val="white"/>
                </a:solidFill>
                <a:effectLst/>
                <a:uLnTx/>
                <a:uFillTx/>
                <a:latin typeface="优设标题黑" panose="00000500000000000000" pitchFamily="2" charset="-122"/>
                <a:ea typeface="微软雅黑" panose="020B0503020204020204" charset="-122"/>
                <a:cs typeface="阿里巴巴普惠体 R" panose="00020600040101010101" pitchFamily="18" charset="-122"/>
                <a:sym typeface="+mn-lt"/>
              </a:endParaRPr>
            </a:p>
          </p:txBody>
        </p:sp>
        <p:grpSp>
          <p:nvGrpSpPr>
            <p:cNvPr id="15" name="组合 14"/>
            <p:cNvGrpSpPr/>
            <p:nvPr/>
          </p:nvGrpSpPr>
          <p:grpSpPr>
            <a:xfrm flipH="1">
              <a:off x="8115633" y="1867674"/>
              <a:ext cx="2699694" cy="1168647"/>
              <a:chOff x="1895297" y="2159076"/>
              <a:chExt cx="2228941" cy="964866"/>
            </a:xfrm>
          </p:grpSpPr>
          <p:sp>
            <p:nvSpPr>
              <p:cNvPr id="16" name="Rectangle 16"/>
              <p:cNvSpPr/>
              <p:nvPr/>
            </p:nvSpPr>
            <p:spPr>
              <a:xfrm flipH="1">
                <a:off x="1895297" y="2468130"/>
                <a:ext cx="2228941" cy="655812"/>
              </a:xfrm>
              <a:prstGeom prst="rect">
                <a:avLst/>
              </a:prstGeom>
            </p:spPr>
            <p:txBody>
              <a:bodyPr wrap="square">
                <a:spAutoFit/>
              </a:bodyPr>
              <a:lstStyle/>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17"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dirty="0">
                    <a:solidFill>
                      <a:srgbClr val="E6012B"/>
                    </a:solidFill>
                    <a:latin typeface="优设标题黑" panose="00000500000000000000" pitchFamily="2" charset="-122"/>
                    <a:ea typeface="优设标题黑" panose="00000500000000000000" pitchFamily="2" charset="-122"/>
                  </a:rPr>
                  <a:t>标题文字添加</a:t>
                </a:r>
                <a:endParaRPr lang="en-US" sz="2000" dirty="0">
                  <a:solidFill>
                    <a:srgbClr val="E6012B"/>
                  </a:solidFill>
                  <a:latin typeface="优设标题黑" panose="00000500000000000000" pitchFamily="2" charset="-122"/>
                  <a:ea typeface="优设标题黑" panose="00000500000000000000" pitchFamily="2" charset="-122"/>
                </a:endParaRPr>
              </a:p>
            </p:txBody>
          </p:sp>
        </p:grpSp>
      </p:grpSp>
      <p:grpSp>
        <p:nvGrpSpPr>
          <p:cNvPr id="18" name="组合 17"/>
          <p:cNvGrpSpPr/>
          <p:nvPr/>
        </p:nvGrpSpPr>
        <p:grpSpPr>
          <a:xfrm>
            <a:off x="1424544" y="2078232"/>
            <a:ext cx="4309259" cy="3530941"/>
            <a:chOff x="1424544" y="1818350"/>
            <a:chExt cx="4309259" cy="3530941"/>
          </a:xfrm>
        </p:grpSpPr>
        <p:sp>
          <p:nvSpPr>
            <p:cNvPr id="19" name="任意多边形 3"/>
            <p:cNvSpPr/>
            <p:nvPr/>
          </p:nvSpPr>
          <p:spPr>
            <a:xfrm>
              <a:off x="4334151" y="1818350"/>
              <a:ext cx="1399652" cy="3517545"/>
            </a:xfrm>
            <a:custGeom>
              <a:avLst/>
              <a:gdLst>
                <a:gd name="connsiteX0" fmla="*/ 510521 w 994844"/>
                <a:gd name="connsiteY0" fmla="*/ 0 h 2502000"/>
                <a:gd name="connsiteX1" fmla="*/ 994840 w 994844"/>
                <a:gd name="connsiteY1" fmla="*/ 1251953 h 2502000"/>
                <a:gd name="connsiteX2" fmla="*/ 504537 w 994844"/>
                <a:gd name="connsiteY2" fmla="*/ 2502000 h 2502000"/>
                <a:gd name="connsiteX3" fmla="*/ 0 w 994844"/>
                <a:gd name="connsiteY3" fmla="*/ 1923955 h 2502000"/>
                <a:gd name="connsiteX4" fmla="*/ 230475 w 994844"/>
                <a:gd name="connsiteY4" fmla="*/ 1249977 h 2502000"/>
                <a:gd name="connsiteX5" fmla="*/ 2976 w 994844"/>
                <a:gd name="connsiteY5" fmla="*/ 575428 h 250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4844" h="2502000">
                  <a:moveTo>
                    <a:pt x="510521" y="0"/>
                  </a:moveTo>
                  <a:cubicBezTo>
                    <a:pt x="820962" y="327803"/>
                    <a:pt x="995859" y="779906"/>
                    <a:pt x="994840" y="1251953"/>
                  </a:cubicBezTo>
                  <a:cubicBezTo>
                    <a:pt x="993820" y="1724307"/>
                    <a:pt x="816745" y="2175767"/>
                    <a:pt x="504537" y="2502000"/>
                  </a:cubicBezTo>
                  <a:lnTo>
                    <a:pt x="0" y="1923955"/>
                  </a:lnTo>
                  <a:cubicBezTo>
                    <a:pt x="147412" y="1743065"/>
                    <a:pt x="230013" y="1501514"/>
                    <a:pt x="230475" y="1249977"/>
                  </a:cubicBezTo>
                  <a:cubicBezTo>
                    <a:pt x="230937" y="998734"/>
                    <a:pt x="149416" y="757017"/>
                    <a:pt x="2976" y="575428"/>
                  </a:cubicBezTo>
                  <a:close/>
                </a:path>
              </a:pathLst>
            </a:custGeom>
            <a:solidFill>
              <a:schemeClr val="tx1">
                <a:lumMod val="75000"/>
                <a:lumOff val="25000"/>
              </a:schemeClr>
            </a:solidFill>
            <a:ln w="12700" cap="flat" cmpd="sng" algn="ctr">
              <a:noFill/>
              <a:prstDash val="solid"/>
              <a:miter lim="800000"/>
            </a:ln>
            <a:effectLst>
              <a:outerShdw blurRad="63500" dir="5280000" sx="101000" sy="101000" algn="ctr" rotWithShape="0">
                <a:prstClr val="black">
                  <a:alpha val="24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3375" b="0" i="0" u="none" strike="noStrike" kern="0" cap="none" spc="0" normalizeH="0" baseline="0" noProof="0" dirty="0">
                  <a:ln>
                    <a:noFill/>
                  </a:ln>
                  <a:solidFill>
                    <a:prstClr val="white"/>
                  </a:solidFill>
                  <a:effectLst/>
                  <a:uLnTx/>
                  <a:uFillTx/>
                  <a:latin typeface="优设标题黑" panose="00000500000000000000" pitchFamily="2" charset="-122"/>
                  <a:ea typeface="微软雅黑" panose="020B0503020204020204" charset="-122"/>
                  <a:cs typeface="阿里巴巴普惠体 R" panose="00020600040101010101" pitchFamily="18" charset="-122"/>
                  <a:sym typeface="+mn-lt"/>
                </a:rPr>
                <a:t>04</a:t>
              </a:r>
              <a:endParaRPr kumimoji="0" lang="zh-CN" altLang="en-US" sz="3375" b="0" i="0" u="none" strike="noStrike" kern="0" cap="none" spc="0" normalizeH="0" baseline="0" noProof="0" dirty="0">
                <a:ln>
                  <a:noFill/>
                </a:ln>
                <a:solidFill>
                  <a:prstClr val="white"/>
                </a:solidFill>
                <a:effectLst/>
                <a:uLnTx/>
                <a:uFillTx/>
                <a:latin typeface="优设标题黑" panose="00000500000000000000" pitchFamily="2" charset="-122"/>
                <a:ea typeface="微软雅黑" panose="020B0503020204020204" charset="-122"/>
                <a:cs typeface="阿里巴巴普惠体 R" panose="00020600040101010101" pitchFamily="18" charset="-122"/>
                <a:sym typeface="+mn-lt"/>
              </a:endParaRPr>
            </a:p>
          </p:txBody>
        </p:sp>
        <p:grpSp>
          <p:nvGrpSpPr>
            <p:cNvPr id="20" name="组合 19"/>
            <p:cNvGrpSpPr/>
            <p:nvPr/>
          </p:nvGrpSpPr>
          <p:grpSpPr>
            <a:xfrm>
              <a:off x="1424544" y="4180644"/>
              <a:ext cx="2699694" cy="1168647"/>
              <a:chOff x="1895297" y="2159076"/>
              <a:chExt cx="2228941" cy="964866"/>
            </a:xfrm>
          </p:grpSpPr>
          <p:sp>
            <p:nvSpPr>
              <p:cNvPr id="21" name="Rectangle 16"/>
              <p:cNvSpPr/>
              <p:nvPr/>
            </p:nvSpPr>
            <p:spPr>
              <a:xfrm flipH="1">
                <a:off x="1895297" y="2468130"/>
                <a:ext cx="2228941" cy="655812"/>
              </a:xfrm>
              <a:prstGeom prst="rect">
                <a:avLst/>
              </a:prstGeom>
            </p:spPr>
            <p:txBody>
              <a:bodyPr wrap="square">
                <a:spAutoFit/>
              </a:bodyPr>
              <a:lstStyle/>
              <a:p>
                <a:pPr algn="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2"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dirty="0">
                    <a:solidFill>
                      <a:schemeClr val="tx1">
                        <a:lumMod val="75000"/>
                        <a:lumOff val="25000"/>
                      </a:schemeClr>
                    </a:solidFill>
                    <a:latin typeface="优设标题黑" panose="00000500000000000000" pitchFamily="2" charset="-122"/>
                    <a:ea typeface="优设标题黑" panose="00000500000000000000" pitchFamily="2" charset="-122"/>
                  </a:rPr>
                  <a:t>标题文字添加</a:t>
                </a:r>
                <a:endParaRPr lang="en-US" sz="2000" dirty="0">
                  <a:solidFill>
                    <a:schemeClr val="tx1">
                      <a:lumMod val="75000"/>
                      <a:lumOff val="25000"/>
                    </a:schemeClr>
                  </a:solidFill>
                  <a:latin typeface="优设标题黑" panose="00000500000000000000" pitchFamily="2" charset="-122"/>
                  <a:ea typeface="优设标题黑" panose="00000500000000000000" pitchFamily="2" charset="-122"/>
                </a:endParaRPr>
              </a:p>
            </p:txBody>
          </p:sp>
        </p:grpSp>
      </p:grpSp>
      <p:grpSp>
        <p:nvGrpSpPr>
          <p:cNvPr id="23" name="组合 22"/>
          <p:cNvGrpSpPr/>
          <p:nvPr/>
        </p:nvGrpSpPr>
        <p:grpSpPr>
          <a:xfrm>
            <a:off x="1424544" y="2064836"/>
            <a:ext cx="6325025" cy="1399652"/>
            <a:chOff x="1424544" y="1804954"/>
            <a:chExt cx="6325025" cy="1399652"/>
          </a:xfrm>
        </p:grpSpPr>
        <p:sp>
          <p:nvSpPr>
            <p:cNvPr id="24" name="任意多边形 5"/>
            <p:cNvSpPr/>
            <p:nvPr/>
          </p:nvSpPr>
          <p:spPr>
            <a:xfrm>
              <a:off x="4230349" y="1804954"/>
              <a:ext cx="3519220" cy="1399652"/>
            </a:xfrm>
            <a:custGeom>
              <a:avLst/>
              <a:gdLst>
                <a:gd name="connsiteX0" fmla="*/ 578045 w 2502000"/>
                <a:gd name="connsiteY0" fmla="*/ 0 h 994844"/>
                <a:gd name="connsiteX1" fmla="*/ 1252023 w 2502000"/>
                <a:gd name="connsiteY1" fmla="*/ 230475 h 994844"/>
                <a:gd name="connsiteX2" fmla="*/ 1926572 w 2502000"/>
                <a:gd name="connsiteY2" fmla="*/ 2976 h 994844"/>
                <a:gd name="connsiteX3" fmla="*/ 2502000 w 2502000"/>
                <a:gd name="connsiteY3" fmla="*/ 510521 h 994844"/>
                <a:gd name="connsiteX4" fmla="*/ 1250047 w 2502000"/>
                <a:gd name="connsiteY4" fmla="*/ 994840 h 994844"/>
                <a:gd name="connsiteX5" fmla="*/ 0 w 2502000"/>
                <a:gd name="connsiteY5" fmla="*/ 504537 h 994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02000" h="994844">
                  <a:moveTo>
                    <a:pt x="578045" y="0"/>
                  </a:moveTo>
                  <a:cubicBezTo>
                    <a:pt x="758935" y="147412"/>
                    <a:pt x="1000486" y="230013"/>
                    <a:pt x="1252023" y="230475"/>
                  </a:cubicBezTo>
                  <a:cubicBezTo>
                    <a:pt x="1503266" y="230937"/>
                    <a:pt x="1744983" y="149416"/>
                    <a:pt x="1926572" y="2976"/>
                  </a:cubicBezTo>
                  <a:lnTo>
                    <a:pt x="2502000" y="510521"/>
                  </a:lnTo>
                  <a:cubicBezTo>
                    <a:pt x="2174197" y="820962"/>
                    <a:pt x="1722094" y="995859"/>
                    <a:pt x="1250047" y="994840"/>
                  </a:cubicBezTo>
                  <a:cubicBezTo>
                    <a:pt x="777693" y="993820"/>
                    <a:pt x="326233" y="816745"/>
                    <a:pt x="0" y="504537"/>
                  </a:cubicBezTo>
                  <a:close/>
                </a:path>
              </a:pathLst>
            </a:custGeom>
            <a:solidFill>
              <a:srgbClr val="E6012B"/>
            </a:solidFill>
            <a:ln w="12700" cap="flat" cmpd="sng" algn="ctr">
              <a:noFill/>
              <a:prstDash val="solid"/>
              <a:miter lim="800000"/>
            </a:ln>
            <a:effectLst>
              <a:outerShdw blurRad="63500" dir="5280000" sx="101000" sy="101000" algn="ctr" rotWithShape="0">
                <a:prstClr val="black">
                  <a:alpha val="24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3375" b="0" i="0" u="none" strike="noStrike" kern="0" cap="none" spc="0" normalizeH="0" baseline="0" noProof="0" dirty="0">
                  <a:ln>
                    <a:noFill/>
                  </a:ln>
                  <a:solidFill>
                    <a:prstClr val="white"/>
                  </a:solidFill>
                  <a:effectLst/>
                  <a:uLnTx/>
                  <a:uFillTx/>
                  <a:latin typeface="优设标题黑" panose="00000500000000000000" pitchFamily="2" charset="-122"/>
                  <a:ea typeface="微软雅黑" panose="020B0503020204020204" charset="-122"/>
                  <a:cs typeface="阿里巴巴普惠体 R" panose="00020600040101010101" pitchFamily="18" charset="-122"/>
                  <a:sym typeface="+mn-lt"/>
                </a:rPr>
                <a:t>01</a:t>
              </a:r>
              <a:endParaRPr kumimoji="0" lang="zh-CN" altLang="en-US" sz="3375" b="0" i="0" u="none" strike="noStrike" kern="0" cap="none" spc="0" normalizeH="0" baseline="0" noProof="0" dirty="0">
                <a:ln>
                  <a:noFill/>
                </a:ln>
                <a:solidFill>
                  <a:prstClr val="white"/>
                </a:solidFill>
                <a:effectLst/>
                <a:uLnTx/>
                <a:uFillTx/>
                <a:latin typeface="优设标题黑" panose="00000500000000000000" pitchFamily="2" charset="-122"/>
                <a:ea typeface="微软雅黑" panose="020B0503020204020204" charset="-122"/>
                <a:cs typeface="阿里巴巴普惠体 R" panose="00020600040101010101" pitchFamily="18" charset="-122"/>
                <a:sym typeface="+mn-lt"/>
              </a:endParaRPr>
            </a:p>
          </p:txBody>
        </p:sp>
        <p:grpSp>
          <p:nvGrpSpPr>
            <p:cNvPr id="25" name="组合 24"/>
            <p:cNvGrpSpPr/>
            <p:nvPr/>
          </p:nvGrpSpPr>
          <p:grpSpPr>
            <a:xfrm>
              <a:off x="1424544" y="1867674"/>
              <a:ext cx="2699694" cy="1168647"/>
              <a:chOff x="1895297" y="2159076"/>
              <a:chExt cx="2228941" cy="964866"/>
            </a:xfrm>
          </p:grpSpPr>
          <p:sp>
            <p:nvSpPr>
              <p:cNvPr id="26" name="Rectangle 16"/>
              <p:cNvSpPr/>
              <p:nvPr/>
            </p:nvSpPr>
            <p:spPr>
              <a:xfrm flipH="1">
                <a:off x="1895297" y="2468130"/>
                <a:ext cx="2228941" cy="655812"/>
              </a:xfrm>
              <a:prstGeom prst="rect">
                <a:avLst/>
              </a:prstGeom>
            </p:spPr>
            <p:txBody>
              <a:bodyPr wrap="square">
                <a:spAutoFit/>
              </a:bodyPr>
              <a:lstStyle/>
              <a:p>
                <a:pPr algn="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7"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dirty="0">
                    <a:solidFill>
                      <a:srgbClr val="E6012B"/>
                    </a:solidFill>
                    <a:latin typeface="优设标题黑" panose="00000500000000000000" pitchFamily="2" charset="-122"/>
                    <a:ea typeface="优设标题黑" panose="00000500000000000000" pitchFamily="2" charset="-122"/>
                  </a:rPr>
                  <a:t>标题文字添加</a:t>
                </a:r>
                <a:endParaRPr lang="en-US" sz="2000" dirty="0">
                  <a:solidFill>
                    <a:srgbClr val="E6012B"/>
                  </a:solidFill>
                  <a:latin typeface="优设标题黑" panose="00000500000000000000" pitchFamily="2" charset="-122"/>
                  <a:ea typeface="优设标题黑" panose="00000500000000000000" pitchFamily="2" charset="-122"/>
                </a:endParaRPr>
              </a:p>
            </p:txBody>
          </p:sp>
        </p:grpSp>
      </p:grpSp>
      <p:grpSp>
        <p:nvGrpSpPr>
          <p:cNvPr id="28" name="组合 27"/>
          <p:cNvGrpSpPr/>
          <p:nvPr/>
        </p:nvGrpSpPr>
        <p:grpSpPr>
          <a:xfrm>
            <a:off x="4230349" y="4196123"/>
            <a:ext cx="6584978" cy="1413050"/>
            <a:chOff x="4230349" y="3936241"/>
            <a:chExt cx="6584978" cy="1413050"/>
          </a:xfrm>
        </p:grpSpPr>
        <p:sp>
          <p:nvSpPr>
            <p:cNvPr id="29" name="任意多边形 6"/>
            <p:cNvSpPr/>
            <p:nvPr/>
          </p:nvSpPr>
          <p:spPr>
            <a:xfrm>
              <a:off x="4230349" y="3936241"/>
              <a:ext cx="3519220" cy="1399652"/>
            </a:xfrm>
            <a:custGeom>
              <a:avLst/>
              <a:gdLst>
                <a:gd name="connsiteX0" fmla="*/ 1250047 w 2502000"/>
                <a:gd name="connsiteY0" fmla="*/ 4 h 994844"/>
                <a:gd name="connsiteX1" fmla="*/ 2502000 w 2502000"/>
                <a:gd name="connsiteY1" fmla="*/ 484323 h 994844"/>
                <a:gd name="connsiteX2" fmla="*/ 1926572 w 2502000"/>
                <a:gd name="connsiteY2" fmla="*/ 991868 h 994844"/>
                <a:gd name="connsiteX3" fmla="*/ 1252023 w 2502000"/>
                <a:gd name="connsiteY3" fmla="*/ 764369 h 994844"/>
                <a:gd name="connsiteX4" fmla="*/ 578045 w 2502000"/>
                <a:gd name="connsiteY4" fmla="*/ 994844 h 994844"/>
                <a:gd name="connsiteX5" fmla="*/ 0 w 2502000"/>
                <a:gd name="connsiteY5" fmla="*/ 490307 h 994844"/>
                <a:gd name="connsiteX6" fmla="*/ 1250047 w 2502000"/>
                <a:gd name="connsiteY6" fmla="*/ 4 h 994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02000" h="994844">
                  <a:moveTo>
                    <a:pt x="1250047" y="4"/>
                  </a:moveTo>
                  <a:cubicBezTo>
                    <a:pt x="1722094" y="-1015"/>
                    <a:pt x="2174197" y="173882"/>
                    <a:pt x="2502000" y="484323"/>
                  </a:cubicBezTo>
                  <a:lnTo>
                    <a:pt x="1926572" y="991868"/>
                  </a:lnTo>
                  <a:cubicBezTo>
                    <a:pt x="1744983" y="845428"/>
                    <a:pt x="1503266" y="763907"/>
                    <a:pt x="1252023" y="764369"/>
                  </a:cubicBezTo>
                  <a:cubicBezTo>
                    <a:pt x="1000486" y="764831"/>
                    <a:pt x="758935" y="847432"/>
                    <a:pt x="578045" y="994844"/>
                  </a:cubicBezTo>
                  <a:lnTo>
                    <a:pt x="0" y="490307"/>
                  </a:lnTo>
                  <a:cubicBezTo>
                    <a:pt x="326233" y="178099"/>
                    <a:pt x="777693" y="1024"/>
                    <a:pt x="1250047" y="4"/>
                  </a:cubicBezTo>
                  <a:close/>
                </a:path>
              </a:pathLst>
            </a:custGeom>
            <a:solidFill>
              <a:srgbClr val="E6012B"/>
            </a:solidFill>
            <a:ln w="12700" cap="flat" cmpd="sng" algn="ctr">
              <a:noFill/>
              <a:prstDash val="solid"/>
              <a:miter lim="800000"/>
            </a:ln>
            <a:effectLst>
              <a:outerShdw blurRad="63500" dir="5280000" sx="101000" sy="101000" algn="ctr" rotWithShape="0">
                <a:prstClr val="black">
                  <a:alpha val="24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3375" b="0" i="0" u="none" strike="noStrike" kern="0" cap="none" spc="0" normalizeH="0" baseline="0" noProof="0" dirty="0">
                  <a:ln>
                    <a:noFill/>
                  </a:ln>
                  <a:solidFill>
                    <a:prstClr val="white"/>
                  </a:solidFill>
                  <a:effectLst/>
                  <a:uLnTx/>
                  <a:uFillTx/>
                  <a:latin typeface="优设标题黑" panose="00000500000000000000" pitchFamily="2" charset="-122"/>
                  <a:ea typeface="微软雅黑" panose="020B0503020204020204" charset="-122"/>
                  <a:cs typeface="阿里巴巴普惠体 R" panose="00020600040101010101" pitchFamily="18" charset="-122"/>
                  <a:sym typeface="+mn-lt"/>
                </a:rPr>
                <a:t>03</a:t>
              </a:r>
              <a:endParaRPr kumimoji="0" lang="zh-CN" altLang="en-US" sz="3375" b="0" i="0" u="none" strike="noStrike" kern="0" cap="none" spc="0" normalizeH="0" baseline="0" noProof="0" dirty="0">
                <a:ln>
                  <a:noFill/>
                </a:ln>
                <a:solidFill>
                  <a:prstClr val="white"/>
                </a:solidFill>
                <a:effectLst/>
                <a:uLnTx/>
                <a:uFillTx/>
                <a:latin typeface="优设标题黑" panose="00000500000000000000" pitchFamily="2" charset="-122"/>
                <a:ea typeface="微软雅黑" panose="020B0503020204020204" charset="-122"/>
                <a:cs typeface="阿里巴巴普惠体 R" panose="00020600040101010101" pitchFamily="18" charset="-122"/>
                <a:sym typeface="+mn-lt"/>
              </a:endParaRPr>
            </a:p>
          </p:txBody>
        </p:sp>
        <p:grpSp>
          <p:nvGrpSpPr>
            <p:cNvPr id="30" name="组合 29"/>
            <p:cNvGrpSpPr/>
            <p:nvPr/>
          </p:nvGrpSpPr>
          <p:grpSpPr>
            <a:xfrm flipH="1">
              <a:off x="8115633" y="4180644"/>
              <a:ext cx="2699694" cy="1168647"/>
              <a:chOff x="1895297" y="2159076"/>
              <a:chExt cx="2228941" cy="964866"/>
            </a:xfrm>
          </p:grpSpPr>
          <p:sp>
            <p:nvSpPr>
              <p:cNvPr id="31" name="Rectangle 16"/>
              <p:cNvSpPr/>
              <p:nvPr/>
            </p:nvSpPr>
            <p:spPr>
              <a:xfrm flipH="1">
                <a:off x="1895297" y="2468130"/>
                <a:ext cx="2228941" cy="655812"/>
              </a:xfrm>
              <a:prstGeom prst="rect">
                <a:avLst/>
              </a:prstGeom>
            </p:spPr>
            <p:txBody>
              <a:bodyPr wrap="square">
                <a:spAutoFit/>
              </a:bodyPr>
              <a:lstStyle/>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2"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a:solidFill>
                      <a:schemeClr val="tx1">
                        <a:lumMod val="75000"/>
                        <a:lumOff val="25000"/>
                      </a:schemeClr>
                    </a:solidFill>
                    <a:latin typeface="优设标题黑" panose="00000500000000000000" pitchFamily="2" charset="-122"/>
                    <a:ea typeface="优设标题黑" panose="00000500000000000000" pitchFamily="2" charset="-122"/>
                  </a:rPr>
                  <a:t>标题文字添加</a:t>
                </a:r>
                <a:endParaRPr lang="en-US" sz="2000" dirty="0">
                  <a:solidFill>
                    <a:schemeClr val="tx1">
                      <a:lumMod val="75000"/>
                      <a:lumOff val="25000"/>
                    </a:schemeClr>
                  </a:solidFill>
                  <a:latin typeface="优设标题黑" panose="00000500000000000000" pitchFamily="2" charset="-122"/>
                  <a:ea typeface="优设标题黑" panose="00000500000000000000" pitchFamily="2" charset="-122"/>
                </a:endParaRP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anim calcmode="lin" valueType="num">
                                      <p:cBhvr>
                                        <p:cTn id="8" dur="500" fill="hold"/>
                                        <p:tgtEl>
                                          <p:spTgt spid="23"/>
                                        </p:tgtEl>
                                        <p:attrNameLst>
                                          <p:attrName>ppt_x</p:attrName>
                                        </p:attrNameLst>
                                      </p:cBhvr>
                                      <p:tavLst>
                                        <p:tav tm="0">
                                          <p:val>
                                            <p:strVal val="#ppt_x"/>
                                          </p:val>
                                        </p:tav>
                                        <p:tav tm="100000">
                                          <p:val>
                                            <p:strVal val="#ppt_x"/>
                                          </p:val>
                                        </p:tav>
                                      </p:tavLst>
                                    </p:anim>
                                    <p:anim calcmode="lin" valueType="num">
                                      <p:cBhvr>
                                        <p:cTn id="9" dur="500" fill="hold"/>
                                        <p:tgtEl>
                                          <p:spTgt spid="2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anim calcmode="lin" valueType="num">
                                      <p:cBhvr>
                                        <p:cTn id="14" dur="500" fill="hold"/>
                                        <p:tgtEl>
                                          <p:spTgt spid="8"/>
                                        </p:tgtEl>
                                        <p:attrNameLst>
                                          <p:attrName>ppt_x</p:attrName>
                                        </p:attrNameLst>
                                      </p:cBhvr>
                                      <p:tavLst>
                                        <p:tav tm="0">
                                          <p:val>
                                            <p:strVal val="#ppt_x"/>
                                          </p:val>
                                        </p:tav>
                                        <p:tav tm="100000">
                                          <p:val>
                                            <p:strVal val="#ppt_x"/>
                                          </p:val>
                                        </p:tav>
                                      </p:tavLst>
                                    </p:anim>
                                    <p:anim calcmode="lin" valueType="num">
                                      <p:cBhvr>
                                        <p:cTn id="15" dur="500" fill="hold"/>
                                        <p:tgtEl>
                                          <p:spTgt spid="8"/>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anim calcmode="lin" valueType="num">
                                      <p:cBhvr>
                                        <p:cTn id="20" dur="500" fill="hold"/>
                                        <p:tgtEl>
                                          <p:spTgt spid="28"/>
                                        </p:tgtEl>
                                        <p:attrNameLst>
                                          <p:attrName>ppt_x</p:attrName>
                                        </p:attrNameLst>
                                      </p:cBhvr>
                                      <p:tavLst>
                                        <p:tav tm="0">
                                          <p:val>
                                            <p:strVal val="#ppt_x"/>
                                          </p:val>
                                        </p:tav>
                                        <p:tav tm="100000">
                                          <p:val>
                                            <p:strVal val="#ppt_x"/>
                                          </p:val>
                                        </p:tav>
                                      </p:tavLst>
                                    </p:anim>
                                    <p:anim calcmode="lin" valueType="num">
                                      <p:cBhvr>
                                        <p:cTn id="21" dur="500" fill="hold"/>
                                        <p:tgtEl>
                                          <p:spTgt spid="28"/>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anim calcmode="lin" valueType="num">
                                      <p:cBhvr>
                                        <p:cTn id="26" dur="500" fill="hold"/>
                                        <p:tgtEl>
                                          <p:spTgt spid="18"/>
                                        </p:tgtEl>
                                        <p:attrNameLst>
                                          <p:attrName>ppt_x</p:attrName>
                                        </p:attrNameLst>
                                      </p:cBhvr>
                                      <p:tavLst>
                                        <p:tav tm="0">
                                          <p:val>
                                            <p:strVal val="#ppt_x"/>
                                          </p:val>
                                        </p:tav>
                                        <p:tav tm="100000">
                                          <p:val>
                                            <p:strVal val="#ppt_x"/>
                                          </p:val>
                                        </p:tav>
                                      </p:tavLst>
                                    </p:anim>
                                    <p:anim calcmode="lin" valueType="num">
                                      <p:cBhvr>
                                        <p:cTn id="27" dur="5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414723" y="231127"/>
            <a:ext cx="4371899" cy="523220"/>
            <a:chOff x="6548823" y="4024630"/>
            <a:chExt cx="4371899" cy="523220"/>
          </a:xfrm>
        </p:grpSpPr>
        <p:sp>
          <p:nvSpPr>
            <p:cNvPr id="10" name="矩形 9"/>
            <p:cNvSpPr/>
            <p:nvPr/>
          </p:nvSpPr>
          <p:spPr>
            <a:xfrm>
              <a:off x="6548823" y="4092636"/>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优设标题黑" panose="00000500000000000000" pitchFamily="2" charset="-122"/>
                <a:ea typeface="优设标题黑" panose="00000500000000000000" pitchFamily="2" charset="-122"/>
              </a:endParaRPr>
            </a:p>
          </p:txBody>
        </p:sp>
        <p:sp>
          <p:nvSpPr>
            <p:cNvPr id="11" name="文本框 10"/>
            <p:cNvSpPr txBox="1"/>
            <p:nvPr/>
          </p:nvSpPr>
          <p:spPr>
            <a:xfrm>
              <a:off x="6563131" y="4099775"/>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rPr>
                <a:t>03</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endParaRPr>
            </a:p>
          </p:txBody>
        </p:sp>
        <p:sp>
          <p:nvSpPr>
            <p:cNvPr id="12" name="文本框 11"/>
            <p:cNvSpPr txBox="1"/>
            <p:nvPr/>
          </p:nvSpPr>
          <p:spPr>
            <a:xfrm>
              <a:off x="7528486" y="4024630"/>
              <a:ext cx="1563332"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优设标题黑" panose="00000500000000000000" pitchFamily="2" charset="-122"/>
                  <a:ea typeface="优设标题黑" panose="00000500000000000000" pitchFamily="2" charset="-122"/>
                </a:rPr>
                <a:t>二八原则</a:t>
              </a:r>
            </a:p>
          </p:txBody>
        </p:sp>
        <p:sp>
          <p:nvSpPr>
            <p:cNvPr id="13" name="文本框 12"/>
            <p:cNvSpPr txBox="1"/>
            <p:nvPr/>
          </p:nvSpPr>
          <p:spPr>
            <a:xfrm>
              <a:off x="9128926" y="4213765"/>
              <a:ext cx="1791796" cy="253916"/>
            </a:xfrm>
            <a:prstGeom prst="rect">
              <a:avLst/>
            </a:prstGeom>
            <a:noFill/>
          </p:spPr>
          <p:txBody>
            <a:bodyPr wrap="square" rtlCol="0">
              <a:spAutoFit/>
            </a:bodyPr>
            <a:lstStyle/>
            <a:p>
              <a:r>
                <a:rPr lang="en-US" altLang="zh-CN" sz="1000" i="1" dirty="0">
                  <a:solidFill>
                    <a:schemeClr val="bg1">
                      <a:lumMod val="65000"/>
                    </a:schemeClr>
                  </a:solidFill>
                  <a:latin typeface="思源黑体 CN Light" panose="020B0300000000000000" pitchFamily="34" charset="-122"/>
                  <a:ea typeface="思源黑体 CN Light" panose="020B0300000000000000" pitchFamily="34" charset="-122"/>
                </a:rPr>
                <a:t>28 PRINCIPLES</a:t>
              </a:r>
            </a:p>
          </p:txBody>
        </p:sp>
      </p:grpSp>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sp>
        <p:nvSpPr>
          <p:cNvPr id="8" name="Freeform 43"/>
          <p:cNvSpPr/>
          <p:nvPr/>
        </p:nvSpPr>
        <p:spPr bwMode="auto">
          <a:xfrm>
            <a:off x="6956766" y="2194457"/>
            <a:ext cx="3362891" cy="3515842"/>
          </a:xfrm>
          <a:custGeom>
            <a:avLst/>
            <a:gdLst>
              <a:gd name="T0" fmla="*/ 435 w 1252"/>
              <a:gd name="T1" fmla="*/ 647 h 1304"/>
              <a:gd name="T2" fmla="*/ 406 w 1252"/>
              <a:gd name="T3" fmla="*/ 663 h 1304"/>
              <a:gd name="T4" fmla="*/ 175 w 1252"/>
              <a:gd name="T5" fmla="*/ 663 h 1304"/>
              <a:gd name="T6" fmla="*/ 146 w 1252"/>
              <a:gd name="T7" fmla="*/ 647 h 1304"/>
              <a:gd name="T8" fmla="*/ 64 w 1252"/>
              <a:gd name="T9" fmla="*/ 505 h 1304"/>
              <a:gd name="T10" fmla="*/ 6 w 1252"/>
              <a:gd name="T11" fmla="*/ 505 h 1304"/>
              <a:gd name="T12" fmla="*/ 6 w 1252"/>
              <a:gd name="T13" fmla="*/ 505 h 1304"/>
              <a:gd name="T14" fmla="*/ 6 w 1252"/>
              <a:gd name="T15" fmla="*/ 539 h 1304"/>
              <a:gd name="T16" fmla="*/ 107 w 1252"/>
              <a:gd name="T17" fmla="*/ 714 h 1304"/>
              <a:gd name="T18" fmla="*/ 136 w 1252"/>
              <a:gd name="T19" fmla="*/ 731 h 1304"/>
              <a:gd name="T20" fmla="*/ 445 w 1252"/>
              <a:gd name="T21" fmla="*/ 731 h 1304"/>
              <a:gd name="T22" fmla="*/ 474 w 1252"/>
              <a:gd name="T23" fmla="*/ 714 h 1304"/>
              <a:gd name="T24" fmla="*/ 763 w 1252"/>
              <a:gd name="T25" fmla="*/ 213 h 1304"/>
              <a:gd name="T26" fmla="*/ 792 w 1252"/>
              <a:gd name="T27" fmla="*/ 196 h 1304"/>
              <a:gd name="T28" fmla="*/ 1023 w 1252"/>
              <a:gd name="T29" fmla="*/ 196 h 1304"/>
              <a:gd name="T30" fmla="*/ 1052 w 1252"/>
              <a:gd name="T31" fmla="*/ 213 h 1304"/>
              <a:gd name="T32" fmla="*/ 1168 w 1252"/>
              <a:gd name="T33" fmla="*/ 413 h 1304"/>
              <a:gd name="T34" fmla="*/ 1168 w 1252"/>
              <a:gd name="T35" fmla="*/ 446 h 1304"/>
              <a:gd name="T36" fmla="*/ 1052 w 1252"/>
              <a:gd name="T37" fmla="*/ 647 h 1304"/>
              <a:gd name="T38" fmla="*/ 1023 w 1252"/>
              <a:gd name="T39" fmla="*/ 663 h 1304"/>
              <a:gd name="T40" fmla="*/ 792 w 1252"/>
              <a:gd name="T41" fmla="*/ 663 h 1304"/>
              <a:gd name="T42" fmla="*/ 763 w 1252"/>
              <a:gd name="T43" fmla="*/ 647 h 1304"/>
              <a:gd name="T44" fmla="*/ 682 w 1252"/>
              <a:gd name="T45" fmla="*/ 506 h 1304"/>
              <a:gd name="T46" fmla="*/ 623 w 1252"/>
              <a:gd name="T47" fmla="*/ 506 h 1304"/>
              <a:gd name="T48" fmla="*/ 623 w 1252"/>
              <a:gd name="T49" fmla="*/ 506 h 1304"/>
              <a:gd name="T50" fmla="*/ 623 w 1252"/>
              <a:gd name="T51" fmla="*/ 539 h 1304"/>
              <a:gd name="T52" fmla="*/ 724 w 1252"/>
              <a:gd name="T53" fmla="*/ 714 h 1304"/>
              <a:gd name="T54" fmla="*/ 753 w 1252"/>
              <a:gd name="T55" fmla="*/ 731 h 1304"/>
              <a:gd name="T56" fmla="*/ 1062 w 1252"/>
              <a:gd name="T57" fmla="*/ 731 h 1304"/>
              <a:gd name="T58" fmla="*/ 1091 w 1252"/>
              <a:gd name="T59" fmla="*/ 714 h 1304"/>
              <a:gd name="T60" fmla="*/ 1246 w 1252"/>
              <a:gd name="T61" fmla="*/ 446 h 1304"/>
              <a:gd name="T62" fmla="*/ 1246 w 1252"/>
              <a:gd name="T63" fmla="*/ 413 h 1304"/>
              <a:gd name="T64" fmla="*/ 1091 w 1252"/>
              <a:gd name="T65" fmla="*/ 145 h 1304"/>
              <a:gd name="T66" fmla="*/ 1062 w 1252"/>
              <a:gd name="T67" fmla="*/ 129 h 1304"/>
              <a:gd name="T68" fmla="*/ 753 w 1252"/>
              <a:gd name="T69" fmla="*/ 129 h 1304"/>
              <a:gd name="T70" fmla="*/ 724 w 1252"/>
              <a:gd name="T71" fmla="*/ 145 h 1304"/>
              <a:gd name="T72" fmla="*/ 435 w 1252"/>
              <a:gd name="T73" fmla="*/ 647 h 1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52" h="1304">
                <a:moveTo>
                  <a:pt x="435" y="647"/>
                </a:moveTo>
                <a:cubicBezTo>
                  <a:pt x="429" y="657"/>
                  <a:pt x="418" y="663"/>
                  <a:pt x="406" y="663"/>
                </a:cubicBezTo>
                <a:cubicBezTo>
                  <a:pt x="175" y="663"/>
                  <a:pt x="175" y="663"/>
                  <a:pt x="175" y="663"/>
                </a:cubicBezTo>
                <a:cubicBezTo>
                  <a:pt x="163" y="663"/>
                  <a:pt x="152" y="657"/>
                  <a:pt x="146" y="647"/>
                </a:cubicBezTo>
                <a:cubicBezTo>
                  <a:pt x="64" y="505"/>
                  <a:pt x="64" y="505"/>
                  <a:pt x="64" y="505"/>
                </a:cubicBezTo>
                <a:cubicBezTo>
                  <a:pt x="51" y="483"/>
                  <a:pt x="19" y="483"/>
                  <a:pt x="6" y="505"/>
                </a:cubicBezTo>
                <a:cubicBezTo>
                  <a:pt x="6" y="505"/>
                  <a:pt x="6" y="505"/>
                  <a:pt x="6" y="505"/>
                </a:cubicBezTo>
                <a:cubicBezTo>
                  <a:pt x="0" y="516"/>
                  <a:pt x="0" y="528"/>
                  <a:pt x="6" y="539"/>
                </a:cubicBezTo>
                <a:cubicBezTo>
                  <a:pt x="107" y="714"/>
                  <a:pt x="107" y="714"/>
                  <a:pt x="107" y="714"/>
                </a:cubicBezTo>
                <a:cubicBezTo>
                  <a:pt x="113" y="724"/>
                  <a:pt x="124" y="731"/>
                  <a:pt x="136" y="731"/>
                </a:cubicBezTo>
                <a:cubicBezTo>
                  <a:pt x="445" y="731"/>
                  <a:pt x="445" y="731"/>
                  <a:pt x="445" y="731"/>
                </a:cubicBezTo>
                <a:cubicBezTo>
                  <a:pt x="457" y="731"/>
                  <a:pt x="468" y="724"/>
                  <a:pt x="474" y="714"/>
                </a:cubicBezTo>
                <a:cubicBezTo>
                  <a:pt x="664" y="384"/>
                  <a:pt x="614" y="471"/>
                  <a:pt x="763" y="213"/>
                </a:cubicBezTo>
                <a:cubicBezTo>
                  <a:pt x="769" y="202"/>
                  <a:pt x="780" y="196"/>
                  <a:pt x="792" y="196"/>
                </a:cubicBezTo>
                <a:cubicBezTo>
                  <a:pt x="1023" y="196"/>
                  <a:pt x="1023" y="196"/>
                  <a:pt x="1023" y="196"/>
                </a:cubicBezTo>
                <a:cubicBezTo>
                  <a:pt x="1035" y="196"/>
                  <a:pt x="1046" y="202"/>
                  <a:pt x="1052" y="213"/>
                </a:cubicBezTo>
                <a:cubicBezTo>
                  <a:pt x="1168" y="413"/>
                  <a:pt x="1168" y="413"/>
                  <a:pt x="1168" y="413"/>
                </a:cubicBezTo>
                <a:cubicBezTo>
                  <a:pt x="1174" y="423"/>
                  <a:pt x="1174" y="436"/>
                  <a:pt x="1168" y="446"/>
                </a:cubicBezTo>
                <a:cubicBezTo>
                  <a:pt x="1052" y="647"/>
                  <a:pt x="1052" y="647"/>
                  <a:pt x="1052" y="647"/>
                </a:cubicBezTo>
                <a:cubicBezTo>
                  <a:pt x="1046" y="657"/>
                  <a:pt x="1035" y="663"/>
                  <a:pt x="1023" y="663"/>
                </a:cubicBezTo>
                <a:cubicBezTo>
                  <a:pt x="792" y="663"/>
                  <a:pt x="792" y="663"/>
                  <a:pt x="792" y="663"/>
                </a:cubicBezTo>
                <a:cubicBezTo>
                  <a:pt x="780" y="663"/>
                  <a:pt x="769" y="657"/>
                  <a:pt x="763" y="647"/>
                </a:cubicBezTo>
                <a:cubicBezTo>
                  <a:pt x="682" y="506"/>
                  <a:pt x="682" y="506"/>
                  <a:pt x="682" y="506"/>
                </a:cubicBezTo>
                <a:cubicBezTo>
                  <a:pt x="669" y="483"/>
                  <a:pt x="636" y="483"/>
                  <a:pt x="623" y="506"/>
                </a:cubicBezTo>
                <a:cubicBezTo>
                  <a:pt x="623" y="506"/>
                  <a:pt x="623" y="506"/>
                  <a:pt x="623" y="506"/>
                </a:cubicBezTo>
                <a:cubicBezTo>
                  <a:pt x="617" y="516"/>
                  <a:pt x="617" y="529"/>
                  <a:pt x="623" y="539"/>
                </a:cubicBezTo>
                <a:cubicBezTo>
                  <a:pt x="724" y="714"/>
                  <a:pt x="724" y="714"/>
                  <a:pt x="724" y="714"/>
                </a:cubicBezTo>
                <a:cubicBezTo>
                  <a:pt x="730" y="724"/>
                  <a:pt x="741" y="731"/>
                  <a:pt x="753" y="731"/>
                </a:cubicBezTo>
                <a:cubicBezTo>
                  <a:pt x="1062" y="731"/>
                  <a:pt x="1062" y="731"/>
                  <a:pt x="1062" y="731"/>
                </a:cubicBezTo>
                <a:cubicBezTo>
                  <a:pt x="1074" y="731"/>
                  <a:pt x="1085" y="724"/>
                  <a:pt x="1091" y="714"/>
                </a:cubicBezTo>
                <a:cubicBezTo>
                  <a:pt x="1246" y="446"/>
                  <a:pt x="1246" y="446"/>
                  <a:pt x="1246" y="446"/>
                </a:cubicBezTo>
                <a:cubicBezTo>
                  <a:pt x="1252" y="436"/>
                  <a:pt x="1252" y="423"/>
                  <a:pt x="1246" y="413"/>
                </a:cubicBezTo>
                <a:cubicBezTo>
                  <a:pt x="1091" y="145"/>
                  <a:pt x="1091" y="145"/>
                  <a:pt x="1091" y="145"/>
                </a:cubicBezTo>
                <a:cubicBezTo>
                  <a:pt x="1085" y="135"/>
                  <a:pt x="1074" y="129"/>
                  <a:pt x="1062" y="129"/>
                </a:cubicBezTo>
                <a:cubicBezTo>
                  <a:pt x="753" y="129"/>
                  <a:pt x="753" y="129"/>
                  <a:pt x="753" y="129"/>
                </a:cubicBezTo>
                <a:cubicBezTo>
                  <a:pt x="741" y="129"/>
                  <a:pt x="730" y="135"/>
                  <a:pt x="724" y="145"/>
                </a:cubicBezTo>
                <a:cubicBezTo>
                  <a:pt x="55" y="1304"/>
                  <a:pt x="808" y="0"/>
                  <a:pt x="435" y="647"/>
                </a:cubicBezTo>
                <a:close/>
              </a:path>
            </a:pathLst>
          </a:custGeom>
          <a:solidFill>
            <a:srgbClr val="E6012B"/>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grpSp>
        <p:nvGrpSpPr>
          <p:cNvPr id="14" name="组合 13"/>
          <p:cNvGrpSpPr/>
          <p:nvPr/>
        </p:nvGrpSpPr>
        <p:grpSpPr>
          <a:xfrm>
            <a:off x="1792685" y="2541614"/>
            <a:ext cx="8446472" cy="1624090"/>
            <a:chOff x="1121254" y="3190298"/>
            <a:chExt cx="9776657" cy="1879858"/>
          </a:xfrm>
        </p:grpSpPr>
        <p:sp>
          <p:nvSpPr>
            <p:cNvPr id="15" name="Freeform 31"/>
            <p:cNvSpPr/>
            <p:nvPr/>
          </p:nvSpPr>
          <p:spPr bwMode="auto">
            <a:xfrm>
              <a:off x="8983112" y="3286970"/>
              <a:ext cx="1914799" cy="1664385"/>
            </a:xfrm>
            <a:custGeom>
              <a:avLst/>
              <a:gdLst>
                <a:gd name="T0" fmla="*/ 1233 w 1644"/>
                <a:gd name="T1" fmla="*/ 0 h 1429"/>
                <a:gd name="T2" fmla="*/ 411 w 1644"/>
                <a:gd name="T3" fmla="*/ 0 h 1429"/>
                <a:gd name="T4" fmla="*/ 0 w 1644"/>
                <a:gd name="T5" fmla="*/ 713 h 1429"/>
                <a:gd name="T6" fmla="*/ 411 w 1644"/>
                <a:gd name="T7" fmla="*/ 1429 h 1429"/>
                <a:gd name="T8" fmla="*/ 1233 w 1644"/>
                <a:gd name="T9" fmla="*/ 1429 h 1429"/>
                <a:gd name="T10" fmla="*/ 1644 w 1644"/>
                <a:gd name="T11" fmla="*/ 713 h 1429"/>
                <a:gd name="T12" fmla="*/ 1233 w 1644"/>
                <a:gd name="T13" fmla="*/ 0 h 1429"/>
              </a:gdLst>
              <a:ahLst/>
              <a:cxnLst>
                <a:cxn ang="0">
                  <a:pos x="T0" y="T1"/>
                </a:cxn>
                <a:cxn ang="0">
                  <a:pos x="T2" y="T3"/>
                </a:cxn>
                <a:cxn ang="0">
                  <a:pos x="T4" y="T5"/>
                </a:cxn>
                <a:cxn ang="0">
                  <a:pos x="T6" y="T7"/>
                </a:cxn>
                <a:cxn ang="0">
                  <a:pos x="T8" y="T9"/>
                </a:cxn>
                <a:cxn ang="0">
                  <a:pos x="T10" y="T11"/>
                </a:cxn>
                <a:cxn ang="0">
                  <a:pos x="T12" y="T13"/>
                </a:cxn>
              </a:cxnLst>
              <a:rect l="0" t="0" r="r" b="b"/>
              <a:pathLst>
                <a:path w="1644" h="1429">
                  <a:moveTo>
                    <a:pt x="1233" y="0"/>
                  </a:moveTo>
                  <a:lnTo>
                    <a:pt x="411" y="0"/>
                  </a:lnTo>
                  <a:lnTo>
                    <a:pt x="0" y="713"/>
                  </a:lnTo>
                  <a:lnTo>
                    <a:pt x="411" y="1429"/>
                  </a:lnTo>
                  <a:lnTo>
                    <a:pt x="1233" y="1429"/>
                  </a:lnTo>
                  <a:lnTo>
                    <a:pt x="1644" y="713"/>
                  </a:lnTo>
                  <a:lnTo>
                    <a:pt x="1233" y="0"/>
                  </a:lnTo>
                  <a:close/>
                </a:path>
              </a:pathLst>
            </a:custGeom>
            <a:no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grpSp>
          <p:nvGrpSpPr>
            <p:cNvPr id="16" name="组合 15"/>
            <p:cNvGrpSpPr/>
            <p:nvPr/>
          </p:nvGrpSpPr>
          <p:grpSpPr>
            <a:xfrm>
              <a:off x="9650616" y="3745625"/>
              <a:ext cx="493765" cy="753730"/>
              <a:chOff x="9765803" y="3855353"/>
              <a:chExt cx="351745" cy="536937"/>
            </a:xfrm>
            <a:solidFill>
              <a:srgbClr val="D11011"/>
            </a:solidFill>
          </p:grpSpPr>
          <p:sp>
            <p:nvSpPr>
              <p:cNvPr id="37" name="Freeform 32"/>
              <p:cNvSpPr>
                <a:spLocks noEditPoints="1"/>
              </p:cNvSpPr>
              <p:nvPr/>
            </p:nvSpPr>
            <p:spPr bwMode="auto">
              <a:xfrm>
                <a:off x="9765803" y="3855353"/>
                <a:ext cx="351745" cy="436770"/>
              </a:xfrm>
              <a:custGeom>
                <a:avLst/>
                <a:gdLst>
                  <a:gd name="T0" fmla="*/ 77 w 113"/>
                  <a:gd name="T1" fmla="*/ 130 h 140"/>
                  <a:gd name="T2" fmla="*/ 76 w 113"/>
                  <a:gd name="T3" fmla="*/ 130 h 140"/>
                  <a:gd name="T4" fmla="*/ 75 w 113"/>
                  <a:gd name="T5" fmla="*/ 130 h 140"/>
                  <a:gd name="T6" fmla="*/ 111 w 113"/>
                  <a:gd name="T7" fmla="*/ 54 h 140"/>
                  <a:gd name="T8" fmla="*/ 57 w 113"/>
                  <a:gd name="T9" fmla="*/ 0 h 140"/>
                  <a:gd name="T10" fmla="*/ 2 w 113"/>
                  <a:gd name="T11" fmla="*/ 54 h 140"/>
                  <a:gd name="T12" fmla="*/ 36 w 113"/>
                  <a:gd name="T13" fmla="*/ 122 h 140"/>
                  <a:gd name="T14" fmla="*/ 38 w 113"/>
                  <a:gd name="T15" fmla="*/ 130 h 140"/>
                  <a:gd name="T16" fmla="*/ 37 w 113"/>
                  <a:gd name="T17" fmla="*/ 130 h 140"/>
                  <a:gd name="T18" fmla="*/ 37 w 113"/>
                  <a:gd name="T19" fmla="*/ 130 h 140"/>
                  <a:gd name="T20" fmla="*/ 37 w 113"/>
                  <a:gd name="T21" fmla="*/ 140 h 140"/>
                  <a:gd name="T22" fmla="*/ 77 w 113"/>
                  <a:gd name="T23" fmla="*/ 140 h 140"/>
                  <a:gd name="T24" fmla="*/ 77 w 113"/>
                  <a:gd name="T25" fmla="*/ 130 h 140"/>
                  <a:gd name="T26" fmla="*/ 66 w 113"/>
                  <a:gd name="T27" fmla="*/ 123 h 140"/>
                  <a:gd name="T28" fmla="*/ 66 w 113"/>
                  <a:gd name="T29" fmla="*/ 98 h 140"/>
                  <a:gd name="T30" fmla="*/ 65 w 113"/>
                  <a:gd name="T31" fmla="*/ 96 h 140"/>
                  <a:gd name="T32" fmla="*/ 77 w 113"/>
                  <a:gd name="T33" fmla="*/ 56 h 140"/>
                  <a:gd name="T34" fmla="*/ 94 w 113"/>
                  <a:gd name="T35" fmla="*/ 52 h 140"/>
                  <a:gd name="T36" fmla="*/ 81 w 113"/>
                  <a:gd name="T37" fmla="*/ 39 h 140"/>
                  <a:gd name="T38" fmla="*/ 74 w 113"/>
                  <a:gd name="T39" fmla="*/ 53 h 140"/>
                  <a:gd name="T40" fmla="*/ 39 w 113"/>
                  <a:gd name="T41" fmla="*/ 53 h 140"/>
                  <a:gd name="T42" fmla="*/ 25 w 113"/>
                  <a:gd name="T43" fmla="*/ 39 h 140"/>
                  <a:gd name="T44" fmla="*/ 19 w 113"/>
                  <a:gd name="T45" fmla="*/ 52 h 140"/>
                  <a:gd name="T46" fmla="*/ 36 w 113"/>
                  <a:gd name="T47" fmla="*/ 56 h 140"/>
                  <a:gd name="T48" fmla="*/ 48 w 113"/>
                  <a:gd name="T49" fmla="*/ 97 h 140"/>
                  <a:gd name="T50" fmla="*/ 48 w 113"/>
                  <a:gd name="T51" fmla="*/ 98 h 140"/>
                  <a:gd name="T52" fmla="*/ 48 w 113"/>
                  <a:gd name="T53" fmla="*/ 123 h 140"/>
                  <a:gd name="T54" fmla="*/ 43 w 113"/>
                  <a:gd name="T55" fmla="*/ 123 h 140"/>
                  <a:gd name="T56" fmla="*/ 25 w 113"/>
                  <a:gd name="T57" fmla="*/ 94 h 140"/>
                  <a:gd name="T58" fmla="*/ 9 w 113"/>
                  <a:gd name="T59" fmla="*/ 55 h 140"/>
                  <a:gd name="T60" fmla="*/ 23 w 113"/>
                  <a:gd name="T61" fmla="*/ 21 h 140"/>
                  <a:gd name="T62" fmla="*/ 57 w 113"/>
                  <a:gd name="T63" fmla="*/ 7 h 140"/>
                  <a:gd name="T64" fmla="*/ 84 w 113"/>
                  <a:gd name="T65" fmla="*/ 15 h 140"/>
                  <a:gd name="T66" fmla="*/ 105 w 113"/>
                  <a:gd name="T67" fmla="*/ 55 h 140"/>
                  <a:gd name="T68" fmla="*/ 88 w 113"/>
                  <a:gd name="T69" fmla="*/ 94 h 140"/>
                  <a:gd name="T70" fmla="*/ 70 w 113"/>
                  <a:gd name="T71" fmla="*/ 123 h 140"/>
                  <a:gd name="T72" fmla="*/ 66 w 113"/>
                  <a:gd name="T73" fmla="*/ 123 h 140"/>
                  <a:gd name="T74" fmla="*/ 54 w 113"/>
                  <a:gd name="T75" fmla="*/ 69 h 140"/>
                  <a:gd name="T76" fmla="*/ 55 w 113"/>
                  <a:gd name="T77" fmla="*/ 71 h 140"/>
                  <a:gd name="T78" fmla="*/ 55 w 113"/>
                  <a:gd name="T79" fmla="*/ 94 h 140"/>
                  <a:gd name="T80" fmla="*/ 52 w 113"/>
                  <a:gd name="T81" fmla="*/ 94 h 140"/>
                  <a:gd name="T82" fmla="*/ 51 w 113"/>
                  <a:gd name="T83" fmla="*/ 94 h 140"/>
                  <a:gd name="T84" fmla="*/ 40 w 113"/>
                  <a:gd name="T85" fmla="*/ 56 h 140"/>
                  <a:gd name="T86" fmla="*/ 73 w 113"/>
                  <a:gd name="T87" fmla="*/ 56 h 140"/>
                  <a:gd name="T88" fmla="*/ 62 w 113"/>
                  <a:gd name="T89" fmla="*/ 94 h 140"/>
                  <a:gd name="T90" fmla="*/ 61 w 113"/>
                  <a:gd name="T91" fmla="*/ 94 h 140"/>
                  <a:gd name="T92" fmla="*/ 59 w 113"/>
                  <a:gd name="T93" fmla="*/ 94 h 140"/>
                  <a:gd name="T94" fmla="*/ 59 w 113"/>
                  <a:gd name="T95" fmla="*/ 71 h 140"/>
                  <a:gd name="T96" fmla="*/ 60 w 113"/>
                  <a:gd name="T97" fmla="*/ 69 h 140"/>
                  <a:gd name="T98" fmla="*/ 57 w 113"/>
                  <a:gd name="T99" fmla="*/ 66 h 140"/>
                  <a:gd name="T100" fmla="*/ 54 w 113"/>
                  <a:gd name="T101" fmla="*/ 69 h 140"/>
                  <a:gd name="T102" fmla="*/ 78 w 113"/>
                  <a:gd name="T103" fmla="*/ 52 h 140"/>
                  <a:gd name="T104" fmla="*/ 84 w 113"/>
                  <a:gd name="T105" fmla="*/ 42 h 140"/>
                  <a:gd name="T106" fmla="*/ 91 w 113"/>
                  <a:gd name="T107" fmla="*/ 50 h 140"/>
                  <a:gd name="T108" fmla="*/ 78 w 113"/>
                  <a:gd name="T109" fmla="*/ 52 h 140"/>
                  <a:gd name="T110" fmla="*/ 78 w 113"/>
                  <a:gd name="T111" fmla="*/ 52 h 140"/>
                  <a:gd name="T112" fmla="*/ 22 w 113"/>
                  <a:gd name="T113" fmla="*/ 50 h 140"/>
                  <a:gd name="T114" fmla="*/ 30 w 113"/>
                  <a:gd name="T115" fmla="*/ 43 h 140"/>
                  <a:gd name="T116" fmla="*/ 35 w 113"/>
                  <a:gd name="T117" fmla="*/ 52 h 140"/>
                  <a:gd name="T118" fmla="*/ 22 w 113"/>
                  <a:gd name="T119" fmla="*/ 5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3" h="140">
                    <a:moveTo>
                      <a:pt x="77" y="130"/>
                    </a:moveTo>
                    <a:cubicBezTo>
                      <a:pt x="77" y="130"/>
                      <a:pt x="76" y="130"/>
                      <a:pt x="76" y="130"/>
                    </a:cubicBezTo>
                    <a:cubicBezTo>
                      <a:pt x="75" y="130"/>
                      <a:pt x="75" y="130"/>
                      <a:pt x="75" y="130"/>
                    </a:cubicBezTo>
                    <a:cubicBezTo>
                      <a:pt x="83" y="99"/>
                      <a:pt x="113" y="89"/>
                      <a:pt x="111" y="54"/>
                    </a:cubicBezTo>
                    <a:cubicBezTo>
                      <a:pt x="110" y="25"/>
                      <a:pt x="88" y="0"/>
                      <a:pt x="57" y="0"/>
                    </a:cubicBezTo>
                    <a:cubicBezTo>
                      <a:pt x="25" y="0"/>
                      <a:pt x="3" y="25"/>
                      <a:pt x="2" y="54"/>
                    </a:cubicBezTo>
                    <a:cubicBezTo>
                      <a:pt x="0" y="86"/>
                      <a:pt x="25" y="97"/>
                      <a:pt x="36" y="122"/>
                    </a:cubicBezTo>
                    <a:cubicBezTo>
                      <a:pt x="37" y="124"/>
                      <a:pt x="37" y="127"/>
                      <a:pt x="38" y="130"/>
                    </a:cubicBezTo>
                    <a:cubicBezTo>
                      <a:pt x="37" y="130"/>
                      <a:pt x="37" y="130"/>
                      <a:pt x="37" y="130"/>
                    </a:cubicBezTo>
                    <a:cubicBezTo>
                      <a:pt x="37" y="130"/>
                      <a:pt x="37" y="130"/>
                      <a:pt x="37" y="130"/>
                    </a:cubicBezTo>
                    <a:cubicBezTo>
                      <a:pt x="37" y="140"/>
                      <a:pt x="37" y="140"/>
                      <a:pt x="37" y="140"/>
                    </a:cubicBezTo>
                    <a:cubicBezTo>
                      <a:pt x="77" y="140"/>
                      <a:pt x="77" y="140"/>
                      <a:pt x="77" y="140"/>
                    </a:cubicBezTo>
                    <a:lnTo>
                      <a:pt x="77" y="130"/>
                    </a:lnTo>
                    <a:close/>
                    <a:moveTo>
                      <a:pt x="66" y="123"/>
                    </a:moveTo>
                    <a:cubicBezTo>
                      <a:pt x="66" y="98"/>
                      <a:pt x="66" y="98"/>
                      <a:pt x="66" y="98"/>
                    </a:cubicBezTo>
                    <a:cubicBezTo>
                      <a:pt x="66" y="98"/>
                      <a:pt x="65" y="97"/>
                      <a:pt x="65" y="96"/>
                    </a:cubicBezTo>
                    <a:cubicBezTo>
                      <a:pt x="69" y="84"/>
                      <a:pt x="75" y="62"/>
                      <a:pt x="77" y="56"/>
                    </a:cubicBezTo>
                    <a:cubicBezTo>
                      <a:pt x="83" y="56"/>
                      <a:pt x="91" y="56"/>
                      <a:pt x="94" y="52"/>
                    </a:cubicBezTo>
                    <a:cubicBezTo>
                      <a:pt x="98" y="45"/>
                      <a:pt x="88" y="36"/>
                      <a:pt x="81" y="39"/>
                    </a:cubicBezTo>
                    <a:cubicBezTo>
                      <a:pt x="77" y="42"/>
                      <a:pt x="75" y="48"/>
                      <a:pt x="74" y="53"/>
                    </a:cubicBezTo>
                    <a:cubicBezTo>
                      <a:pt x="66" y="53"/>
                      <a:pt x="47" y="53"/>
                      <a:pt x="39" y="53"/>
                    </a:cubicBezTo>
                    <a:cubicBezTo>
                      <a:pt x="38" y="48"/>
                      <a:pt x="36" y="35"/>
                      <a:pt x="25" y="39"/>
                    </a:cubicBezTo>
                    <a:cubicBezTo>
                      <a:pt x="19" y="42"/>
                      <a:pt x="17" y="48"/>
                      <a:pt x="19" y="52"/>
                    </a:cubicBezTo>
                    <a:cubicBezTo>
                      <a:pt x="22" y="56"/>
                      <a:pt x="30" y="56"/>
                      <a:pt x="36" y="56"/>
                    </a:cubicBezTo>
                    <a:cubicBezTo>
                      <a:pt x="41" y="72"/>
                      <a:pt x="43" y="80"/>
                      <a:pt x="48" y="97"/>
                    </a:cubicBezTo>
                    <a:cubicBezTo>
                      <a:pt x="48" y="97"/>
                      <a:pt x="48" y="98"/>
                      <a:pt x="48" y="98"/>
                    </a:cubicBezTo>
                    <a:cubicBezTo>
                      <a:pt x="48" y="123"/>
                      <a:pt x="48" y="123"/>
                      <a:pt x="48" y="123"/>
                    </a:cubicBezTo>
                    <a:cubicBezTo>
                      <a:pt x="43" y="123"/>
                      <a:pt x="43" y="123"/>
                      <a:pt x="43" y="123"/>
                    </a:cubicBezTo>
                    <a:cubicBezTo>
                      <a:pt x="39" y="111"/>
                      <a:pt x="32" y="102"/>
                      <a:pt x="25" y="94"/>
                    </a:cubicBezTo>
                    <a:cubicBezTo>
                      <a:pt x="15" y="81"/>
                      <a:pt x="8" y="71"/>
                      <a:pt x="9" y="55"/>
                    </a:cubicBezTo>
                    <a:cubicBezTo>
                      <a:pt x="9" y="42"/>
                      <a:pt x="14" y="30"/>
                      <a:pt x="23" y="21"/>
                    </a:cubicBezTo>
                    <a:cubicBezTo>
                      <a:pt x="32" y="12"/>
                      <a:pt x="43" y="7"/>
                      <a:pt x="57" y="7"/>
                    </a:cubicBezTo>
                    <a:cubicBezTo>
                      <a:pt x="67" y="7"/>
                      <a:pt x="76" y="10"/>
                      <a:pt x="84" y="15"/>
                    </a:cubicBezTo>
                    <a:cubicBezTo>
                      <a:pt x="97" y="24"/>
                      <a:pt x="104" y="39"/>
                      <a:pt x="105" y="55"/>
                    </a:cubicBezTo>
                    <a:cubicBezTo>
                      <a:pt x="106" y="72"/>
                      <a:pt x="97" y="82"/>
                      <a:pt x="88" y="94"/>
                    </a:cubicBezTo>
                    <a:cubicBezTo>
                      <a:pt x="82" y="102"/>
                      <a:pt x="74" y="111"/>
                      <a:pt x="70" y="123"/>
                    </a:cubicBezTo>
                    <a:lnTo>
                      <a:pt x="66" y="123"/>
                    </a:lnTo>
                    <a:close/>
                    <a:moveTo>
                      <a:pt x="54" y="69"/>
                    </a:moveTo>
                    <a:cubicBezTo>
                      <a:pt x="54" y="70"/>
                      <a:pt x="54" y="70"/>
                      <a:pt x="55" y="71"/>
                    </a:cubicBezTo>
                    <a:cubicBezTo>
                      <a:pt x="55" y="94"/>
                      <a:pt x="55" y="94"/>
                      <a:pt x="55" y="94"/>
                    </a:cubicBezTo>
                    <a:cubicBezTo>
                      <a:pt x="52" y="94"/>
                      <a:pt x="52" y="94"/>
                      <a:pt x="52" y="94"/>
                    </a:cubicBezTo>
                    <a:cubicBezTo>
                      <a:pt x="52" y="94"/>
                      <a:pt x="52" y="94"/>
                      <a:pt x="51" y="94"/>
                    </a:cubicBezTo>
                    <a:cubicBezTo>
                      <a:pt x="49" y="85"/>
                      <a:pt x="42" y="62"/>
                      <a:pt x="40" y="56"/>
                    </a:cubicBezTo>
                    <a:cubicBezTo>
                      <a:pt x="46" y="57"/>
                      <a:pt x="67" y="57"/>
                      <a:pt x="73" y="56"/>
                    </a:cubicBezTo>
                    <a:cubicBezTo>
                      <a:pt x="71" y="63"/>
                      <a:pt x="65" y="83"/>
                      <a:pt x="62" y="94"/>
                    </a:cubicBezTo>
                    <a:cubicBezTo>
                      <a:pt x="62" y="94"/>
                      <a:pt x="62" y="94"/>
                      <a:pt x="61" y="94"/>
                    </a:cubicBezTo>
                    <a:cubicBezTo>
                      <a:pt x="59" y="94"/>
                      <a:pt x="59" y="94"/>
                      <a:pt x="59" y="94"/>
                    </a:cubicBezTo>
                    <a:cubicBezTo>
                      <a:pt x="59" y="71"/>
                      <a:pt x="59" y="71"/>
                      <a:pt x="59" y="71"/>
                    </a:cubicBezTo>
                    <a:cubicBezTo>
                      <a:pt x="59" y="70"/>
                      <a:pt x="60" y="70"/>
                      <a:pt x="60" y="69"/>
                    </a:cubicBezTo>
                    <a:cubicBezTo>
                      <a:pt x="60" y="67"/>
                      <a:pt x="58" y="66"/>
                      <a:pt x="57" y="66"/>
                    </a:cubicBezTo>
                    <a:cubicBezTo>
                      <a:pt x="55" y="66"/>
                      <a:pt x="54" y="67"/>
                      <a:pt x="54" y="69"/>
                    </a:cubicBezTo>
                    <a:close/>
                    <a:moveTo>
                      <a:pt x="78" y="52"/>
                    </a:moveTo>
                    <a:cubicBezTo>
                      <a:pt x="79" y="47"/>
                      <a:pt x="81" y="42"/>
                      <a:pt x="84" y="42"/>
                    </a:cubicBezTo>
                    <a:cubicBezTo>
                      <a:pt x="89" y="42"/>
                      <a:pt x="92" y="47"/>
                      <a:pt x="91" y="50"/>
                    </a:cubicBezTo>
                    <a:cubicBezTo>
                      <a:pt x="89" y="52"/>
                      <a:pt x="81" y="52"/>
                      <a:pt x="78" y="52"/>
                    </a:cubicBezTo>
                    <a:cubicBezTo>
                      <a:pt x="78" y="52"/>
                      <a:pt x="78" y="52"/>
                      <a:pt x="78" y="52"/>
                    </a:cubicBezTo>
                    <a:close/>
                    <a:moveTo>
                      <a:pt x="22" y="50"/>
                    </a:moveTo>
                    <a:cubicBezTo>
                      <a:pt x="20" y="46"/>
                      <a:pt x="27" y="41"/>
                      <a:pt x="30" y="43"/>
                    </a:cubicBezTo>
                    <a:cubicBezTo>
                      <a:pt x="33" y="44"/>
                      <a:pt x="34" y="49"/>
                      <a:pt x="35" y="52"/>
                    </a:cubicBezTo>
                    <a:cubicBezTo>
                      <a:pt x="35" y="53"/>
                      <a:pt x="24" y="52"/>
                      <a:pt x="22" y="50"/>
                    </a:cubicBezTo>
                    <a:close/>
                  </a:path>
                </a:pathLst>
              </a:custGeom>
              <a:solidFill>
                <a:schemeClr val="tx1">
                  <a:lumMod val="85000"/>
                  <a:lumOff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38" name="Rectangle 33"/>
              <p:cNvSpPr>
                <a:spLocks noChangeArrowheads="1"/>
              </p:cNvSpPr>
              <p:nvPr/>
            </p:nvSpPr>
            <p:spPr bwMode="auto">
              <a:xfrm>
                <a:off x="9881111" y="4304935"/>
                <a:ext cx="124625" cy="16306"/>
              </a:xfrm>
              <a:prstGeom prst="rect">
                <a:avLst/>
              </a:prstGeom>
              <a:solidFill>
                <a:schemeClr val="tx1">
                  <a:lumMod val="85000"/>
                  <a:lumOff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39" name="Freeform 34"/>
              <p:cNvSpPr/>
              <p:nvPr/>
            </p:nvSpPr>
            <p:spPr bwMode="auto">
              <a:xfrm>
                <a:off x="9881111" y="4330559"/>
                <a:ext cx="124625" cy="61731"/>
              </a:xfrm>
              <a:custGeom>
                <a:avLst/>
                <a:gdLst>
                  <a:gd name="T0" fmla="*/ 37 w 40"/>
                  <a:gd name="T1" fmla="*/ 5 h 20"/>
                  <a:gd name="T2" fmla="*/ 38 w 40"/>
                  <a:gd name="T3" fmla="*/ 5 h 20"/>
                  <a:gd name="T4" fmla="*/ 40 w 40"/>
                  <a:gd name="T5" fmla="*/ 4 h 20"/>
                  <a:gd name="T6" fmla="*/ 40 w 40"/>
                  <a:gd name="T7" fmla="*/ 0 h 20"/>
                  <a:gd name="T8" fmla="*/ 0 w 40"/>
                  <a:gd name="T9" fmla="*/ 0 h 20"/>
                  <a:gd name="T10" fmla="*/ 0 w 40"/>
                  <a:gd name="T11" fmla="*/ 4 h 20"/>
                  <a:gd name="T12" fmla="*/ 1 w 40"/>
                  <a:gd name="T13" fmla="*/ 5 h 20"/>
                  <a:gd name="T14" fmla="*/ 2 w 40"/>
                  <a:gd name="T15" fmla="*/ 5 h 20"/>
                  <a:gd name="T16" fmla="*/ 17 w 40"/>
                  <a:gd name="T17" fmla="*/ 20 h 20"/>
                  <a:gd name="T18" fmla="*/ 23 w 40"/>
                  <a:gd name="T19" fmla="*/ 20 h 20"/>
                  <a:gd name="T20" fmla="*/ 37 w 40"/>
                  <a:gd name="T21" fmla="*/ 5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20">
                    <a:moveTo>
                      <a:pt x="37" y="5"/>
                    </a:moveTo>
                    <a:cubicBezTo>
                      <a:pt x="38" y="5"/>
                      <a:pt x="38" y="5"/>
                      <a:pt x="38" y="5"/>
                    </a:cubicBezTo>
                    <a:cubicBezTo>
                      <a:pt x="39" y="5"/>
                      <a:pt x="40" y="5"/>
                      <a:pt x="40" y="4"/>
                    </a:cubicBezTo>
                    <a:cubicBezTo>
                      <a:pt x="40" y="0"/>
                      <a:pt x="40" y="0"/>
                      <a:pt x="40" y="0"/>
                    </a:cubicBezTo>
                    <a:cubicBezTo>
                      <a:pt x="0" y="0"/>
                      <a:pt x="0" y="0"/>
                      <a:pt x="0" y="0"/>
                    </a:cubicBezTo>
                    <a:cubicBezTo>
                      <a:pt x="0" y="4"/>
                      <a:pt x="0" y="4"/>
                      <a:pt x="0" y="4"/>
                    </a:cubicBezTo>
                    <a:cubicBezTo>
                      <a:pt x="0" y="5"/>
                      <a:pt x="0" y="5"/>
                      <a:pt x="1" y="5"/>
                    </a:cubicBezTo>
                    <a:cubicBezTo>
                      <a:pt x="2" y="5"/>
                      <a:pt x="2" y="5"/>
                      <a:pt x="2" y="5"/>
                    </a:cubicBezTo>
                    <a:cubicBezTo>
                      <a:pt x="6" y="13"/>
                      <a:pt x="9" y="20"/>
                      <a:pt x="17" y="20"/>
                    </a:cubicBezTo>
                    <a:cubicBezTo>
                      <a:pt x="23" y="20"/>
                      <a:pt x="23" y="20"/>
                      <a:pt x="23" y="20"/>
                    </a:cubicBezTo>
                    <a:cubicBezTo>
                      <a:pt x="30" y="20"/>
                      <a:pt x="33" y="13"/>
                      <a:pt x="37" y="5"/>
                    </a:cubicBezTo>
                    <a:close/>
                  </a:path>
                </a:pathLst>
              </a:custGeom>
              <a:solidFill>
                <a:schemeClr val="tx1">
                  <a:lumMod val="85000"/>
                  <a:lumOff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grpSp>
        <p:sp>
          <p:nvSpPr>
            <p:cNvPr id="17" name="Freeform 35"/>
            <p:cNvSpPr/>
            <p:nvPr/>
          </p:nvSpPr>
          <p:spPr bwMode="auto">
            <a:xfrm>
              <a:off x="7005418" y="3286970"/>
              <a:ext cx="1914799" cy="1664385"/>
            </a:xfrm>
            <a:custGeom>
              <a:avLst/>
              <a:gdLst>
                <a:gd name="T0" fmla="*/ 1233 w 1644"/>
                <a:gd name="T1" fmla="*/ 0 h 1429"/>
                <a:gd name="T2" fmla="*/ 411 w 1644"/>
                <a:gd name="T3" fmla="*/ 0 h 1429"/>
                <a:gd name="T4" fmla="*/ 0 w 1644"/>
                <a:gd name="T5" fmla="*/ 713 h 1429"/>
                <a:gd name="T6" fmla="*/ 411 w 1644"/>
                <a:gd name="T7" fmla="*/ 1429 h 1429"/>
                <a:gd name="T8" fmla="*/ 1233 w 1644"/>
                <a:gd name="T9" fmla="*/ 1429 h 1429"/>
                <a:gd name="T10" fmla="*/ 1644 w 1644"/>
                <a:gd name="T11" fmla="*/ 713 h 1429"/>
                <a:gd name="T12" fmla="*/ 1233 w 1644"/>
                <a:gd name="T13" fmla="*/ 0 h 1429"/>
              </a:gdLst>
              <a:ahLst/>
              <a:cxnLst>
                <a:cxn ang="0">
                  <a:pos x="T0" y="T1"/>
                </a:cxn>
                <a:cxn ang="0">
                  <a:pos x="T2" y="T3"/>
                </a:cxn>
                <a:cxn ang="0">
                  <a:pos x="T4" y="T5"/>
                </a:cxn>
                <a:cxn ang="0">
                  <a:pos x="T6" y="T7"/>
                </a:cxn>
                <a:cxn ang="0">
                  <a:pos x="T8" y="T9"/>
                </a:cxn>
                <a:cxn ang="0">
                  <a:pos x="T10" y="T11"/>
                </a:cxn>
                <a:cxn ang="0">
                  <a:pos x="T12" y="T13"/>
                </a:cxn>
              </a:cxnLst>
              <a:rect l="0" t="0" r="r" b="b"/>
              <a:pathLst>
                <a:path w="1644" h="1429">
                  <a:moveTo>
                    <a:pt x="1233" y="0"/>
                  </a:moveTo>
                  <a:lnTo>
                    <a:pt x="411" y="0"/>
                  </a:lnTo>
                  <a:lnTo>
                    <a:pt x="0" y="713"/>
                  </a:lnTo>
                  <a:lnTo>
                    <a:pt x="411" y="1429"/>
                  </a:lnTo>
                  <a:lnTo>
                    <a:pt x="1233" y="1429"/>
                  </a:lnTo>
                  <a:lnTo>
                    <a:pt x="1644" y="713"/>
                  </a:lnTo>
                  <a:lnTo>
                    <a:pt x="1233" y="0"/>
                  </a:lnTo>
                  <a:close/>
                </a:path>
              </a:pathLst>
            </a:custGeom>
            <a:no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grpSp>
          <p:nvGrpSpPr>
            <p:cNvPr id="18" name="组合 17"/>
            <p:cNvGrpSpPr/>
            <p:nvPr/>
          </p:nvGrpSpPr>
          <p:grpSpPr>
            <a:xfrm>
              <a:off x="7633322" y="3851615"/>
              <a:ext cx="693233" cy="461066"/>
              <a:chOff x="7748509" y="3961343"/>
              <a:chExt cx="493841" cy="328451"/>
            </a:xfrm>
            <a:solidFill>
              <a:srgbClr val="D11011"/>
            </a:solidFill>
          </p:grpSpPr>
          <p:sp>
            <p:nvSpPr>
              <p:cNvPr id="30" name="Rectangle 36"/>
              <p:cNvSpPr>
                <a:spLocks noChangeArrowheads="1"/>
              </p:cNvSpPr>
              <p:nvPr/>
            </p:nvSpPr>
            <p:spPr bwMode="auto">
              <a:xfrm>
                <a:off x="7769474" y="4267664"/>
                <a:ext cx="454241" cy="22130"/>
              </a:xfrm>
              <a:prstGeom prst="rect">
                <a:avLst/>
              </a:prstGeom>
              <a:solidFill>
                <a:schemeClr val="tx1">
                  <a:lumMod val="85000"/>
                  <a:lumOff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31" name="Freeform 37"/>
              <p:cNvSpPr/>
              <p:nvPr/>
            </p:nvSpPr>
            <p:spPr bwMode="auto">
              <a:xfrm>
                <a:off x="7748509" y="3961343"/>
                <a:ext cx="493841" cy="165390"/>
              </a:xfrm>
              <a:custGeom>
                <a:avLst/>
                <a:gdLst>
                  <a:gd name="T0" fmla="*/ 379 w 424"/>
                  <a:gd name="T1" fmla="*/ 11 h 142"/>
                  <a:gd name="T2" fmla="*/ 384 w 424"/>
                  <a:gd name="T3" fmla="*/ 19 h 142"/>
                  <a:gd name="T4" fmla="*/ 253 w 424"/>
                  <a:gd name="T5" fmla="*/ 110 h 142"/>
                  <a:gd name="T6" fmla="*/ 176 w 424"/>
                  <a:gd name="T7" fmla="*/ 0 h 142"/>
                  <a:gd name="T8" fmla="*/ 0 w 424"/>
                  <a:gd name="T9" fmla="*/ 124 h 142"/>
                  <a:gd name="T10" fmla="*/ 0 w 424"/>
                  <a:gd name="T11" fmla="*/ 142 h 142"/>
                  <a:gd name="T12" fmla="*/ 173 w 424"/>
                  <a:gd name="T13" fmla="*/ 22 h 142"/>
                  <a:gd name="T14" fmla="*/ 251 w 424"/>
                  <a:gd name="T15" fmla="*/ 132 h 142"/>
                  <a:gd name="T16" fmla="*/ 395 w 424"/>
                  <a:gd name="T17" fmla="*/ 33 h 142"/>
                  <a:gd name="T18" fmla="*/ 400 w 424"/>
                  <a:gd name="T19" fmla="*/ 43 h 142"/>
                  <a:gd name="T20" fmla="*/ 424 w 424"/>
                  <a:gd name="T21" fmla="*/ 3 h 142"/>
                  <a:gd name="T22" fmla="*/ 379 w 424"/>
                  <a:gd name="T23" fmla="*/ 1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4" h="142">
                    <a:moveTo>
                      <a:pt x="379" y="11"/>
                    </a:moveTo>
                    <a:lnTo>
                      <a:pt x="384" y="19"/>
                    </a:lnTo>
                    <a:lnTo>
                      <a:pt x="253" y="110"/>
                    </a:lnTo>
                    <a:lnTo>
                      <a:pt x="176" y="0"/>
                    </a:lnTo>
                    <a:lnTo>
                      <a:pt x="0" y="124"/>
                    </a:lnTo>
                    <a:lnTo>
                      <a:pt x="0" y="142"/>
                    </a:lnTo>
                    <a:lnTo>
                      <a:pt x="173" y="22"/>
                    </a:lnTo>
                    <a:lnTo>
                      <a:pt x="251" y="132"/>
                    </a:lnTo>
                    <a:lnTo>
                      <a:pt x="395" y="33"/>
                    </a:lnTo>
                    <a:lnTo>
                      <a:pt x="400" y="43"/>
                    </a:lnTo>
                    <a:lnTo>
                      <a:pt x="424" y="3"/>
                    </a:lnTo>
                    <a:lnTo>
                      <a:pt x="379" y="11"/>
                    </a:lnTo>
                    <a:close/>
                  </a:path>
                </a:pathLst>
              </a:custGeom>
              <a:solidFill>
                <a:schemeClr val="tx1">
                  <a:lumMod val="85000"/>
                  <a:lumOff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32" name="Freeform 38"/>
              <p:cNvSpPr/>
              <p:nvPr/>
            </p:nvSpPr>
            <p:spPr bwMode="auto">
              <a:xfrm>
                <a:off x="7772968" y="4070827"/>
                <a:ext cx="78037" cy="178202"/>
              </a:xfrm>
              <a:custGeom>
                <a:avLst/>
                <a:gdLst>
                  <a:gd name="T0" fmla="*/ 0 w 67"/>
                  <a:gd name="T1" fmla="*/ 153 h 153"/>
                  <a:gd name="T2" fmla="*/ 67 w 67"/>
                  <a:gd name="T3" fmla="*/ 153 h 153"/>
                  <a:gd name="T4" fmla="*/ 67 w 67"/>
                  <a:gd name="T5" fmla="*/ 0 h 153"/>
                  <a:gd name="T6" fmla="*/ 0 w 67"/>
                  <a:gd name="T7" fmla="*/ 48 h 153"/>
                  <a:gd name="T8" fmla="*/ 0 w 67"/>
                  <a:gd name="T9" fmla="*/ 153 h 153"/>
                </a:gdLst>
                <a:ahLst/>
                <a:cxnLst>
                  <a:cxn ang="0">
                    <a:pos x="T0" y="T1"/>
                  </a:cxn>
                  <a:cxn ang="0">
                    <a:pos x="T2" y="T3"/>
                  </a:cxn>
                  <a:cxn ang="0">
                    <a:pos x="T4" y="T5"/>
                  </a:cxn>
                  <a:cxn ang="0">
                    <a:pos x="T6" y="T7"/>
                  </a:cxn>
                  <a:cxn ang="0">
                    <a:pos x="T8" y="T9"/>
                  </a:cxn>
                </a:cxnLst>
                <a:rect l="0" t="0" r="r" b="b"/>
                <a:pathLst>
                  <a:path w="67" h="153">
                    <a:moveTo>
                      <a:pt x="0" y="153"/>
                    </a:moveTo>
                    <a:lnTo>
                      <a:pt x="67" y="153"/>
                    </a:lnTo>
                    <a:lnTo>
                      <a:pt x="67" y="0"/>
                    </a:lnTo>
                    <a:lnTo>
                      <a:pt x="0" y="48"/>
                    </a:lnTo>
                    <a:lnTo>
                      <a:pt x="0" y="153"/>
                    </a:lnTo>
                    <a:close/>
                  </a:path>
                </a:pathLst>
              </a:custGeom>
              <a:solidFill>
                <a:schemeClr val="tx1">
                  <a:lumMod val="85000"/>
                  <a:lumOff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33" name="Freeform 39"/>
              <p:cNvSpPr/>
              <p:nvPr/>
            </p:nvSpPr>
            <p:spPr bwMode="auto">
              <a:xfrm>
                <a:off x="8136361" y="4024238"/>
                <a:ext cx="75707" cy="224791"/>
              </a:xfrm>
              <a:custGeom>
                <a:avLst/>
                <a:gdLst>
                  <a:gd name="T0" fmla="*/ 57 w 65"/>
                  <a:gd name="T1" fmla="*/ 0 h 193"/>
                  <a:gd name="T2" fmla="*/ 0 w 65"/>
                  <a:gd name="T3" fmla="*/ 43 h 193"/>
                  <a:gd name="T4" fmla="*/ 0 w 65"/>
                  <a:gd name="T5" fmla="*/ 193 h 193"/>
                  <a:gd name="T6" fmla="*/ 65 w 65"/>
                  <a:gd name="T7" fmla="*/ 193 h 193"/>
                  <a:gd name="T8" fmla="*/ 65 w 65"/>
                  <a:gd name="T9" fmla="*/ 11 h 193"/>
                  <a:gd name="T10" fmla="*/ 57 w 65"/>
                  <a:gd name="T11" fmla="*/ 0 h 193"/>
                </a:gdLst>
                <a:ahLst/>
                <a:cxnLst>
                  <a:cxn ang="0">
                    <a:pos x="T0" y="T1"/>
                  </a:cxn>
                  <a:cxn ang="0">
                    <a:pos x="T2" y="T3"/>
                  </a:cxn>
                  <a:cxn ang="0">
                    <a:pos x="T4" y="T5"/>
                  </a:cxn>
                  <a:cxn ang="0">
                    <a:pos x="T6" y="T7"/>
                  </a:cxn>
                  <a:cxn ang="0">
                    <a:pos x="T8" y="T9"/>
                  </a:cxn>
                  <a:cxn ang="0">
                    <a:pos x="T10" y="T11"/>
                  </a:cxn>
                </a:cxnLst>
                <a:rect l="0" t="0" r="r" b="b"/>
                <a:pathLst>
                  <a:path w="65" h="193">
                    <a:moveTo>
                      <a:pt x="57" y="0"/>
                    </a:moveTo>
                    <a:lnTo>
                      <a:pt x="0" y="43"/>
                    </a:lnTo>
                    <a:lnTo>
                      <a:pt x="0" y="193"/>
                    </a:lnTo>
                    <a:lnTo>
                      <a:pt x="65" y="193"/>
                    </a:lnTo>
                    <a:lnTo>
                      <a:pt x="65" y="11"/>
                    </a:lnTo>
                    <a:lnTo>
                      <a:pt x="57" y="0"/>
                    </a:lnTo>
                    <a:close/>
                  </a:path>
                </a:pathLst>
              </a:custGeom>
              <a:solidFill>
                <a:schemeClr val="tx1">
                  <a:lumMod val="85000"/>
                  <a:lumOff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34" name="Freeform 40"/>
              <p:cNvSpPr/>
              <p:nvPr/>
            </p:nvSpPr>
            <p:spPr bwMode="auto">
              <a:xfrm>
                <a:off x="8046677" y="4077815"/>
                <a:ext cx="74542" cy="171214"/>
              </a:xfrm>
              <a:custGeom>
                <a:avLst/>
                <a:gdLst>
                  <a:gd name="T0" fmla="*/ 0 w 64"/>
                  <a:gd name="T1" fmla="*/ 45 h 147"/>
                  <a:gd name="T2" fmla="*/ 0 w 64"/>
                  <a:gd name="T3" fmla="*/ 147 h 147"/>
                  <a:gd name="T4" fmla="*/ 64 w 64"/>
                  <a:gd name="T5" fmla="*/ 147 h 147"/>
                  <a:gd name="T6" fmla="*/ 64 w 64"/>
                  <a:gd name="T7" fmla="*/ 0 h 147"/>
                  <a:gd name="T8" fmla="*/ 0 w 64"/>
                  <a:gd name="T9" fmla="*/ 45 h 147"/>
                  <a:gd name="T10" fmla="*/ 0 w 64"/>
                  <a:gd name="T11" fmla="*/ 45 h 147"/>
                </a:gdLst>
                <a:ahLst/>
                <a:cxnLst>
                  <a:cxn ang="0">
                    <a:pos x="T0" y="T1"/>
                  </a:cxn>
                  <a:cxn ang="0">
                    <a:pos x="T2" y="T3"/>
                  </a:cxn>
                  <a:cxn ang="0">
                    <a:pos x="T4" y="T5"/>
                  </a:cxn>
                  <a:cxn ang="0">
                    <a:pos x="T6" y="T7"/>
                  </a:cxn>
                  <a:cxn ang="0">
                    <a:pos x="T8" y="T9"/>
                  </a:cxn>
                  <a:cxn ang="0">
                    <a:pos x="T10" y="T11"/>
                  </a:cxn>
                </a:cxnLst>
                <a:rect l="0" t="0" r="r" b="b"/>
                <a:pathLst>
                  <a:path w="64" h="147">
                    <a:moveTo>
                      <a:pt x="0" y="45"/>
                    </a:moveTo>
                    <a:lnTo>
                      <a:pt x="0" y="147"/>
                    </a:lnTo>
                    <a:lnTo>
                      <a:pt x="64" y="147"/>
                    </a:lnTo>
                    <a:lnTo>
                      <a:pt x="64" y="0"/>
                    </a:lnTo>
                    <a:lnTo>
                      <a:pt x="0" y="45"/>
                    </a:lnTo>
                    <a:lnTo>
                      <a:pt x="0" y="45"/>
                    </a:lnTo>
                    <a:close/>
                  </a:path>
                </a:pathLst>
              </a:custGeom>
              <a:solidFill>
                <a:schemeClr val="tx1">
                  <a:lumMod val="85000"/>
                  <a:lumOff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35" name="Freeform 41"/>
              <p:cNvSpPr/>
              <p:nvPr/>
            </p:nvSpPr>
            <p:spPr bwMode="auto">
              <a:xfrm>
                <a:off x="7863816" y="4011425"/>
                <a:ext cx="76871" cy="237603"/>
              </a:xfrm>
              <a:custGeom>
                <a:avLst/>
                <a:gdLst>
                  <a:gd name="T0" fmla="*/ 0 w 66"/>
                  <a:gd name="T1" fmla="*/ 48 h 204"/>
                  <a:gd name="T2" fmla="*/ 0 w 66"/>
                  <a:gd name="T3" fmla="*/ 204 h 204"/>
                  <a:gd name="T4" fmla="*/ 66 w 66"/>
                  <a:gd name="T5" fmla="*/ 204 h 204"/>
                  <a:gd name="T6" fmla="*/ 66 w 66"/>
                  <a:gd name="T7" fmla="*/ 0 h 204"/>
                  <a:gd name="T8" fmla="*/ 0 w 66"/>
                  <a:gd name="T9" fmla="*/ 48 h 204"/>
                </a:gdLst>
                <a:ahLst/>
                <a:cxnLst>
                  <a:cxn ang="0">
                    <a:pos x="T0" y="T1"/>
                  </a:cxn>
                  <a:cxn ang="0">
                    <a:pos x="T2" y="T3"/>
                  </a:cxn>
                  <a:cxn ang="0">
                    <a:pos x="T4" y="T5"/>
                  </a:cxn>
                  <a:cxn ang="0">
                    <a:pos x="T6" y="T7"/>
                  </a:cxn>
                  <a:cxn ang="0">
                    <a:pos x="T8" y="T9"/>
                  </a:cxn>
                </a:cxnLst>
                <a:rect l="0" t="0" r="r" b="b"/>
                <a:pathLst>
                  <a:path w="66" h="204">
                    <a:moveTo>
                      <a:pt x="0" y="48"/>
                    </a:moveTo>
                    <a:lnTo>
                      <a:pt x="0" y="204"/>
                    </a:lnTo>
                    <a:lnTo>
                      <a:pt x="66" y="204"/>
                    </a:lnTo>
                    <a:lnTo>
                      <a:pt x="66" y="0"/>
                    </a:lnTo>
                    <a:lnTo>
                      <a:pt x="0" y="48"/>
                    </a:lnTo>
                    <a:close/>
                  </a:path>
                </a:pathLst>
              </a:custGeom>
              <a:solidFill>
                <a:schemeClr val="tx1">
                  <a:lumMod val="85000"/>
                  <a:lumOff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36" name="Freeform 42"/>
              <p:cNvSpPr/>
              <p:nvPr/>
            </p:nvSpPr>
            <p:spPr bwMode="auto">
              <a:xfrm>
                <a:off x="7956994" y="4024238"/>
                <a:ext cx="74542" cy="224791"/>
              </a:xfrm>
              <a:custGeom>
                <a:avLst/>
                <a:gdLst>
                  <a:gd name="T0" fmla="*/ 0 w 64"/>
                  <a:gd name="T1" fmla="*/ 0 h 193"/>
                  <a:gd name="T2" fmla="*/ 0 w 64"/>
                  <a:gd name="T3" fmla="*/ 193 h 193"/>
                  <a:gd name="T4" fmla="*/ 64 w 64"/>
                  <a:gd name="T5" fmla="*/ 193 h 193"/>
                  <a:gd name="T6" fmla="*/ 64 w 64"/>
                  <a:gd name="T7" fmla="*/ 94 h 193"/>
                  <a:gd name="T8" fmla="*/ 0 w 64"/>
                  <a:gd name="T9" fmla="*/ 0 h 193"/>
                </a:gdLst>
                <a:ahLst/>
                <a:cxnLst>
                  <a:cxn ang="0">
                    <a:pos x="T0" y="T1"/>
                  </a:cxn>
                  <a:cxn ang="0">
                    <a:pos x="T2" y="T3"/>
                  </a:cxn>
                  <a:cxn ang="0">
                    <a:pos x="T4" y="T5"/>
                  </a:cxn>
                  <a:cxn ang="0">
                    <a:pos x="T6" y="T7"/>
                  </a:cxn>
                  <a:cxn ang="0">
                    <a:pos x="T8" y="T9"/>
                  </a:cxn>
                </a:cxnLst>
                <a:rect l="0" t="0" r="r" b="b"/>
                <a:pathLst>
                  <a:path w="64" h="193">
                    <a:moveTo>
                      <a:pt x="0" y="0"/>
                    </a:moveTo>
                    <a:lnTo>
                      <a:pt x="0" y="193"/>
                    </a:lnTo>
                    <a:lnTo>
                      <a:pt x="64" y="193"/>
                    </a:lnTo>
                    <a:lnTo>
                      <a:pt x="64" y="94"/>
                    </a:lnTo>
                    <a:lnTo>
                      <a:pt x="0" y="0"/>
                    </a:lnTo>
                    <a:close/>
                  </a:path>
                </a:pathLst>
              </a:custGeom>
              <a:solidFill>
                <a:schemeClr val="tx1">
                  <a:lumMod val="85000"/>
                  <a:lumOff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grpSp>
        <p:sp>
          <p:nvSpPr>
            <p:cNvPr id="19" name="Freeform 44"/>
            <p:cNvSpPr/>
            <p:nvPr/>
          </p:nvSpPr>
          <p:spPr bwMode="auto">
            <a:xfrm>
              <a:off x="5070818" y="3286970"/>
              <a:ext cx="1912469" cy="1664385"/>
            </a:xfrm>
            <a:custGeom>
              <a:avLst/>
              <a:gdLst>
                <a:gd name="T0" fmla="*/ 1231 w 1642"/>
                <a:gd name="T1" fmla="*/ 0 h 1429"/>
                <a:gd name="T2" fmla="*/ 411 w 1642"/>
                <a:gd name="T3" fmla="*/ 0 h 1429"/>
                <a:gd name="T4" fmla="*/ 0 w 1642"/>
                <a:gd name="T5" fmla="*/ 713 h 1429"/>
                <a:gd name="T6" fmla="*/ 411 w 1642"/>
                <a:gd name="T7" fmla="*/ 1429 h 1429"/>
                <a:gd name="T8" fmla="*/ 1231 w 1642"/>
                <a:gd name="T9" fmla="*/ 1429 h 1429"/>
                <a:gd name="T10" fmla="*/ 1642 w 1642"/>
                <a:gd name="T11" fmla="*/ 713 h 1429"/>
                <a:gd name="T12" fmla="*/ 1231 w 1642"/>
                <a:gd name="T13" fmla="*/ 0 h 1429"/>
              </a:gdLst>
              <a:ahLst/>
              <a:cxnLst>
                <a:cxn ang="0">
                  <a:pos x="T0" y="T1"/>
                </a:cxn>
                <a:cxn ang="0">
                  <a:pos x="T2" y="T3"/>
                </a:cxn>
                <a:cxn ang="0">
                  <a:pos x="T4" y="T5"/>
                </a:cxn>
                <a:cxn ang="0">
                  <a:pos x="T6" y="T7"/>
                </a:cxn>
                <a:cxn ang="0">
                  <a:pos x="T8" y="T9"/>
                </a:cxn>
                <a:cxn ang="0">
                  <a:pos x="T10" y="T11"/>
                </a:cxn>
                <a:cxn ang="0">
                  <a:pos x="T12" y="T13"/>
                </a:cxn>
              </a:cxnLst>
              <a:rect l="0" t="0" r="r" b="b"/>
              <a:pathLst>
                <a:path w="1642" h="1429">
                  <a:moveTo>
                    <a:pt x="1231" y="0"/>
                  </a:moveTo>
                  <a:lnTo>
                    <a:pt x="411" y="0"/>
                  </a:lnTo>
                  <a:lnTo>
                    <a:pt x="0" y="713"/>
                  </a:lnTo>
                  <a:lnTo>
                    <a:pt x="411" y="1429"/>
                  </a:lnTo>
                  <a:lnTo>
                    <a:pt x="1231" y="1429"/>
                  </a:lnTo>
                  <a:lnTo>
                    <a:pt x="1642" y="713"/>
                  </a:lnTo>
                  <a:lnTo>
                    <a:pt x="123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grpSp>
          <p:nvGrpSpPr>
            <p:cNvPr id="20" name="组合 19"/>
            <p:cNvGrpSpPr/>
            <p:nvPr/>
          </p:nvGrpSpPr>
          <p:grpSpPr>
            <a:xfrm>
              <a:off x="5633498" y="3814344"/>
              <a:ext cx="860004" cy="565705"/>
              <a:chOff x="5748685" y="3924072"/>
              <a:chExt cx="612644" cy="402993"/>
            </a:xfrm>
            <a:solidFill>
              <a:srgbClr val="FB1718"/>
            </a:solidFill>
          </p:grpSpPr>
          <p:sp>
            <p:nvSpPr>
              <p:cNvPr id="28" name="Freeform 45"/>
              <p:cNvSpPr/>
              <p:nvPr/>
            </p:nvSpPr>
            <p:spPr bwMode="auto">
              <a:xfrm>
                <a:off x="6013077" y="3924072"/>
                <a:ext cx="348252" cy="402993"/>
              </a:xfrm>
              <a:custGeom>
                <a:avLst/>
                <a:gdLst>
                  <a:gd name="T0" fmla="*/ 110 w 112"/>
                  <a:gd name="T1" fmla="*/ 59 h 129"/>
                  <a:gd name="T2" fmla="*/ 93 w 112"/>
                  <a:gd name="T3" fmla="*/ 27 h 129"/>
                  <a:gd name="T4" fmla="*/ 51 w 112"/>
                  <a:gd name="T5" fmla="*/ 0 h 129"/>
                  <a:gd name="T6" fmla="*/ 0 w 112"/>
                  <a:gd name="T7" fmla="*/ 49 h 129"/>
                  <a:gd name="T8" fmla="*/ 7 w 112"/>
                  <a:gd name="T9" fmla="*/ 71 h 129"/>
                  <a:gd name="T10" fmla="*/ 12 w 112"/>
                  <a:gd name="T11" fmla="*/ 62 h 129"/>
                  <a:gd name="T12" fmla="*/ 8 w 112"/>
                  <a:gd name="T13" fmla="*/ 49 h 129"/>
                  <a:gd name="T14" fmla="*/ 51 w 112"/>
                  <a:gd name="T15" fmla="*/ 7 h 129"/>
                  <a:gd name="T16" fmla="*/ 86 w 112"/>
                  <a:gd name="T17" fmla="*/ 31 h 129"/>
                  <a:gd name="T18" fmla="*/ 102 w 112"/>
                  <a:gd name="T19" fmla="*/ 60 h 129"/>
                  <a:gd name="T20" fmla="*/ 91 w 112"/>
                  <a:gd name="T21" fmla="*/ 60 h 129"/>
                  <a:gd name="T22" fmla="*/ 91 w 112"/>
                  <a:gd name="T23" fmla="*/ 60 h 129"/>
                  <a:gd name="T24" fmla="*/ 85 w 112"/>
                  <a:gd name="T25" fmla="*/ 96 h 129"/>
                  <a:gd name="T26" fmla="*/ 52 w 112"/>
                  <a:gd name="T27" fmla="*/ 91 h 129"/>
                  <a:gd name="T28" fmla="*/ 52 w 112"/>
                  <a:gd name="T29" fmla="*/ 121 h 129"/>
                  <a:gd name="T30" fmla="*/ 25 w 112"/>
                  <a:gd name="T31" fmla="*/ 121 h 129"/>
                  <a:gd name="T32" fmla="*/ 25 w 112"/>
                  <a:gd name="T33" fmla="*/ 84 h 129"/>
                  <a:gd name="T34" fmla="*/ 20 w 112"/>
                  <a:gd name="T35" fmla="*/ 77 h 129"/>
                  <a:gd name="T36" fmla="*/ 15 w 112"/>
                  <a:gd name="T37" fmla="*/ 85 h 129"/>
                  <a:gd name="T38" fmla="*/ 17 w 112"/>
                  <a:gd name="T39" fmla="*/ 88 h 129"/>
                  <a:gd name="T40" fmla="*/ 17 w 112"/>
                  <a:gd name="T41" fmla="*/ 129 h 129"/>
                  <a:gd name="T42" fmla="*/ 60 w 112"/>
                  <a:gd name="T43" fmla="*/ 129 h 129"/>
                  <a:gd name="T44" fmla="*/ 60 w 112"/>
                  <a:gd name="T45" fmla="*/ 102 h 129"/>
                  <a:gd name="T46" fmla="*/ 86 w 112"/>
                  <a:gd name="T47" fmla="*/ 104 h 129"/>
                  <a:gd name="T48" fmla="*/ 98 w 112"/>
                  <a:gd name="T49" fmla="*/ 68 h 129"/>
                  <a:gd name="T50" fmla="*/ 105 w 112"/>
                  <a:gd name="T51" fmla="*/ 68 h 129"/>
                  <a:gd name="T52" fmla="*/ 110 w 112"/>
                  <a:gd name="T53" fmla="*/ 5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2" h="129">
                    <a:moveTo>
                      <a:pt x="110" y="59"/>
                    </a:moveTo>
                    <a:cubicBezTo>
                      <a:pt x="93" y="27"/>
                      <a:pt x="93" y="27"/>
                      <a:pt x="93" y="27"/>
                    </a:cubicBezTo>
                    <a:cubicBezTo>
                      <a:pt x="85" y="11"/>
                      <a:pt x="69" y="0"/>
                      <a:pt x="51" y="0"/>
                    </a:cubicBezTo>
                    <a:cubicBezTo>
                      <a:pt x="25" y="0"/>
                      <a:pt x="0" y="20"/>
                      <a:pt x="0" y="49"/>
                    </a:cubicBezTo>
                    <a:cubicBezTo>
                      <a:pt x="0" y="53"/>
                      <a:pt x="3" y="62"/>
                      <a:pt x="7" y="71"/>
                    </a:cubicBezTo>
                    <a:cubicBezTo>
                      <a:pt x="9" y="68"/>
                      <a:pt x="10" y="65"/>
                      <a:pt x="12" y="62"/>
                    </a:cubicBezTo>
                    <a:cubicBezTo>
                      <a:pt x="10" y="57"/>
                      <a:pt x="8" y="52"/>
                      <a:pt x="8" y="49"/>
                    </a:cubicBezTo>
                    <a:cubicBezTo>
                      <a:pt x="8" y="24"/>
                      <a:pt x="29" y="7"/>
                      <a:pt x="51" y="7"/>
                    </a:cubicBezTo>
                    <a:cubicBezTo>
                      <a:pt x="66" y="7"/>
                      <a:pt x="79" y="17"/>
                      <a:pt x="86" y="31"/>
                    </a:cubicBezTo>
                    <a:cubicBezTo>
                      <a:pt x="102" y="60"/>
                      <a:pt x="102" y="60"/>
                      <a:pt x="102" y="60"/>
                    </a:cubicBezTo>
                    <a:cubicBezTo>
                      <a:pt x="91" y="60"/>
                      <a:pt x="91" y="60"/>
                      <a:pt x="91" y="60"/>
                    </a:cubicBezTo>
                    <a:cubicBezTo>
                      <a:pt x="91" y="60"/>
                      <a:pt x="91" y="60"/>
                      <a:pt x="91" y="60"/>
                    </a:cubicBezTo>
                    <a:cubicBezTo>
                      <a:pt x="91" y="77"/>
                      <a:pt x="91" y="96"/>
                      <a:pt x="85" y="96"/>
                    </a:cubicBezTo>
                    <a:cubicBezTo>
                      <a:pt x="74" y="97"/>
                      <a:pt x="63" y="95"/>
                      <a:pt x="52" y="91"/>
                    </a:cubicBezTo>
                    <a:cubicBezTo>
                      <a:pt x="52" y="121"/>
                      <a:pt x="52" y="121"/>
                      <a:pt x="52" y="121"/>
                    </a:cubicBezTo>
                    <a:cubicBezTo>
                      <a:pt x="25" y="121"/>
                      <a:pt x="25" y="121"/>
                      <a:pt x="25" y="121"/>
                    </a:cubicBezTo>
                    <a:cubicBezTo>
                      <a:pt x="25" y="121"/>
                      <a:pt x="25" y="87"/>
                      <a:pt x="25" y="84"/>
                    </a:cubicBezTo>
                    <a:cubicBezTo>
                      <a:pt x="23" y="82"/>
                      <a:pt x="22" y="81"/>
                      <a:pt x="20" y="77"/>
                    </a:cubicBezTo>
                    <a:cubicBezTo>
                      <a:pt x="18" y="80"/>
                      <a:pt x="17" y="82"/>
                      <a:pt x="15" y="85"/>
                    </a:cubicBezTo>
                    <a:cubicBezTo>
                      <a:pt x="16" y="86"/>
                      <a:pt x="16" y="87"/>
                      <a:pt x="17" y="88"/>
                    </a:cubicBezTo>
                    <a:cubicBezTo>
                      <a:pt x="17" y="129"/>
                      <a:pt x="17" y="129"/>
                      <a:pt x="17" y="129"/>
                    </a:cubicBezTo>
                    <a:cubicBezTo>
                      <a:pt x="60" y="129"/>
                      <a:pt x="60" y="129"/>
                      <a:pt x="60" y="129"/>
                    </a:cubicBezTo>
                    <a:cubicBezTo>
                      <a:pt x="60" y="102"/>
                      <a:pt x="60" y="102"/>
                      <a:pt x="60" y="102"/>
                    </a:cubicBezTo>
                    <a:cubicBezTo>
                      <a:pt x="69" y="103"/>
                      <a:pt x="77" y="104"/>
                      <a:pt x="86" y="104"/>
                    </a:cubicBezTo>
                    <a:cubicBezTo>
                      <a:pt x="98" y="103"/>
                      <a:pt x="99" y="89"/>
                      <a:pt x="98" y="68"/>
                    </a:cubicBezTo>
                    <a:cubicBezTo>
                      <a:pt x="105" y="68"/>
                      <a:pt x="105" y="68"/>
                      <a:pt x="105" y="68"/>
                    </a:cubicBezTo>
                    <a:cubicBezTo>
                      <a:pt x="109" y="68"/>
                      <a:pt x="112" y="63"/>
                      <a:pt x="110" y="59"/>
                    </a:cubicBezTo>
                    <a:close/>
                  </a:path>
                </a:pathLst>
              </a:custGeom>
              <a:solidFill>
                <a:schemeClr val="tx1">
                  <a:lumMod val="85000"/>
                  <a:lumOff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29" name="Freeform 46"/>
              <p:cNvSpPr/>
              <p:nvPr/>
            </p:nvSpPr>
            <p:spPr bwMode="auto">
              <a:xfrm>
                <a:off x="5748685" y="3924072"/>
                <a:ext cx="348252" cy="402993"/>
              </a:xfrm>
              <a:custGeom>
                <a:avLst/>
                <a:gdLst>
                  <a:gd name="T0" fmla="*/ 105 w 112"/>
                  <a:gd name="T1" fmla="*/ 24 h 129"/>
                  <a:gd name="T2" fmla="*/ 100 w 112"/>
                  <a:gd name="T3" fmla="*/ 30 h 129"/>
                  <a:gd name="T4" fmla="*/ 104 w 112"/>
                  <a:gd name="T5" fmla="*/ 49 h 129"/>
                  <a:gd name="T6" fmla="*/ 87 w 112"/>
                  <a:gd name="T7" fmla="*/ 84 h 129"/>
                  <a:gd name="T8" fmla="*/ 87 w 112"/>
                  <a:gd name="T9" fmla="*/ 121 h 129"/>
                  <a:gd name="T10" fmla="*/ 60 w 112"/>
                  <a:gd name="T11" fmla="*/ 121 h 129"/>
                  <a:gd name="T12" fmla="*/ 60 w 112"/>
                  <a:gd name="T13" fmla="*/ 91 h 129"/>
                  <a:gd name="T14" fmla="*/ 27 w 112"/>
                  <a:gd name="T15" fmla="*/ 96 h 129"/>
                  <a:gd name="T16" fmla="*/ 22 w 112"/>
                  <a:gd name="T17" fmla="*/ 60 h 129"/>
                  <a:gd name="T18" fmla="*/ 21 w 112"/>
                  <a:gd name="T19" fmla="*/ 60 h 129"/>
                  <a:gd name="T20" fmla="*/ 10 w 112"/>
                  <a:gd name="T21" fmla="*/ 60 h 129"/>
                  <a:gd name="T22" fmla="*/ 26 w 112"/>
                  <a:gd name="T23" fmla="*/ 31 h 129"/>
                  <a:gd name="T24" fmla="*/ 61 w 112"/>
                  <a:gd name="T25" fmla="*/ 7 h 129"/>
                  <a:gd name="T26" fmla="*/ 92 w 112"/>
                  <a:gd name="T27" fmla="*/ 20 h 129"/>
                  <a:gd name="T28" fmla="*/ 97 w 112"/>
                  <a:gd name="T29" fmla="*/ 14 h 129"/>
                  <a:gd name="T30" fmla="*/ 61 w 112"/>
                  <a:gd name="T31" fmla="*/ 0 h 129"/>
                  <a:gd name="T32" fmla="*/ 20 w 112"/>
                  <a:gd name="T33" fmla="*/ 27 h 129"/>
                  <a:gd name="T34" fmla="*/ 2 w 112"/>
                  <a:gd name="T35" fmla="*/ 59 h 129"/>
                  <a:gd name="T36" fmla="*/ 8 w 112"/>
                  <a:gd name="T37" fmla="*/ 68 h 129"/>
                  <a:gd name="T38" fmla="*/ 14 w 112"/>
                  <a:gd name="T39" fmla="*/ 68 h 129"/>
                  <a:gd name="T40" fmla="*/ 26 w 112"/>
                  <a:gd name="T41" fmla="*/ 104 h 129"/>
                  <a:gd name="T42" fmla="*/ 52 w 112"/>
                  <a:gd name="T43" fmla="*/ 102 h 129"/>
                  <a:gd name="T44" fmla="*/ 52 w 112"/>
                  <a:gd name="T45" fmla="*/ 129 h 129"/>
                  <a:gd name="T46" fmla="*/ 95 w 112"/>
                  <a:gd name="T47" fmla="*/ 129 h 129"/>
                  <a:gd name="T48" fmla="*/ 95 w 112"/>
                  <a:gd name="T49" fmla="*/ 88 h 129"/>
                  <a:gd name="T50" fmla="*/ 112 w 112"/>
                  <a:gd name="T51" fmla="*/ 49 h 129"/>
                  <a:gd name="T52" fmla="*/ 105 w 112"/>
                  <a:gd name="T53" fmla="*/ 24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2" h="129">
                    <a:moveTo>
                      <a:pt x="105" y="24"/>
                    </a:moveTo>
                    <a:cubicBezTo>
                      <a:pt x="104" y="24"/>
                      <a:pt x="101" y="27"/>
                      <a:pt x="100" y="30"/>
                    </a:cubicBezTo>
                    <a:cubicBezTo>
                      <a:pt x="103" y="36"/>
                      <a:pt x="104" y="41"/>
                      <a:pt x="104" y="49"/>
                    </a:cubicBezTo>
                    <a:cubicBezTo>
                      <a:pt x="104" y="56"/>
                      <a:pt x="94" y="78"/>
                      <a:pt x="87" y="84"/>
                    </a:cubicBezTo>
                    <a:cubicBezTo>
                      <a:pt x="87" y="87"/>
                      <a:pt x="87" y="121"/>
                      <a:pt x="87" y="121"/>
                    </a:cubicBezTo>
                    <a:cubicBezTo>
                      <a:pt x="60" y="121"/>
                      <a:pt x="60" y="121"/>
                      <a:pt x="60" y="121"/>
                    </a:cubicBezTo>
                    <a:cubicBezTo>
                      <a:pt x="60" y="91"/>
                      <a:pt x="60" y="91"/>
                      <a:pt x="60" y="91"/>
                    </a:cubicBezTo>
                    <a:cubicBezTo>
                      <a:pt x="49" y="95"/>
                      <a:pt x="38" y="97"/>
                      <a:pt x="27" y="96"/>
                    </a:cubicBezTo>
                    <a:cubicBezTo>
                      <a:pt x="21" y="96"/>
                      <a:pt x="21" y="77"/>
                      <a:pt x="22" y="60"/>
                    </a:cubicBezTo>
                    <a:cubicBezTo>
                      <a:pt x="21" y="60"/>
                      <a:pt x="21" y="60"/>
                      <a:pt x="21" y="60"/>
                    </a:cubicBezTo>
                    <a:cubicBezTo>
                      <a:pt x="10" y="60"/>
                      <a:pt x="10" y="60"/>
                      <a:pt x="10" y="60"/>
                    </a:cubicBezTo>
                    <a:cubicBezTo>
                      <a:pt x="26" y="31"/>
                      <a:pt x="26" y="31"/>
                      <a:pt x="26" y="31"/>
                    </a:cubicBezTo>
                    <a:cubicBezTo>
                      <a:pt x="33" y="17"/>
                      <a:pt x="46" y="7"/>
                      <a:pt x="61" y="7"/>
                    </a:cubicBezTo>
                    <a:cubicBezTo>
                      <a:pt x="72" y="7"/>
                      <a:pt x="84" y="13"/>
                      <a:pt x="92" y="20"/>
                    </a:cubicBezTo>
                    <a:cubicBezTo>
                      <a:pt x="93" y="18"/>
                      <a:pt x="95" y="16"/>
                      <a:pt x="97" y="14"/>
                    </a:cubicBezTo>
                    <a:cubicBezTo>
                      <a:pt x="88" y="5"/>
                      <a:pt x="75" y="0"/>
                      <a:pt x="61" y="0"/>
                    </a:cubicBezTo>
                    <a:cubicBezTo>
                      <a:pt x="43" y="0"/>
                      <a:pt x="28" y="11"/>
                      <a:pt x="20" y="27"/>
                    </a:cubicBezTo>
                    <a:cubicBezTo>
                      <a:pt x="2" y="59"/>
                      <a:pt x="2" y="59"/>
                      <a:pt x="2" y="59"/>
                    </a:cubicBezTo>
                    <a:cubicBezTo>
                      <a:pt x="0" y="63"/>
                      <a:pt x="3" y="68"/>
                      <a:pt x="8" y="68"/>
                    </a:cubicBezTo>
                    <a:cubicBezTo>
                      <a:pt x="14" y="68"/>
                      <a:pt x="14" y="68"/>
                      <a:pt x="14" y="68"/>
                    </a:cubicBezTo>
                    <a:cubicBezTo>
                      <a:pt x="14" y="89"/>
                      <a:pt x="14" y="103"/>
                      <a:pt x="26" y="104"/>
                    </a:cubicBezTo>
                    <a:cubicBezTo>
                      <a:pt x="35" y="104"/>
                      <a:pt x="43" y="103"/>
                      <a:pt x="52" y="102"/>
                    </a:cubicBezTo>
                    <a:cubicBezTo>
                      <a:pt x="52" y="129"/>
                      <a:pt x="52" y="129"/>
                      <a:pt x="52" y="129"/>
                    </a:cubicBezTo>
                    <a:cubicBezTo>
                      <a:pt x="95" y="129"/>
                      <a:pt x="95" y="129"/>
                      <a:pt x="95" y="129"/>
                    </a:cubicBezTo>
                    <a:cubicBezTo>
                      <a:pt x="95" y="88"/>
                      <a:pt x="95" y="88"/>
                      <a:pt x="95" y="88"/>
                    </a:cubicBezTo>
                    <a:cubicBezTo>
                      <a:pt x="102" y="80"/>
                      <a:pt x="112" y="57"/>
                      <a:pt x="112" y="49"/>
                    </a:cubicBezTo>
                    <a:cubicBezTo>
                      <a:pt x="112" y="39"/>
                      <a:pt x="109" y="31"/>
                      <a:pt x="105" y="24"/>
                    </a:cubicBezTo>
                    <a:close/>
                  </a:path>
                </a:pathLst>
              </a:custGeom>
              <a:solidFill>
                <a:schemeClr val="tx1">
                  <a:lumMod val="85000"/>
                  <a:lumOff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grpSp>
        <p:sp>
          <p:nvSpPr>
            <p:cNvPr id="21" name="Freeform 47"/>
            <p:cNvSpPr/>
            <p:nvPr/>
          </p:nvSpPr>
          <p:spPr bwMode="auto">
            <a:xfrm>
              <a:off x="5141867" y="3190299"/>
              <a:ext cx="3741079" cy="1879857"/>
            </a:xfrm>
            <a:custGeom>
              <a:avLst/>
              <a:gdLst>
                <a:gd name="T0" fmla="*/ 474 w 1203"/>
                <a:gd name="T1" fmla="*/ 585 h 602"/>
                <a:gd name="T2" fmla="*/ 445 w 1203"/>
                <a:gd name="T3" fmla="*/ 602 h 602"/>
                <a:gd name="T4" fmla="*/ 137 w 1203"/>
                <a:gd name="T5" fmla="*/ 602 h 602"/>
                <a:gd name="T6" fmla="*/ 107 w 1203"/>
                <a:gd name="T7" fmla="*/ 585 h 602"/>
                <a:gd name="T8" fmla="*/ 6 w 1203"/>
                <a:gd name="T9" fmla="*/ 410 h 602"/>
                <a:gd name="T10" fmla="*/ 6 w 1203"/>
                <a:gd name="T11" fmla="*/ 376 h 602"/>
                <a:gd name="T12" fmla="*/ 6 w 1203"/>
                <a:gd name="T13" fmla="*/ 376 h 602"/>
                <a:gd name="T14" fmla="*/ 65 w 1203"/>
                <a:gd name="T15" fmla="*/ 376 h 602"/>
                <a:gd name="T16" fmla="*/ 146 w 1203"/>
                <a:gd name="T17" fmla="*/ 518 h 602"/>
                <a:gd name="T18" fmla="*/ 175 w 1203"/>
                <a:gd name="T19" fmla="*/ 534 h 602"/>
                <a:gd name="T20" fmla="*/ 407 w 1203"/>
                <a:gd name="T21" fmla="*/ 534 h 602"/>
                <a:gd name="T22" fmla="*/ 436 w 1203"/>
                <a:gd name="T23" fmla="*/ 518 h 602"/>
                <a:gd name="T24" fmla="*/ 725 w 1203"/>
                <a:gd name="T25" fmla="*/ 16 h 602"/>
                <a:gd name="T26" fmla="*/ 754 w 1203"/>
                <a:gd name="T27" fmla="*/ 0 h 602"/>
                <a:gd name="T28" fmla="*/ 1063 w 1203"/>
                <a:gd name="T29" fmla="*/ 0 h 602"/>
                <a:gd name="T30" fmla="*/ 1092 w 1203"/>
                <a:gd name="T31" fmla="*/ 16 h 602"/>
                <a:gd name="T32" fmla="*/ 1194 w 1203"/>
                <a:gd name="T33" fmla="*/ 193 h 602"/>
                <a:gd name="T34" fmla="*/ 1181 w 1203"/>
                <a:gd name="T35" fmla="*/ 239 h 602"/>
                <a:gd name="T36" fmla="*/ 1181 w 1203"/>
                <a:gd name="T37" fmla="*/ 239 h 602"/>
                <a:gd name="T38" fmla="*/ 1135 w 1203"/>
                <a:gd name="T39" fmla="*/ 226 h 602"/>
                <a:gd name="T40" fmla="*/ 1053 w 1203"/>
                <a:gd name="T41" fmla="*/ 84 h 602"/>
                <a:gd name="T42" fmla="*/ 1024 w 1203"/>
                <a:gd name="T43" fmla="*/ 67 h 602"/>
                <a:gd name="T44" fmla="*/ 793 w 1203"/>
                <a:gd name="T45" fmla="*/ 67 h 602"/>
                <a:gd name="T46" fmla="*/ 764 w 1203"/>
                <a:gd name="T47" fmla="*/ 84 h 602"/>
                <a:gd name="T48" fmla="*/ 474 w 1203"/>
                <a:gd name="T49" fmla="*/ 58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03" h="602">
                  <a:moveTo>
                    <a:pt x="474" y="585"/>
                  </a:moveTo>
                  <a:cubicBezTo>
                    <a:pt x="468" y="595"/>
                    <a:pt x="457" y="602"/>
                    <a:pt x="445" y="602"/>
                  </a:cubicBezTo>
                  <a:cubicBezTo>
                    <a:pt x="137" y="602"/>
                    <a:pt x="137" y="602"/>
                    <a:pt x="137" y="602"/>
                  </a:cubicBezTo>
                  <a:cubicBezTo>
                    <a:pt x="125" y="602"/>
                    <a:pt x="113" y="595"/>
                    <a:pt x="107" y="585"/>
                  </a:cubicBezTo>
                  <a:cubicBezTo>
                    <a:pt x="6" y="410"/>
                    <a:pt x="6" y="410"/>
                    <a:pt x="6" y="410"/>
                  </a:cubicBezTo>
                  <a:cubicBezTo>
                    <a:pt x="0" y="399"/>
                    <a:pt x="0" y="387"/>
                    <a:pt x="6" y="376"/>
                  </a:cubicBezTo>
                  <a:cubicBezTo>
                    <a:pt x="6" y="376"/>
                    <a:pt x="6" y="376"/>
                    <a:pt x="6" y="376"/>
                  </a:cubicBezTo>
                  <a:cubicBezTo>
                    <a:pt x="19" y="354"/>
                    <a:pt x="52" y="354"/>
                    <a:pt x="65" y="376"/>
                  </a:cubicBezTo>
                  <a:cubicBezTo>
                    <a:pt x="146" y="518"/>
                    <a:pt x="146" y="518"/>
                    <a:pt x="146" y="518"/>
                  </a:cubicBezTo>
                  <a:cubicBezTo>
                    <a:pt x="152" y="528"/>
                    <a:pt x="163" y="534"/>
                    <a:pt x="175" y="534"/>
                  </a:cubicBezTo>
                  <a:cubicBezTo>
                    <a:pt x="407" y="534"/>
                    <a:pt x="407" y="534"/>
                    <a:pt x="407" y="534"/>
                  </a:cubicBezTo>
                  <a:cubicBezTo>
                    <a:pt x="419" y="534"/>
                    <a:pt x="430" y="528"/>
                    <a:pt x="436" y="518"/>
                  </a:cubicBezTo>
                  <a:cubicBezTo>
                    <a:pt x="436" y="516"/>
                    <a:pt x="724" y="18"/>
                    <a:pt x="725" y="16"/>
                  </a:cubicBezTo>
                  <a:cubicBezTo>
                    <a:pt x="731" y="6"/>
                    <a:pt x="742" y="0"/>
                    <a:pt x="754" y="0"/>
                  </a:cubicBezTo>
                  <a:cubicBezTo>
                    <a:pt x="1063" y="0"/>
                    <a:pt x="1063" y="0"/>
                    <a:pt x="1063" y="0"/>
                  </a:cubicBezTo>
                  <a:cubicBezTo>
                    <a:pt x="1075" y="0"/>
                    <a:pt x="1086" y="6"/>
                    <a:pt x="1092" y="16"/>
                  </a:cubicBezTo>
                  <a:cubicBezTo>
                    <a:pt x="1194" y="193"/>
                    <a:pt x="1194" y="193"/>
                    <a:pt x="1194" y="193"/>
                  </a:cubicBezTo>
                  <a:cubicBezTo>
                    <a:pt x="1203" y="209"/>
                    <a:pt x="1197" y="230"/>
                    <a:pt x="1181" y="239"/>
                  </a:cubicBezTo>
                  <a:cubicBezTo>
                    <a:pt x="1181" y="239"/>
                    <a:pt x="1181" y="239"/>
                    <a:pt x="1181" y="239"/>
                  </a:cubicBezTo>
                  <a:cubicBezTo>
                    <a:pt x="1165" y="248"/>
                    <a:pt x="1144" y="242"/>
                    <a:pt x="1135" y="226"/>
                  </a:cubicBezTo>
                  <a:cubicBezTo>
                    <a:pt x="1053" y="84"/>
                    <a:pt x="1053" y="84"/>
                    <a:pt x="1053" y="84"/>
                  </a:cubicBezTo>
                  <a:cubicBezTo>
                    <a:pt x="1047" y="73"/>
                    <a:pt x="1036" y="67"/>
                    <a:pt x="1024" y="67"/>
                  </a:cubicBezTo>
                  <a:cubicBezTo>
                    <a:pt x="793" y="67"/>
                    <a:pt x="793" y="67"/>
                    <a:pt x="793" y="67"/>
                  </a:cubicBezTo>
                  <a:cubicBezTo>
                    <a:pt x="781" y="67"/>
                    <a:pt x="770" y="73"/>
                    <a:pt x="764" y="84"/>
                  </a:cubicBezTo>
                  <a:cubicBezTo>
                    <a:pt x="764" y="84"/>
                    <a:pt x="596" y="375"/>
                    <a:pt x="474" y="585"/>
                  </a:cubicBez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22" name="Freeform 48"/>
            <p:cNvSpPr/>
            <p:nvPr/>
          </p:nvSpPr>
          <p:spPr bwMode="auto">
            <a:xfrm>
              <a:off x="3152526" y="3286970"/>
              <a:ext cx="1912469" cy="1664385"/>
            </a:xfrm>
            <a:custGeom>
              <a:avLst/>
              <a:gdLst>
                <a:gd name="T0" fmla="*/ 1233 w 1642"/>
                <a:gd name="T1" fmla="*/ 0 h 1429"/>
                <a:gd name="T2" fmla="*/ 411 w 1642"/>
                <a:gd name="T3" fmla="*/ 0 h 1429"/>
                <a:gd name="T4" fmla="*/ 0 w 1642"/>
                <a:gd name="T5" fmla="*/ 713 h 1429"/>
                <a:gd name="T6" fmla="*/ 411 w 1642"/>
                <a:gd name="T7" fmla="*/ 1429 h 1429"/>
                <a:gd name="T8" fmla="*/ 1233 w 1642"/>
                <a:gd name="T9" fmla="*/ 1429 h 1429"/>
                <a:gd name="T10" fmla="*/ 1642 w 1642"/>
                <a:gd name="T11" fmla="*/ 713 h 1429"/>
                <a:gd name="T12" fmla="*/ 1233 w 1642"/>
                <a:gd name="T13" fmla="*/ 0 h 1429"/>
              </a:gdLst>
              <a:ahLst/>
              <a:cxnLst>
                <a:cxn ang="0">
                  <a:pos x="T0" y="T1"/>
                </a:cxn>
                <a:cxn ang="0">
                  <a:pos x="T2" y="T3"/>
                </a:cxn>
                <a:cxn ang="0">
                  <a:pos x="T4" y="T5"/>
                </a:cxn>
                <a:cxn ang="0">
                  <a:pos x="T6" y="T7"/>
                </a:cxn>
                <a:cxn ang="0">
                  <a:pos x="T8" y="T9"/>
                </a:cxn>
                <a:cxn ang="0">
                  <a:pos x="T10" y="T11"/>
                </a:cxn>
                <a:cxn ang="0">
                  <a:pos x="T12" y="T13"/>
                </a:cxn>
              </a:cxnLst>
              <a:rect l="0" t="0" r="r" b="b"/>
              <a:pathLst>
                <a:path w="1642" h="1429">
                  <a:moveTo>
                    <a:pt x="1233" y="0"/>
                  </a:moveTo>
                  <a:lnTo>
                    <a:pt x="411" y="0"/>
                  </a:lnTo>
                  <a:lnTo>
                    <a:pt x="0" y="713"/>
                  </a:lnTo>
                  <a:lnTo>
                    <a:pt x="411" y="1429"/>
                  </a:lnTo>
                  <a:lnTo>
                    <a:pt x="1233" y="1429"/>
                  </a:lnTo>
                  <a:lnTo>
                    <a:pt x="1642" y="713"/>
                  </a:lnTo>
                  <a:lnTo>
                    <a:pt x="123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23" name="Freeform 49"/>
            <p:cNvSpPr>
              <a:spLocks noEditPoints="1"/>
            </p:cNvSpPr>
            <p:nvPr/>
          </p:nvSpPr>
          <p:spPr bwMode="auto">
            <a:xfrm>
              <a:off x="3698899" y="3739802"/>
              <a:ext cx="739013" cy="774983"/>
            </a:xfrm>
            <a:custGeom>
              <a:avLst/>
              <a:gdLst>
                <a:gd name="T0" fmla="*/ 128 w 169"/>
                <a:gd name="T1" fmla="*/ 18 h 177"/>
                <a:gd name="T2" fmla="*/ 150 w 169"/>
                <a:gd name="T3" fmla="*/ 1 h 177"/>
                <a:gd name="T4" fmla="*/ 144 w 169"/>
                <a:gd name="T5" fmla="*/ 28 h 177"/>
                <a:gd name="T6" fmla="*/ 107 w 169"/>
                <a:gd name="T7" fmla="*/ 77 h 177"/>
                <a:gd name="T8" fmla="*/ 127 w 169"/>
                <a:gd name="T9" fmla="*/ 18 h 177"/>
                <a:gd name="T10" fmla="*/ 88 w 169"/>
                <a:gd name="T11" fmla="*/ 91 h 177"/>
                <a:gd name="T12" fmla="*/ 107 w 169"/>
                <a:gd name="T13" fmla="*/ 77 h 177"/>
                <a:gd name="T14" fmla="*/ 150 w 169"/>
                <a:gd name="T15" fmla="*/ 148 h 177"/>
                <a:gd name="T16" fmla="*/ 153 w 169"/>
                <a:gd name="T17" fmla="*/ 176 h 177"/>
                <a:gd name="T18" fmla="*/ 133 w 169"/>
                <a:gd name="T19" fmla="*/ 157 h 177"/>
                <a:gd name="T20" fmla="*/ 110 w 169"/>
                <a:gd name="T21" fmla="*/ 101 h 177"/>
                <a:gd name="T22" fmla="*/ 151 w 169"/>
                <a:gd name="T23" fmla="*/ 147 h 177"/>
                <a:gd name="T24" fmla="*/ 146 w 169"/>
                <a:gd name="T25" fmla="*/ 130 h 177"/>
                <a:gd name="T26" fmla="*/ 138 w 169"/>
                <a:gd name="T27" fmla="*/ 130 h 177"/>
                <a:gd name="T28" fmla="*/ 129 w 169"/>
                <a:gd name="T29" fmla="*/ 135 h 177"/>
                <a:gd name="T30" fmla="*/ 129 w 169"/>
                <a:gd name="T31" fmla="*/ 125 h 177"/>
                <a:gd name="T32" fmla="*/ 129 w 169"/>
                <a:gd name="T33" fmla="*/ 135 h 177"/>
                <a:gd name="T34" fmla="*/ 121 w 169"/>
                <a:gd name="T35" fmla="*/ 130 h 177"/>
                <a:gd name="T36" fmla="*/ 112 w 169"/>
                <a:gd name="T37" fmla="*/ 130 h 177"/>
                <a:gd name="T38" fmla="*/ 27 w 169"/>
                <a:gd name="T39" fmla="*/ 103 h 177"/>
                <a:gd name="T40" fmla="*/ 88 w 169"/>
                <a:gd name="T41" fmla="*/ 91 h 177"/>
                <a:gd name="T42" fmla="*/ 28 w 169"/>
                <a:gd name="T43" fmla="*/ 84 h 177"/>
                <a:gd name="T44" fmla="*/ 1 w 169"/>
                <a:gd name="T45" fmla="*/ 91 h 177"/>
                <a:gd name="T46" fmla="*/ 27 w 169"/>
                <a:gd name="T47" fmla="*/ 102 h 177"/>
                <a:gd name="T48" fmla="*/ 60 w 169"/>
                <a:gd name="T49" fmla="*/ 101 h 177"/>
                <a:gd name="T50" fmla="*/ 60 w 169"/>
                <a:gd name="T51" fmla="*/ 84 h 177"/>
                <a:gd name="T52" fmla="*/ 49 w 169"/>
                <a:gd name="T53" fmla="*/ 76 h 177"/>
                <a:gd name="T54" fmla="*/ 60 w 169"/>
                <a:gd name="T55" fmla="*/ 101 h 177"/>
                <a:gd name="T56" fmla="*/ 52 w 169"/>
                <a:gd name="T57" fmla="*/ 109 h 177"/>
                <a:gd name="T58" fmla="*/ 61 w 169"/>
                <a:gd name="T59" fmla="*/ 109 h 177"/>
                <a:gd name="T60" fmla="*/ 111 w 169"/>
                <a:gd name="T61" fmla="*/ 26 h 177"/>
                <a:gd name="T62" fmla="*/ 118 w 169"/>
                <a:gd name="T63" fmla="*/ 53 h 177"/>
                <a:gd name="T64" fmla="*/ 111 w 169"/>
                <a:gd name="T65" fmla="*/ 26 h 177"/>
                <a:gd name="T66" fmla="*/ 120 w 169"/>
                <a:gd name="T67" fmla="*/ 61 h 177"/>
                <a:gd name="T68" fmla="*/ 111 w 169"/>
                <a:gd name="T69" fmla="*/ 61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9" h="177">
                  <a:moveTo>
                    <a:pt x="127" y="18"/>
                  </a:moveTo>
                  <a:cubicBezTo>
                    <a:pt x="127" y="18"/>
                    <a:pt x="128" y="18"/>
                    <a:pt x="128" y="18"/>
                  </a:cubicBezTo>
                  <a:cubicBezTo>
                    <a:pt x="149" y="0"/>
                    <a:pt x="149" y="0"/>
                    <a:pt x="149" y="0"/>
                  </a:cubicBezTo>
                  <a:cubicBezTo>
                    <a:pt x="150" y="0"/>
                    <a:pt x="151" y="1"/>
                    <a:pt x="150" y="1"/>
                  </a:cubicBezTo>
                  <a:cubicBezTo>
                    <a:pt x="144" y="28"/>
                    <a:pt x="144" y="28"/>
                    <a:pt x="144" y="28"/>
                  </a:cubicBezTo>
                  <a:cubicBezTo>
                    <a:pt x="143" y="28"/>
                    <a:pt x="144" y="28"/>
                    <a:pt x="144" y="28"/>
                  </a:cubicBezTo>
                  <a:cubicBezTo>
                    <a:pt x="159" y="43"/>
                    <a:pt x="161" y="66"/>
                    <a:pt x="149" y="83"/>
                  </a:cubicBezTo>
                  <a:cubicBezTo>
                    <a:pt x="137" y="74"/>
                    <a:pt x="121" y="71"/>
                    <a:pt x="107" y="77"/>
                  </a:cubicBezTo>
                  <a:cubicBezTo>
                    <a:pt x="101" y="63"/>
                    <a:pt x="88" y="54"/>
                    <a:pt x="73" y="52"/>
                  </a:cubicBezTo>
                  <a:cubicBezTo>
                    <a:pt x="77" y="26"/>
                    <a:pt x="103" y="11"/>
                    <a:pt x="127" y="18"/>
                  </a:cubicBezTo>
                  <a:close/>
                  <a:moveTo>
                    <a:pt x="107" y="77"/>
                  </a:moveTo>
                  <a:cubicBezTo>
                    <a:pt x="99" y="80"/>
                    <a:pt x="93" y="85"/>
                    <a:pt x="88" y="91"/>
                  </a:cubicBezTo>
                  <a:cubicBezTo>
                    <a:pt x="94" y="96"/>
                    <a:pt x="102" y="100"/>
                    <a:pt x="110" y="100"/>
                  </a:cubicBezTo>
                  <a:cubicBezTo>
                    <a:pt x="111" y="92"/>
                    <a:pt x="110" y="84"/>
                    <a:pt x="107" y="77"/>
                  </a:cubicBezTo>
                  <a:close/>
                  <a:moveTo>
                    <a:pt x="151" y="147"/>
                  </a:moveTo>
                  <a:cubicBezTo>
                    <a:pt x="150" y="147"/>
                    <a:pt x="150" y="148"/>
                    <a:pt x="150" y="148"/>
                  </a:cubicBezTo>
                  <a:cubicBezTo>
                    <a:pt x="155" y="175"/>
                    <a:pt x="155" y="175"/>
                    <a:pt x="155" y="175"/>
                  </a:cubicBezTo>
                  <a:cubicBezTo>
                    <a:pt x="155" y="176"/>
                    <a:pt x="154" y="177"/>
                    <a:pt x="153" y="176"/>
                  </a:cubicBezTo>
                  <a:cubicBezTo>
                    <a:pt x="134" y="157"/>
                    <a:pt x="134" y="157"/>
                    <a:pt x="134" y="157"/>
                  </a:cubicBezTo>
                  <a:cubicBezTo>
                    <a:pt x="134" y="157"/>
                    <a:pt x="134" y="157"/>
                    <a:pt x="133" y="157"/>
                  </a:cubicBezTo>
                  <a:cubicBezTo>
                    <a:pt x="113" y="162"/>
                    <a:pt x="92" y="152"/>
                    <a:pt x="84" y="133"/>
                  </a:cubicBezTo>
                  <a:cubicBezTo>
                    <a:pt x="98" y="128"/>
                    <a:pt x="108" y="115"/>
                    <a:pt x="110" y="101"/>
                  </a:cubicBezTo>
                  <a:cubicBezTo>
                    <a:pt x="125" y="102"/>
                    <a:pt x="140" y="96"/>
                    <a:pt x="149" y="83"/>
                  </a:cubicBezTo>
                  <a:cubicBezTo>
                    <a:pt x="169" y="100"/>
                    <a:pt x="169" y="130"/>
                    <a:pt x="151" y="147"/>
                  </a:cubicBezTo>
                  <a:close/>
                  <a:moveTo>
                    <a:pt x="142" y="134"/>
                  </a:moveTo>
                  <a:cubicBezTo>
                    <a:pt x="145" y="134"/>
                    <a:pt x="146" y="133"/>
                    <a:pt x="146" y="130"/>
                  </a:cubicBezTo>
                  <a:cubicBezTo>
                    <a:pt x="146" y="127"/>
                    <a:pt x="145" y="125"/>
                    <a:pt x="142" y="125"/>
                  </a:cubicBezTo>
                  <a:cubicBezTo>
                    <a:pt x="140" y="125"/>
                    <a:pt x="138" y="127"/>
                    <a:pt x="138" y="130"/>
                  </a:cubicBezTo>
                  <a:cubicBezTo>
                    <a:pt x="138" y="132"/>
                    <a:pt x="139" y="134"/>
                    <a:pt x="142" y="134"/>
                  </a:cubicBezTo>
                  <a:close/>
                  <a:moveTo>
                    <a:pt x="129" y="135"/>
                  </a:moveTo>
                  <a:cubicBezTo>
                    <a:pt x="132" y="135"/>
                    <a:pt x="134" y="133"/>
                    <a:pt x="134" y="130"/>
                  </a:cubicBezTo>
                  <a:cubicBezTo>
                    <a:pt x="134" y="127"/>
                    <a:pt x="132" y="125"/>
                    <a:pt x="129" y="125"/>
                  </a:cubicBezTo>
                  <a:cubicBezTo>
                    <a:pt x="127" y="125"/>
                    <a:pt x="125" y="127"/>
                    <a:pt x="125" y="130"/>
                  </a:cubicBezTo>
                  <a:cubicBezTo>
                    <a:pt x="125" y="133"/>
                    <a:pt x="127" y="135"/>
                    <a:pt x="129" y="135"/>
                  </a:cubicBezTo>
                  <a:close/>
                  <a:moveTo>
                    <a:pt x="117" y="135"/>
                  </a:moveTo>
                  <a:cubicBezTo>
                    <a:pt x="120" y="135"/>
                    <a:pt x="121" y="133"/>
                    <a:pt x="121" y="130"/>
                  </a:cubicBezTo>
                  <a:cubicBezTo>
                    <a:pt x="121" y="127"/>
                    <a:pt x="119" y="126"/>
                    <a:pt x="117" y="126"/>
                  </a:cubicBezTo>
                  <a:cubicBezTo>
                    <a:pt x="114" y="126"/>
                    <a:pt x="112" y="127"/>
                    <a:pt x="112" y="130"/>
                  </a:cubicBezTo>
                  <a:cubicBezTo>
                    <a:pt x="112" y="133"/>
                    <a:pt x="114" y="135"/>
                    <a:pt x="117" y="135"/>
                  </a:cubicBezTo>
                  <a:close/>
                  <a:moveTo>
                    <a:pt x="27" y="103"/>
                  </a:moveTo>
                  <a:cubicBezTo>
                    <a:pt x="33" y="128"/>
                    <a:pt x="59" y="143"/>
                    <a:pt x="83" y="133"/>
                  </a:cubicBezTo>
                  <a:cubicBezTo>
                    <a:pt x="77" y="120"/>
                    <a:pt x="79" y="104"/>
                    <a:pt x="88" y="91"/>
                  </a:cubicBezTo>
                  <a:cubicBezTo>
                    <a:pt x="76" y="82"/>
                    <a:pt x="70" y="67"/>
                    <a:pt x="72" y="52"/>
                  </a:cubicBezTo>
                  <a:cubicBezTo>
                    <a:pt x="52" y="50"/>
                    <a:pt x="33" y="63"/>
                    <a:pt x="28" y="84"/>
                  </a:cubicBezTo>
                  <a:cubicBezTo>
                    <a:pt x="27" y="84"/>
                    <a:pt x="27" y="84"/>
                    <a:pt x="27" y="84"/>
                  </a:cubicBezTo>
                  <a:cubicBezTo>
                    <a:pt x="1" y="91"/>
                    <a:pt x="1" y="91"/>
                    <a:pt x="1" y="91"/>
                  </a:cubicBezTo>
                  <a:cubicBezTo>
                    <a:pt x="0" y="92"/>
                    <a:pt x="0" y="93"/>
                    <a:pt x="1" y="93"/>
                  </a:cubicBezTo>
                  <a:cubicBezTo>
                    <a:pt x="27" y="102"/>
                    <a:pt x="27" y="102"/>
                    <a:pt x="27" y="102"/>
                  </a:cubicBezTo>
                  <a:cubicBezTo>
                    <a:pt x="27" y="103"/>
                    <a:pt x="27" y="103"/>
                    <a:pt x="27" y="103"/>
                  </a:cubicBezTo>
                  <a:close/>
                  <a:moveTo>
                    <a:pt x="60" y="101"/>
                  </a:moveTo>
                  <a:cubicBezTo>
                    <a:pt x="53" y="101"/>
                    <a:pt x="53" y="101"/>
                    <a:pt x="53" y="101"/>
                  </a:cubicBezTo>
                  <a:cubicBezTo>
                    <a:pt x="53" y="91"/>
                    <a:pt x="60" y="89"/>
                    <a:pt x="60" y="84"/>
                  </a:cubicBezTo>
                  <a:cubicBezTo>
                    <a:pt x="60" y="79"/>
                    <a:pt x="53" y="79"/>
                    <a:pt x="50" y="81"/>
                  </a:cubicBezTo>
                  <a:cubicBezTo>
                    <a:pt x="49" y="76"/>
                    <a:pt x="49" y="76"/>
                    <a:pt x="49" y="76"/>
                  </a:cubicBezTo>
                  <a:cubicBezTo>
                    <a:pt x="55" y="72"/>
                    <a:pt x="67" y="73"/>
                    <a:pt x="67" y="83"/>
                  </a:cubicBezTo>
                  <a:cubicBezTo>
                    <a:pt x="67" y="91"/>
                    <a:pt x="60" y="91"/>
                    <a:pt x="60" y="101"/>
                  </a:cubicBezTo>
                  <a:close/>
                  <a:moveTo>
                    <a:pt x="56" y="114"/>
                  </a:moveTo>
                  <a:cubicBezTo>
                    <a:pt x="54" y="114"/>
                    <a:pt x="52" y="112"/>
                    <a:pt x="52" y="109"/>
                  </a:cubicBezTo>
                  <a:cubicBezTo>
                    <a:pt x="52" y="106"/>
                    <a:pt x="54" y="104"/>
                    <a:pt x="56" y="104"/>
                  </a:cubicBezTo>
                  <a:cubicBezTo>
                    <a:pt x="59" y="104"/>
                    <a:pt x="61" y="106"/>
                    <a:pt x="61" y="109"/>
                  </a:cubicBezTo>
                  <a:cubicBezTo>
                    <a:pt x="61" y="112"/>
                    <a:pt x="59" y="114"/>
                    <a:pt x="56" y="114"/>
                  </a:cubicBezTo>
                  <a:close/>
                  <a:moveTo>
                    <a:pt x="111" y="26"/>
                  </a:moveTo>
                  <a:cubicBezTo>
                    <a:pt x="112" y="53"/>
                    <a:pt x="112" y="53"/>
                    <a:pt x="112" y="53"/>
                  </a:cubicBezTo>
                  <a:cubicBezTo>
                    <a:pt x="118" y="53"/>
                    <a:pt x="118" y="53"/>
                    <a:pt x="118" y="53"/>
                  </a:cubicBezTo>
                  <a:cubicBezTo>
                    <a:pt x="119" y="26"/>
                    <a:pt x="119" y="26"/>
                    <a:pt x="119" y="26"/>
                  </a:cubicBezTo>
                  <a:cubicBezTo>
                    <a:pt x="111" y="26"/>
                    <a:pt x="111" y="26"/>
                    <a:pt x="111" y="26"/>
                  </a:cubicBezTo>
                  <a:close/>
                  <a:moveTo>
                    <a:pt x="115" y="66"/>
                  </a:moveTo>
                  <a:cubicBezTo>
                    <a:pt x="118" y="66"/>
                    <a:pt x="120" y="64"/>
                    <a:pt x="120" y="61"/>
                  </a:cubicBezTo>
                  <a:cubicBezTo>
                    <a:pt x="120" y="59"/>
                    <a:pt x="118" y="57"/>
                    <a:pt x="115" y="57"/>
                  </a:cubicBezTo>
                  <a:cubicBezTo>
                    <a:pt x="113" y="57"/>
                    <a:pt x="111" y="59"/>
                    <a:pt x="111" y="61"/>
                  </a:cubicBezTo>
                  <a:cubicBezTo>
                    <a:pt x="111" y="64"/>
                    <a:pt x="113" y="66"/>
                    <a:pt x="115" y="66"/>
                  </a:cubicBez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24" name="Freeform 50"/>
            <p:cNvSpPr/>
            <p:nvPr/>
          </p:nvSpPr>
          <p:spPr bwMode="auto">
            <a:xfrm>
              <a:off x="3204938" y="3190299"/>
              <a:ext cx="3741079" cy="1879857"/>
            </a:xfrm>
            <a:custGeom>
              <a:avLst/>
              <a:gdLst>
                <a:gd name="T0" fmla="*/ 474 w 1203"/>
                <a:gd name="T1" fmla="*/ 585 h 602"/>
                <a:gd name="T2" fmla="*/ 445 w 1203"/>
                <a:gd name="T3" fmla="*/ 602 h 602"/>
                <a:gd name="T4" fmla="*/ 136 w 1203"/>
                <a:gd name="T5" fmla="*/ 602 h 602"/>
                <a:gd name="T6" fmla="*/ 107 w 1203"/>
                <a:gd name="T7" fmla="*/ 585 h 602"/>
                <a:gd name="T8" fmla="*/ 6 w 1203"/>
                <a:gd name="T9" fmla="*/ 410 h 602"/>
                <a:gd name="T10" fmla="*/ 6 w 1203"/>
                <a:gd name="T11" fmla="*/ 376 h 602"/>
                <a:gd name="T12" fmla="*/ 6 w 1203"/>
                <a:gd name="T13" fmla="*/ 376 h 602"/>
                <a:gd name="T14" fmla="*/ 65 w 1203"/>
                <a:gd name="T15" fmla="*/ 376 h 602"/>
                <a:gd name="T16" fmla="*/ 146 w 1203"/>
                <a:gd name="T17" fmla="*/ 518 h 602"/>
                <a:gd name="T18" fmla="*/ 175 w 1203"/>
                <a:gd name="T19" fmla="*/ 534 h 602"/>
                <a:gd name="T20" fmla="*/ 406 w 1203"/>
                <a:gd name="T21" fmla="*/ 534 h 602"/>
                <a:gd name="T22" fmla="*/ 436 w 1203"/>
                <a:gd name="T23" fmla="*/ 518 h 602"/>
                <a:gd name="T24" fmla="*/ 725 w 1203"/>
                <a:gd name="T25" fmla="*/ 16 h 602"/>
                <a:gd name="T26" fmla="*/ 754 w 1203"/>
                <a:gd name="T27" fmla="*/ 0 h 602"/>
                <a:gd name="T28" fmla="*/ 1063 w 1203"/>
                <a:gd name="T29" fmla="*/ 0 h 602"/>
                <a:gd name="T30" fmla="*/ 1092 w 1203"/>
                <a:gd name="T31" fmla="*/ 16 h 602"/>
                <a:gd name="T32" fmla="*/ 1193 w 1203"/>
                <a:gd name="T33" fmla="*/ 193 h 602"/>
                <a:gd name="T34" fmla="*/ 1181 w 1203"/>
                <a:gd name="T35" fmla="*/ 239 h 602"/>
                <a:gd name="T36" fmla="*/ 1181 w 1203"/>
                <a:gd name="T37" fmla="*/ 239 h 602"/>
                <a:gd name="T38" fmla="*/ 1135 w 1203"/>
                <a:gd name="T39" fmla="*/ 226 h 602"/>
                <a:gd name="T40" fmla="*/ 1053 w 1203"/>
                <a:gd name="T41" fmla="*/ 84 h 602"/>
                <a:gd name="T42" fmla="*/ 1024 w 1203"/>
                <a:gd name="T43" fmla="*/ 67 h 602"/>
                <a:gd name="T44" fmla="*/ 793 w 1203"/>
                <a:gd name="T45" fmla="*/ 67 h 602"/>
                <a:gd name="T46" fmla="*/ 764 w 1203"/>
                <a:gd name="T47" fmla="*/ 84 h 602"/>
                <a:gd name="T48" fmla="*/ 474 w 1203"/>
                <a:gd name="T49" fmla="*/ 58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03" h="602">
                  <a:moveTo>
                    <a:pt x="474" y="585"/>
                  </a:moveTo>
                  <a:cubicBezTo>
                    <a:pt x="468" y="595"/>
                    <a:pt x="457" y="602"/>
                    <a:pt x="445" y="602"/>
                  </a:cubicBezTo>
                  <a:cubicBezTo>
                    <a:pt x="136" y="602"/>
                    <a:pt x="136" y="602"/>
                    <a:pt x="136" y="602"/>
                  </a:cubicBezTo>
                  <a:cubicBezTo>
                    <a:pt x="125" y="602"/>
                    <a:pt x="113" y="595"/>
                    <a:pt x="107" y="585"/>
                  </a:cubicBezTo>
                  <a:cubicBezTo>
                    <a:pt x="6" y="410"/>
                    <a:pt x="6" y="410"/>
                    <a:pt x="6" y="410"/>
                  </a:cubicBezTo>
                  <a:cubicBezTo>
                    <a:pt x="0" y="399"/>
                    <a:pt x="0" y="387"/>
                    <a:pt x="6" y="376"/>
                  </a:cubicBezTo>
                  <a:cubicBezTo>
                    <a:pt x="6" y="376"/>
                    <a:pt x="6" y="376"/>
                    <a:pt x="6" y="376"/>
                  </a:cubicBezTo>
                  <a:cubicBezTo>
                    <a:pt x="19" y="354"/>
                    <a:pt x="52" y="354"/>
                    <a:pt x="65" y="376"/>
                  </a:cubicBezTo>
                  <a:cubicBezTo>
                    <a:pt x="146" y="518"/>
                    <a:pt x="146" y="518"/>
                    <a:pt x="146" y="518"/>
                  </a:cubicBezTo>
                  <a:cubicBezTo>
                    <a:pt x="152" y="528"/>
                    <a:pt x="163" y="534"/>
                    <a:pt x="175" y="534"/>
                  </a:cubicBezTo>
                  <a:cubicBezTo>
                    <a:pt x="406" y="534"/>
                    <a:pt x="406" y="534"/>
                    <a:pt x="406" y="534"/>
                  </a:cubicBezTo>
                  <a:cubicBezTo>
                    <a:pt x="418" y="534"/>
                    <a:pt x="430" y="528"/>
                    <a:pt x="436" y="518"/>
                  </a:cubicBezTo>
                  <a:cubicBezTo>
                    <a:pt x="553" y="314"/>
                    <a:pt x="598" y="236"/>
                    <a:pt x="725" y="16"/>
                  </a:cubicBezTo>
                  <a:cubicBezTo>
                    <a:pt x="731" y="6"/>
                    <a:pt x="742" y="0"/>
                    <a:pt x="754" y="0"/>
                  </a:cubicBezTo>
                  <a:cubicBezTo>
                    <a:pt x="1063" y="0"/>
                    <a:pt x="1063" y="0"/>
                    <a:pt x="1063" y="0"/>
                  </a:cubicBezTo>
                  <a:cubicBezTo>
                    <a:pt x="1075" y="0"/>
                    <a:pt x="1086" y="6"/>
                    <a:pt x="1092" y="16"/>
                  </a:cubicBezTo>
                  <a:cubicBezTo>
                    <a:pt x="1193" y="193"/>
                    <a:pt x="1193" y="193"/>
                    <a:pt x="1193" y="193"/>
                  </a:cubicBezTo>
                  <a:cubicBezTo>
                    <a:pt x="1203" y="209"/>
                    <a:pt x="1197" y="230"/>
                    <a:pt x="1181" y="239"/>
                  </a:cubicBezTo>
                  <a:cubicBezTo>
                    <a:pt x="1181" y="239"/>
                    <a:pt x="1181" y="239"/>
                    <a:pt x="1181" y="239"/>
                  </a:cubicBezTo>
                  <a:cubicBezTo>
                    <a:pt x="1165" y="248"/>
                    <a:pt x="1144" y="242"/>
                    <a:pt x="1135" y="226"/>
                  </a:cubicBezTo>
                  <a:cubicBezTo>
                    <a:pt x="1053" y="84"/>
                    <a:pt x="1053" y="84"/>
                    <a:pt x="1053" y="84"/>
                  </a:cubicBezTo>
                  <a:cubicBezTo>
                    <a:pt x="1047" y="73"/>
                    <a:pt x="1036" y="67"/>
                    <a:pt x="1024" y="67"/>
                  </a:cubicBezTo>
                  <a:cubicBezTo>
                    <a:pt x="793" y="67"/>
                    <a:pt x="793" y="67"/>
                    <a:pt x="793" y="67"/>
                  </a:cubicBezTo>
                  <a:cubicBezTo>
                    <a:pt x="781" y="67"/>
                    <a:pt x="770" y="73"/>
                    <a:pt x="764" y="84"/>
                  </a:cubicBezTo>
                  <a:cubicBezTo>
                    <a:pt x="764" y="84"/>
                    <a:pt x="589" y="386"/>
                    <a:pt x="474" y="585"/>
                  </a:cubicBezTo>
                  <a:close/>
                </a:path>
              </a:pathLst>
            </a:custGeom>
            <a:solidFill>
              <a:schemeClr val="tx1">
                <a:lumMod val="75000"/>
                <a:lumOff val="25000"/>
              </a:schemeClr>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25" name="Freeform 51"/>
            <p:cNvSpPr/>
            <p:nvPr/>
          </p:nvSpPr>
          <p:spPr bwMode="auto">
            <a:xfrm>
              <a:off x="1236562" y="3286970"/>
              <a:ext cx="1915964" cy="1664385"/>
            </a:xfrm>
            <a:custGeom>
              <a:avLst/>
              <a:gdLst>
                <a:gd name="T0" fmla="*/ 1234 w 1645"/>
                <a:gd name="T1" fmla="*/ 0 h 1429"/>
                <a:gd name="T2" fmla="*/ 411 w 1645"/>
                <a:gd name="T3" fmla="*/ 0 h 1429"/>
                <a:gd name="T4" fmla="*/ 0 w 1645"/>
                <a:gd name="T5" fmla="*/ 713 h 1429"/>
                <a:gd name="T6" fmla="*/ 411 w 1645"/>
                <a:gd name="T7" fmla="*/ 1429 h 1429"/>
                <a:gd name="T8" fmla="*/ 1234 w 1645"/>
                <a:gd name="T9" fmla="*/ 1429 h 1429"/>
                <a:gd name="T10" fmla="*/ 1645 w 1645"/>
                <a:gd name="T11" fmla="*/ 713 h 1429"/>
                <a:gd name="T12" fmla="*/ 1234 w 1645"/>
                <a:gd name="T13" fmla="*/ 0 h 1429"/>
              </a:gdLst>
              <a:ahLst/>
              <a:cxnLst>
                <a:cxn ang="0">
                  <a:pos x="T0" y="T1"/>
                </a:cxn>
                <a:cxn ang="0">
                  <a:pos x="T2" y="T3"/>
                </a:cxn>
                <a:cxn ang="0">
                  <a:pos x="T4" y="T5"/>
                </a:cxn>
                <a:cxn ang="0">
                  <a:pos x="T6" y="T7"/>
                </a:cxn>
                <a:cxn ang="0">
                  <a:pos x="T8" y="T9"/>
                </a:cxn>
                <a:cxn ang="0">
                  <a:pos x="T10" y="T11"/>
                </a:cxn>
                <a:cxn ang="0">
                  <a:pos x="T12" y="T13"/>
                </a:cxn>
              </a:cxnLst>
              <a:rect l="0" t="0" r="r" b="b"/>
              <a:pathLst>
                <a:path w="1645" h="1429">
                  <a:moveTo>
                    <a:pt x="1234" y="0"/>
                  </a:moveTo>
                  <a:lnTo>
                    <a:pt x="411" y="0"/>
                  </a:lnTo>
                  <a:lnTo>
                    <a:pt x="0" y="713"/>
                  </a:lnTo>
                  <a:lnTo>
                    <a:pt x="411" y="1429"/>
                  </a:lnTo>
                  <a:lnTo>
                    <a:pt x="1234" y="1429"/>
                  </a:lnTo>
                  <a:lnTo>
                    <a:pt x="1645" y="713"/>
                  </a:lnTo>
                  <a:lnTo>
                    <a:pt x="123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26" name="Freeform 52"/>
            <p:cNvSpPr>
              <a:spLocks noEditPoints="1"/>
            </p:cNvSpPr>
            <p:nvPr/>
          </p:nvSpPr>
          <p:spPr bwMode="auto">
            <a:xfrm>
              <a:off x="1858642" y="3745624"/>
              <a:ext cx="653994" cy="758633"/>
            </a:xfrm>
            <a:custGeom>
              <a:avLst/>
              <a:gdLst>
                <a:gd name="T0" fmla="*/ 103 w 150"/>
                <a:gd name="T1" fmla="*/ 104 h 173"/>
                <a:gd name="T2" fmla="*/ 137 w 150"/>
                <a:gd name="T3" fmla="*/ 51 h 173"/>
                <a:gd name="T4" fmla="*/ 121 w 150"/>
                <a:gd name="T5" fmla="*/ 48 h 173"/>
                <a:gd name="T6" fmla="*/ 87 w 150"/>
                <a:gd name="T7" fmla="*/ 18 h 173"/>
                <a:gd name="T8" fmla="*/ 62 w 150"/>
                <a:gd name="T9" fmla="*/ 31 h 173"/>
                <a:gd name="T10" fmla="*/ 22 w 150"/>
                <a:gd name="T11" fmla="*/ 42 h 173"/>
                <a:gd name="T12" fmla="*/ 18 w 150"/>
                <a:gd name="T13" fmla="*/ 57 h 173"/>
                <a:gd name="T14" fmla="*/ 146 w 150"/>
                <a:gd name="T15" fmla="*/ 101 h 173"/>
                <a:gd name="T16" fmla="*/ 137 w 150"/>
                <a:gd name="T17" fmla="*/ 51 h 173"/>
                <a:gd name="T18" fmla="*/ 74 w 150"/>
                <a:gd name="T19" fmla="*/ 166 h 173"/>
                <a:gd name="T20" fmla="*/ 149 w 150"/>
                <a:gd name="T21" fmla="*/ 43 h 173"/>
                <a:gd name="T22" fmla="*/ 140 w 150"/>
                <a:gd name="T23" fmla="*/ 52 h 173"/>
                <a:gd name="T24" fmla="*/ 134 w 150"/>
                <a:gd name="T25" fmla="*/ 30 h 173"/>
                <a:gd name="T26" fmla="*/ 1 w 150"/>
                <a:gd name="T27" fmla="*/ 44 h 173"/>
                <a:gd name="T28" fmla="*/ 22 w 150"/>
                <a:gd name="T29" fmla="*/ 36 h 173"/>
                <a:gd name="T30" fmla="*/ 7 w 150"/>
                <a:gd name="T31" fmla="*/ 52 h 173"/>
                <a:gd name="T32" fmla="*/ 52 w 150"/>
                <a:gd name="T33" fmla="*/ 0 h 173"/>
                <a:gd name="T34" fmla="*/ 99 w 150"/>
                <a:gd name="T35" fmla="*/ 14 h 173"/>
                <a:gd name="T36" fmla="*/ 50 w 150"/>
                <a:gd name="T37" fmla="*/ 14 h 173"/>
                <a:gd name="T38" fmla="*/ 65 w 150"/>
                <a:gd name="T39" fmla="*/ 100 h 173"/>
                <a:gd name="T40" fmla="*/ 75 w 150"/>
                <a:gd name="T41" fmla="*/ 92 h 173"/>
                <a:gd name="T42" fmla="*/ 22 w 150"/>
                <a:gd name="T43" fmla="*/ 91 h 173"/>
                <a:gd name="T44" fmla="*/ 21 w 150"/>
                <a:gd name="T45" fmla="*/ 101 h 173"/>
                <a:gd name="T46" fmla="*/ 25 w 150"/>
                <a:gd name="T47" fmla="*/ 119 h 173"/>
                <a:gd name="T48" fmla="*/ 29 w 150"/>
                <a:gd name="T49" fmla="*/ 128 h 173"/>
                <a:gd name="T50" fmla="*/ 40 w 150"/>
                <a:gd name="T51" fmla="*/ 142 h 173"/>
                <a:gd name="T52" fmla="*/ 48 w 150"/>
                <a:gd name="T53" fmla="*/ 147 h 173"/>
                <a:gd name="T54" fmla="*/ 65 w 150"/>
                <a:gd name="T55" fmla="*/ 153 h 173"/>
                <a:gd name="T56" fmla="*/ 75 w 150"/>
                <a:gd name="T57" fmla="*/ 154 h 173"/>
                <a:gd name="T58" fmla="*/ 93 w 150"/>
                <a:gd name="T59" fmla="*/ 151 h 173"/>
                <a:gd name="T60" fmla="*/ 102 w 150"/>
                <a:gd name="T61" fmla="*/ 147 h 173"/>
                <a:gd name="T62" fmla="*/ 116 w 150"/>
                <a:gd name="T63" fmla="*/ 135 h 173"/>
                <a:gd name="T64" fmla="*/ 121 w 150"/>
                <a:gd name="T65" fmla="*/ 127 h 173"/>
                <a:gd name="T66" fmla="*/ 127 w 150"/>
                <a:gd name="T67" fmla="*/ 110 h 173"/>
                <a:gd name="T68" fmla="*/ 128 w 150"/>
                <a:gd name="T69" fmla="*/ 100 h 173"/>
                <a:gd name="T70" fmla="*/ 125 w 150"/>
                <a:gd name="T71" fmla="*/ 82 h 173"/>
                <a:gd name="T72" fmla="*/ 121 w 150"/>
                <a:gd name="T73" fmla="*/ 74 h 173"/>
                <a:gd name="T74" fmla="*/ 109 w 150"/>
                <a:gd name="T75" fmla="*/ 60 h 173"/>
                <a:gd name="T76" fmla="*/ 101 w 150"/>
                <a:gd name="T77" fmla="*/ 54 h 173"/>
                <a:gd name="T78" fmla="*/ 84 w 150"/>
                <a:gd name="T79" fmla="*/ 48 h 173"/>
                <a:gd name="T80" fmla="*/ 74 w 150"/>
                <a:gd name="T81" fmla="*/ 47 h 173"/>
                <a:gd name="T82" fmla="*/ 56 w 150"/>
                <a:gd name="T83" fmla="*/ 51 h 173"/>
                <a:gd name="T84" fmla="*/ 48 w 150"/>
                <a:gd name="T85" fmla="*/ 55 h 173"/>
                <a:gd name="T86" fmla="*/ 34 w 150"/>
                <a:gd name="T87" fmla="*/ 66 h 173"/>
                <a:gd name="T88" fmla="*/ 28 w 150"/>
                <a:gd name="T89" fmla="*/ 74 h 173"/>
                <a:gd name="T90" fmla="*/ 41 w 150"/>
                <a:gd name="T91" fmla="*/ 98 h 173"/>
                <a:gd name="T92" fmla="*/ 78 w 150"/>
                <a:gd name="T93" fmla="*/ 67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0" h="173">
                  <a:moveTo>
                    <a:pt x="46" y="99"/>
                  </a:moveTo>
                  <a:cubicBezTo>
                    <a:pt x="48" y="83"/>
                    <a:pt x="62" y="71"/>
                    <a:pt x="77" y="73"/>
                  </a:cubicBezTo>
                  <a:cubicBezTo>
                    <a:pt x="93" y="74"/>
                    <a:pt x="105" y="88"/>
                    <a:pt x="103" y="104"/>
                  </a:cubicBezTo>
                  <a:cubicBezTo>
                    <a:pt x="102" y="119"/>
                    <a:pt x="88" y="131"/>
                    <a:pt x="72" y="130"/>
                  </a:cubicBezTo>
                  <a:cubicBezTo>
                    <a:pt x="57" y="128"/>
                    <a:pt x="45" y="114"/>
                    <a:pt x="46" y="99"/>
                  </a:cubicBezTo>
                  <a:close/>
                  <a:moveTo>
                    <a:pt x="137" y="51"/>
                  </a:moveTo>
                  <a:cubicBezTo>
                    <a:pt x="128" y="42"/>
                    <a:pt x="128" y="42"/>
                    <a:pt x="128" y="42"/>
                  </a:cubicBezTo>
                  <a:cubicBezTo>
                    <a:pt x="128" y="42"/>
                    <a:pt x="128" y="42"/>
                    <a:pt x="128" y="42"/>
                  </a:cubicBezTo>
                  <a:cubicBezTo>
                    <a:pt x="121" y="48"/>
                    <a:pt x="121" y="48"/>
                    <a:pt x="121" y="48"/>
                  </a:cubicBezTo>
                  <a:cubicBezTo>
                    <a:pt x="112" y="39"/>
                    <a:pt x="101" y="34"/>
                    <a:pt x="88" y="31"/>
                  </a:cubicBezTo>
                  <a:cubicBezTo>
                    <a:pt x="88" y="19"/>
                    <a:pt x="88" y="19"/>
                    <a:pt x="88" y="19"/>
                  </a:cubicBezTo>
                  <a:cubicBezTo>
                    <a:pt x="88" y="18"/>
                    <a:pt x="88" y="18"/>
                    <a:pt x="87" y="18"/>
                  </a:cubicBezTo>
                  <a:cubicBezTo>
                    <a:pt x="63" y="18"/>
                    <a:pt x="63" y="18"/>
                    <a:pt x="63" y="18"/>
                  </a:cubicBezTo>
                  <a:cubicBezTo>
                    <a:pt x="62" y="18"/>
                    <a:pt x="62" y="18"/>
                    <a:pt x="62" y="19"/>
                  </a:cubicBezTo>
                  <a:cubicBezTo>
                    <a:pt x="62" y="31"/>
                    <a:pt x="62" y="31"/>
                    <a:pt x="62" y="31"/>
                  </a:cubicBezTo>
                  <a:cubicBezTo>
                    <a:pt x="49" y="33"/>
                    <a:pt x="37" y="39"/>
                    <a:pt x="28" y="47"/>
                  </a:cubicBezTo>
                  <a:cubicBezTo>
                    <a:pt x="22" y="42"/>
                    <a:pt x="22" y="42"/>
                    <a:pt x="22" y="42"/>
                  </a:cubicBezTo>
                  <a:cubicBezTo>
                    <a:pt x="22" y="42"/>
                    <a:pt x="22" y="42"/>
                    <a:pt x="22" y="42"/>
                  </a:cubicBezTo>
                  <a:cubicBezTo>
                    <a:pt x="13" y="51"/>
                    <a:pt x="13" y="51"/>
                    <a:pt x="13" y="51"/>
                  </a:cubicBezTo>
                  <a:cubicBezTo>
                    <a:pt x="13" y="52"/>
                    <a:pt x="13" y="52"/>
                    <a:pt x="13" y="52"/>
                  </a:cubicBezTo>
                  <a:cubicBezTo>
                    <a:pt x="18" y="57"/>
                    <a:pt x="18" y="57"/>
                    <a:pt x="18" y="57"/>
                  </a:cubicBezTo>
                  <a:cubicBezTo>
                    <a:pt x="8" y="69"/>
                    <a:pt x="3" y="84"/>
                    <a:pt x="3" y="101"/>
                  </a:cubicBezTo>
                  <a:cubicBezTo>
                    <a:pt x="3" y="141"/>
                    <a:pt x="35" y="173"/>
                    <a:pt x="74" y="173"/>
                  </a:cubicBezTo>
                  <a:cubicBezTo>
                    <a:pt x="114" y="173"/>
                    <a:pt x="146" y="141"/>
                    <a:pt x="146" y="101"/>
                  </a:cubicBezTo>
                  <a:cubicBezTo>
                    <a:pt x="146" y="85"/>
                    <a:pt x="140" y="69"/>
                    <a:pt x="131" y="57"/>
                  </a:cubicBezTo>
                  <a:cubicBezTo>
                    <a:pt x="137" y="51"/>
                    <a:pt x="137" y="51"/>
                    <a:pt x="137" y="51"/>
                  </a:cubicBezTo>
                  <a:cubicBezTo>
                    <a:pt x="137" y="51"/>
                    <a:pt x="137" y="51"/>
                    <a:pt x="137" y="51"/>
                  </a:cubicBezTo>
                  <a:close/>
                  <a:moveTo>
                    <a:pt x="74" y="36"/>
                  </a:moveTo>
                  <a:cubicBezTo>
                    <a:pt x="38" y="36"/>
                    <a:pt x="9" y="65"/>
                    <a:pt x="9" y="101"/>
                  </a:cubicBezTo>
                  <a:cubicBezTo>
                    <a:pt x="9" y="137"/>
                    <a:pt x="38" y="166"/>
                    <a:pt x="74" y="166"/>
                  </a:cubicBezTo>
                  <a:cubicBezTo>
                    <a:pt x="110" y="166"/>
                    <a:pt x="139" y="137"/>
                    <a:pt x="139" y="101"/>
                  </a:cubicBezTo>
                  <a:cubicBezTo>
                    <a:pt x="139" y="65"/>
                    <a:pt x="110" y="36"/>
                    <a:pt x="74" y="36"/>
                  </a:cubicBezTo>
                  <a:close/>
                  <a:moveTo>
                    <a:pt x="149" y="43"/>
                  </a:moveTo>
                  <a:cubicBezTo>
                    <a:pt x="150" y="44"/>
                    <a:pt x="150" y="45"/>
                    <a:pt x="149" y="46"/>
                  </a:cubicBezTo>
                  <a:cubicBezTo>
                    <a:pt x="143" y="52"/>
                    <a:pt x="143" y="52"/>
                    <a:pt x="143" y="52"/>
                  </a:cubicBezTo>
                  <a:cubicBezTo>
                    <a:pt x="142" y="53"/>
                    <a:pt x="141" y="53"/>
                    <a:pt x="140" y="52"/>
                  </a:cubicBezTo>
                  <a:cubicBezTo>
                    <a:pt x="128" y="39"/>
                    <a:pt x="128" y="39"/>
                    <a:pt x="128" y="39"/>
                  </a:cubicBezTo>
                  <a:cubicBezTo>
                    <a:pt x="127" y="38"/>
                    <a:pt x="127" y="37"/>
                    <a:pt x="128" y="36"/>
                  </a:cubicBezTo>
                  <a:cubicBezTo>
                    <a:pt x="134" y="30"/>
                    <a:pt x="134" y="30"/>
                    <a:pt x="134" y="30"/>
                  </a:cubicBezTo>
                  <a:cubicBezTo>
                    <a:pt x="135" y="29"/>
                    <a:pt x="136" y="29"/>
                    <a:pt x="137" y="30"/>
                  </a:cubicBezTo>
                  <a:cubicBezTo>
                    <a:pt x="149" y="43"/>
                    <a:pt x="149" y="43"/>
                    <a:pt x="149" y="43"/>
                  </a:cubicBezTo>
                  <a:close/>
                  <a:moveTo>
                    <a:pt x="1" y="44"/>
                  </a:moveTo>
                  <a:cubicBezTo>
                    <a:pt x="13" y="31"/>
                    <a:pt x="13" y="31"/>
                    <a:pt x="13" y="31"/>
                  </a:cubicBezTo>
                  <a:cubicBezTo>
                    <a:pt x="14" y="30"/>
                    <a:pt x="15" y="30"/>
                    <a:pt x="16" y="31"/>
                  </a:cubicBezTo>
                  <a:cubicBezTo>
                    <a:pt x="22" y="36"/>
                    <a:pt x="22" y="36"/>
                    <a:pt x="22" y="36"/>
                  </a:cubicBezTo>
                  <a:cubicBezTo>
                    <a:pt x="23" y="37"/>
                    <a:pt x="23" y="38"/>
                    <a:pt x="22" y="39"/>
                  </a:cubicBezTo>
                  <a:cubicBezTo>
                    <a:pt x="10" y="52"/>
                    <a:pt x="10" y="52"/>
                    <a:pt x="10" y="52"/>
                  </a:cubicBezTo>
                  <a:cubicBezTo>
                    <a:pt x="10" y="53"/>
                    <a:pt x="8" y="53"/>
                    <a:pt x="7" y="52"/>
                  </a:cubicBezTo>
                  <a:cubicBezTo>
                    <a:pt x="1" y="46"/>
                    <a:pt x="1" y="46"/>
                    <a:pt x="1" y="46"/>
                  </a:cubicBezTo>
                  <a:cubicBezTo>
                    <a:pt x="0" y="46"/>
                    <a:pt x="0" y="44"/>
                    <a:pt x="1" y="44"/>
                  </a:cubicBezTo>
                  <a:close/>
                  <a:moveTo>
                    <a:pt x="52" y="0"/>
                  </a:moveTo>
                  <a:cubicBezTo>
                    <a:pt x="97" y="0"/>
                    <a:pt x="97" y="0"/>
                    <a:pt x="97" y="0"/>
                  </a:cubicBezTo>
                  <a:cubicBezTo>
                    <a:pt x="99" y="0"/>
                    <a:pt x="99" y="0"/>
                    <a:pt x="99" y="2"/>
                  </a:cubicBezTo>
                  <a:cubicBezTo>
                    <a:pt x="99" y="14"/>
                    <a:pt x="99" y="14"/>
                    <a:pt x="99" y="14"/>
                  </a:cubicBezTo>
                  <a:cubicBezTo>
                    <a:pt x="99" y="15"/>
                    <a:pt x="99" y="16"/>
                    <a:pt x="97" y="16"/>
                  </a:cubicBezTo>
                  <a:cubicBezTo>
                    <a:pt x="52" y="16"/>
                    <a:pt x="52" y="16"/>
                    <a:pt x="52" y="16"/>
                  </a:cubicBezTo>
                  <a:cubicBezTo>
                    <a:pt x="51" y="16"/>
                    <a:pt x="50" y="15"/>
                    <a:pt x="50" y="14"/>
                  </a:cubicBezTo>
                  <a:cubicBezTo>
                    <a:pt x="50" y="2"/>
                    <a:pt x="50" y="2"/>
                    <a:pt x="50" y="2"/>
                  </a:cubicBezTo>
                  <a:cubicBezTo>
                    <a:pt x="50" y="0"/>
                    <a:pt x="51" y="0"/>
                    <a:pt x="52" y="0"/>
                  </a:cubicBezTo>
                  <a:close/>
                  <a:moveTo>
                    <a:pt x="65" y="100"/>
                  </a:moveTo>
                  <a:cubicBezTo>
                    <a:pt x="65" y="105"/>
                    <a:pt x="69" y="109"/>
                    <a:pt x="74" y="110"/>
                  </a:cubicBezTo>
                  <a:cubicBezTo>
                    <a:pt x="79" y="110"/>
                    <a:pt x="83" y="107"/>
                    <a:pt x="83" y="102"/>
                  </a:cubicBezTo>
                  <a:cubicBezTo>
                    <a:pt x="84" y="97"/>
                    <a:pt x="80" y="92"/>
                    <a:pt x="75" y="92"/>
                  </a:cubicBezTo>
                  <a:cubicBezTo>
                    <a:pt x="70" y="92"/>
                    <a:pt x="66" y="95"/>
                    <a:pt x="65" y="100"/>
                  </a:cubicBezTo>
                  <a:close/>
                  <a:moveTo>
                    <a:pt x="29" y="90"/>
                  </a:moveTo>
                  <a:cubicBezTo>
                    <a:pt x="22" y="91"/>
                    <a:pt x="22" y="91"/>
                    <a:pt x="22" y="91"/>
                  </a:cubicBezTo>
                  <a:cubicBezTo>
                    <a:pt x="22" y="91"/>
                    <a:pt x="21" y="92"/>
                    <a:pt x="21" y="92"/>
                  </a:cubicBezTo>
                  <a:cubicBezTo>
                    <a:pt x="21" y="100"/>
                    <a:pt x="21" y="100"/>
                    <a:pt x="21" y="100"/>
                  </a:cubicBezTo>
                  <a:cubicBezTo>
                    <a:pt x="21" y="101"/>
                    <a:pt x="21" y="101"/>
                    <a:pt x="21" y="101"/>
                  </a:cubicBezTo>
                  <a:cubicBezTo>
                    <a:pt x="28" y="103"/>
                    <a:pt x="28" y="103"/>
                    <a:pt x="28" y="103"/>
                  </a:cubicBezTo>
                  <a:cubicBezTo>
                    <a:pt x="28" y="107"/>
                    <a:pt x="29" y="111"/>
                    <a:pt x="30" y="115"/>
                  </a:cubicBezTo>
                  <a:cubicBezTo>
                    <a:pt x="25" y="119"/>
                    <a:pt x="25" y="119"/>
                    <a:pt x="25" y="119"/>
                  </a:cubicBezTo>
                  <a:cubicBezTo>
                    <a:pt x="24" y="119"/>
                    <a:pt x="24" y="120"/>
                    <a:pt x="24" y="120"/>
                  </a:cubicBezTo>
                  <a:cubicBezTo>
                    <a:pt x="28" y="127"/>
                    <a:pt x="28" y="127"/>
                    <a:pt x="28" y="127"/>
                  </a:cubicBezTo>
                  <a:cubicBezTo>
                    <a:pt x="28" y="128"/>
                    <a:pt x="28" y="128"/>
                    <a:pt x="29" y="128"/>
                  </a:cubicBezTo>
                  <a:cubicBezTo>
                    <a:pt x="36" y="126"/>
                    <a:pt x="36" y="126"/>
                    <a:pt x="36" y="126"/>
                  </a:cubicBezTo>
                  <a:cubicBezTo>
                    <a:pt x="38" y="130"/>
                    <a:pt x="40" y="132"/>
                    <a:pt x="43" y="135"/>
                  </a:cubicBezTo>
                  <a:cubicBezTo>
                    <a:pt x="40" y="142"/>
                    <a:pt x="40" y="142"/>
                    <a:pt x="40" y="142"/>
                  </a:cubicBezTo>
                  <a:cubicBezTo>
                    <a:pt x="40" y="142"/>
                    <a:pt x="40" y="142"/>
                    <a:pt x="41" y="143"/>
                  </a:cubicBezTo>
                  <a:cubicBezTo>
                    <a:pt x="47" y="147"/>
                    <a:pt x="47" y="147"/>
                    <a:pt x="47" y="147"/>
                  </a:cubicBezTo>
                  <a:cubicBezTo>
                    <a:pt x="48" y="147"/>
                    <a:pt x="48" y="147"/>
                    <a:pt x="48" y="147"/>
                  </a:cubicBezTo>
                  <a:cubicBezTo>
                    <a:pt x="54" y="143"/>
                    <a:pt x="54" y="143"/>
                    <a:pt x="54" y="143"/>
                  </a:cubicBezTo>
                  <a:cubicBezTo>
                    <a:pt x="57" y="144"/>
                    <a:pt x="61" y="146"/>
                    <a:pt x="64" y="146"/>
                  </a:cubicBezTo>
                  <a:cubicBezTo>
                    <a:pt x="65" y="153"/>
                    <a:pt x="65" y="153"/>
                    <a:pt x="65" y="153"/>
                  </a:cubicBezTo>
                  <a:cubicBezTo>
                    <a:pt x="66" y="154"/>
                    <a:pt x="66" y="154"/>
                    <a:pt x="66" y="154"/>
                  </a:cubicBezTo>
                  <a:cubicBezTo>
                    <a:pt x="74" y="155"/>
                    <a:pt x="74" y="155"/>
                    <a:pt x="74" y="155"/>
                  </a:cubicBezTo>
                  <a:cubicBezTo>
                    <a:pt x="75" y="155"/>
                    <a:pt x="75" y="154"/>
                    <a:pt x="75" y="154"/>
                  </a:cubicBezTo>
                  <a:cubicBezTo>
                    <a:pt x="77" y="148"/>
                    <a:pt x="77" y="148"/>
                    <a:pt x="77" y="148"/>
                  </a:cubicBezTo>
                  <a:cubicBezTo>
                    <a:pt x="81" y="147"/>
                    <a:pt x="85" y="147"/>
                    <a:pt x="89" y="146"/>
                  </a:cubicBezTo>
                  <a:cubicBezTo>
                    <a:pt x="93" y="151"/>
                    <a:pt x="93" y="151"/>
                    <a:pt x="93" y="151"/>
                  </a:cubicBezTo>
                  <a:cubicBezTo>
                    <a:pt x="93" y="151"/>
                    <a:pt x="94" y="151"/>
                    <a:pt x="94" y="151"/>
                  </a:cubicBezTo>
                  <a:cubicBezTo>
                    <a:pt x="101" y="148"/>
                    <a:pt x="101" y="148"/>
                    <a:pt x="101" y="148"/>
                  </a:cubicBezTo>
                  <a:cubicBezTo>
                    <a:pt x="102" y="147"/>
                    <a:pt x="102" y="147"/>
                    <a:pt x="102" y="147"/>
                  </a:cubicBezTo>
                  <a:cubicBezTo>
                    <a:pt x="100" y="140"/>
                    <a:pt x="100" y="140"/>
                    <a:pt x="100" y="140"/>
                  </a:cubicBezTo>
                  <a:cubicBezTo>
                    <a:pt x="104" y="138"/>
                    <a:pt x="107" y="135"/>
                    <a:pt x="109" y="132"/>
                  </a:cubicBezTo>
                  <a:cubicBezTo>
                    <a:pt x="116" y="135"/>
                    <a:pt x="116" y="135"/>
                    <a:pt x="116" y="135"/>
                  </a:cubicBezTo>
                  <a:cubicBezTo>
                    <a:pt x="116" y="135"/>
                    <a:pt x="116" y="135"/>
                    <a:pt x="117" y="135"/>
                  </a:cubicBezTo>
                  <a:cubicBezTo>
                    <a:pt x="121" y="128"/>
                    <a:pt x="121" y="128"/>
                    <a:pt x="121" y="128"/>
                  </a:cubicBezTo>
                  <a:cubicBezTo>
                    <a:pt x="121" y="128"/>
                    <a:pt x="121" y="127"/>
                    <a:pt x="121" y="127"/>
                  </a:cubicBezTo>
                  <a:cubicBezTo>
                    <a:pt x="117" y="122"/>
                    <a:pt x="117" y="122"/>
                    <a:pt x="117" y="122"/>
                  </a:cubicBezTo>
                  <a:cubicBezTo>
                    <a:pt x="118" y="118"/>
                    <a:pt x="120" y="115"/>
                    <a:pt x="120" y="111"/>
                  </a:cubicBezTo>
                  <a:cubicBezTo>
                    <a:pt x="127" y="110"/>
                    <a:pt x="127" y="110"/>
                    <a:pt x="127" y="110"/>
                  </a:cubicBezTo>
                  <a:cubicBezTo>
                    <a:pt x="128" y="110"/>
                    <a:pt x="128" y="110"/>
                    <a:pt x="128" y="109"/>
                  </a:cubicBezTo>
                  <a:cubicBezTo>
                    <a:pt x="129" y="101"/>
                    <a:pt x="129" y="101"/>
                    <a:pt x="129" y="101"/>
                  </a:cubicBezTo>
                  <a:cubicBezTo>
                    <a:pt x="129" y="101"/>
                    <a:pt x="128" y="100"/>
                    <a:pt x="128" y="100"/>
                  </a:cubicBezTo>
                  <a:cubicBezTo>
                    <a:pt x="121" y="98"/>
                    <a:pt x="121" y="98"/>
                    <a:pt x="121" y="98"/>
                  </a:cubicBezTo>
                  <a:cubicBezTo>
                    <a:pt x="121" y="94"/>
                    <a:pt x="120" y="90"/>
                    <a:pt x="119" y="87"/>
                  </a:cubicBezTo>
                  <a:cubicBezTo>
                    <a:pt x="125" y="82"/>
                    <a:pt x="125" y="82"/>
                    <a:pt x="125" y="82"/>
                  </a:cubicBezTo>
                  <a:cubicBezTo>
                    <a:pt x="125" y="82"/>
                    <a:pt x="125" y="82"/>
                    <a:pt x="125" y="81"/>
                  </a:cubicBezTo>
                  <a:cubicBezTo>
                    <a:pt x="122" y="74"/>
                    <a:pt x="122" y="74"/>
                    <a:pt x="122" y="74"/>
                  </a:cubicBezTo>
                  <a:cubicBezTo>
                    <a:pt x="121" y="74"/>
                    <a:pt x="121" y="73"/>
                    <a:pt x="121" y="74"/>
                  </a:cubicBezTo>
                  <a:cubicBezTo>
                    <a:pt x="113" y="75"/>
                    <a:pt x="113" y="75"/>
                    <a:pt x="113" y="75"/>
                  </a:cubicBezTo>
                  <a:cubicBezTo>
                    <a:pt x="111" y="72"/>
                    <a:pt x="109" y="69"/>
                    <a:pt x="106" y="67"/>
                  </a:cubicBezTo>
                  <a:cubicBezTo>
                    <a:pt x="109" y="60"/>
                    <a:pt x="109" y="60"/>
                    <a:pt x="109" y="60"/>
                  </a:cubicBezTo>
                  <a:cubicBezTo>
                    <a:pt x="109" y="59"/>
                    <a:pt x="109" y="59"/>
                    <a:pt x="109" y="59"/>
                  </a:cubicBezTo>
                  <a:cubicBezTo>
                    <a:pt x="102" y="54"/>
                    <a:pt x="102" y="54"/>
                    <a:pt x="102" y="54"/>
                  </a:cubicBezTo>
                  <a:cubicBezTo>
                    <a:pt x="102" y="54"/>
                    <a:pt x="101" y="54"/>
                    <a:pt x="101" y="54"/>
                  </a:cubicBezTo>
                  <a:cubicBezTo>
                    <a:pt x="95" y="59"/>
                    <a:pt x="95" y="59"/>
                    <a:pt x="95" y="59"/>
                  </a:cubicBezTo>
                  <a:cubicBezTo>
                    <a:pt x="92" y="58"/>
                    <a:pt x="89" y="56"/>
                    <a:pt x="85" y="56"/>
                  </a:cubicBezTo>
                  <a:cubicBezTo>
                    <a:pt x="84" y="48"/>
                    <a:pt x="84" y="48"/>
                    <a:pt x="84" y="48"/>
                  </a:cubicBezTo>
                  <a:cubicBezTo>
                    <a:pt x="84" y="48"/>
                    <a:pt x="84" y="47"/>
                    <a:pt x="83" y="47"/>
                  </a:cubicBezTo>
                  <a:cubicBezTo>
                    <a:pt x="75" y="47"/>
                    <a:pt x="75" y="47"/>
                    <a:pt x="75" y="47"/>
                  </a:cubicBezTo>
                  <a:cubicBezTo>
                    <a:pt x="75" y="47"/>
                    <a:pt x="74" y="47"/>
                    <a:pt x="74" y="47"/>
                  </a:cubicBezTo>
                  <a:cubicBezTo>
                    <a:pt x="72" y="55"/>
                    <a:pt x="72" y="55"/>
                    <a:pt x="72" y="55"/>
                  </a:cubicBezTo>
                  <a:cubicBezTo>
                    <a:pt x="68" y="55"/>
                    <a:pt x="65" y="55"/>
                    <a:pt x="61" y="56"/>
                  </a:cubicBezTo>
                  <a:cubicBezTo>
                    <a:pt x="56" y="51"/>
                    <a:pt x="56" y="51"/>
                    <a:pt x="56" y="51"/>
                  </a:cubicBezTo>
                  <a:cubicBezTo>
                    <a:pt x="56" y="50"/>
                    <a:pt x="56" y="50"/>
                    <a:pt x="55" y="50"/>
                  </a:cubicBezTo>
                  <a:cubicBezTo>
                    <a:pt x="48" y="54"/>
                    <a:pt x="48" y="54"/>
                    <a:pt x="48" y="54"/>
                  </a:cubicBezTo>
                  <a:cubicBezTo>
                    <a:pt x="48" y="54"/>
                    <a:pt x="47" y="54"/>
                    <a:pt x="48" y="55"/>
                  </a:cubicBezTo>
                  <a:cubicBezTo>
                    <a:pt x="49" y="62"/>
                    <a:pt x="49" y="62"/>
                    <a:pt x="49" y="62"/>
                  </a:cubicBezTo>
                  <a:cubicBezTo>
                    <a:pt x="46" y="64"/>
                    <a:pt x="43" y="66"/>
                    <a:pt x="41" y="69"/>
                  </a:cubicBezTo>
                  <a:cubicBezTo>
                    <a:pt x="34" y="66"/>
                    <a:pt x="34" y="66"/>
                    <a:pt x="34" y="66"/>
                  </a:cubicBezTo>
                  <a:cubicBezTo>
                    <a:pt x="33" y="66"/>
                    <a:pt x="33" y="66"/>
                    <a:pt x="33" y="67"/>
                  </a:cubicBezTo>
                  <a:cubicBezTo>
                    <a:pt x="28" y="73"/>
                    <a:pt x="28" y="73"/>
                    <a:pt x="28" y="73"/>
                  </a:cubicBezTo>
                  <a:cubicBezTo>
                    <a:pt x="28" y="74"/>
                    <a:pt x="28" y="74"/>
                    <a:pt x="28" y="74"/>
                  </a:cubicBezTo>
                  <a:cubicBezTo>
                    <a:pt x="33" y="80"/>
                    <a:pt x="33" y="80"/>
                    <a:pt x="33" y="80"/>
                  </a:cubicBezTo>
                  <a:cubicBezTo>
                    <a:pt x="32" y="83"/>
                    <a:pt x="30" y="87"/>
                    <a:pt x="29" y="90"/>
                  </a:cubicBezTo>
                  <a:close/>
                  <a:moveTo>
                    <a:pt x="41" y="98"/>
                  </a:moveTo>
                  <a:cubicBezTo>
                    <a:pt x="39" y="117"/>
                    <a:pt x="53" y="133"/>
                    <a:pt x="72" y="135"/>
                  </a:cubicBezTo>
                  <a:cubicBezTo>
                    <a:pt x="91" y="136"/>
                    <a:pt x="107" y="123"/>
                    <a:pt x="108" y="104"/>
                  </a:cubicBezTo>
                  <a:cubicBezTo>
                    <a:pt x="110" y="85"/>
                    <a:pt x="96" y="69"/>
                    <a:pt x="78" y="67"/>
                  </a:cubicBezTo>
                  <a:cubicBezTo>
                    <a:pt x="59" y="66"/>
                    <a:pt x="43" y="80"/>
                    <a:pt x="41" y="98"/>
                  </a:cubicBez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27" name="Freeform 53"/>
            <p:cNvSpPr/>
            <p:nvPr/>
          </p:nvSpPr>
          <p:spPr bwMode="auto">
            <a:xfrm>
              <a:off x="1121254" y="3190298"/>
              <a:ext cx="3890163" cy="1879857"/>
            </a:xfrm>
            <a:custGeom>
              <a:avLst/>
              <a:gdLst>
                <a:gd name="T0" fmla="*/ 816 w 1251"/>
                <a:gd name="T1" fmla="*/ 84 h 602"/>
                <a:gd name="T2" fmla="*/ 845 w 1251"/>
                <a:gd name="T3" fmla="*/ 67 h 602"/>
                <a:gd name="T4" fmla="*/ 1076 w 1251"/>
                <a:gd name="T5" fmla="*/ 67 h 602"/>
                <a:gd name="T6" fmla="*/ 1106 w 1251"/>
                <a:gd name="T7" fmla="*/ 84 h 602"/>
                <a:gd name="T8" fmla="*/ 1187 w 1251"/>
                <a:gd name="T9" fmla="*/ 225 h 602"/>
                <a:gd name="T10" fmla="*/ 1245 w 1251"/>
                <a:gd name="T11" fmla="*/ 225 h 602"/>
                <a:gd name="T12" fmla="*/ 1245 w 1251"/>
                <a:gd name="T13" fmla="*/ 225 h 602"/>
                <a:gd name="T14" fmla="*/ 1245 w 1251"/>
                <a:gd name="T15" fmla="*/ 191 h 602"/>
                <a:gd name="T16" fmla="*/ 1144 w 1251"/>
                <a:gd name="T17" fmla="*/ 16 h 602"/>
                <a:gd name="T18" fmla="*/ 1115 w 1251"/>
                <a:gd name="T19" fmla="*/ 0 h 602"/>
                <a:gd name="T20" fmla="*/ 807 w 1251"/>
                <a:gd name="T21" fmla="*/ 0 h 602"/>
                <a:gd name="T22" fmla="*/ 777 w 1251"/>
                <a:gd name="T23" fmla="*/ 16 h 602"/>
                <a:gd name="T24" fmla="*/ 488 w 1251"/>
                <a:gd name="T25" fmla="*/ 518 h 602"/>
                <a:gd name="T26" fmla="*/ 459 w 1251"/>
                <a:gd name="T27" fmla="*/ 534 h 602"/>
                <a:gd name="T28" fmla="*/ 228 w 1251"/>
                <a:gd name="T29" fmla="*/ 534 h 602"/>
                <a:gd name="T30" fmla="*/ 199 w 1251"/>
                <a:gd name="T31" fmla="*/ 518 h 602"/>
                <a:gd name="T32" fmla="*/ 83 w 1251"/>
                <a:gd name="T33" fmla="*/ 317 h 602"/>
                <a:gd name="T34" fmla="*/ 83 w 1251"/>
                <a:gd name="T35" fmla="*/ 284 h 602"/>
                <a:gd name="T36" fmla="*/ 199 w 1251"/>
                <a:gd name="T37" fmla="*/ 84 h 602"/>
                <a:gd name="T38" fmla="*/ 228 w 1251"/>
                <a:gd name="T39" fmla="*/ 67 h 602"/>
                <a:gd name="T40" fmla="*/ 459 w 1251"/>
                <a:gd name="T41" fmla="*/ 67 h 602"/>
                <a:gd name="T42" fmla="*/ 488 w 1251"/>
                <a:gd name="T43" fmla="*/ 84 h 602"/>
                <a:gd name="T44" fmla="*/ 570 w 1251"/>
                <a:gd name="T45" fmla="*/ 225 h 602"/>
                <a:gd name="T46" fmla="*/ 628 w 1251"/>
                <a:gd name="T47" fmla="*/ 225 h 602"/>
                <a:gd name="T48" fmla="*/ 628 w 1251"/>
                <a:gd name="T49" fmla="*/ 225 h 602"/>
                <a:gd name="T50" fmla="*/ 628 w 1251"/>
                <a:gd name="T51" fmla="*/ 191 h 602"/>
                <a:gd name="T52" fmla="*/ 527 w 1251"/>
                <a:gd name="T53" fmla="*/ 16 h 602"/>
                <a:gd name="T54" fmla="*/ 498 w 1251"/>
                <a:gd name="T55" fmla="*/ 0 h 602"/>
                <a:gd name="T56" fmla="*/ 189 w 1251"/>
                <a:gd name="T57" fmla="*/ 0 h 602"/>
                <a:gd name="T58" fmla="*/ 160 w 1251"/>
                <a:gd name="T59" fmla="*/ 16 h 602"/>
                <a:gd name="T60" fmla="*/ 6 w 1251"/>
                <a:gd name="T61" fmla="*/ 284 h 602"/>
                <a:gd name="T62" fmla="*/ 6 w 1251"/>
                <a:gd name="T63" fmla="*/ 317 h 602"/>
                <a:gd name="T64" fmla="*/ 160 w 1251"/>
                <a:gd name="T65" fmla="*/ 585 h 602"/>
                <a:gd name="T66" fmla="*/ 189 w 1251"/>
                <a:gd name="T67" fmla="*/ 602 h 602"/>
                <a:gd name="T68" fmla="*/ 498 w 1251"/>
                <a:gd name="T69" fmla="*/ 602 h 602"/>
                <a:gd name="T70" fmla="*/ 527 w 1251"/>
                <a:gd name="T71" fmla="*/ 585 h 602"/>
                <a:gd name="T72" fmla="*/ 816 w 1251"/>
                <a:gd name="T73" fmla="*/ 84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51" h="602">
                  <a:moveTo>
                    <a:pt x="816" y="84"/>
                  </a:moveTo>
                  <a:cubicBezTo>
                    <a:pt x="822" y="73"/>
                    <a:pt x="833" y="67"/>
                    <a:pt x="845" y="67"/>
                  </a:cubicBezTo>
                  <a:cubicBezTo>
                    <a:pt x="1076" y="67"/>
                    <a:pt x="1076" y="67"/>
                    <a:pt x="1076" y="67"/>
                  </a:cubicBezTo>
                  <a:cubicBezTo>
                    <a:pt x="1088" y="67"/>
                    <a:pt x="1100" y="73"/>
                    <a:pt x="1106" y="84"/>
                  </a:cubicBezTo>
                  <a:cubicBezTo>
                    <a:pt x="1187" y="225"/>
                    <a:pt x="1187" y="225"/>
                    <a:pt x="1187" y="225"/>
                  </a:cubicBezTo>
                  <a:cubicBezTo>
                    <a:pt x="1200" y="247"/>
                    <a:pt x="1233" y="247"/>
                    <a:pt x="1245" y="225"/>
                  </a:cubicBezTo>
                  <a:cubicBezTo>
                    <a:pt x="1245" y="225"/>
                    <a:pt x="1245" y="225"/>
                    <a:pt x="1245" y="225"/>
                  </a:cubicBezTo>
                  <a:cubicBezTo>
                    <a:pt x="1251" y="215"/>
                    <a:pt x="1251" y="202"/>
                    <a:pt x="1245" y="191"/>
                  </a:cubicBezTo>
                  <a:cubicBezTo>
                    <a:pt x="1144" y="16"/>
                    <a:pt x="1144" y="16"/>
                    <a:pt x="1144" y="16"/>
                  </a:cubicBezTo>
                  <a:cubicBezTo>
                    <a:pt x="1138" y="6"/>
                    <a:pt x="1127" y="0"/>
                    <a:pt x="1115" y="0"/>
                  </a:cubicBezTo>
                  <a:cubicBezTo>
                    <a:pt x="807" y="0"/>
                    <a:pt x="807" y="0"/>
                    <a:pt x="807" y="0"/>
                  </a:cubicBezTo>
                  <a:cubicBezTo>
                    <a:pt x="795" y="0"/>
                    <a:pt x="783" y="6"/>
                    <a:pt x="777" y="16"/>
                  </a:cubicBezTo>
                  <a:cubicBezTo>
                    <a:pt x="777" y="16"/>
                    <a:pt x="557" y="399"/>
                    <a:pt x="488" y="518"/>
                  </a:cubicBezTo>
                  <a:cubicBezTo>
                    <a:pt x="482" y="528"/>
                    <a:pt x="471" y="534"/>
                    <a:pt x="459" y="534"/>
                  </a:cubicBezTo>
                  <a:cubicBezTo>
                    <a:pt x="228" y="534"/>
                    <a:pt x="228" y="534"/>
                    <a:pt x="228" y="534"/>
                  </a:cubicBezTo>
                  <a:cubicBezTo>
                    <a:pt x="216" y="534"/>
                    <a:pt x="205" y="528"/>
                    <a:pt x="199" y="518"/>
                  </a:cubicBezTo>
                  <a:cubicBezTo>
                    <a:pt x="83" y="317"/>
                    <a:pt x="83" y="317"/>
                    <a:pt x="83" y="317"/>
                  </a:cubicBezTo>
                  <a:cubicBezTo>
                    <a:pt x="77" y="307"/>
                    <a:pt x="77" y="294"/>
                    <a:pt x="83" y="284"/>
                  </a:cubicBezTo>
                  <a:cubicBezTo>
                    <a:pt x="199" y="84"/>
                    <a:pt x="199" y="84"/>
                    <a:pt x="199" y="84"/>
                  </a:cubicBezTo>
                  <a:cubicBezTo>
                    <a:pt x="205" y="73"/>
                    <a:pt x="216" y="67"/>
                    <a:pt x="228" y="67"/>
                  </a:cubicBezTo>
                  <a:cubicBezTo>
                    <a:pt x="459" y="67"/>
                    <a:pt x="459" y="67"/>
                    <a:pt x="459" y="67"/>
                  </a:cubicBezTo>
                  <a:cubicBezTo>
                    <a:pt x="471" y="67"/>
                    <a:pt x="482" y="73"/>
                    <a:pt x="488" y="84"/>
                  </a:cubicBezTo>
                  <a:cubicBezTo>
                    <a:pt x="570" y="225"/>
                    <a:pt x="570" y="225"/>
                    <a:pt x="570" y="225"/>
                  </a:cubicBezTo>
                  <a:cubicBezTo>
                    <a:pt x="582" y="247"/>
                    <a:pt x="615" y="247"/>
                    <a:pt x="628" y="225"/>
                  </a:cubicBezTo>
                  <a:cubicBezTo>
                    <a:pt x="628" y="225"/>
                    <a:pt x="628" y="225"/>
                    <a:pt x="628" y="225"/>
                  </a:cubicBezTo>
                  <a:cubicBezTo>
                    <a:pt x="634" y="214"/>
                    <a:pt x="634" y="201"/>
                    <a:pt x="628" y="191"/>
                  </a:cubicBezTo>
                  <a:cubicBezTo>
                    <a:pt x="527" y="16"/>
                    <a:pt x="527" y="16"/>
                    <a:pt x="527" y="16"/>
                  </a:cubicBezTo>
                  <a:cubicBezTo>
                    <a:pt x="521" y="6"/>
                    <a:pt x="510" y="0"/>
                    <a:pt x="498" y="0"/>
                  </a:cubicBezTo>
                  <a:cubicBezTo>
                    <a:pt x="189" y="0"/>
                    <a:pt x="189" y="0"/>
                    <a:pt x="189" y="0"/>
                  </a:cubicBezTo>
                  <a:cubicBezTo>
                    <a:pt x="177" y="0"/>
                    <a:pt x="166" y="6"/>
                    <a:pt x="160" y="16"/>
                  </a:cubicBezTo>
                  <a:cubicBezTo>
                    <a:pt x="6" y="284"/>
                    <a:pt x="6" y="284"/>
                    <a:pt x="6" y="284"/>
                  </a:cubicBezTo>
                  <a:cubicBezTo>
                    <a:pt x="0" y="294"/>
                    <a:pt x="0" y="307"/>
                    <a:pt x="6" y="317"/>
                  </a:cubicBezTo>
                  <a:cubicBezTo>
                    <a:pt x="160" y="585"/>
                    <a:pt x="160" y="585"/>
                    <a:pt x="160" y="585"/>
                  </a:cubicBezTo>
                  <a:cubicBezTo>
                    <a:pt x="166" y="595"/>
                    <a:pt x="177" y="602"/>
                    <a:pt x="189" y="602"/>
                  </a:cubicBezTo>
                  <a:cubicBezTo>
                    <a:pt x="498" y="602"/>
                    <a:pt x="498" y="602"/>
                    <a:pt x="498" y="602"/>
                  </a:cubicBezTo>
                  <a:cubicBezTo>
                    <a:pt x="510" y="602"/>
                    <a:pt x="521" y="595"/>
                    <a:pt x="527" y="585"/>
                  </a:cubicBezTo>
                  <a:cubicBezTo>
                    <a:pt x="558" y="530"/>
                    <a:pt x="585" y="485"/>
                    <a:pt x="816" y="84"/>
                  </a:cubicBezTo>
                  <a:close/>
                </a:path>
              </a:pathLst>
            </a:custGeom>
            <a:solidFill>
              <a:srgbClr val="E6012B"/>
            </a:solidFill>
            <a:ln>
              <a:noFill/>
            </a:ln>
          </p:spPr>
          <p:txBody>
            <a:bodyPr vert="horz" wrap="square" lIns="91440" tIns="45720" rIns="91440" bIns="45720" numCol="1" anchor="t" anchorCtr="0" compatLnSpc="1"/>
            <a:lstStyle/>
            <a:p>
              <a:endParaRPr lang="zh-CN" altLang="en-US" dirty="0">
                <a:latin typeface="阿里巴巴普惠体 R" panose="00020600040101010101" pitchFamily="18" charset="-122"/>
                <a:ea typeface="阿里巴巴普惠体 R" panose="00020600040101010101" pitchFamily="18" charset="-122"/>
              </a:endParaRPr>
            </a:p>
          </p:txBody>
        </p:sp>
      </p:grpSp>
      <p:grpSp>
        <p:nvGrpSpPr>
          <p:cNvPr id="40" name="组合 39"/>
          <p:cNvGrpSpPr/>
          <p:nvPr/>
        </p:nvGrpSpPr>
        <p:grpSpPr>
          <a:xfrm>
            <a:off x="1421191" y="4902323"/>
            <a:ext cx="2459428" cy="994987"/>
            <a:chOff x="1028456" y="2210479"/>
            <a:chExt cx="2459428" cy="994987"/>
          </a:xfrm>
        </p:grpSpPr>
        <p:sp>
          <p:nvSpPr>
            <p:cNvPr id="41" name="矩形 40"/>
            <p:cNvSpPr/>
            <p:nvPr/>
          </p:nvSpPr>
          <p:spPr>
            <a:xfrm flipH="1">
              <a:off x="1028456" y="2500337"/>
              <a:ext cx="2459428" cy="705129"/>
            </a:xfrm>
            <a:prstGeom prst="rect">
              <a:avLst/>
            </a:prstGeom>
          </p:spPr>
          <p:txBody>
            <a:bodyPr wrap="square">
              <a:spAutoFit/>
            </a:bodyPr>
            <a:lstStyle/>
            <a:p>
              <a:pPr lvl="0" algn="ctr">
                <a:lnSpc>
                  <a:spcPct val="150000"/>
                </a:lnSpc>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此处输入具体内容此处输入具体内容此处具体内容</a:t>
              </a:r>
            </a:p>
          </p:txBody>
        </p:sp>
        <p:sp>
          <p:nvSpPr>
            <p:cNvPr id="42" name="PPT"/>
            <p:cNvSpPr txBox="1"/>
            <p:nvPr/>
          </p:nvSpPr>
          <p:spPr>
            <a:xfrm flipH="1">
              <a:off x="1279117" y="2210479"/>
              <a:ext cx="1958106" cy="307750"/>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algn="ctr">
                <a:lnSpc>
                  <a:spcPct val="120000"/>
                </a:lnSpc>
              </a:pPr>
              <a:r>
                <a:rPr kumimoji="1" lang="zh-CN" altLang="en-US" b="0" i="0">
                  <a:solidFill>
                    <a:schemeClr val="tx1">
                      <a:lumMod val="75000"/>
                      <a:lumOff val="25000"/>
                    </a:schemeClr>
                  </a:solidFill>
                  <a:latin typeface="优设标题黑" panose="00000500000000000000" pitchFamily="2" charset="-122"/>
                  <a:ea typeface="优设标题黑" panose="00000500000000000000" pitchFamily="2" charset="-122"/>
                  <a:cs typeface="+mn-cs"/>
                </a:rPr>
                <a:t>标题文字添加</a:t>
              </a:r>
              <a:endParaRPr kumimoji="1" lang="en-GB" b="0" i="0" dirty="0">
                <a:solidFill>
                  <a:schemeClr val="tx1">
                    <a:lumMod val="75000"/>
                    <a:lumOff val="25000"/>
                  </a:schemeClr>
                </a:solidFill>
                <a:latin typeface="优设标题黑" panose="00000500000000000000" pitchFamily="2" charset="-122"/>
                <a:ea typeface="优设标题黑" panose="00000500000000000000" pitchFamily="2" charset="-122"/>
                <a:cs typeface="+mn-cs"/>
              </a:endParaRPr>
            </a:p>
          </p:txBody>
        </p:sp>
      </p:grpSp>
      <p:grpSp>
        <p:nvGrpSpPr>
          <p:cNvPr id="43" name="组合 42"/>
          <p:cNvGrpSpPr/>
          <p:nvPr/>
        </p:nvGrpSpPr>
        <p:grpSpPr>
          <a:xfrm>
            <a:off x="4825451" y="4902323"/>
            <a:ext cx="2459428" cy="994987"/>
            <a:chOff x="1028456" y="2210479"/>
            <a:chExt cx="2459428" cy="994987"/>
          </a:xfrm>
        </p:grpSpPr>
        <p:sp>
          <p:nvSpPr>
            <p:cNvPr id="44" name="矩形 43"/>
            <p:cNvSpPr/>
            <p:nvPr/>
          </p:nvSpPr>
          <p:spPr>
            <a:xfrm flipH="1">
              <a:off x="1028456" y="2500337"/>
              <a:ext cx="2459428" cy="705129"/>
            </a:xfrm>
            <a:prstGeom prst="rect">
              <a:avLst/>
            </a:prstGeom>
          </p:spPr>
          <p:txBody>
            <a:bodyPr wrap="square">
              <a:spAutoFit/>
            </a:bodyPr>
            <a:lstStyle/>
            <a:p>
              <a:pPr lvl="0" algn="ctr">
                <a:lnSpc>
                  <a:spcPct val="150000"/>
                </a:lnSpc>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此处输入具体内容此处输入具体内容此处具体内容</a:t>
              </a:r>
            </a:p>
          </p:txBody>
        </p:sp>
        <p:sp>
          <p:nvSpPr>
            <p:cNvPr id="45" name="PPT"/>
            <p:cNvSpPr txBox="1"/>
            <p:nvPr/>
          </p:nvSpPr>
          <p:spPr>
            <a:xfrm flipH="1">
              <a:off x="1279117" y="2210479"/>
              <a:ext cx="1958106" cy="307750"/>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algn="ctr">
                <a:lnSpc>
                  <a:spcPct val="120000"/>
                </a:lnSpc>
              </a:pPr>
              <a:r>
                <a:rPr kumimoji="1" lang="zh-CN" altLang="en-US" b="0" i="0">
                  <a:solidFill>
                    <a:schemeClr val="tx1">
                      <a:lumMod val="75000"/>
                      <a:lumOff val="25000"/>
                    </a:schemeClr>
                  </a:solidFill>
                  <a:latin typeface="优设标题黑" panose="00000500000000000000" pitchFamily="2" charset="-122"/>
                  <a:ea typeface="优设标题黑" panose="00000500000000000000" pitchFamily="2" charset="-122"/>
                  <a:cs typeface="+mn-cs"/>
                </a:rPr>
                <a:t>标题文字添加</a:t>
              </a:r>
              <a:endParaRPr kumimoji="1" lang="en-GB" b="0" i="0" dirty="0">
                <a:solidFill>
                  <a:schemeClr val="tx1">
                    <a:lumMod val="75000"/>
                    <a:lumOff val="25000"/>
                  </a:schemeClr>
                </a:solidFill>
                <a:latin typeface="优设标题黑" panose="00000500000000000000" pitchFamily="2" charset="-122"/>
                <a:ea typeface="优设标题黑" panose="00000500000000000000" pitchFamily="2" charset="-122"/>
                <a:cs typeface="+mn-cs"/>
              </a:endParaRPr>
            </a:p>
          </p:txBody>
        </p:sp>
      </p:grpSp>
      <p:grpSp>
        <p:nvGrpSpPr>
          <p:cNvPr id="46" name="组合 45"/>
          <p:cNvGrpSpPr/>
          <p:nvPr/>
        </p:nvGrpSpPr>
        <p:grpSpPr>
          <a:xfrm>
            <a:off x="8222835" y="4902323"/>
            <a:ext cx="2459428" cy="994987"/>
            <a:chOff x="1028456" y="2210479"/>
            <a:chExt cx="2459428" cy="994987"/>
          </a:xfrm>
        </p:grpSpPr>
        <p:sp>
          <p:nvSpPr>
            <p:cNvPr id="47" name="矩形 46"/>
            <p:cNvSpPr/>
            <p:nvPr/>
          </p:nvSpPr>
          <p:spPr>
            <a:xfrm flipH="1">
              <a:off x="1028456" y="2500337"/>
              <a:ext cx="2459428" cy="705129"/>
            </a:xfrm>
            <a:prstGeom prst="rect">
              <a:avLst/>
            </a:prstGeom>
          </p:spPr>
          <p:txBody>
            <a:bodyPr wrap="square">
              <a:spAutoFit/>
            </a:bodyPr>
            <a:lstStyle/>
            <a:p>
              <a:pPr lvl="0" algn="ctr">
                <a:lnSpc>
                  <a:spcPct val="150000"/>
                </a:lnSpc>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此处输入具体内容此处输入具体内容此处具体内容</a:t>
              </a:r>
            </a:p>
          </p:txBody>
        </p:sp>
        <p:sp>
          <p:nvSpPr>
            <p:cNvPr id="48" name="PPT"/>
            <p:cNvSpPr txBox="1"/>
            <p:nvPr/>
          </p:nvSpPr>
          <p:spPr>
            <a:xfrm flipH="1">
              <a:off x="1279117" y="2210479"/>
              <a:ext cx="1958106" cy="307750"/>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algn="ctr">
                <a:lnSpc>
                  <a:spcPct val="120000"/>
                </a:lnSpc>
              </a:pPr>
              <a:r>
                <a:rPr kumimoji="1" lang="zh-CN" altLang="en-US" b="0" i="0">
                  <a:solidFill>
                    <a:schemeClr val="tx1">
                      <a:lumMod val="75000"/>
                      <a:lumOff val="25000"/>
                    </a:schemeClr>
                  </a:solidFill>
                  <a:latin typeface="优设标题黑" panose="00000500000000000000" pitchFamily="2" charset="-122"/>
                  <a:ea typeface="优设标题黑" panose="00000500000000000000" pitchFamily="2" charset="-122"/>
                  <a:cs typeface="+mn-cs"/>
                </a:rPr>
                <a:t>标题文字添加</a:t>
              </a:r>
              <a:endParaRPr kumimoji="1" lang="en-GB" b="0" i="0" dirty="0">
                <a:solidFill>
                  <a:schemeClr val="tx1">
                    <a:lumMod val="75000"/>
                    <a:lumOff val="25000"/>
                  </a:schemeClr>
                </a:solidFill>
                <a:latin typeface="优设标题黑" panose="00000500000000000000" pitchFamily="2" charset="-122"/>
                <a:ea typeface="优设标题黑" panose="00000500000000000000" pitchFamily="2" charset="-122"/>
                <a:cs typeface="+mn-cs"/>
              </a:endParaRPr>
            </a:p>
          </p:txBody>
        </p:sp>
      </p:grpSp>
      <p:grpSp>
        <p:nvGrpSpPr>
          <p:cNvPr id="49" name="组合 48"/>
          <p:cNvGrpSpPr/>
          <p:nvPr/>
        </p:nvGrpSpPr>
        <p:grpSpPr>
          <a:xfrm>
            <a:off x="3109141" y="1258471"/>
            <a:ext cx="2459428" cy="994987"/>
            <a:chOff x="1028456" y="2210479"/>
            <a:chExt cx="2459428" cy="994987"/>
          </a:xfrm>
        </p:grpSpPr>
        <p:sp>
          <p:nvSpPr>
            <p:cNvPr id="50" name="矩形 49"/>
            <p:cNvSpPr/>
            <p:nvPr/>
          </p:nvSpPr>
          <p:spPr>
            <a:xfrm flipH="1">
              <a:off x="1028456" y="2500337"/>
              <a:ext cx="2459428" cy="705129"/>
            </a:xfrm>
            <a:prstGeom prst="rect">
              <a:avLst/>
            </a:prstGeom>
          </p:spPr>
          <p:txBody>
            <a:bodyPr wrap="square">
              <a:spAutoFit/>
            </a:bodyPr>
            <a:lstStyle/>
            <a:p>
              <a:pPr lvl="0" algn="ctr">
                <a:lnSpc>
                  <a:spcPct val="150000"/>
                </a:lnSpc>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此处输入具体内容此处输入具体内容此处具体内容</a:t>
              </a:r>
            </a:p>
          </p:txBody>
        </p:sp>
        <p:sp>
          <p:nvSpPr>
            <p:cNvPr id="51" name="PPT"/>
            <p:cNvSpPr txBox="1"/>
            <p:nvPr/>
          </p:nvSpPr>
          <p:spPr>
            <a:xfrm flipH="1">
              <a:off x="1279117" y="2210479"/>
              <a:ext cx="1958106" cy="307750"/>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algn="ctr">
                <a:lnSpc>
                  <a:spcPct val="120000"/>
                </a:lnSpc>
              </a:pPr>
              <a:r>
                <a:rPr kumimoji="1" lang="zh-CN" altLang="en-US" b="0" i="0" dirty="0">
                  <a:solidFill>
                    <a:srgbClr val="E6012B"/>
                  </a:solidFill>
                  <a:latin typeface="优设标题黑" panose="00000500000000000000" pitchFamily="2" charset="-122"/>
                  <a:ea typeface="优设标题黑" panose="00000500000000000000" pitchFamily="2" charset="-122"/>
                  <a:cs typeface="+mn-cs"/>
                </a:rPr>
                <a:t>标题文字添加</a:t>
              </a:r>
              <a:endParaRPr kumimoji="1" lang="en-GB" b="0" i="0" dirty="0">
                <a:solidFill>
                  <a:srgbClr val="E6012B"/>
                </a:solidFill>
                <a:latin typeface="优设标题黑" panose="00000500000000000000" pitchFamily="2" charset="-122"/>
                <a:ea typeface="优设标题黑" panose="00000500000000000000" pitchFamily="2" charset="-122"/>
                <a:cs typeface="+mn-cs"/>
              </a:endParaRPr>
            </a:p>
          </p:txBody>
        </p:sp>
      </p:grpSp>
      <p:grpSp>
        <p:nvGrpSpPr>
          <p:cNvPr id="52" name="组合 51"/>
          <p:cNvGrpSpPr/>
          <p:nvPr/>
        </p:nvGrpSpPr>
        <p:grpSpPr>
          <a:xfrm>
            <a:off x="6422093" y="1258471"/>
            <a:ext cx="2459428" cy="994987"/>
            <a:chOff x="1028456" y="2210479"/>
            <a:chExt cx="2459428" cy="994987"/>
          </a:xfrm>
        </p:grpSpPr>
        <p:sp>
          <p:nvSpPr>
            <p:cNvPr id="53" name="矩形 52"/>
            <p:cNvSpPr/>
            <p:nvPr/>
          </p:nvSpPr>
          <p:spPr>
            <a:xfrm flipH="1">
              <a:off x="1028456" y="2500337"/>
              <a:ext cx="2459428" cy="705129"/>
            </a:xfrm>
            <a:prstGeom prst="rect">
              <a:avLst/>
            </a:prstGeom>
          </p:spPr>
          <p:txBody>
            <a:bodyPr wrap="square">
              <a:spAutoFit/>
            </a:bodyPr>
            <a:lstStyle/>
            <a:p>
              <a:pPr lvl="0" algn="ctr">
                <a:lnSpc>
                  <a:spcPct val="150000"/>
                </a:lnSpc>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此处输入具体内容此处输入具体内容此处具体内容</a:t>
              </a:r>
            </a:p>
          </p:txBody>
        </p:sp>
        <p:sp>
          <p:nvSpPr>
            <p:cNvPr id="54" name="PPT"/>
            <p:cNvSpPr txBox="1"/>
            <p:nvPr/>
          </p:nvSpPr>
          <p:spPr>
            <a:xfrm flipH="1">
              <a:off x="1279117" y="2210479"/>
              <a:ext cx="1958106" cy="307750"/>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algn="ctr">
                <a:lnSpc>
                  <a:spcPct val="120000"/>
                </a:lnSpc>
              </a:pPr>
              <a:r>
                <a:rPr kumimoji="1" lang="zh-CN" altLang="en-US" b="0" i="0" dirty="0">
                  <a:solidFill>
                    <a:srgbClr val="E6012B"/>
                  </a:solidFill>
                  <a:latin typeface="优设标题黑" panose="00000500000000000000" pitchFamily="2" charset="-122"/>
                  <a:ea typeface="优设标题黑" panose="00000500000000000000" pitchFamily="2" charset="-122"/>
                  <a:cs typeface="+mn-cs"/>
                </a:rPr>
                <a:t>标题文字添加</a:t>
              </a:r>
              <a:endParaRPr kumimoji="1" lang="en-GB" b="0" i="0" dirty="0">
                <a:solidFill>
                  <a:srgbClr val="E6012B"/>
                </a:solidFill>
                <a:latin typeface="优设标题黑" panose="00000500000000000000" pitchFamily="2" charset="-122"/>
                <a:ea typeface="优设标题黑" panose="00000500000000000000" pitchFamily="2" charset="-122"/>
                <a:cs typeface="+mn-cs"/>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anim calcmode="lin" valueType="num">
                                      <p:cBhvr>
                                        <p:cTn id="8" dur="500" fill="hold"/>
                                        <p:tgtEl>
                                          <p:spTgt spid="14"/>
                                        </p:tgtEl>
                                        <p:attrNameLst>
                                          <p:attrName>ppt_x</p:attrName>
                                        </p:attrNameLst>
                                      </p:cBhvr>
                                      <p:tavLst>
                                        <p:tav tm="0">
                                          <p:val>
                                            <p:strVal val="#ppt_x"/>
                                          </p:val>
                                        </p:tav>
                                        <p:tav tm="100000">
                                          <p:val>
                                            <p:strVal val="#ppt_x"/>
                                          </p:val>
                                        </p:tav>
                                      </p:tavLst>
                                    </p:anim>
                                    <p:anim calcmode="lin" valueType="num">
                                      <p:cBhvr>
                                        <p:cTn id="9" dur="500" fill="hold"/>
                                        <p:tgtEl>
                                          <p:spTgt spid="1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fade">
                                      <p:cBhvr>
                                        <p:cTn id="13" dur="500"/>
                                        <p:tgtEl>
                                          <p:spTgt spid="49"/>
                                        </p:tgtEl>
                                      </p:cBhvr>
                                    </p:animEffect>
                                    <p:anim calcmode="lin" valueType="num">
                                      <p:cBhvr>
                                        <p:cTn id="14" dur="500" fill="hold"/>
                                        <p:tgtEl>
                                          <p:spTgt spid="49"/>
                                        </p:tgtEl>
                                        <p:attrNameLst>
                                          <p:attrName>ppt_x</p:attrName>
                                        </p:attrNameLst>
                                      </p:cBhvr>
                                      <p:tavLst>
                                        <p:tav tm="0">
                                          <p:val>
                                            <p:strVal val="#ppt_x"/>
                                          </p:val>
                                        </p:tav>
                                        <p:tav tm="100000">
                                          <p:val>
                                            <p:strVal val="#ppt_x"/>
                                          </p:val>
                                        </p:tav>
                                      </p:tavLst>
                                    </p:anim>
                                    <p:anim calcmode="lin" valueType="num">
                                      <p:cBhvr>
                                        <p:cTn id="15" dur="500" fill="hold"/>
                                        <p:tgtEl>
                                          <p:spTgt spid="4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fade">
                                      <p:cBhvr>
                                        <p:cTn id="19" dur="500"/>
                                        <p:tgtEl>
                                          <p:spTgt spid="40"/>
                                        </p:tgtEl>
                                      </p:cBhvr>
                                    </p:animEffect>
                                    <p:anim calcmode="lin" valueType="num">
                                      <p:cBhvr>
                                        <p:cTn id="20" dur="500" fill="hold"/>
                                        <p:tgtEl>
                                          <p:spTgt spid="40"/>
                                        </p:tgtEl>
                                        <p:attrNameLst>
                                          <p:attrName>ppt_x</p:attrName>
                                        </p:attrNameLst>
                                      </p:cBhvr>
                                      <p:tavLst>
                                        <p:tav tm="0">
                                          <p:val>
                                            <p:strVal val="#ppt_x"/>
                                          </p:val>
                                        </p:tav>
                                        <p:tav tm="100000">
                                          <p:val>
                                            <p:strVal val="#ppt_x"/>
                                          </p:val>
                                        </p:tav>
                                      </p:tavLst>
                                    </p:anim>
                                    <p:anim calcmode="lin" valueType="num">
                                      <p:cBhvr>
                                        <p:cTn id="21" dur="500" fill="hold"/>
                                        <p:tgtEl>
                                          <p:spTgt spid="40"/>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fade">
                                      <p:cBhvr>
                                        <p:cTn id="25" dur="500"/>
                                        <p:tgtEl>
                                          <p:spTgt spid="52"/>
                                        </p:tgtEl>
                                      </p:cBhvr>
                                    </p:animEffect>
                                    <p:anim calcmode="lin" valueType="num">
                                      <p:cBhvr>
                                        <p:cTn id="26" dur="500" fill="hold"/>
                                        <p:tgtEl>
                                          <p:spTgt spid="52"/>
                                        </p:tgtEl>
                                        <p:attrNameLst>
                                          <p:attrName>ppt_x</p:attrName>
                                        </p:attrNameLst>
                                      </p:cBhvr>
                                      <p:tavLst>
                                        <p:tav tm="0">
                                          <p:val>
                                            <p:strVal val="#ppt_x"/>
                                          </p:val>
                                        </p:tav>
                                        <p:tav tm="100000">
                                          <p:val>
                                            <p:strVal val="#ppt_x"/>
                                          </p:val>
                                        </p:tav>
                                      </p:tavLst>
                                    </p:anim>
                                    <p:anim calcmode="lin" valueType="num">
                                      <p:cBhvr>
                                        <p:cTn id="27" dur="500" fill="hold"/>
                                        <p:tgtEl>
                                          <p:spTgt spid="52"/>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fade">
                                      <p:cBhvr>
                                        <p:cTn id="31" dur="500"/>
                                        <p:tgtEl>
                                          <p:spTgt spid="43"/>
                                        </p:tgtEl>
                                      </p:cBhvr>
                                    </p:animEffect>
                                    <p:anim calcmode="lin" valueType="num">
                                      <p:cBhvr>
                                        <p:cTn id="32" dur="500" fill="hold"/>
                                        <p:tgtEl>
                                          <p:spTgt spid="43"/>
                                        </p:tgtEl>
                                        <p:attrNameLst>
                                          <p:attrName>ppt_x</p:attrName>
                                        </p:attrNameLst>
                                      </p:cBhvr>
                                      <p:tavLst>
                                        <p:tav tm="0">
                                          <p:val>
                                            <p:strVal val="#ppt_x"/>
                                          </p:val>
                                        </p:tav>
                                        <p:tav tm="100000">
                                          <p:val>
                                            <p:strVal val="#ppt_x"/>
                                          </p:val>
                                        </p:tav>
                                      </p:tavLst>
                                    </p:anim>
                                    <p:anim calcmode="lin" valueType="num">
                                      <p:cBhvr>
                                        <p:cTn id="33" dur="500" fill="hold"/>
                                        <p:tgtEl>
                                          <p:spTgt spid="43"/>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500"/>
                                        <p:tgtEl>
                                          <p:spTgt spid="46"/>
                                        </p:tgtEl>
                                      </p:cBhvr>
                                    </p:animEffect>
                                    <p:anim calcmode="lin" valueType="num">
                                      <p:cBhvr>
                                        <p:cTn id="38" dur="500" fill="hold"/>
                                        <p:tgtEl>
                                          <p:spTgt spid="46"/>
                                        </p:tgtEl>
                                        <p:attrNameLst>
                                          <p:attrName>ppt_x</p:attrName>
                                        </p:attrNameLst>
                                      </p:cBhvr>
                                      <p:tavLst>
                                        <p:tav tm="0">
                                          <p:val>
                                            <p:strVal val="#ppt_x"/>
                                          </p:val>
                                        </p:tav>
                                        <p:tav tm="100000">
                                          <p:val>
                                            <p:strVal val="#ppt_x"/>
                                          </p:val>
                                        </p:tav>
                                      </p:tavLst>
                                    </p:anim>
                                    <p:anim calcmode="lin" valueType="num">
                                      <p:cBhvr>
                                        <p:cTn id="39" dur="5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2"/>
          <a:stretch>
            <a:fillRect/>
          </a:stretch>
        </p:blipFill>
        <p:spPr>
          <a:xfrm>
            <a:off x="0" y="0"/>
            <a:ext cx="12192000" cy="6858000"/>
          </a:xfrm>
          <a:prstGeom prst="rect">
            <a:avLst/>
          </a:prstGeom>
        </p:spPr>
      </p:pic>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 name="组合 2"/>
          <p:cNvGrpSpPr/>
          <p:nvPr/>
        </p:nvGrpSpPr>
        <p:grpSpPr>
          <a:xfrm>
            <a:off x="6166305" y="5106067"/>
            <a:ext cx="5816914" cy="523912"/>
            <a:chOff x="1178971" y="5106067"/>
            <a:chExt cx="5816914" cy="523912"/>
          </a:xfrm>
        </p:grpSpPr>
        <p:cxnSp>
          <p:nvCxnSpPr>
            <p:cNvPr id="5" name="直接连接符 4"/>
            <p:cNvCxnSpPr/>
            <p:nvPr/>
          </p:nvCxnSpPr>
          <p:spPr>
            <a:xfrm>
              <a:off x="1280886" y="5106067"/>
              <a:ext cx="5714999" cy="0"/>
            </a:xfrm>
            <a:prstGeom prst="line">
              <a:avLst/>
            </a:prstGeom>
            <a:noFill/>
            <a:ln w="15875" cap="flat" cmpd="sng" algn="ctr">
              <a:gradFill>
                <a:gsLst>
                  <a:gs pos="0">
                    <a:srgbClr val="F0002D"/>
                  </a:gs>
                  <a:gs pos="100000">
                    <a:srgbClr val="BC0221"/>
                  </a:gs>
                </a:gsLst>
                <a:lin ang="5400000" scaled="1"/>
              </a:gradFill>
              <a:prstDash val="sysDash"/>
              <a:miter lim="800000"/>
            </a:ln>
            <a:effectLst/>
          </p:spPr>
        </p:cxnSp>
        <p:sp>
          <p:nvSpPr>
            <p:cNvPr id="6" name="矩形 5"/>
            <p:cNvSpPr/>
            <p:nvPr/>
          </p:nvSpPr>
          <p:spPr>
            <a:xfrm>
              <a:off x="1178971" y="5280331"/>
              <a:ext cx="2950117" cy="349648"/>
            </a:xfrm>
            <a:prstGeom prst="rect">
              <a:avLst/>
            </a:prstGeom>
            <a:noFill/>
          </p:spPr>
          <p:txBody>
            <a:bodyPr wrap="square" rtlCol="0">
              <a:spAutoFit/>
            </a:bodyPr>
            <a:lstStyle/>
            <a:p>
              <a:pPr algn="dist">
                <a:lnSpc>
                  <a:spcPct val="130000"/>
                </a:lnSpc>
              </a:pPr>
              <a:r>
                <a:rPr lang="en-US" altLang="zh-CN"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THE MAIN THING IS FIRST</a:t>
              </a:r>
            </a:p>
          </p:txBody>
        </p:sp>
      </p:grpSp>
      <p:grpSp>
        <p:nvGrpSpPr>
          <p:cNvPr id="7" name="组合 6"/>
          <p:cNvGrpSpPr/>
          <p:nvPr/>
        </p:nvGrpSpPr>
        <p:grpSpPr>
          <a:xfrm>
            <a:off x="6096000" y="1385141"/>
            <a:ext cx="4815942" cy="4508927"/>
            <a:chOff x="1137241" y="1385141"/>
            <a:chExt cx="4815942" cy="4508927"/>
          </a:xfrm>
        </p:grpSpPr>
        <p:sp>
          <p:nvSpPr>
            <p:cNvPr id="8" name="文本框 7"/>
            <p:cNvSpPr txBox="1"/>
            <p:nvPr/>
          </p:nvSpPr>
          <p:spPr>
            <a:xfrm>
              <a:off x="3386390" y="3841671"/>
              <a:ext cx="2566793" cy="1107996"/>
            </a:xfrm>
            <a:prstGeom prst="rect">
              <a:avLst/>
            </a:prstGeom>
            <a:noFill/>
          </p:spPr>
          <p:txBody>
            <a:bodyPr wrap="square" rtlCol="0">
              <a:spAutoFit/>
            </a:bodyPr>
            <a:lstStyle/>
            <a:p>
              <a:r>
                <a:rPr lang="zh-CN" altLang="en-US" sz="6600" dirty="0">
                  <a:solidFill>
                    <a:srgbClr val="E6012B"/>
                  </a:solidFill>
                  <a:latin typeface="胡晓波真帅体" panose="02010600030101010101" pitchFamily="2" charset="-122"/>
                  <a:ea typeface="胡晓波真帅体" panose="02010600030101010101" pitchFamily="2" charset="-122"/>
                </a:rPr>
                <a:t>有效管理</a:t>
              </a:r>
            </a:p>
          </p:txBody>
        </p:sp>
        <p:sp>
          <p:nvSpPr>
            <p:cNvPr id="9" name="矩形 8"/>
            <p:cNvSpPr/>
            <p:nvPr/>
          </p:nvSpPr>
          <p:spPr>
            <a:xfrm>
              <a:off x="1137241" y="1385141"/>
              <a:ext cx="1871025" cy="4508927"/>
            </a:xfrm>
            <a:prstGeom prst="rect">
              <a:avLst/>
            </a:prstGeom>
          </p:spPr>
          <p:txBody>
            <a:bodyPr wrap="none">
              <a:spAutoFit/>
            </a:bodyPr>
            <a:lstStyle/>
            <a:p>
              <a:r>
                <a:rPr lang="en-US" altLang="zh-CN" sz="28700" b="1" dirty="0">
                  <a:solidFill>
                    <a:srgbClr val="E6012B"/>
                  </a:solidFill>
                  <a:latin typeface="胡晓波真帅体" panose="02010600030101010101" pitchFamily="2" charset="-122"/>
                  <a:ea typeface="阿里巴巴普惠体 R" panose="00020600040101010101" pitchFamily="18" charset="-122"/>
                </a:rPr>
                <a:t>D</a:t>
              </a:r>
              <a:endParaRPr lang="zh-CN" altLang="en-US" dirty="0">
                <a:solidFill>
                  <a:srgbClr val="E6012B"/>
                </a:solidFill>
                <a:latin typeface="阿里巴巴普惠体 R" panose="00020600040101010101" pitchFamily="18" charset="-122"/>
                <a:ea typeface="阿里巴巴普惠体 R" panose="00020600040101010101" pitchFamily="18"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anim calcmode="lin" valueType="num">
                                      <p:cBhvr>
                                        <p:cTn id="14" dur="500" fill="hold"/>
                                        <p:tgtEl>
                                          <p:spTgt spid="3"/>
                                        </p:tgtEl>
                                        <p:attrNameLst>
                                          <p:attrName>ppt_x</p:attrName>
                                        </p:attrNameLst>
                                      </p:cBhvr>
                                      <p:tavLst>
                                        <p:tav tm="0">
                                          <p:val>
                                            <p:strVal val="#ppt_x"/>
                                          </p:val>
                                        </p:tav>
                                        <p:tav tm="100000">
                                          <p:val>
                                            <p:strVal val="#ppt_x"/>
                                          </p:val>
                                        </p:tav>
                                      </p:tavLst>
                                    </p:anim>
                                    <p:anim calcmode="lin" valueType="num">
                                      <p:cBhvr>
                                        <p:cTn id="15"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414723" y="231127"/>
            <a:ext cx="4371900" cy="523220"/>
            <a:chOff x="6548823" y="5067362"/>
            <a:chExt cx="4371900" cy="523220"/>
          </a:xfrm>
        </p:grpSpPr>
        <p:sp>
          <p:nvSpPr>
            <p:cNvPr id="14" name="矩形 13"/>
            <p:cNvSpPr/>
            <p:nvPr/>
          </p:nvSpPr>
          <p:spPr>
            <a:xfrm>
              <a:off x="6548823" y="5135368"/>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优设标题黑" panose="00000500000000000000" pitchFamily="2" charset="-122"/>
                <a:ea typeface="优设标题黑" panose="00000500000000000000" pitchFamily="2" charset="-122"/>
              </a:endParaRPr>
            </a:p>
          </p:txBody>
        </p:sp>
        <p:sp>
          <p:nvSpPr>
            <p:cNvPr id="15" name="文本框 14"/>
            <p:cNvSpPr txBox="1"/>
            <p:nvPr/>
          </p:nvSpPr>
          <p:spPr>
            <a:xfrm>
              <a:off x="6563131" y="5142507"/>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rPr>
                <a:t>04</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endParaRPr>
            </a:p>
          </p:txBody>
        </p:sp>
        <p:sp>
          <p:nvSpPr>
            <p:cNvPr id="16" name="文本框 15"/>
            <p:cNvSpPr txBox="1"/>
            <p:nvPr/>
          </p:nvSpPr>
          <p:spPr>
            <a:xfrm>
              <a:off x="7528486" y="5067362"/>
              <a:ext cx="1563332"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优设标题黑" panose="00000500000000000000" pitchFamily="2" charset="-122"/>
                  <a:ea typeface="优设标题黑" panose="00000500000000000000" pitchFamily="2" charset="-122"/>
                </a:rPr>
                <a:t>有效管理</a:t>
              </a:r>
            </a:p>
          </p:txBody>
        </p:sp>
        <p:sp>
          <p:nvSpPr>
            <p:cNvPr id="17" name="文本框 16"/>
            <p:cNvSpPr txBox="1"/>
            <p:nvPr/>
          </p:nvSpPr>
          <p:spPr>
            <a:xfrm>
              <a:off x="9128927" y="5256497"/>
              <a:ext cx="1791796" cy="253916"/>
            </a:xfrm>
            <a:prstGeom prst="rect">
              <a:avLst/>
            </a:prstGeom>
            <a:noFill/>
          </p:spPr>
          <p:txBody>
            <a:bodyPr wrap="square" rtlCol="0">
              <a:spAutoFit/>
            </a:bodyPr>
            <a:lstStyle/>
            <a:p>
              <a:r>
                <a:rPr lang="en-US" altLang="zh-CN" sz="1000" i="1" dirty="0">
                  <a:solidFill>
                    <a:schemeClr val="bg1">
                      <a:lumMod val="65000"/>
                    </a:schemeClr>
                  </a:solidFill>
                  <a:latin typeface="思源黑体 CN Light" panose="020B0300000000000000" pitchFamily="34" charset="-122"/>
                  <a:ea typeface="思源黑体 CN Light" panose="020B0300000000000000" pitchFamily="34" charset="-122"/>
                </a:rPr>
                <a:t>EFFECTIVE MANAGEMENT</a:t>
              </a:r>
            </a:p>
          </p:txBody>
        </p:sp>
      </p:grpSp>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9" name="组合 8"/>
          <p:cNvGrpSpPr/>
          <p:nvPr/>
        </p:nvGrpSpPr>
        <p:grpSpPr>
          <a:xfrm>
            <a:off x="5354336" y="2788547"/>
            <a:ext cx="1783650" cy="1783649"/>
            <a:chOff x="5354336" y="2788547"/>
            <a:chExt cx="1783650" cy="1783649"/>
          </a:xfrm>
        </p:grpSpPr>
        <p:sp>
          <p:nvSpPr>
            <p:cNvPr id="10" name="齿轮"/>
            <p:cNvSpPr/>
            <p:nvPr/>
          </p:nvSpPr>
          <p:spPr bwMode="auto">
            <a:xfrm>
              <a:off x="5354336" y="2788547"/>
              <a:ext cx="1783650" cy="1783649"/>
            </a:xfrm>
            <a:custGeom>
              <a:avLst/>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noFill/>
            <a:ln w="19050">
              <a:solidFill>
                <a:schemeClr val="bg1">
                  <a:lumMod val="75000"/>
                </a:schemeClr>
              </a:solidFill>
              <a:prstDash val="sysDash"/>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4000" dirty="0">
                <a:solidFill>
                  <a:srgbClr val="FFFFFF"/>
                </a:solidFill>
                <a:ea typeface="阿里巴巴普惠体 R" panose="00020600040101010101" pitchFamily="18" charset="-122"/>
              </a:endParaRPr>
            </a:p>
          </p:txBody>
        </p:sp>
        <p:sp>
          <p:nvSpPr>
            <p:cNvPr id="11" name="椭圆 10"/>
            <p:cNvSpPr/>
            <p:nvPr/>
          </p:nvSpPr>
          <p:spPr>
            <a:xfrm>
              <a:off x="5678851" y="3132769"/>
              <a:ext cx="1134620" cy="1134619"/>
            </a:xfrm>
            <a:prstGeom prst="ellipse">
              <a:avLst/>
            </a:prstGeom>
            <a:solidFill>
              <a:srgbClr val="E6012B"/>
            </a:solidFill>
            <a:ln w="508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lvl="0" algn="ctr" eaLnBrk="1" fontAlgn="auto" hangingPunct="1">
                <a:spcBef>
                  <a:spcPts val="0"/>
                </a:spcBef>
                <a:spcAft>
                  <a:spcPts val="0"/>
                </a:spcAft>
                <a:defRPr/>
              </a:pPr>
              <a:endParaRPr lang="zh-CN" altLang="en-US" dirty="0">
                <a:solidFill>
                  <a:srgbClr val="FFFFFF"/>
                </a:solidFill>
                <a:latin typeface="阿里巴巴普惠体 R" panose="00020600040101010101" pitchFamily="18" charset="-122"/>
                <a:ea typeface="阿里巴巴普惠体 R" panose="00020600040101010101" pitchFamily="18" charset="-122"/>
                <a:sym typeface="+mn-ea"/>
              </a:endParaRPr>
            </a:p>
          </p:txBody>
        </p:sp>
        <p:sp>
          <p:nvSpPr>
            <p:cNvPr id="12" name="形状"/>
            <p:cNvSpPr>
              <a:spLocks noChangeAspect="1"/>
            </p:cNvSpPr>
            <p:nvPr/>
          </p:nvSpPr>
          <p:spPr bwMode="auto">
            <a:xfrm>
              <a:off x="5973374" y="3429001"/>
              <a:ext cx="574234" cy="594754"/>
            </a:xfrm>
            <a:custGeom>
              <a:avLst/>
              <a:gdLst>
                <a:gd name="connsiteX0" fmla="*/ 307751 w 586469"/>
                <a:gd name="connsiteY0" fmla="*/ 301103 h 607427"/>
                <a:gd name="connsiteX1" fmla="*/ 468697 w 586469"/>
                <a:gd name="connsiteY1" fmla="*/ 301103 h 607427"/>
                <a:gd name="connsiteX2" fmla="*/ 546247 w 586469"/>
                <a:gd name="connsiteY2" fmla="*/ 301103 h 607427"/>
                <a:gd name="connsiteX3" fmla="*/ 586469 w 586469"/>
                <a:gd name="connsiteY3" fmla="*/ 301103 h 607427"/>
                <a:gd name="connsiteX4" fmla="*/ 586469 w 586469"/>
                <a:gd name="connsiteY4" fmla="*/ 332857 h 607427"/>
                <a:gd name="connsiteX5" fmla="*/ 546247 w 586469"/>
                <a:gd name="connsiteY5" fmla="*/ 332857 h 607427"/>
                <a:gd name="connsiteX6" fmla="*/ 468697 w 586469"/>
                <a:gd name="connsiteY6" fmla="*/ 332857 h 607427"/>
                <a:gd name="connsiteX7" fmla="*/ 307751 w 586469"/>
                <a:gd name="connsiteY7" fmla="*/ 332857 h 607427"/>
                <a:gd name="connsiteX8" fmla="*/ 295598 w 586469"/>
                <a:gd name="connsiteY8" fmla="*/ 320711 h 607427"/>
                <a:gd name="connsiteX9" fmla="*/ 295598 w 586469"/>
                <a:gd name="connsiteY9" fmla="*/ 313249 h 607427"/>
                <a:gd name="connsiteX10" fmla="*/ 307751 w 586469"/>
                <a:gd name="connsiteY10" fmla="*/ 301103 h 607427"/>
                <a:gd name="connsiteX11" fmla="*/ 122002 w 586469"/>
                <a:gd name="connsiteY11" fmla="*/ 165476 h 607427"/>
                <a:gd name="connsiteX12" fmla="*/ 145152 w 586469"/>
                <a:gd name="connsiteY12" fmla="*/ 188589 h 607427"/>
                <a:gd name="connsiteX13" fmla="*/ 145152 w 586469"/>
                <a:gd name="connsiteY13" fmla="*/ 323050 h 607427"/>
                <a:gd name="connsiteX14" fmla="*/ 122002 w 586469"/>
                <a:gd name="connsiteY14" fmla="*/ 346163 h 607427"/>
                <a:gd name="connsiteX15" fmla="*/ 98852 w 586469"/>
                <a:gd name="connsiteY15" fmla="*/ 323050 h 607427"/>
                <a:gd name="connsiteX16" fmla="*/ 98852 w 586469"/>
                <a:gd name="connsiteY16" fmla="*/ 270121 h 607427"/>
                <a:gd name="connsiteX17" fmla="*/ 24655 w 586469"/>
                <a:gd name="connsiteY17" fmla="*/ 361360 h 607427"/>
                <a:gd name="connsiteX18" fmla="*/ 110832 w 586469"/>
                <a:gd name="connsiteY18" fmla="*/ 454332 h 607427"/>
                <a:gd name="connsiteX19" fmla="*/ 134792 w 586469"/>
                <a:gd name="connsiteY19" fmla="*/ 439887 h 607427"/>
                <a:gd name="connsiteX20" fmla="*/ 330528 w 586469"/>
                <a:gd name="connsiteY20" fmla="*/ 439887 h 607427"/>
                <a:gd name="connsiteX21" fmla="*/ 330528 w 586469"/>
                <a:gd name="connsiteY21" fmla="*/ 494029 h 607427"/>
                <a:gd name="connsiteX22" fmla="*/ 134792 w 586469"/>
                <a:gd name="connsiteY22" fmla="*/ 494029 h 607427"/>
                <a:gd name="connsiteX23" fmla="*/ 110543 w 586469"/>
                <a:gd name="connsiteY23" fmla="*/ 479005 h 607427"/>
                <a:gd name="connsiteX24" fmla="*/ 0 w 586469"/>
                <a:gd name="connsiteY24" fmla="*/ 361360 h 607427"/>
                <a:gd name="connsiteX25" fmla="*/ 98852 w 586469"/>
                <a:gd name="connsiteY25" fmla="*/ 245101 h 607427"/>
                <a:gd name="connsiteX26" fmla="*/ 98852 w 586469"/>
                <a:gd name="connsiteY26" fmla="*/ 188589 h 607427"/>
                <a:gd name="connsiteX27" fmla="*/ 122002 w 586469"/>
                <a:gd name="connsiteY27" fmla="*/ 165476 h 607427"/>
                <a:gd name="connsiteX28" fmla="*/ 563182 w 586469"/>
                <a:gd name="connsiteY28" fmla="*/ 131818 h 607427"/>
                <a:gd name="connsiteX29" fmla="*/ 569952 w 586469"/>
                <a:gd name="connsiteY29" fmla="*/ 145572 h 607427"/>
                <a:gd name="connsiteX30" fmla="*/ 521637 w 586469"/>
                <a:gd name="connsiteY30" fmla="*/ 286290 h 607427"/>
                <a:gd name="connsiteX31" fmla="*/ 520017 w 586469"/>
                <a:gd name="connsiteY31" fmla="*/ 289353 h 607427"/>
                <a:gd name="connsiteX32" fmla="*/ 511164 w 586469"/>
                <a:gd name="connsiteY32" fmla="*/ 293976 h 607427"/>
                <a:gd name="connsiteX33" fmla="*/ 339372 w 586469"/>
                <a:gd name="connsiteY33" fmla="*/ 293976 h 607427"/>
                <a:gd name="connsiteX34" fmla="*/ 328552 w 586469"/>
                <a:gd name="connsiteY34" fmla="*/ 283169 h 607427"/>
                <a:gd name="connsiteX35" fmla="*/ 339372 w 586469"/>
                <a:gd name="connsiteY35" fmla="*/ 272363 h 607427"/>
                <a:gd name="connsiteX36" fmla="*/ 503584 w 586469"/>
                <a:gd name="connsiteY36" fmla="*/ 272363 h 607427"/>
                <a:gd name="connsiteX37" fmla="*/ 549469 w 586469"/>
                <a:gd name="connsiteY37" fmla="*/ 138579 h 607427"/>
                <a:gd name="connsiteX38" fmla="*/ 563182 w 586469"/>
                <a:gd name="connsiteY38" fmla="*/ 131818 h 607427"/>
                <a:gd name="connsiteX39" fmla="*/ 216578 w 586469"/>
                <a:gd name="connsiteY39" fmla="*/ 110153 h 607427"/>
                <a:gd name="connsiteX40" fmla="*/ 285152 w 586469"/>
                <a:gd name="connsiteY40" fmla="*/ 189719 h 607427"/>
                <a:gd name="connsiteX41" fmla="*/ 285152 w 586469"/>
                <a:gd name="connsiteY41" fmla="*/ 207632 h 607427"/>
                <a:gd name="connsiteX42" fmla="*/ 288798 w 586469"/>
                <a:gd name="connsiteY42" fmla="*/ 207632 h 607427"/>
                <a:gd name="connsiteX43" fmla="*/ 442961 w 586469"/>
                <a:gd name="connsiteY43" fmla="*/ 207689 h 607427"/>
                <a:gd name="connsiteX44" fmla="*/ 469754 w 586469"/>
                <a:gd name="connsiteY44" fmla="*/ 234500 h 607427"/>
                <a:gd name="connsiteX45" fmla="*/ 442961 w 586469"/>
                <a:gd name="connsiteY45" fmla="*/ 261254 h 607427"/>
                <a:gd name="connsiteX46" fmla="*/ 289550 w 586469"/>
                <a:gd name="connsiteY46" fmla="*/ 261254 h 607427"/>
                <a:gd name="connsiteX47" fmla="*/ 283300 w 586469"/>
                <a:gd name="connsiteY47" fmla="*/ 261022 h 607427"/>
                <a:gd name="connsiteX48" fmla="*/ 266750 w 586469"/>
                <a:gd name="connsiteY48" fmla="*/ 253569 h 607427"/>
                <a:gd name="connsiteX49" fmla="*/ 214147 w 586469"/>
                <a:gd name="connsiteY49" fmla="*/ 196249 h 607427"/>
                <a:gd name="connsiteX50" fmla="*/ 207782 w 586469"/>
                <a:gd name="connsiteY50" fmla="*/ 195960 h 607427"/>
                <a:gd name="connsiteX51" fmla="*/ 207492 w 586469"/>
                <a:gd name="connsiteY51" fmla="*/ 202316 h 607427"/>
                <a:gd name="connsiteX52" fmla="*/ 260095 w 586469"/>
                <a:gd name="connsiteY52" fmla="*/ 259636 h 607427"/>
                <a:gd name="connsiteX53" fmla="*/ 283185 w 586469"/>
                <a:gd name="connsiteY53" fmla="*/ 269805 h 607427"/>
                <a:gd name="connsiteX54" fmla="*/ 285152 w 586469"/>
                <a:gd name="connsiteY54" fmla="*/ 269805 h 607427"/>
                <a:gd name="connsiteX55" fmla="*/ 285152 w 586469"/>
                <a:gd name="connsiteY55" fmla="*/ 343304 h 607427"/>
                <a:gd name="connsiteX56" fmla="*/ 291286 w 586469"/>
                <a:gd name="connsiteY56" fmla="*/ 343304 h 607427"/>
                <a:gd name="connsiteX57" fmla="*/ 351123 w 586469"/>
                <a:gd name="connsiteY57" fmla="*/ 343304 h 607427"/>
                <a:gd name="connsiteX58" fmla="*/ 366979 w 586469"/>
                <a:gd name="connsiteY58" fmla="*/ 343304 h 607427"/>
                <a:gd name="connsiteX59" fmla="*/ 375428 w 586469"/>
                <a:gd name="connsiteY59" fmla="*/ 343304 h 607427"/>
                <a:gd name="connsiteX60" fmla="*/ 409975 w 586469"/>
                <a:gd name="connsiteY60" fmla="*/ 377685 h 607427"/>
                <a:gd name="connsiteX61" fmla="*/ 409975 w 586469"/>
                <a:gd name="connsiteY61" fmla="*/ 572989 h 607427"/>
                <a:gd name="connsiteX62" fmla="*/ 375428 w 586469"/>
                <a:gd name="connsiteY62" fmla="*/ 607427 h 607427"/>
                <a:gd name="connsiteX63" fmla="*/ 340822 w 586469"/>
                <a:gd name="connsiteY63" fmla="*/ 572989 h 607427"/>
                <a:gd name="connsiteX64" fmla="*/ 340822 w 586469"/>
                <a:gd name="connsiteY64" fmla="*/ 429169 h 607427"/>
                <a:gd name="connsiteX65" fmla="*/ 291286 w 586469"/>
                <a:gd name="connsiteY65" fmla="*/ 429169 h 607427"/>
                <a:gd name="connsiteX66" fmla="*/ 274273 w 586469"/>
                <a:gd name="connsiteY66" fmla="*/ 429169 h 607427"/>
                <a:gd name="connsiteX67" fmla="*/ 234401 w 586469"/>
                <a:gd name="connsiteY67" fmla="*/ 429169 h 607427"/>
                <a:gd name="connsiteX68" fmla="*/ 198523 w 586469"/>
                <a:gd name="connsiteY68" fmla="*/ 429169 h 607427"/>
                <a:gd name="connsiteX69" fmla="*/ 155584 w 586469"/>
                <a:gd name="connsiteY69" fmla="*/ 388606 h 607427"/>
                <a:gd name="connsiteX70" fmla="*/ 155526 w 586469"/>
                <a:gd name="connsiteY70" fmla="*/ 386237 h 607427"/>
                <a:gd name="connsiteX71" fmla="*/ 155584 w 586469"/>
                <a:gd name="connsiteY71" fmla="*/ 383868 h 607427"/>
                <a:gd name="connsiteX72" fmla="*/ 155584 w 586469"/>
                <a:gd name="connsiteY72" fmla="*/ 366302 h 607427"/>
                <a:gd name="connsiteX73" fmla="*/ 155526 w 586469"/>
                <a:gd name="connsiteY73" fmla="*/ 363586 h 607427"/>
                <a:gd name="connsiteX74" fmla="*/ 155526 w 586469"/>
                <a:gd name="connsiteY74" fmla="*/ 171113 h 607427"/>
                <a:gd name="connsiteX75" fmla="*/ 216578 w 586469"/>
                <a:gd name="connsiteY75" fmla="*/ 110153 h 607427"/>
                <a:gd name="connsiteX76" fmla="*/ 295599 w 586469"/>
                <a:gd name="connsiteY76" fmla="*/ 0 h 607427"/>
                <a:gd name="connsiteX77" fmla="*/ 362848 w 586469"/>
                <a:gd name="connsiteY77" fmla="*/ 67179 h 607427"/>
                <a:gd name="connsiteX78" fmla="*/ 295599 w 586469"/>
                <a:gd name="connsiteY78" fmla="*/ 134358 h 607427"/>
                <a:gd name="connsiteX79" fmla="*/ 228350 w 586469"/>
                <a:gd name="connsiteY79" fmla="*/ 67179 h 607427"/>
                <a:gd name="connsiteX80" fmla="*/ 295599 w 586469"/>
                <a:gd name="connsiteY80" fmla="*/ 0 h 607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586469" h="607427">
                  <a:moveTo>
                    <a:pt x="307751" y="301103"/>
                  </a:moveTo>
                  <a:lnTo>
                    <a:pt x="468697" y="301103"/>
                  </a:lnTo>
                  <a:lnTo>
                    <a:pt x="546247" y="301103"/>
                  </a:lnTo>
                  <a:lnTo>
                    <a:pt x="586469" y="301103"/>
                  </a:lnTo>
                  <a:lnTo>
                    <a:pt x="586469" y="332857"/>
                  </a:lnTo>
                  <a:lnTo>
                    <a:pt x="546247" y="332857"/>
                  </a:lnTo>
                  <a:lnTo>
                    <a:pt x="468697" y="332857"/>
                  </a:lnTo>
                  <a:lnTo>
                    <a:pt x="307751" y="332857"/>
                  </a:lnTo>
                  <a:cubicBezTo>
                    <a:pt x="301038" y="332857"/>
                    <a:pt x="295598" y="327420"/>
                    <a:pt x="295598" y="320711"/>
                  </a:cubicBezTo>
                  <a:lnTo>
                    <a:pt x="295598" y="313249"/>
                  </a:lnTo>
                  <a:cubicBezTo>
                    <a:pt x="295598" y="306540"/>
                    <a:pt x="301038" y="301103"/>
                    <a:pt x="307751" y="301103"/>
                  </a:cubicBezTo>
                  <a:close/>
                  <a:moveTo>
                    <a:pt x="122002" y="165476"/>
                  </a:moveTo>
                  <a:cubicBezTo>
                    <a:pt x="134792" y="165476"/>
                    <a:pt x="145152" y="175819"/>
                    <a:pt x="145152" y="188589"/>
                  </a:cubicBezTo>
                  <a:lnTo>
                    <a:pt x="145152" y="323050"/>
                  </a:lnTo>
                  <a:cubicBezTo>
                    <a:pt x="145152" y="335820"/>
                    <a:pt x="134792" y="346163"/>
                    <a:pt x="122002" y="346163"/>
                  </a:cubicBezTo>
                  <a:cubicBezTo>
                    <a:pt x="109211" y="346163"/>
                    <a:pt x="98852" y="335820"/>
                    <a:pt x="98852" y="323050"/>
                  </a:cubicBezTo>
                  <a:lnTo>
                    <a:pt x="98852" y="270121"/>
                  </a:lnTo>
                  <a:cubicBezTo>
                    <a:pt x="56545" y="279019"/>
                    <a:pt x="24655" y="316520"/>
                    <a:pt x="24655" y="361360"/>
                  </a:cubicBezTo>
                  <a:cubicBezTo>
                    <a:pt x="24655" y="410360"/>
                    <a:pt x="62679" y="450634"/>
                    <a:pt x="110832" y="454332"/>
                  </a:cubicBezTo>
                  <a:cubicBezTo>
                    <a:pt x="115346" y="445780"/>
                    <a:pt x="124375" y="439887"/>
                    <a:pt x="134792" y="439887"/>
                  </a:cubicBezTo>
                  <a:lnTo>
                    <a:pt x="330528" y="439887"/>
                  </a:lnTo>
                  <a:lnTo>
                    <a:pt x="330528" y="494029"/>
                  </a:lnTo>
                  <a:lnTo>
                    <a:pt x="134792" y="494029"/>
                  </a:lnTo>
                  <a:cubicBezTo>
                    <a:pt x="124201" y="494029"/>
                    <a:pt x="114999" y="487904"/>
                    <a:pt x="110543" y="479005"/>
                  </a:cubicBezTo>
                  <a:cubicBezTo>
                    <a:pt x="48963" y="475134"/>
                    <a:pt x="0" y="423823"/>
                    <a:pt x="0" y="361360"/>
                  </a:cubicBezTo>
                  <a:cubicBezTo>
                    <a:pt x="0" y="302941"/>
                    <a:pt x="42828" y="254288"/>
                    <a:pt x="98852" y="245101"/>
                  </a:cubicBezTo>
                  <a:lnTo>
                    <a:pt x="98852" y="188589"/>
                  </a:lnTo>
                  <a:cubicBezTo>
                    <a:pt x="98852" y="175819"/>
                    <a:pt x="109211" y="165476"/>
                    <a:pt x="122002" y="165476"/>
                  </a:cubicBezTo>
                  <a:close/>
                  <a:moveTo>
                    <a:pt x="563182" y="131818"/>
                  </a:moveTo>
                  <a:cubicBezTo>
                    <a:pt x="568852" y="133783"/>
                    <a:pt x="571861" y="139909"/>
                    <a:pt x="569952" y="145572"/>
                  </a:cubicBezTo>
                  <a:lnTo>
                    <a:pt x="521637" y="286290"/>
                  </a:lnTo>
                  <a:cubicBezTo>
                    <a:pt x="521290" y="287446"/>
                    <a:pt x="520711" y="288428"/>
                    <a:pt x="520017" y="289353"/>
                  </a:cubicBezTo>
                  <a:cubicBezTo>
                    <a:pt x="518107" y="292127"/>
                    <a:pt x="514867" y="293976"/>
                    <a:pt x="511164" y="293976"/>
                  </a:cubicBezTo>
                  <a:lnTo>
                    <a:pt x="339372" y="293976"/>
                  </a:lnTo>
                  <a:cubicBezTo>
                    <a:pt x="333412" y="293976"/>
                    <a:pt x="328552" y="289122"/>
                    <a:pt x="328552" y="283169"/>
                  </a:cubicBezTo>
                  <a:cubicBezTo>
                    <a:pt x="328552" y="277217"/>
                    <a:pt x="333412" y="272363"/>
                    <a:pt x="339372" y="272363"/>
                  </a:cubicBezTo>
                  <a:lnTo>
                    <a:pt x="503584" y="272363"/>
                  </a:lnTo>
                  <a:lnTo>
                    <a:pt x="549469" y="138579"/>
                  </a:lnTo>
                  <a:cubicBezTo>
                    <a:pt x="551378" y="132916"/>
                    <a:pt x="557511" y="129911"/>
                    <a:pt x="563182" y="131818"/>
                  </a:cubicBezTo>
                  <a:close/>
                  <a:moveTo>
                    <a:pt x="216578" y="110153"/>
                  </a:moveTo>
                  <a:lnTo>
                    <a:pt x="285152" y="189719"/>
                  </a:lnTo>
                  <a:lnTo>
                    <a:pt x="285152" y="207632"/>
                  </a:lnTo>
                  <a:lnTo>
                    <a:pt x="288798" y="207632"/>
                  </a:lnTo>
                  <a:lnTo>
                    <a:pt x="442961" y="207689"/>
                  </a:lnTo>
                  <a:cubicBezTo>
                    <a:pt x="457775" y="207689"/>
                    <a:pt x="469754" y="219708"/>
                    <a:pt x="469754" y="234500"/>
                  </a:cubicBezTo>
                  <a:cubicBezTo>
                    <a:pt x="469754" y="249293"/>
                    <a:pt x="457775" y="261254"/>
                    <a:pt x="442961" y="261254"/>
                  </a:cubicBezTo>
                  <a:lnTo>
                    <a:pt x="289550" y="261254"/>
                  </a:lnTo>
                  <a:cubicBezTo>
                    <a:pt x="289550" y="261254"/>
                    <a:pt x="283532" y="261022"/>
                    <a:pt x="283300" y="261022"/>
                  </a:cubicBezTo>
                  <a:cubicBezTo>
                    <a:pt x="276935" y="260791"/>
                    <a:pt x="271032" y="258249"/>
                    <a:pt x="266750" y="253569"/>
                  </a:cubicBezTo>
                  <a:lnTo>
                    <a:pt x="214147" y="196249"/>
                  </a:lnTo>
                  <a:cubicBezTo>
                    <a:pt x="212469" y="194400"/>
                    <a:pt x="209576" y="194284"/>
                    <a:pt x="207782" y="195960"/>
                  </a:cubicBezTo>
                  <a:cubicBezTo>
                    <a:pt x="205930" y="197635"/>
                    <a:pt x="205814" y="200467"/>
                    <a:pt x="207492" y="202316"/>
                  </a:cubicBezTo>
                  <a:lnTo>
                    <a:pt x="260095" y="259636"/>
                  </a:lnTo>
                  <a:cubicBezTo>
                    <a:pt x="266056" y="266107"/>
                    <a:pt x="274447" y="269805"/>
                    <a:pt x="283185" y="269805"/>
                  </a:cubicBezTo>
                  <a:cubicBezTo>
                    <a:pt x="283300" y="269805"/>
                    <a:pt x="285152" y="269805"/>
                    <a:pt x="285152" y="269805"/>
                  </a:cubicBezTo>
                  <a:lnTo>
                    <a:pt x="285152" y="343304"/>
                  </a:lnTo>
                  <a:lnTo>
                    <a:pt x="291286" y="343304"/>
                  </a:lnTo>
                  <a:lnTo>
                    <a:pt x="351123" y="343304"/>
                  </a:lnTo>
                  <a:lnTo>
                    <a:pt x="366979" y="343304"/>
                  </a:lnTo>
                  <a:lnTo>
                    <a:pt x="375428" y="343304"/>
                  </a:lnTo>
                  <a:cubicBezTo>
                    <a:pt x="394524" y="343304"/>
                    <a:pt x="409975" y="358674"/>
                    <a:pt x="409975" y="377685"/>
                  </a:cubicBezTo>
                  <a:lnTo>
                    <a:pt x="409975" y="572989"/>
                  </a:lnTo>
                  <a:cubicBezTo>
                    <a:pt x="409975" y="591999"/>
                    <a:pt x="394524" y="607427"/>
                    <a:pt x="375428" y="607427"/>
                  </a:cubicBezTo>
                  <a:cubicBezTo>
                    <a:pt x="356331" y="607427"/>
                    <a:pt x="340822" y="591999"/>
                    <a:pt x="340822" y="572989"/>
                  </a:cubicBezTo>
                  <a:lnTo>
                    <a:pt x="340822" y="429169"/>
                  </a:lnTo>
                  <a:lnTo>
                    <a:pt x="291286" y="429169"/>
                  </a:lnTo>
                  <a:lnTo>
                    <a:pt x="274273" y="429169"/>
                  </a:lnTo>
                  <a:lnTo>
                    <a:pt x="234401" y="429169"/>
                  </a:lnTo>
                  <a:lnTo>
                    <a:pt x="198523" y="429169"/>
                  </a:lnTo>
                  <a:cubicBezTo>
                    <a:pt x="175606" y="429169"/>
                    <a:pt x="156857" y="411256"/>
                    <a:pt x="155584" y="388606"/>
                  </a:cubicBezTo>
                  <a:cubicBezTo>
                    <a:pt x="155526" y="387797"/>
                    <a:pt x="155526" y="387046"/>
                    <a:pt x="155526" y="386237"/>
                  </a:cubicBezTo>
                  <a:cubicBezTo>
                    <a:pt x="155526" y="385428"/>
                    <a:pt x="155526" y="384619"/>
                    <a:pt x="155584" y="383868"/>
                  </a:cubicBezTo>
                  <a:lnTo>
                    <a:pt x="155584" y="366302"/>
                  </a:lnTo>
                  <a:cubicBezTo>
                    <a:pt x="155526" y="365377"/>
                    <a:pt x="155526" y="364453"/>
                    <a:pt x="155526" y="363586"/>
                  </a:cubicBezTo>
                  <a:lnTo>
                    <a:pt x="155526" y="171113"/>
                  </a:lnTo>
                  <a:cubicBezTo>
                    <a:pt x="155526" y="137426"/>
                    <a:pt x="182840" y="110153"/>
                    <a:pt x="216578" y="110153"/>
                  </a:cubicBezTo>
                  <a:close/>
                  <a:moveTo>
                    <a:pt x="295599" y="0"/>
                  </a:moveTo>
                  <a:cubicBezTo>
                    <a:pt x="332740" y="0"/>
                    <a:pt x="362848" y="30077"/>
                    <a:pt x="362848" y="67179"/>
                  </a:cubicBezTo>
                  <a:cubicBezTo>
                    <a:pt x="362848" y="104281"/>
                    <a:pt x="332740" y="134358"/>
                    <a:pt x="295599" y="134358"/>
                  </a:cubicBezTo>
                  <a:cubicBezTo>
                    <a:pt x="258458" y="134358"/>
                    <a:pt x="228350" y="104281"/>
                    <a:pt x="228350" y="67179"/>
                  </a:cubicBezTo>
                  <a:cubicBezTo>
                    <a:pt x="228350" y="30077"/>
                    <a:pt x="258458" y="0"/>
                    <a:pt x="295599" y="0"/>
                  </a:cubicBezTo>
                  <a:close/>
                </a:path>
              </a:pathLst>
            </a:custGeom>
            <a:solidFill>
              <a:schemeClr val="bg1"/>
            </a:solidFill>
            <a:ln>
              <a:noFill/>
            </a:ln>
          </p:spPr>
          <p:txBody>
            <a:bodyPr/>
            <a:lstStyle/>
            <a:p>
              <a:endParaRPr lang="zh-CN" altLang="en-US"/>
            </a:p>
          </p:txBody>
        </p:sp>
      </p:grpSp>
      <p:grpSp>
        <p:nvGrpSpPr>
          <p:cNvPr id="13" name="组合 12"/>
          <p:cNvGrpSpPr/>
          <p:nvPr/>
        </p:nvGrpSpPr>
        <p:grpSpPr>
          <a:xfrm>
            <a:off x="7049221" y="1944671"/>
            <a:ext cx="4217596" cy="1303840"/>
            <a:chOff x="7049221" y="1944671"/>
            <a:chExt cx="4217596" cy="1303840"/>
          </a:xfrm>
        </p:grpSpPr>
        <p:grpSp>
          <p:nvGrpSpPr>
            <p:cNvPr id="18" name="组合 17"/>
            <p:cNvGrpSpPr/>
            <p:nvPr/>
          </p:nvGrpSpPr>
          <p:grpSpPr>
            <a:xfrm>
              <a:off x="7049221" y="1944671"/>
              <a:ext cx="1303841" cy="1303840"/>
              <a:chOff x="6806902" y="2233062"/>
              <a:chExt cx="1303841" cy="1303840"/>
            </a:xfrm>
          </p:grpSpPr>
          <p:sp>
            <p:nvSpPr>
              <p:cNvPr id="22" name="齿轮"/>
              <p:cNvSpPr/>
              <p:nvPr/>
            </p:nvSpPr>
            <p:spPr bwMode="auto">
              <a:xfrm>
                <a:off x="6806902" y="2233062"/>
                <a:ext cx="1303841" cy="1303840"/>
              </a:xfrm>
              <a:custGeom>
                <a:avLst/>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solidFill>
                <a:srgbClr val="E6012B"/>
              </a:solidFill>
              <a:ln w="19050">
                <a:noFill/>
                <a:prstDash val="sysDash"/>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4000" dirty="0">
                  <a:solidFill>
                    <a:srgbClr val="FFFFFF"/>
                  </a:solidFill>
                  <a:ea typeface="阿里巴巴普惠体 R" panose="00020600040101010101" pitchFamily="18" charset="-122"/>
                </a:endParaRPr>
              </a:p>
            </p:txBody>
          </p:sp>
          <p:sp>
            <p:nvSpPr>
              <p:cNvPr id="23" name="圈箭头"/>
              <p:cNvSpPr/>
              <p:nvPr/>
            </p:nvSpPr>
            <p:spPr>
              <a:xfrm rot="8580000" flipH="1">
                <a:off x="7238888" y="2663997"/>
                <a:ext cx="441971" cy="441971"/>
              </a:xfrm>
              <a:custGeom>
                <a:avLst/>
                <a:gdLst>
                  <a:gd name="connsiteX0" fmla="*/ 363514 w 648072"/>
                  <a:gd name="connsiteY0" fmla="*/ 144016 h 648072"/>
                  <a:gd name="connsiteX1" fmla="*/ 543534 w 648072"/>
                  <a:gd name="connsiteY1" fmla="*/ 324036 h 648072"/>
                  <a:gd name="connsiteX2" fmla="*/ 363514 w 648072"/>
                  <a:gd name="connsiteY2" fmla="*/ 504056 h 648072"/>
                  <a:gd name="connsiteX3" fmla="*/ 363514 w 648072"/>
                  <a:gd name="connsiteY3" fmla="*/ 414046 h 648072"/>
                  <a:gd name="connsiteX4" fmla="*/ 104538 w 648072"/>
                  <a:gd name="connsiteY4" fmla="*/ 414046 h 648072"/>
                  <a:gd name="connsiteX5" fmla="*/ 104538 w 648072"/>
                  <a:gd name="connsiteY5" fmla="*/ 234026 h 648072"/>
                  <a:gd name="connsiteX6" fmla="*/ 363514 w 648072"/>
                  <a:gd name="connsiteY6" fmla="*/ 234026 h 648072"/>
                  <a:gd name="connsiteX7" fmla="*/ 324036 w 648072"/>
                  <a:gd name="connsiteY7" fmla="*/ 37381 h 648072"/>
                  <a:gd name="connsiteX8" fmla="*/ 37381 w 648072"/>
                  <a:gd name="connsiteY8" fmla="*/ 324036 h 648072"/>
                  <a:gd name="connsiteX9" fmla="*/ 324036 w 648072"/>
                  <a:gd name="connsiteY9" fmla="*/ 610691 h 648072"/>
                  <a:gd name="connsiteX10" fmla="*/ 610691 w 648072"/>
                  <a:gd name="connsiteY10" fmla="*/ 324036 h 648072"/>
                  <a:gd name="connsiteX11" fmla="*/ 324036 w 648072"/>
                  <a:gd name="connsiteY11" fmla="*/ 37381 h 648072"/>
                  <a:gd name="connsiteX12" fmla="*/ 324036 w 648072"/>
                  <a:gd name="connsiteY12" fmla="*/ 0 h 648072"/>
                  <a:gd name="connsiteX13" fmla="*/ 648072 w 648072"/>
                  <a:gd name="connsiteY13" fmla="*/ 324036 h 648072"/>
                  <a:gd name="connsiteX14" fmla="*/ 324036 w 648072"/>
                  <a:gd name="connsiteY14" fmla="*/ 648072 h 648072"/>
                  <a:gd name="connsiteX15" fmla="*/ 0 w 648072"/>
                  <a:gd name="connsiteY15" fmla="*/ 324036 h 648072"/>
                  <a:gd name="connsiteX16" fmla="*/ 324036 w 648072"/>
                  <a:gd name="connsiteY1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072" h="648072">
                    <a:moveTo>
                      <a:pt x="363514" y="144016"/>
                    </a:moveTo>
                    <a:lnTo>
                      <a:pt x="543534" y="324036"/>
                    </a:lnTo>
                    <a:lnTo>
                      <a:pt x="363514" y="504056"/>
                    </a:lnTo>
                    <a:lnTo>
                      <a:pt x="363514" y="414046"/>
                    </a:lnTo>
                    <a:lnTo>
                      <a:pt x="104538" y="414046"/>
                    </a:lnTo>
                    <a:lnTo>
                      <a:pt x="104538" y="234026"/>
                    </a:lnTo>
                    <a:lnTo>
                      <a:pt x="363514" y="234026"/>
                    </a:lnTo>
                    <a:close/>
                    <a:moveTo>
                      <a:pt x="324036" y="37381"/>
                    </a:moveTo>
                    <a:cubicBezTo>
                      <a:pt x="165721" y="37381"/>
                      <a:pt x="37381" y="165721"/>
                      <a:pt x="37381" y="324036"/>
                    </a:cubicBezTo>
                    <a:cubicBezTo>
                      <a:pt x="37381" y="482351"/>
                      <a:pt x="165721" y="610691"/>
                      <a:pt x="324036" y="610691"/>
                    </a:cubicBezTo>
                    <a:cubicBezTo>
                      <a:pt x="482351" y="610691"/>
                      <a:pt x="610691" y="482351"/>
                      <a:pt x="610691" y="324036"/>
                    </a:cubicBezTo>
                    <a:cubicBezTo>
                      <a:pt x="610691" y="165721"/>
                      <a:pt x="482351" y="37381"/>
                      <a:pt x="324036" y="37381"/>
                    </a:cubicBezTo>
                    <a:close/>
                    <a:moveTo>
                      <a:pt x="324036" y="0"/>
                    </a:moveTo>
                    <a:cubicBezTo>
                      <a:pt x="502996" y="0"/>
                      <a:pt x="648072" y="145076"/>
                      <a:pt x="648072" y="324036"/>
                    </a:cubicBezTo>
                    <a:cubicBezTo>
                      <a:pt x="648072" y="502996"/>
                      <a:pt x="502996" y="648072"/>
                      <a:pt x="324036" y="648072"/>
                    </a:cubicBezTo>
                    <a:cubicBezTo>
                      <a:pt x="145076" y="648072"/>
                      <a:pt x="0" y="502996"/>
                      <a:pt x="0" y="324036"/>
                    </a:cubicBezTo>
                    <a:cubicBezTo>
                      <a:pt x="0" y="145076"/>
                      <a:pt x="145076" y="0"/>
                      <a:pt x="324036" y="0"/>
                    </a:cubicBezTo>
                    <a:close/>
                  </a:path>
                </a:pathLst>
              </a:custGeom>
              <a:solidFill>
                <a:srgbClr val="CE1B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latin typeface="阿里巴巴普惠体 R" panose="00020600040101010101" pitchFamily="18" charset="-122"/>
                  <a:ea typeface="阿里巴巴普惠体 R" panose="00020600040101010101" pitchFamily="18" charset="-122"/>
                </a:endParaRPr>
              </a:p>
            </p:txBody>
          </p:sp>
        </p:grpSp>
        <p:grpSp>
          <p:nvGrpSpPr>
            <p:cNvPr id="19" name="组合 18"/>
            <p:cNvGrpSpPr/>
            <p:nvPr/>
          </p:nvGrpSpPr>
          <p:grpSpPr>
            <a:xfrm>
              <a:off x="8567123" y="2012268"/>
              <a:ext cx="2699694" cy="1168647"/>
              <a:chOff x="8374618" y="1984476"/>
              <a:chExt cx="2699694" cy="1168647"/>
            </a:xfrm>
          </p:grpSpPr>
          <p:sp>
            <p:nvSpPr>
              <p:cNvPr id="20" name="Rectangle 16"/>
              <p:cNvSpPr/>
              <p:nvPr/>
            </p:nvSpPr>
            <p:spPr>
              <a:xfrm>
                <a:off x="8374618" y="2358803"/>
                <a:ext cx="2699694" cy="794320"/>
              </a:xfrm>
              <a:prstGeom prst="rect">
                <a:avLst/>
              </a:prstGeom>
            </p:spPr>
            <p:txBody>
              <a:bodyPr wrap="square">
                <a:spAutoFit/>
              </a:bodyPr>
              <a:lstStyle/>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1" name="Title 11"/>
              <p:cNvSpPr txBox="1"/>
              <p:nvPr/>
            </p:nvSpPr>
            <p:spPr>
              <a:xfrm>
                <a:off x="8374618" y="1984476"/>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dirty="0">
                    <a:solidFill>
                      <a:srgbClr val="E6012B"/>
                    </a:solidFill>
                    <a:latin typeface="优设标题黑" panose="00000500000000000000" pitchFamily="2" charset="-122"/>
                    <a:ea typeface="优设标题黑" panose="00000500000000000000" pitchFamily="2" charset="-122"/>
                  </a:rPr>
                  <a:t>标题文字添加</a:t>
                </a:r>
                <a:endParaRPr lang="en-US" sz="2000" dirty="0">
                  <a:solidFill>
                    <a:srgbClr val="E6012B"/>
                  </a:solidFill>
                  <a:latin typeface="优设标题黑" panose="00000500000000000000" pitchFamily="2" charset="-122"/>
                  <a:ea typeface="优设标题黑" panose="00000500000000000000" pitchFamily="2" charset="-122"/>
                </a:endParaRPr>
              </a:p>
            </p:txBody>
          </p:sp>
        </p:grpSp>
      </p:grpSp>
      <p:grpSp>
        <p:nvGrpSpPr>
          <p:cNvPr id="24" name="组合 23"/>
          <p:cNvGrpSpPr/>
          <p:nvPr/>
        </p:nvGrpSpPr>
        <p:grpSpPr>
          <a:xfrm>
            <a:off x="1231701" y="1944671"/>
            <a:ext cx="4211400" cy="1303840"/>
            <a:chOff x="1347214" y="1944671"/>
            <a:chExt cx="4211400" cy="1303840"/>
          </a:xfrm>
        </p:grpSpPr>
        <p:grpSp>
          <p:nvGrpSpPr>
            <p:cNvPr id="25" name="组合 24"/>
            <p:cNvGrpSpPr/>
            <p:nvPr/>
          </p:nvGrpSpPr>
          <p:grpSpPr>
            <a:xfrm>
              <a:off x="4254773" y="1944671"/>
              <a:ext cx="1303841" cy="1303840"/>
              <a:chOff x="4319041" y="2245675"/>
              <a:chExt cx="1303841" cy="1303840"/>
            </a:xfrm>
          </p:grpSpPr>
          <p:sp>
            <p:nvSpPr>
              <p:cNvPr id="29" name="齿轮"/>
              <p:cNvSpPr/>
              <p:nvPr/>
            </p:nvSpPr>
            <p:spPr bwMode="auto">
              <a:xfrm>
                <a:off x="4319041" y="2245675"/>
                <a:ext cx="1303841" cy="1303840"/>
              </a:xfrm>
              <a:custGeom>
                <a:avLst/>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solidFill>
                <a:srgbClr val="E6012B"/>
              </a:solidFill>
              <a:ln w="19050">
                <a:noFill/>
                <a:prstDash val="sysDash"/>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4000" dirty="0">
                  <a:solidFill>
                    <a:srgbClr val="FFFFFF"/>
                  </a:solidFill>
                  <a:ea typeface="阿里巴巴普惠体 R" panose="00020600040101010101" pitchFamily="18" charset="-122"/>
                </a:endParaRPr>
              </a:p>
            </p:txBody>
          </p:sp>
          <p:sp>
            <p:nvSpPr>
              <p:cNvPr id="30" name="圈箭头"/>
              <p:cNvSpPr/>
              <p:nvPr/>
            </p:nvSpPr>
            <p:spPr>
              <a:xfrm rot="13020000">
                <a:off x="4749976" y="2676609"/>
                <a:ext cx="441971" cy="441971"/>
              </a:xfrm>
              <a:custGeom>
                <a:avLst/>
                <a:gdLst>
                  <a:gd name="connsiteX0" fmla="*/ 363514 w 648072"/>
                  <a:gd name="connsiteY0" fmla="*/ 144016 h 648072"/>
                  <a:gd name="connsiteX1" fmla="*/ 543534 w 648072"/>
                  <a:gd name="connsiteY1" fmla="*/ 324036 h 648072"/>
                  <a:gd name="connsiteX2" fmla="*/ 363514 w 648072"/>
                  <a:gd name="connsiteY2" fmla="*/ 504056 h 648072"/>
                  <a:gd name="connsiteX3" fmla="*/ 363514 w 648072"/>
                  <a:gd name="connsiteY3" fmla="*/ 414046 h 648072"/>
                  <a:gd name="connsiteX4" fmla="*/ 104538 w 648072"/>
                  <a:gd name="connsiteY4" fmla="*/ 414046 h 648072"/>
                  <a:gd name="connsiteX5" fmla="*/ 104538 w 648072"/>
                  <a:gd name="connsiteY5" fmla="*/ 234026 h 648072"/>
                  <a:gd name="connsiteX6" fmla="*/ 363514 w 648072"/>
                  <a:gd name="connsiteY6" fmla="*/ 234026 h 648072"/>
                  <a:gd name="connsiteX7" fmla="*/ 324036 w 648072"/>
                  <a:gd name="connsiteY7" fmla="*/ 37381 h 648072"/>
                  <a:gd name="connsiteX8" fmla="*/ 37381 w 648072"/>
                  <a:gd name="connsiteY8" fmla="*/ 324036 h 648072"/>
                  <a:gd name="connsiteX9" fmla="*/ 324036 w 648072"/>
                  <a:gd name="connsiteY9" fmla="*/ 610691 h 648072"/>
                  <a:gd name="connsiteX10" fmla="*/ 610691 w 648072"/>
                  <a:gd name="connsiteY10" fmla="*/ 324036 h 648072"/>
                  <a:gd name="connsiteX11" fmla="*/ 324036 w 648072"/>
                  <a:gd name="connsiteY11" fmla="*/ 37381 h 648072"/>
                  <a:gd name="connsiteX12" fmla="*/ 324036 w 648072"/>
                  <a:gd name="connsiteY12" fmla="*/ 0 h 648072"/>
                  <a:gd name="connsiteX13" fmla="*/ 648072 w 648072"/>
                  <a:gd name="connsiteY13" fmla="*/ 324036 h 648072"/>
                  <a:gd name="connsiteX14" fmla="*/ 324036 w 648072"/>
                  <a:gd name="connsiteY14" fmla="*/ 648072 h 648072"/>
                  <a:gd name="connsiteX15" fmla="*/ 0 w 648072"/>
                  <a:gd name="connsiteY15" fmla="*/ 324036 h 648072"/>
                  <a:gd name="connsiteX16" fmla="*/ 324036 w 648072"/>
                  <a:gd name="connsiteY1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072" h="648072">
                    <a:moveTo>
                      <a:pt x="363514" y="144016"/>
                    </a:moveTo>
                    <a:lnTo>
                      <a:pt x="543534" y="324036"/>
                    </a:lnTo>
                    <a:lnTo>
                      <a:pt x="363514" y="504056"/>
                    </a:lnTo>
                    <a:lnTo>
                      <a:pt x="363514" y="414046"/>
                    </a:lnTo>
                    <a:lnTo>
                      <a:pt x="104538" y="414046"/>
                    </a:lnTo>
                    <a:lnTo>
                      <a:pt x="104538" y="234026"/>
                    </a:lnTo>
                    <a:lnTo>
                      <a:pt x="363514" y="234026"/>
                    </a:lnTo>
                    <a:close/>
                    <a:moveTo>
                      <a:pt x="324036" y="37381"/>
                    </a:moveTo>
                    <a:cubicBezTo>
                      <a:pt x="165721" y="37381"/>
                      <a:pt x="37381" y="165721"/>
                      <a:pt x="37381" y="324036"/>
                    </a:cubicBezTo>
                    <a:cubicBezTo>
                      <a:pt x="37381" y="482351"/>
                      <a:pt x="165721" y="610691"/>
                      <a:pt x="324036" y="610691"/>
                    </a:cubicBezTo>
                    <a:cubicBezTo>
                      <a:pt x="482351" y="610691"/>
                      <a:pt x="610691" y="482351"/>
                      <a:pt x="610691" y="324036"/>
                    </a:cubicBezTo>
                    <a:cubicBezTo>
                      <a:pt x="610691" y="165721"/>
                      <a:pt x="482351" y="37381"/>
                      <a:pt x="324036" y="37381"/>
                    </a:cubicBezTo>
                    <a:close/>
                    <a:moveTo>
                      <a:pt x="324036" y="0"/>
                    </a:moveTo>
                    <a:cubicBezTo>
                      <a:pt x="502996" y="0"/>
                      <a:pt x="648072" y="145076"/>
                      <a:pt x="648072" y="324036"/>
                    </a:cubicBezTo>
                    <a:cubicBezTo>
                      <a:pt x="648072" y="502996"/>
                      <a:pt x="502996" y="648072"/>
                      <a:pt x="324036" y="648072"/>
                    </a:cubicBezTo>
                    <a:cubicBezTo>
                      <a:pt x="145076" y="648072"/>
                      <a:pt x="0" y="502996"/>
                      <a:pt x="0" y="324036"/>
                    </a:cubicBezTo>
                    <a:cubicBezTo>
                      <a:pt x="0" y="145076"/>
                      <a:pt x="145076" y="0"/>
                      <a:pt x="324036" y="0"/>
                    </a:cubicBezTo>
                    <a:close/>
                  </a:path>
                </a:pathLst>
              </a:custGeom>
              <a:solidFill>
                <a:srgbClr val="CE1B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latin typeface="阿里巴巴普惠体 R" panose="00020600040101010101" pitchFamily="18" charset="-122"/>
                  <a:ea typeface="阿里巴巴普惠体 R" panose="00020600040101010101" pitchFamily="18" charset="-122"/>
                </a:endParaRPr>
              </a:p>
            </p:txBody>
          </p:sp>
        </p:grpSp>
        <p:grpSp>
          <p:nvGrpSpPr>
            <p:cNvPr id="26" name="组合 25"/>
            <p:cNvGrpSpPr/>
            <p:nvPr/>
          </p:nvGrpSpPr>
          <p:grpSpPr>
            <a:xfrm flipH="1">
              <a:off x="1347214" y="2012268"/>
              <a:ext cx="2699694" cy="1168647"/>
              <a:chOff x="8374618" y="1984476"/>
              <a:chExt cx="2699694" cy="1168647"/>
            </a:xfrm>
          </p:grpSpPr>
          <p:sp>
            <p:nvSpPr>
              <p:cNvPr id="27" name="Rectangle 16"/>
              <p:cNvSpPr/>
              <p:nvPr/>
            </p:nvSpPr>
            <p:spPr>
              <a:xfrm>
                <a:off x="8374618" y="2358803"/>
                <a:ext cx="2699694" cy="794320"/>
              </a:xfrm>
              <a:prstGeom prst="rect">
                <a:avLst/>
              </a:prstGeom>
            </p:spPr>
            <p:txBody>
              <a:bodyPr wrap="square">
                <a:spAutoFit/>
              </a:bodyPr>
              <a:lstStyle/>
              <a:p>
                <a:pPr algn="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8" name="Title 11"/>
              <p:cNvSpPr txBox="1"/>
              <p:nvPr/>
            </p:nvSpPr>
            <p:spPr>
              <a:xfrm>
                <a:off x="8374618" y="1984476"/>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dirty="0">
                    <a:solidFill>
                      <a:srgbClr val="E6012B"/>
                    </a:solidFill>
                    <a:latin typeface="优设标题黑" panose="00000500000000000000" pitchFamily="2" charset="-122"/>
                    <a:ea typeface="优设标题黑" panose="00000500000000000000" pitchFamily="2" charset="-122"/>
                  </a:rPr>
                  <a:t>标题文字添加</a:t>
                </a:r>
                <a:endParaRPr lang="en-US" sz="2000" dirty="0">
                  <a:solidFill>
                    <a:srgbClr val="E6012B"/>
                  </a:solidFill>
                  <a:latin typeface="优设标题黑" panose="00000500000000000000" pitchFamily="2" charset="-122"/>
                  <a:ea typeface="优设标题黑" panose="00000500000000000000" pitchFamily="2" charset="-122"/>
                </a:endParaRPr>
              </a:p>
            </p:txBody>
          </p:sp>
        </p:grpSp>
      </p:grpSp>
      <p:grpSp>
        <p:nvGrpSpPr>
          <p:cNvPr id="31" name="组合 30"/>
          <p:cNvGrpSpPr/>
          <p:nvPr/>
        </p:nvGrpSpPr>
        <p:grpSpPr>
          <a:xfrm>
            <a:off x="7049221" y="3998582"/>
            <a:ext cx="4217596" cy="1303840"/>
            <a:chOff x="7049221" y="3998582"/>
            <a:chExt cx="4217596" cy="1303840"/>
          </a:xfrm>
        </p:grpSpPr>
        <p:grpSp>
          <p:nvGrpSpPr>
            <p:cNvPr id="32" name="组合 31"/>
            <p:cNvGrpSpPr/>
            <p:nvPr/>
          </p:nvGrpSpPr>
          <p:grpSpPr>
            <a:xfrm>
              <a:off x="7049221" y="3998582"/>
              <a:ext cx="1303841" cy="1303840"/>
              <a:chOff x="6857878" y="3998582"/>
              <a:chExt cx="1303841" cy="1303840"/>
            </a:xfrm>
          </p:grpSpPr>
          <p:sp>
            <p:nvSpPr>
              <p:cNvPr id="36" name="齿轮"/>
              <p:cNvSpPr/>
              <p:nvPr/>
            </p:nvSpPr>
            <p:spPr bwMode="auto">
              <a:xfrm>
                <a:off x="6857878" y="3998582"/>
                <a:ext cx="1303841" cy="1303840"/>
              </a:xfrm>
              <a:custGeom>
                <a:avLst/>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solidFill>
                <a:schemeClr val="tx1">
                  <a:lumMod val="75000"/>
                  <a:lumOff val="25000"/>
                </a:schemeClr>
              </a:solidFill>
              <a:ln w="19050">
                <a:noFill/>
                <a:prstDash val="sysDash"/>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4000" dirty="0">
                  <a:solidFill>
                    <a:srgbClr val="FFFFFF"/>
                  </a:solidFill>
                  <a:ea typeface="阿里巴巴普惠体 R" panose="00020600040101010101" pitchFamily="18" charset="-122"/>
                </a:endParaRPr>
              </a:p>
            </p:txBody>
          </p:sp>
          <p:sp>
            <p:nvSpPr>
              <p:cNvPr id="37" name="圈箭头"/>
              <p:cNvSpPr/>
              <p:nvPr/>
            </p:nvSpPr>
            <p:spPr>
              <a:xfrm rot="13020000" flipH="1" flipV="1">
                <a:off x="7289339" y="4429517"/>
                <a:ext cx="441971" cy="441971"/>
              </a:xfrm>
              <a:custGeom>
                <a:avLst/>
                <a:gdLst>
                  <a:gd name="connsiteX0" fmla="*/ 363514 w 648072"/>
                  <a:gd name="connsiteY0" fmla="*/ 144016 h 648072"/>
                  <a:gd name="connsiteX1" fmla="*/ 543534 w 648072"/>
                  <a:gd name="connsiteY1" fmla="*/ 324036 h 648072"/>
                  <a:gd name="connsiteX2" fmla="*/ 363514 w 648072"/>
                  <a:gd name="connsiteY2" fmla="*/ 504056 h 648072"/>
                  <a:gd name="connsiteX3" fmla="*/ 363514 w 648072"/>
                  <a:gd name="connsiteY3" fmla="*/ 414046 h 648072"/>
                  <a:gd name="connsiteX4" fmla="*/ 104538 w 648072"/>
                  <a:gd name="connsiteY4" fmla="*/ 414046 h 648072"/>
                  <a:gd name="connsiteX5" fmla="*/ 104538 w 648072"/>
                  <a:gd name="connsiteY5" fmla="*/ 234026 h 648072"/>
                  <a:gd name="connsiteX6" fmla="*/ 363514 w 648072"/>
                  <a:gd name="connsiteY6" fmla="*/ 234026 h 648072"/>
                  <a:gd name="connsiteX7" fmla="*/ 324036 w 648072"/>
                  <a:gd name="connsiteY7" fmla="*/ 37381 h 648072"/>
                  <a:gd name="connsiteX8" fmla="*/ 37381 w 648072"/>
                  <a:gd name="connsiteY8" fmla="*/ 324036 h 648072"/>
                  <a:gd name="connsiteX9" fmla="*/ 324036 w 648072"/>
                  <a:gd name="connsiteY9" fmla="*/ 610691 h 648072"/>
                  <a:gd name="connsiteX10" fmla="*/ 610691 w 648072"/>
                  <a:gd name="connsiteY10" fmla="*/ 324036 h 648072"/>
                  <a:gd name="connsiteX11" fmla="*/ 324036 w 648072"/>
                  <a:gd name="connsiteY11" fmla="*/ 37381 h 648072"/>
                  <a:gd name="connsiteX12" fmla="*/ 324036 w 648072"/>
                  <a:gd name="connsiteY12" fmla="*/ 0 h 648072"/>
                  <a:gd name="connsiteX13" fmla="*/ 648072 w 648072"/>
                  <a:gd name="connsiteY13" fmla="*/ 324036 h 648072"/>
                  <a:gd name="connsiteX14" fmla="*/ 324036 w 648072"/>
                  <a:gd name="connsiteY14" fmla="*/ 648072 h 648072"/>
                  <a:gd name="connsiteX15" fmla="*/ 0 w 648072"/>
                  <a:gd name="connsiteY15" fmla="*/ 324036 h 648072"/>
                  <a:gd name="connsiteX16" fmla="*/ 324036 w 648072"/>
                  <a:gd name="connsiteY1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072" h="648072">
                    <a:moveTo>
                      <a:pt x="363514" y="144016"/>
                    </a:moveTo>
                    <a:lnTo>
                      <a:pt x="543534" y="324036"/>
                    </a:lnTo>
                    <a:lnTo>
                      <a:pt x="363514" y="504056"/>
                    </a:lnTo>
                    <a:lnTo>
                      <a:pt x="363514" y="414046"/>
                    </a:lnTo>
                    <a:lnTo>
                      <a:pt x="104538" y="414046"/>
                    </a:lnTo>
                    <a:lnTo>
                      <a:pt x="104538" y="234026"/>
                    </a:lnTo>
                    <a:lnTo>
                      <a:pt x="363514" y="234026"/>
                    </a:lnTo>
                    <a:close/>
                    <a:moveTo>
                      <a:pt x="324036" y="37381"/>
                    </a:moveTo>
                    <a:cubicBezTo>
                      <a:pt x="165721" y="37381"/>
                      <a:pt x="37381" y="165721"/>
                      <a:pt x="37381" y="324036"/>
                    </a:cubicBezTo>
                    <a:cubicBezTo>
                      <a:pt x="37381" y="482351"/>
                      <a:pt x="165721" y="610691"/>
                      <a:pt x="324036" y="610691"/>
                    </a:cubicBezTo>
                    <a:cubicBezTo>
                      <a:pt x="482351" y="610691"/>
                      <a:pt x="610691" y="482351"/>
                      <a:pt x="610691" y="324036"/>
                    </a:cubicBezTo>
                    <a:cubicBezTo>
                      <a:pt x="610691" y="165721"/>
                      <a:pt x="482351" y="37381"/>
                      <a:pt x="324036" y="37381"/>
                    </a:cubicBezTo>
                    <a:close/>
                    <a:moveTo>
                      <a:pt x="324036" y="0"/>
                    </a:moveTo>
                    <a:cubicBezTo>
                      <a:pt x="502996" y="0"/>
                      <a:pt x="648072" y="145076"/>
                      <a:pt x="648072" y="324036"/>
                    </a:cubicBezTo>
                    <a:cubicBezTo>
                      <a:pt x="648072" y="502996"/>
                      <a:pt x="502996" y="648072"/>
                      <a:pt x="324036" y="648072"/>
                    </a:cubicBezTo>
                    <a:cubicBezTo>
                      <a:pt x="145076" y="648072"/>
                      <a:pt x="0" y="502996"/>
                      <a:pt x="0" y="324036"/>
                    </a:cubicBezTo>
                    <a:cubicBezTo>
                      <a:pt x="0" y="145076"/>
                      <a:pt x="145076" y="0"/>
                      <a:pt x="324036" y="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latin typeface="阿里巴巴普惠体 R" panose="00020600040101010101" pitchFamily="18" charset="-122"/>
                  <a:ea typeface="阿里巴巴普惠体 R" panose="00020600040101010101" pitchFamily="18" charset="-122"/>
                </a:endParaRPr>
              </a:p>
            </p:txBody>
          </p:sp>
        </p:grpSp>
        <p:grpSp>
          <p:nvGrpSpPr>
            <p:cNvPr id="33" name="组合 32"/>
            <p:cNvGrpSpPr/>
            <p:nvPr/>
          </p:nvGrpSpPr>
          <p:grpSpPr>
            <a:xfrm>
              <a:off x="8567123" y="4066179"/>
              <a:ext cx="2699694" cy="1168647"/>
              <a:chOff x="8374618" y="1984476"/>
              <a:chExt cx="2699694" cy="1168647"/>
            </a:xfrm>
          </p:grpSpPr>
          <p:sp>
            <p:nvSpPr>
              <p:cNvPr id="34" name="Rectangle 16"/>
              <p:cNvSpPr/>
              <p:nvPr/>
            </p:nvSpPr>
            <p:spPr>
              <a:xfrm>
                <a:off x="8374618" y="2358803"/>
                <a:ext cx="2699694" cy="794320"/>
              </a:xfrm>
              <a:prstGeom prst="rect">
                <a:avLst/>
              </a:prstGeom>
            </p:spPr>
            <p:txBody>
              <a:bodyPr wrap="square">
                <a:spAutoFit/>
              </a:bodyPr>
              <a:lstStyle/>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5" name="Title 11"/>
              <p:cNvSpPr txBox="1"/>
              <p:nvPr/>
            </p:nvSpPr>
            <p:spPr>
              <a:xfrm>
                <a:off x="8374618" y="1984476"/>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a:solidFill>
                      <a:schemeClr val="tx1">
                        <a:lumMod val="75000"/>
                        <a:lumOff val="25000"/>
                      </a:schemeClr>
                    </a:solidFill>
                    <a:latin typeface="优设标题黑" panose="00000500000000000000" pitchFamily="2" charset="-122"/>
                    <a:ea typeface="优设标题黑" panose="00000500000000000000" pitchFamily="2" charset="-122"/>
                  </a:rPr>
                  <a:t>标题文字添加</a:t>
                </a:r>
                <a:endParaRPr lang="en-US" sz="2000" dirty="0">
                  <a:solidFill>
                    <a:schemeClr val="tx1">
                      <a:lumMod val="75000"/>
                      <a:lumOff val="25000"/>
                    </a:schemeClr>
                  </a:solidFill>
                  <a:latin typeface="优设标题黑" panose="00000500000000000000" pitchFamily="2" charset="-122"/>
                  <a:ea typeface="优设标题黑" panose="00000500000000000000" pitchFamily="2" charset="-122"/>
                </a:endParaRPr>
              </a:p>
            </p:txBody>
          </p:sp>
        </p:grpSp>
      </p:grpSp>
      <p:grpSp>
        <p:nvGrpSpPr>
          <p:cNvPr id="38" name="组合 37"/>
          <p:cNvGrpSpPr/>
          <p:nvPr/>
        </p:nvGrpSpPr>
        <p:grpSpPr>
          <a:xfrm>
            <a:off x="1231701" y="3998582"/>
            <a:ext cx="4211400" cy="1303840"/>
            <a:chOff x="1347214" y="3998582"/>
            <a:chExt cx="4211400" cy="1303840"/>
          </a:xfrm>
        </p:grpSpPr>
        <p:grpSp>
          <p:nvGrpSpPr>
            <p:cNvPr id="39" name="组合 38"/>
            <p:cNvGrpSpPr/>
            <p:nvPr/>
          </p:nvGrpSpPr>
          <p:grpSpPr>
            <a:xfrm>
              <a:off x="4254773" y="3998582"/>
              <a:ext cx="1303841" cy="1303840"/>
              <a:chOff x="4370017" y="3998582"/>
              <a:chExt cx="1303841" cy="1303840"/>
            </a:xfrm>
          </p:grpSpPr>
          <p:sp>
            <p:nvSpPr>
              <p:cNvPr id="43" name="齿轮"/>
              <p:cNvSpPr/>
              <p:nvPr/>
            </p:nvSpPr>
            <p:spPr bwMode="auto">
              <a:xfrm>
                <a:off x="4370017" y="3998582"/>
                <a:ext cx="1303841" cy="1303840"/>
              </a:xfrm>
              <a:custGeom>
                <a:avLst/>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solidFill>
                <a:schemeClr val="tx1">
                  <a:lumMod val="75000"/>
                  <a:lumOff val="25000"/>
                </a:schemeClr>
              </a:solidFill>
              <a:ln w="19050">
                <a:noFill/>
                <a:prstDash val="sysDash"/>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4000" dirty="0">
                  <a:solidFill>
                    <a:srgbClr val="FFFFFF"/>
                  </a:solidFill>
                  <a:ea typeface="阿里巴巴普惠体 R" panose="00020600040101010101" pitchFamily="18" charset="-122"/>
                </a:endParaRPr>
              </a:p>
            </p:txBody>
          </p:sp>
          <p:sp>
            <p:nvSpPr>
              <p:cNvPr id="44" name="圈箭头"/>
              <p:cNvSpPr/>
              <p:nvPr/>
            </p:nvSpPr>
            <p:spPr>
              <a:xfrm rot="8580000" flipV="1">
                <a:off x="4800427" y="4429517"/>
                <a:ext cx="441971" cy="441971"/>
              </a:xfrm>
              <a:custGeom>
                <a:avLst/>
                <a:gdLst>
                  <a:gd name="connsiteX0" fmla="*/ 363514 w 648072"/>
                  <a:gd name="connsiteY0" fmla="*/ 144016 h 648072"/>
                  <a:gd name="connsiteX1" fmla="*/ 543534 w 648072"/>
                  <a:gd name="connsiteY1" fmla="*/ 324036 h 648072"/>
                  <a:gd name="connsiteX2" fmla="*/ 363514 w 648072"/>
                  <a:gd name="connsiteY2" fmla="*/ 504056 h 648072"/>
                  <a:gd name="connsiteX3" fmla="*/ 363514 w 648072"/>
                  <a:gd name="connsiteY3" fmla="*/ 414046 h 648072"/>
                  <a:gd name="connsiteX4" fmla="*/ 104538 w 648072"/>
                  <a:gd name="connsiteY4" fmla="*/ 414046 h 648072"/>
                  <a:gd name="connsiteX5" fmla="*/ 104538 w 648072"/>
                  <a:gd name="connsiteY5" fmla="*/ 234026 h 648072"/>
                  <a:gd name="connsiteX6" fmla="*/ 363514 w 648072"/>
                  <a:gd name="connsiteY6" fmla="*/ 234026 h 648072"/>
                  <a:gd name="connsiteX7" fmla="*/ 324036 w 648072"/>
                  <a:gd name="connsiteY7" fmla="*/ 37381 h 648072"/>
                  <a:gd name="connsiteX8" fmla="*/ 37381 w 648072"/>
                  <a:gd name="connsiteY8" fmla="*/ 324036 h 648072"/>
                  <a:gd name="connsiteX9" fmla="*/ 324036 w 648072"/>
                  <a:gd name="connsiteY9" fmla="*/ 610691 h 648072"/>
                  <a:gd name="connsiteX10" fmla="*/ 610691 w 648072"/>
                  <a:gd name="connsiteY10" fmla="*/ 324036 h 648072"/>
                  <a:gd name="connsiteX11" fmla="*/ 324036 w 648072"/>
                  <a:gd name="connsiteY11" fmla="*/ 37381 h 648072"/>
                  <a:gd name="connsiteX12" fmla="*/ 324036 w 648072"/>
                  <a:gd name="connsiteY12" fmla="*/ 0 h 648072"/>
                  <a:gd name="connsiteX13" fmla="*/ 648072 w 648072"/>
                  <a:gd name="connsiteY13" fmla="*/ 324036 h 648072"/>
                  <a:gd name="connsiteX14" fmla="*/ 324036 w 648072"/>
                  <a:gd name="connsiteY14" fmla="*/ 648072 h 648072"/>
                  <a:gd name="connsiteX15" fmla="*/ 0 w 648072"/>
                  <a:gd name="connsiteY15" fmla="*/ 324036 h 648072"/>
                  <a:gd name="connsiteX16" fmla="*/ 324036 w 648072"/>
                  <a:gd name="connsiteY1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072" h="648072">
                    <a:moveTo>
                      <a:pt x="363514" y="144016"/>
                    </a:moveTo>
                    <a:lnTo>
                      <a:pt x="543534" y="324036"/>
                    </a:lnTo>
                    <a:lnTo>
                      <a:pt x="363514" y="504056"/>
                    </a:lnTo>
                    <a:lnTo>
                      <a:pt x="363514" y="414046"/>
                    </a:lnTo>
                    <a:lnTo>
                      <a:pt x="104538" y="414046"/>
                    </a:lnTo>
                    <a:lnTo>
                      <a:pt x="104538" y="234026"/>
                    </a:lnTo>
                    <a:lnTo>
                      <a:pt x="363514" y="234026"/>
                    </a:lnTo>
                    <a:close/>
                    <a:moveTo>
                      <a:pt x="324036" y="37381"/>
                    </a:moveTo>
                    <a:cubicBezTo>
                      <a:pt x="165721" y="37381"/>
                      <a:pt x="37381" y="165721"/>
                      <a:pt x="37381" y="324036"/>
                    </a:cubicBezTo>
                    <a:cubicBezTo>
                      <a:pt x="37381" y="482351"/>
                      <a:pt x="165721" y="610691"/>
                      <a:pt x="324036" y="610691"/>
                    </a:cubicBezTo>
                    <a:cubicBezTo>
                      <a:pt x="482351" y="610691"/>
                      <a:pt x="610691" y="482351"/>
                      <a:pt x="610691" y="324036"/>
                    </a:cubicBezTo>
                    <a:cubicBezTo>
                      <a:pt x="610691" y="165721"/>
                      <a:pt x="482351" y="37381"/>
                      <a:pt x="324036" y="37381"/>
                    </a:cubicBezTo>
                    <a:close/>
                    <a:moveTo>
                      <a:pt x="324036" y="0"/>
                    </a:moveTo>
                    <a:cubicBezTo>
                      <a:pt x="502996" y="0"/>
                      <a:pt x="648072" y="145076"/>
                      <a:pt x="648072" y="324036"/>
                    </a:cubicBezTo>
                    <a:cubicBezTo>
                      <a:pt x="648072" y="502996"/>
                      <a:pt x="502996" y="648072"/>
                      <a:pt x="324036" y="648072"/>
                    </a:cubicBezTo>
                    <a:cubicBezTo>
                      <a:pt x="145076" y="648072"/>
                      <a:pt x="0" y="502996"/>
                      <a:pt x="0" y="324036"/>
                    </a:cubicBezTo>
                    <a:cubicBezTo>
                      <a:pt x="0" y="145076"/>
                      <a:pt x="145076" y="0"/>
                      <a:pt x="324036" y="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latin typeface="阿里巴巴普惠体 R" panose="00020600040101010101" pitchFamily="18" charset="-122"/>
                  <a:ea typeface="阿里巴巴普惠体 R" panose="00020600040101010101" pitchFamily="18" charset="-122"/>
                </a:endParaRPr>
              </a:p>
            </p:txBody>
          </p:sp>
        </p:grpSp>
        <p:grpSp>
          <p:nvGrpSpPr>
            <p:cNvPr id="40" name="组合 39"/>
            <p:cNvGrpSpPr/>
            <p:nvPr/>
          </p:nvGrpSpPr>
          <p:grpSpPr>
            <a:xfrm flipH="1">
              <a:off x="1347214" y="4066179"/>
              <a:ext cx="2699694" cy="1168647"/>
              <a:chOff x="8374618" y="1984476"/>
              <a:chExt cx="2699694" cy="1168647"/>
            </a:xfrm>
          </p:grpSpPr>
          <p:sp>
            <p:nvSpPr>
              <p:cNvPr id="41" name="Rectangle 16"/>
              <p:cNvSpPr/>
              <p:nvPr/>
            </p:nvSpPr>
            <p:spPr>
              <a:xfrm>
                <a:off x="8374618" y="2358803"/>
                <a:ext cx="2699694" cy="794320"/>
              </a:xfrm>
              <a:prstGeom prst="rect">
                <a:avLst/>
              </a:prstGeom>
            </p:spPr>
            <p:txBody>
              <a:bodyPr wrap="square">
                <a:spAutoFit/>
              </a:bodyPr>
              <a:lstStyle/>
              <a:p>
                <a:pPr algn="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2" name="Title 11"/>
              <p:cNvSpPr txBox="1"/>
              <p:nvPr/>
            </p:nvSpPr>
            <p:spPr>
              <a:xfrm>
                <a:off x="8374618" y="1984476"/>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a:solidFill>
                      <a:schemeClr val="tx1">
                        <a:lumMod val="75000"/>
                        <a:lumOff val="25000"/>
                      </a:schemeClr>
                    </a:solidFill>
                    <a:latin typeface="优设标题黑" panose="00000500000000000000" pitchFamily="2" charset="-122"/>
                    <a:ea typeface="优设标题黑" panose="00000500000000000000" pitchFamily="2" charset="-122"/>
                  </a:rPr>
                  <a:t>标题文字添加</a:t>
                </a:r>
                <a:endParaRPr lang="en-US" sz="2000" dirty="0">
                  <a:solidFill>
                    <a:schemeClr val="tx1">
                      <a:lumMod val="75000"/>
                      <a:lumOff val="25000"/>
                    </a:schemeClr>
                  </a:solidFill>
                  <a:latin typeface="优设标题黑" panose="00000500000000000000" pitchFamily="2" charset="-122"/>
                  <a:ea typeface="优设标题黑" panose="00000500000000000000" pitchFamily="2" charset="-122"/>
                </a:endParaRP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anim calcmode="lin" valueType="num">
                                      <p:cBhvr>
                                        <p:cTn id="14" dur="500" fill="hold"/>
                                        <p:tgtEl>
                                          <p:spTgt spid="24"/>
                                        </p:tgtEl>
                                        <p:attrNameLst>
                                          <p:attrName>ppt_x</p:attrName>
                                        </p:attrNameLst>
                                      </p:cBhvr>
                                      <p:tavLst>
                                        <p:tav tm="0">
                                          <p:val>
                                            <p:strVal val="#ppt_x"/>
                                          </p:val>
                                        </p:tav>
                                        <p:tav tm="100000">
                                          <p:val>
                                            <p:strVal val="#ppt_x"/>
                                          </p:val>
                                        </p:tav>
                                      </p:tavLst>
                                    </p:anim>
                                    <p:anim calcmode="lin" valueType="num">
                                      <p:cBhvr>
                                        <p:cTn id="15" dur="500" fill="hold"/>
                                        <p:tgtEl>
                                          <p:spTgt spid="24"/>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anim calcmode="lin" valueType="num">
                                      <p:cBhvr>
                                        <p:cTn id="20" dur="500" fill="hold"/>
                                        <p:tgtEl>
                                          <p:spTgt spid="13"/>
                                        </p:tgtEl>
                                        <p:attrNameLst>
                                          <p:attrName>ppt_x</p:attrName>
                                        </p:attrNameLst>
                                      </p:cBhvr>
                                      <p:tavLst>
                                        <p:tav tm="0">
                                          <p:val>
                                            <p:strVal val="#ppt_x"/>
                                          </p:val>
                                        </p:tav>
                                        <p:tav tm="100000">
                                          <p:val>
                                            <p:strVal val="#ppt_x"/>
                                          </p:val>
                                        </p:tav>
                                      </p:tavLst>
                                    </p:anim>
                                    <p:anim calcmode="lin" valueType="num">
                                      <p:cBhvr>
                                        <p:cTn id="21" dur="50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500"/>
                                        <p:tgtEl>
                                          <p:spTgt spid="38"/>
                                        </p:tgtEl>
                                      </p:cBhvr>
                                    </p:animEffect>
                                    <p:anim calcmode="lin" valueType="num">
                                      <p:cBhvr>
                                        <p:cTn id="26" dur="500" fill="hold"/>
                                        <p:tgtEl>
                                          <p:spTgt spid="38"/>
                                        </p:tgtEl>
                                        <p:attrNameLst>
                                          <p:attrName>ppt_x</p:attrName>
                                        </p:attrNameLst>
                                      </p:cBhvr>
                                      <p:tavLst>
                                        <p:tav tm="0">
                                          <p:val>
                                            <p:strVal val="#ppt_x"/>
                                          </p:val>
                                        </p:tav>
                                        <p:tav tm="100000">
                                          <p:val>
                                            <p:strVal val="#ppt_x"/>
                                          </p:val>
                                        </p:tav>
                                      </p:tavLst>
                                    </p:anim>
                                    <p:anim calcmode="lin" valueType="num">
                                      <p:cBhvr>
                                        <p:cTn id="27" dur="500" fill="hold"/>
                                        <p:tgtEl>
                                          <p:spTgt spid="38"/>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500"/>
                                        <p:tgtEl>
                                          <p:spTgt spid="31"/>
                                        </p:tgtEl>
                                      </p:cBhvr>
                                    </p:animEffect>
                                    <p:anim calcmode="lin" valueType="num">
                                      <p:cBhvr>
                                        <p:cTn id="32" dur="500" fill="hold"/>
                                        <p:tgtEl>
                                          <p:spTgt spid="31"/>
                                        </p:tgtEl>
                                        <p:attrNameLst>
                                          <p:attrName>ppt_x</p:attrName>
                                        </p:attrNameLst>
                                      </p:cBhvr>
                                      <p:tavLst>
                                        <p:tav tm="0">
                                          <p:val>
                                            <p:strVal val="#ppt_x"/>
                                          </p:val>
                                        </p:tav>
                                        <p:tav tm="100000">
                                          <p:val>
                                            <p:strVal val="#ppt_x"/>
                                          </p:val>
                                        </p:tav>
                                      </p:tavLst>
                                    </p:anim>
                                    <p:anim calcmode="lin" valueType="num">
                                      <p:cBhvr>
                                        <p:cTn id="33" dur="5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414723" y="231127"/>
            <a:ext cx="4371900" cy="523220"/>
            <a:chOff x="6548823" y="5067362"/>
            <a:chExt cx="4371900" cy="523220"/>
          </a:xfrm>
        </p:grpSpPr>
        <p:sp>
          <p:nvSpPr>
            <p:cNvPr id="14" name="矩形 13"/>
            <p:cNvSpPr/>
            <p:nvPr/>
          </p:nvSpPr>
          <p:spPr>
            <a:xfrm>
              <a:off x="6548823" y="5135368"/>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优设标题黑" panose="00000500000000000000" pitchFamily="2" charset="-122"/>
                <a:ea typeface="优设标题黑" panose="00000500000000000000" pitchFamily="2" charset="-122"/>
              </a:endParaRPr>
            </a:p>
          </p:txBody>
        </p:sp>
        <p:sp>
          <p:nvSpPr>
            <p:cNvPr id="15" name="文本框 14"/>
            <p:cNvSpPr txBox="1"/>
            <p:nvPr/>
          </p:nvSpPr>
          <p:spPr>
            <a:xfrm>
              <a:off x="6563131" y="5142507"/>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rPr>
                <a:t>04</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endParaRPr>
            </a:p>
          </p:txBody>
        </p:sp>
        <p:sp>
          <p:nvSpPr>
            <p:cNvPr id="16" name="文本框 15"/>
            <p:cNvSpPr txBox="1"/>
            <p:nvPr/>
          </p:nvSpPr>
          <p:spPr>
            <a:xfrm>
              <a:off x="7528486" y="5067362"/>
              <a:ext cx="1563332"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优设标题黑" panose="00000500000000000000" pitchFamily="2" charset="-122"/>
                  <a:ea typeface="优设标题黑" panose="00000500000000000000" pitchFamily="2" charset="-122"/>
                </a:rPr>
                <a:t>有效管理</a:t>
              </a:r>
            </a:p>
          </p:txBody>
        </p:sp>
        <p:sp>
          <p:nvSpPr>
            <p:cNvPr id="17" name="文本框 16"/>
            <p:cNvSpPr txBox="1"/>
            <p:nvPr/>
          </p:nvSpPr>
          <p:spPr>
            <a:xfrm>
              <a:off x="9128927" y="5256497"/>
              <a:ext cx="1791796" cy="253916"/>
            </a:xfrm>
            <a:prstGeom prst="rect">
              <a:avLst/>
            </a:prstGeom>
            <a:noFill/>
          </p:spPr>
          <p:txBody>
            <a:bodyPr wrap="square" rtlCol="0">
              <a:spAutoFit/>
            </a:bodyPr>
            <a:lstStyle/>
            <a:p>
              <a:r>
                <a:rPr lang="en-US" altLang="zh-CN" sz="1000" i="1" dirty="0">
                  <a:solidFill>
                    <a:schemeClr val="bg1">
                      <a:lumMod val="65000"/>
                    </a:schemeClr>
                  </a:solidFill>
                  <a:latin typeface="思源黑体 CN Light" panose="020B0300000000000000" pitchFamily="34" charset="-122"/>
                  <a:ea typeface="思源黑体 CN Light" panose="020B0300000000000000" pitchFamily="34" charset="-122"/>
                </a:rPr>
                <a:t>EFFECTIVE MANAGEMENT</a:t>
              </a:r>
            </a:p>
          </p:txBody>
        </p:sp>
      </p:grpSp>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9" name="组合 8"/>
          <p:cNvGrpSpPr/>
          <p:nvPr/>
        </p:nvGrpSpPr>
        <p:grpSpPr>
          <a:xfrm>
            <a:off x="4027488" y="2207141"/>
            <a:ext cx="4137025" cy="4137025"/>
            <a:chOff x="4027488" y="2207141"/>
            <a:chExt cx="4137025" cy="4137025"/>
          </a:xfrm>
        </p:grpSpPr>
        <p:sp>
          <p:nvSpPr>
            <p:cNvPr id="10" name="空心弧 9"/>
            <p:cNvSpPr/>
            <p:nvPr/>
          </p:nvSpPr>
          <p:spPr>
            <a:xfrm>
              <a:off x="4027488" y="2207141"/>
              <a:ext cx="4137025" cy="4137025"/>
            </a:xfrm>
            <a:prstGeom prst="blockArc">
              <a:avLst>
                <a:gd name="adj1" fmla="val 7549214"/>
                <a:gd name="adj2" fmla="val 3280283"/>
                <a:gd name="adj3" fmla="val 509"/>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R" panose="00020600040101010101" pitchFamily="18" charset="-122"/>
                <a:ea typeface="阿里巴巴普惠体 R" panose="00020600040101010101" pitchFamily="18" charset="-122"/>
              </a:endParaRPr>
            </a:p>
          </p:txBody>
        </p:sp>
        <p:sp>
          <p:nvSpPr>
            <p:cNvPr id="11" name="钻石"/>
            <p:cNvSpPr>
              <a:spLocks noEditPoints="1"/>
            </p:cNvSpPr>
            <p:nvPr/>
          </p:nvSpPr>
          <p:spPr>
            <a:xfrm>
              <a:off x="5693410" y="3945196"/>
              <a:ext cx="805180" cy="805180"/>
            </a:xfrm>
            <a:custGeom>
              <a:avLst/>
              <a:gdLst/>
              <a:ahLst/>
              <a:cxnLst>
                <a:cxn ang="0">
                  <a:pos x="1225271385" y="24653465"/>
                </a:cxn>
                <a:cxn ang="0">
                  <a:pos x="327548682" y="0"/>
                </a:cxn>
                <a:cxn ang="0">
                  <a:pos x="24263280" y="271191872"/>
                </a:cxn>
                <a:cxn ang="0">
                  <a:pos x="24263280" y="394459196"/>
                </a:cxn>
                <a:cxn ang="0">
                  <a:pos x="740016979" y="1134070658"/>
                </a:cxn>
                <a:cxn ang="0">
                  <a:pos x="1467900453" y="394459196"/>
                </a:cxn>
                <a:cxn ang="0">
                  <a:pos x="1455770678" y="271191872"/>
                </a:cxn>
                <a:cxn ang="0">
                  <a:pos x="1043302382" y="172574253"/>
                </a:cxn>
                <a:cxn ang="0">
                  <a:pos x="1128221996" y="98613859"/>
                </a:cxn>
                <a:cxn ang="0">
                  <a:pos x="921985983" y="332823654"/>
                </a:cxn>
                <a:cxn ang="0">
                  <a:pos x="1128221996" y="332823654"/>
                </a:cxn>
                <a:cxn ang="0">
                  <a:pos x="885592928" y="308170189"/>
                </a:cxn>
                <a:cxn ang="0">
                  <a:pos x="909856208" y="110942471"/>
                </a:cxn>
                <a:cxn ang="0">
                  <a:pos x="849199873" y="332823654"/>
                </a:cxn>
                <a:cxn ang="0">
                  <a:pos x="740016979" y="246538407"/>
                </a:cxn>
                <a:cxn ang="0">
                  <a:pos x="849199873" y="98613859"/>
                </a:cxn>
                <a:cxn ang="0">
                  <a:pos x="642963860" y="98613859"/>
                </a:cxn>
                <a:cxn ang="0">
                  <a:pos x="703620194" y="209556330"/>
                </a:cxn>
                <a:cxn ang="0">
                  <a:pos x="485258136" y="197231478"/>
                </a:cxn>
                <a:cxn ang="0">
                  <a:pos x="703620194" y="209556330"/>
                </a:cxn>
                <a:cxn ang="0">
                  <a:pos x="363941737" y="332823654"/>
                </a:cxn>
                <a:cxn ang="0">
                  <a:pos x="570177750" y="332823654"/>
                </a:cxn>
                <a:cxn ang="0">
                  <a:pos x="448861351" y="172574253"/>
                </a:cxn>
                <a:cxn ang="0">
                  <a:pos x="521651191" y="98613859"/>
                </a:cxn>
                <a:cxn ang="0">
                  <a:pos x="412468297" y="209556330"/>
                </a:cxn>
                <a:cxn ang="0">
                  <a:pos x="97053119" y="332823654"/>
                </a:cxn>
                <a:cxn ang="0">
                  <a:pos x="133446174" y="382134343"/>
                </a:cxn>
                <a:cxn ang="0">
                  <a:pos x="594441030" y="875207398"/>
                </a:cxn>
                <a:cxn ang="0">
                  <a:pos x="351811962" y="382134343"/>
                </a:cxn>
                <a:cxn ang="0">
                  <a:pos x="691490419" y="961496404"/>
                </a:cxn>
                <a:cxn ang="0">
                  <a:pos x="630834085" y="382134343"/>
                </a:cxn>
                <a:cxn ang="0">
                  <a:pos x="740016979" y="973821257"/>
                </a:cxn>
                <a:cxn ang="0">
                  <a:pos x="788543539" y="961496404"/>
                </a:cxn>
                <a:cxn ang="0">
                  <a:pos x="1140351771" y="382134343"/>
                </a:cxn>
                <a:cxn ang="0">
                  <a:pos x="897722703" y="875207398"/>
                </a:cxn>
                <a:cxn ang="0">
                  <a:pos x="1358717559" y="382134343"/>
                </a:cxn>
                <a:cxn ang="0">
                  <a:pos x="1201008105" y="332823654"/>
                </a:cxn>
                <a:cxn ang="0">
                  <a:pos x="1176748555" y="110942471"/>
                </a:cxn>
                <a:cxn ang="0">
                  <a:pos x="1201008105" y="332823654"/>
                </a:cxn>
                <a:cxn ang="0">
                  <a:pos x="1201008105" y="332823654"/>
                </a:cxn>
              </a:cxnLst>
              <a:rect l="0" t="0" r="0" b="0"/>
              <a:pathLst>
                <a:path w="123" h="92">
                  <a:moveTo>
                    <a:pt x="120" y="22"/>
                  </a:moveTo>
                  <a:cubicBezTo>
                    <a:pt x="101" y="2"/>
                    <a:pt x="101" y="2"/>
                    <a:pt x="101" y="2"/>
                  </a:cubicBezTo>
                  <a:cubicBezTo>
                    <a:pt x="100" y="1"/>
                    <a:pt x="98" y="0"/>
                    <a:pt x="96" y="0"/>
                  </a:cubicBezTo>
                  <a:cubicBezTo>
                    <a:pt x="27" y="0"/>
                    <a:pt x="27" y="0"/>
                    <a:pt x="27" y="0"/>
                  </a:cubicBezTo>
                  <a:cubicBezTo>
                    <a:pt x="25" y="0"/>
                    <a:pt x="23" y="1"/>
                    <a:pt x="22" y="2"/>
                  </a:cubicBezTo>
                  <a:cubicBezTo>
                    <a:pt x="2" y="22"/>
                    <a:pt x="2" y="22"/>
                    <a:pt x="2" y="22"/>
                  </a:cubicBezTo>
                  <a:cubicBezTo>
                    <a:pt x="1" y="23"/>
                    <a:pt x="0" y="25"/>
                    <a:pt x="0" y="27"/>
                  </a:cubicBezTo>
                  <a:cubicBezTo>
                    <a:pt x="0" y="29"/>
                    <a:pt x="1" y="31"/>
                    <a:pt x="2" y="32"/>
                  </a:cubicBezTo>
                  <a:cubicBezTo>
                    <a:pt x="56" y="90"/>
                    <a:pt x="56" y="90"/>
                    <a:pt x="56" y="90"/>
                  </a:cubicBezTo>
                  <a:cubicBezTo>
                    <a:pt x="57" y="91"/>
                    <a:pt x="59" y="92"/>
                    <a:pt x="61" y="92"/>
                  </a:cubicBezTo>
                  <a:cubicBezTo>
                    <a:pt x="64" y="92"/>
                    <a:pt x="66" y="91"/>
                    <a:pt x="67" y="90"/>
                  </a:cubicBezTo>
                  <a:cubicBezTo>
                    <a:pt x="121" y="32"/>
                    <a:pt x="121" y="32"/>
                    <a:pt x="121" y="32"/>
                  </a:cubicBezTo>
                  <a:cubicBezTo>
                    <a:pt x="122" y="31"/>
                    <a:pt x="123" y="29"/>
                    <a:pt x="123" y="27"/>
                  </a:cubicBezTo>
                  <a:cubicBezTo>
                    <a:pt x="123" y="25"/>
                    <a:pt x="122" y="23"/>
                    <a:pt x="120" y="22"/>
                  </a:cubicBezTo>
                  <a:close/>
                  <a:moveTo>
                    <a:pt x="93" y="8"/>
                  </a:moveTo>
                  <a:cubicBezTo>
                    <a:pt x="86" y="14"/>
                    <a:pt x="86" y="14"/>
                    <a:pt x="86" y="14"/>
                  </a:cubicBezTo>
                  <a:cubicBezTo>
                    <a:pt x="79" y="8"/>
                    <a:pt x="79" y="8"/>
                    <a:pt x="79" y="8"/>
                  </a:cubicBezTo>
                  <a:lnTo>
                    <a:pt x="93" y="8"/>
                  </a:lnTo>
                  <a:close/>
                  <a:moveTo>
                    <a:pt x="93" y="27"/>
                  </a:moveTo>
                  <a:cubicBezTo>
                    <a:pt x="76" y="27"/>
                    <a:pt x="76" y="27"/>
                    <a:pt x="76" y="27"/>
                  </a:cubicBezTo>
                  <a:cubicBezTo>
                    <a:pt x="85" y="19"/>
                    <a:pt x="85" y="19"/>
                    <a:pt x="85" y="19"/>
                  </a:cubicBezTo>
                  <a:lnTo>
                    <a:pt x="93" y="27"/>
                  </a:lnTo>
                  <a:close/>
                  <a:moveTo>
                    <a:pt x="83" y="16"/>
                  </a:moveTo>
                  <a:cubicBezTo>
                    <a:pt x="73" y="25"/>
                    <a:pt x="73" y="25"/>
                    <a:pt x="73" y="25"/>
                  </a:cubicBezTo>
                  <a:cubicBezTo>
                    <a:pt x="64" y="17"/>
                    <a:pt x="64" y="17"/>
                    <a:pt x="64" y="17"/>
                  </a:cubicBezTo>
                  <a:cubicBezTo>
                    <a:pt x="75" y="9"/>
                    <a:pt x="75" y="9"/>
                    <a:pt x="75" y="9"/>
                  </a:cubicBezTo>
                  <a:lnTo>
                    <a:pt x="83" y="16"/>
                  </a:lnTo>
                  <a:close/>
                  <a:moveTo>
                    <a:pt x="70" y="27"/>
                  </a:moveTo>
                  <a:cubicBezTo>
                    <a:pt x="53" y="27"/>
                    <a:pt x="53" y="27"/>
                    <a:pt x="53" y="27"/>
                  </a:cubicBezTo>
                  <a:cubicBezTo>
                    <a:pt x="61" y="20"/>
                    <a:pt x="61" y="20"/>
                    <a:pt x="61" y="20"/>
                  </a:cubicBezTo>
                  <a:lnTo>
                    <a:pt x="70" y="27"/>
                  </a:lnTo>
                  <a:close/>
                  <a:moveTo>
                    <a:pt x="70" y="8"/>
                  </a:moveTo>
                  <a:cubicBezTo>
                    <a:pt x="61" y="15"/>
                    <a:pt x="61" y="15"/>
                    <a:pt x="61" y="15"/>
                  </a:cubicBezTo>
                  <a:cubicBezTo>
                    <a:pt x="53" y="8"/>
                    <a:pt x="53" y="8"/>
                    <a:pt x="53" y="8"/>
                  </a:cubicBezTo>
                  <a:lnTo>
                    <a:pt x="70" y="8"/>
                  </a:lnTo>
                  <a:close/>
                  <a:moveTo>
                    <a:pt x="58" y="17"/>
                  </a:moveTo>
                  <a:cubicBezTo>
                    <a:pt x="50" y="25"/>
                    <a:pt x="50" y="25"/>
                    <a:pt x="50" y="25"/>
                  </a:cubicBezTo>
                  <a:cubicBezTo>
                    <a:pt x="40" y="16"/>
                    <a:pt x="40" y="16"/>
                    <a:pt x="40" y="16"/>
                  </a:cubicBezTo>
                  <a:cubicBezTo>
                    <a:pt x="48" y="9"/>
                    <a:pt x="48" y="9"/>
                    <a:pt x="48" y="9"/>
                  </a:cubicBezTo>
                  <a:lnTo>
                    <a:pt x="58" y="17"/>
                  </a:lnTo>
                  <a:close/>
                  <a:moveTo>
                    <a:pt x="47" y="27"/>
                  </a:moveTo>
                  <a:cubicBezTo>
                    <a:pt x="30" y="27"/>
                    <a:pt x="30" y="27"/>
                    <a:pt x="30" y="27"/>
                  </a:cubicBezTo>
                  <a:cubicBezTo>
                    <a:pt x="37" y="19"/>
                    <a:pt x="37" y="19"/>
                    <a:pt x="37" y="19"/>
                  </a:cubicBezTo>
                  <a:lnTo>
                    <a:pt x="47" y="27"/>
                  </a:lnTo>
                  <a:close/>
                  <a:moveTo>
                    <a:pt x="43" y="8"/>
                  </a:moveTo>
                  <a:cubicBezTo>
                    <a:pt x="37" y="14"/>
                    <a:pt x="37" y="14"/>
                    <a:pt x="37" y="14"/>
                  </a:cubicBezTo>
                  <a:cubicBezTo>
                    <a:pt x="30" y="8"/>
                    <a:pt x="30" y="8"/>
                    <a:pt x="30" y="8"/>
                  </a:cubicBezTo>
                  <a:lnTo>
                    <a:pt x="43" y="8"/>
                  </a:lnTo>
                  <a:close/>
                  <a:moveTo>
                    <a:pt x="26" y="9"/>
                  </a:moveTo>
                  <a:cubicBezTo>
                    <a:pt x="34" y="17"/>
                    <a:pt x="34" y="17"/>
                    <a:pt x="34" y="17"/>
                  </a:cubicBezTo>
                  <a:cubicBezTo>
                    <a:pt x="24" y="27"/>
                    <a:pt x="24" y="27"/>
                    <a:pt x="24" y="27"/>
                  </a:cubicBezTo>
                  <a:cubicBezTo>
                    <a:pt x="8" y="27"/>
                    <a:pt x="8" y="27"/>
                    <a:pt x="8" y="27"/>
                  </a:cubicBezTo>
                  <a:lnTo>
                    <a:pt x="26" y="9"/>
                  </a:lnTo>
                  <a:close/>
                  <a:moveTo>
                    <a:pt x="11" y="31"/>
                  </a:moveTo>
                  <a:cubicBezTo>
                    <a:pt x="25" y="31"/>
                    <a:pt x="25" y="31"/>
                    <a:pt x="25" y="31"/>
                  </a:cubicBezTo>
                  <a:cubicBezTo>
                    <a:pt x="49" y="71"/>
                    <a:pt x="49" y="71"/>
                    <a:pt x="49" y="71"/>
                  </a:cubicBezTo>
                  <a:lnTo>
                    <a:pt x="11" y="31"/>
                  </a:lnTo>
                  <a:close/>
                  <a:moveTo>
                    <a:pt x="29" y="31"/>
                  </a:moveTo>
                  <a:cubicBezTo>
                    <a:pt x="48" y="31"/>
                    <a:pt x="48" y="31"/>
                    <a:pt x="48" y="31"/>
                  </a:cubicBezTo>
                  <a:cubicBezTo>
                    <a:pt x="57" y="78"/>
                    <a:pt x="57" y="78"/>
                    <a:pt x="57" y="78"/>
                  </a:cubicBezTo>
                  <a:lnTo>
                    <a:pt x="29" y="31"/>
                  </a:lnTo>
                  <a:close/>
                  <a:moveTo>
                    <a:pt x="52" y="31"/>
                  </a:moveTo>
                  <a:cubicBezTo>
                    <a:pt x="71" y="31"/>
                    <a:pt x="71" y="31"/>
                    <a:pt x="71" y="31"/>
                  </a:cubicBezTo>
                  <a:cubicBezTo>
                    <a:pt x="61" y="79"/>
                    <a:pt x="61" y="79"/>
                    <a:pt x="61" y="79"/>
                  </a:cubicBezTo>
                  <a:lnTo>
                    <a:pt x="52" y="31"/>
                  </a:lnTo>
                  <a:close/>
                  <a:moveTo>
                    <a:pt x="65" y="78"/>
                  </a:moveTo>
                  <a:cubicBezTo>
                    <a:pt x="75" y="31"/>
                    <a:pt x="75" y="31"/>
                    <a:pt x="75" y="31"/>
                  </a:cubicBezTo>
                  <a:cubicBezTo>
                    <a:pt x="94" y="31"/>
                    <a:pt x="94" y="31"/>
                    <a:pt x="94" y="31"/>
                  </a:cubicBezTo>
                  <a:lnTo>
                    <a:pt x="65" y="78"/>
                  </a:lnTo>
                  <a:close/>
                  <a:moveTo>
                    <a:pt x="74" y="71"/>
                  </a:moveTo>
                  <a:cubicBezTo>
                    <a:pt x="98" y="31"/>
                    <a:pt x="98" y="31"/>
                    <a:pt x="98" y="31"/>
                  </a:cubicBezTo>
                  <a:cubicBezTo>
                    <a:pt x="112" y="31"/>
                    <a:pt x="112" y="31"/>
                    <a:pt x="112" y="31"/>
                  </a:cubicBezTo>
                  <a:lnTo>
                    <a:pt x="74" y="71"/>
                  </a:lnTo>
                  <a:close/>
                  <a:moveTo>
                    <a:pt x="99" y="27"/>
                  </a:moveTo>
                  <a:cubicBezTo>
                    <a:pt x="88" y="17"/>
                    <a:pt x="88" y="17"/>
                    <a:pt x="88" y="17"/>
                  </a:cubicBezTo>
                  <a:cubicBezTo>
                    <a:pt x="97" y="9"/>
                    <a:pt x="97" y="9"/>
                    <a:pt x="97" y="9"/>
                  </a:cubicBezTo>
                  <a:cubicBezTo>
                    <a:pt x="115" y="27"/>
                    <a:pt x="115" y="27"/>
                    <a:pt x="115" y="27"/>
                  </a:cubicBezTo>
                  <a:lnTo>
                    <a:pt x="99" y="27"/>
                  </a:lnTo>
                  <a:close/>
                  <a:moveTo>
                    <a:pt x="99" y="27"/>
                  </a:moveTo>
                  <a:cubicBezTo>
                    <a:pt x="99" y="27"/>
                    <a:pt x="99" y="27"/>
                    <a:pt x="99" y="27"/>
                  </a:cubicBezTo>
                </a:path>
              </a:pathLst>
            </a:custGeom>
            <a:solidFill>
              <a:schemeClr val="tx1">
                <a:lumMod val="75000"/>
                <a:lumOff val="25000"/>
              </a:schemeClr>
            </a:solidFill>
            <a:ln w="9525">
              <a:noFill/>
            </a:ln>
          </p:spPr>
          <p:txBody>
            <a:bodyPr/>
            <a:lstStyle/>
            <a:p>
              <a:endParaRPr lang="zh-CN" altLang="en-US" dirty="0">
                <a:latin typeface="阿里巴巴普惠体 R" panose="00020600040101010101" pitchFamily="18" charset="-122"/>
                <a:ea typeface="阿里巴巴普惠体 R" panose="00020600040101010101" pitchFamily="18" charset="-122"/>
              </a:endParaRPr>
            </a:p>
          </p:txBody>
        </p:sp>
      </p:grpSp>
      <p:grpSp>
        <p:nvGrpSpPr>
          <p:cNvPr id="12" name="组合 11"/>
          <p:cNvGrpSpPr/>
          <p:nvPr/>
        </p:nvGrpSpPr>
        <p:grpSpPr>
          <a:xfrm>
            <a:off x="5638800" y="1321502"/>
            <a:ext cx="3985574" cy="1429834"/>
            <a:chOff x="5638800" y="1321502"/>
            <a:chExt cx="3985574" cy="1429834"/>
          </a:xfrm>
        </p:grpSpPr>
        <p:sp>
          <p:nvSpPr>
            <p:cNvPr id="13" name="椭圆 12"/>
            <p:cNvSpPr/>
            <p:nvPr/>
          </p:nvSpPr>
          <p:spPr>
            <a:xfrm>
              <a:off x="5638800" y="1836936"/>
              <a:ext cx="914400" cy="914400"/>
            </a:xfrm>
            <a:prstGeom prst="ellipse">
              <a:avLst/>
            </a:prstGeom>
            <a:solidFill>
              <a:srgbClr val="E60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18" name="Freeform 8"/>
            <p:cNvSpPr>
              <a:spLocks noEditPoints="1"/>
            </p:cNvSpPr>
            <p:nvPr/>
          </p:nvSpPr>
          <p:spPr>
            <a:xfrm>
              <a:off x="5895684" y="2062355"/>
              <a:ext cx="393245" cy="463562"/>
            </a:xfrm>
            <a:custGeom>
              <a:avLst/>
              <a:gdLst/>
              <a:ahLst/>
              <a:cxnLst>
                <a:cxn ang="0">
                  <a:pos x="1082" y="0"/>
                </a:cxn>
                <a:cxn ang="0">
                  <a:pos x="1058" y="34"/>
                </a:cxn>
                <a:cxn ang="0">
                  <a:pos x="995" y="101"/>
                </a:cxn>
                <a:cxn ang="0">
                  <a:pos x="922" y="160"/>
                </a:cxn>
                <a:cxn ang="0">
                  <a:pos x="839" y="215"/>
                </a:cxn>
                <a:cxn ang="0">
                  <a:pos x="750" y="259"/>
                </a:cxn>
                <a:cxn ang="0">
                  <a:pos x="657" y="296"/>
                </a:cxn>
                <a:cxn ang="0">
                  <a:pos x="563" y="322"/>
                </a:cxn>
                <a:cxn ang="0">
                  <a:pos x="472" y="334"/>
                </a:cxn>
                <a:cxn ang="0">
                  <a:pos x="0" y="336"/>
                </a:cxn>
                <a:cxn ang="0">
                  <a:pos x="428" y="574"/>
                </a:cxn>
                <a:cxn ang="0">
                  <a:pos x="472" y="576"/>
                </a:cxn>
                <a:cxn ang="0">
                  <a:pos x="563" y="588"/>
                </a:cxn>
                <a:cxn ang="0">
                  <a:pos x="657" y="614"/>
                </a:cxn>
                <a:cxn ang="0">
                  <a:pos x="750" y="651"/>
                </a:cxn>
                <a:cxn ang="0">
                  <a:pos x="839" y="695"/>
                </a:cxn>
                <a:cxn ang="0">
                  <a:pos x="922" y="750"/>
                </a:cxn>
                <a:cxn ang="0">
                  <a:pos x="995" y="809"/>
                </a:cxn>
                <a:cxn ang="0">
                  <a:pos x="1058" y="876"/>
                </a:cxn>
                <a:cxn ang="0">
                  <a:pos x="1082" y="549"/>
                </a:cxn>
                <a:cxn ang="0">
                  <a:pos x="1164" y="361"/>
                </a:cxn>
                <a:cxn ang="0">
                  <a:pos x="476" y="614"/>
                </a:cxn>
                <a:cxn ang="0">
                  <a:pos x="79" y="614"/>
                </a:cxn>
                <a:cxn ang="0">
                  <a:pos x="93" y="653"/>
                </a:cxn>
                <a:cxn ang="0">
                  <a:pos x="121" y="703"/>
                </a:cxn>
                <a:cxn ang="0">
                  <a:pos x="142" y="730"/>
                </a:cxn>
                <a:cxn ang="0">
                  <a:pos x="168" y="754"/>
                </a:cxn>
                <a:cxn ang="0">
                  <a:pos x="200" y="772"/>
                </a:cxn>
                <a:cxn ang="0">
                  <a:pos x="626" y="1281"/>
                </a:cxn>
                <a:cxn ang="0">
                  <a:pos x="385" y="748"/>
                </a:cxn>
                <a:cxn ang="0">
                  <a:pos x="428" y="705"/>
                </a:cxn>
                <a:cxn ang="0">
                  <a:pos x="456" y="663"/>
                </a:cxn>
                <a:cxn ang="0">
                  <a:pos x="470" y="628"/>
                </a:cxn>
                <a:cxn ang="0">
                  <a:pos x="476" y="614"/>
                </a:cxn>
              </a:cxnLst>
              <a:rect l="0" t="0" r="0" b="0"/>
              <a:pathLst>
                <a:path w="1164" h="1281">
                  <a:moveTo>
                    <a:pt x="1082" y="361"/>
                  </a:moveTo>
                  <a:lnTo>
                    <a:pt x="1082" y="0"/>
                  </a:lnTo>
                  <a:lnTo>
                    <a:pt x="1082" y="0"/>
                  </a:lnTo>
                  <a:lnTo>
                    <a:pt x="1058" y="34"/>
                  </a:lnTo>
                  <a:lnTo>
                    <a:pt x="1028" y="69"/>
                  </a:lnTo>
                  <a:lnTo>
                    <a:pt x="995" y="101"/>
                  </a:lnTo>
                  <a:lnTo>
                    <a:pt x="961" y="132"/>
                  </a:lnTo>
                  <a:lnTo>
                    <a:pt x="922" y="160"/>
                  </a:lnTo>
                  <a:lnTo>
                    <a:pt x="882" y="188"/>
                  </a:lnTo>
                  <a:lnTo>
                    <a:pt x="839" y="215"/>
                  </a:lnTo>
                  <a:lnTo>
                    <a:pt x="794" y="239"/>
                  </a:lnTo>
                  <a:lnTo>
                    <a:pt x="750" y="259"/>
                  </a:lnTo>
                  <a:lnTo>
                    <a:pt x="703" y="280"/>
                  </a:lnTo>
                  <a:lnTo>
                    <a:pt x="657" y="296"/>
                  </a:lnTo>
                  <a:lnTo>
                    <a:pt x="610" y="310"/>
                  </a:lnTo>
                  <a:lnTo>
                    <a:pt x="563" y="322"/>
                  </a:lnTo>
                  <a:lnTo>
                    <a:pt x="517" y="330"/>
                  </a:lnTo>
                  <a:lnTo>
                    <a:pt x="472" y="334"/>
                  </a:lnTo>
                  <a:lnTo>
                    <a:pt x="428" y="336"/>
                  </a:lnTo>
                  <a:lnTo>
                    <a:pt x="0" y="336"/>
                  </a:lnTo>
                  <a:lnTo>
                    <a:pt x="0" y="574"/>
                  </a:lnTo>
                  <a:lnTo>
                    <a:pt x="428" y="574"/>
                  </a:lnTo>
                  <a:lnTo>
                    <a:pt x="428" y="574"/>
                  </a:lnTo>
                  <a:lnTo>
                    <a:pt x="472" y="576"/>
                  </a:lnTo>
                  <a:lnTo>
                    <a:pt x="517" y="580"/>
                  </a:lnTo>
                  <a:lnTo>
                    <a:pt x="563" y="588"/>
                  </a:lnTo>
                  <a:lnTo>
                    <a:pt x="610" y="600"/>
                  </a:lnTo>
                  <a:lnTo>
                    <a:pt x="657" y="614"/>
                  </a:lnTo>
                  <a:lnTo>
                    <a:pt x="703" y="630"/>
                  </a:lnTo>
                  <a:lnTo>
                    <a:pt x="750" y="651"/>
                  </a:lnTo>
                  <a:lnTo>
                    <a:pt x="794" y="671"/>
                  </a:lnTo>
                  <a:lnTo>
                    <a:pt x="839" y="695"/>
                  </a:lnTo>
                  <a:lnTo>
                    <a:pt x="882" y="722"/>
                  </a:lnTo>
                  <a:lnTo>
                    <a:pt x="922" y="750"/>
                  </a:lnTo>
                  <a:lnTo>
                    <a:pt x="961" y="778"/>
                  </a:lnTo>
                  <a:lnTo>
                    <a:pt x="995" y="809"/>
                  </a:lnTo>
                  <a:lnTo>
                    <a:pt x="1028" y="841"/>
                  </a:lnTo>
                  <a:lnTo>
                    <a:pt x="1058" y="876"/>
                  </a:lnTo>
                  <a:lnTo>
                    <a:pt x="1082" y="910"/>
                  </a:lnTo>
                  <a:lnTo>
                    <a:pt x="1082" y="549"/>
                  </a:lnTo>
                  <a:lnTo>
                    <a:pt x="1164" y="549"/>
                  </a:lnTo>
                  <a:lnTo>
                    <a:pt x="1164" y="361"/>
                  </a:lnTo>
                  <a:lnTo>
                    <a:pt x="1082" y="361"/>
                  </a:lnTo>
                  <a:close/>
                  <a:moveTo>
                    <a:pt x="476" y="614"/>
                  </a:moveTo>
                  <a:lnTo>
                    <a:pt x="79" y="614"/>
                  </a:lnTo>
                  <a:lnTo>
                    <a:pt x="79" y="614"/>
                  </a:lnTo>
                  <a:lnTo>
                    <a:pt x="85" y="632"/>
                  </a:lnTo>
                  <a:lnTo>
                    <a:pt x="93" y="653"/>
                  </a:lnTo>
                  <a:lnTo>
                    <a:pt x="105" y="677"/>
                  </a:lnTo>
                  <a:lnTo>
                    <a:pt x="121" y="703"/>
                  </a:lnTo>
                  <a:lnTo>
                    <a:pt x="129" y="718"/>
                  </a:lnTo>
                  <a:lnTo>
                    <a:pt x="142" y="730"/>
                  </a:lnTo>
                  <a:lnTo>
                    <a:pt x="154" y="742"/>
                  </a:lnTo>
                  <a:lnTo>
                    <a:pt x="168" y="754"/>
                  </a:lnTo>
                  <a:lnTo>
                    <a:pt x="184" y="764"/>
                  </a:lnTo>
                  <a:lnTo>
                    <a:pt x="200" y="772"/>
                  </a:lnTo>
                  <a:lnTo>
                    <a:pt x="432" y="1281"/>
                  </a:lnTo>
                  <a:lnTo>
                    <a:pt x="626" y="1281"/>
                  </a:lnTo>
                  <a:lnTo>
                    <a:pt x="385" y="748"/>
                  </a:lnTo>
                  <a:lnTo>
                    <a:pt x="385" y="748"/>
                  </a:lnTo>
                  <a:lnTo>
                    <a:pt x="409" y="728"/>
                  </a:lnTo>
                  <a:lnTo>
                    <a:pt x="428" y="705"/>
                  </a:lnTo>
                  <a:lnTo>
                    <a:pt x="444" y="683"/>
                  </a:lnTo>
                  <a:lnTo>
                    <a:pt x="456" y="663"/>
                  </a:lnTo>
                  <a:lnTo>
                    <a:pt x="464" y="645"/>
                  </a:lnTo>
                  <a:lnTo>
                    <a:pt x="470" y="628"/>
                  </a:lnTo>
                  <a:lnTo>
                    <a:pt x="476" y="614"/>
                  </a:lnTo>
                  <a:lnTo>
                    <a:pt x="476" y="614"/>
                  </a:lnTo>
                  <a:close/>
                </a:path>
              </a:pathLst>
            </a:custGeom>
            <a:solidFill>
              <a:schemeClr val="bg1"/>
            </a:solidFill>
            <a:ln w="9525">
              <a:noFill/>
            </a:ln>
          </p:spPr>
          <p:txBody>
            <a:bodyPr/>
            <a:lstStyle/>
            <a:p>
              <a:endParaRPr lang="zh-CN" altLang="en-US" dirty="0">
                <a:latin typeface="阿里巴巴普惠体 R" panose="00020600040101010101" pitchFamily="18" charset="-122"/>
                <a:ea typeface="阿里巴巴普惠体 R" panose="00020600040101010101" pitchFamily="18" charset="-122"/>
              </a:endParaRPr>
            </a:p>
          </p:txBody>
        </p:sp>
        <p:grpSp>
          <p:nvGrpSpPr>
            <p:cNvPr id="19" name="组合 18"/>
            <p:cNvGrpSpPr/>
            <p:nvPr/>
          </p:nvGrpSpPr>
          <p:grpSpPr>
            <a:xfrm>
              <a:off x="6924680" y="1321502"/>
              <a:ext cx="2699694" cy="926273"/>
              <a:chOff x="6924680" y="1321502"/>
              <a:chExt cx="2699694" cy="926273"/>
            </a:xfrm>
          </p:grpSpPr>
          <p:sp>
            <p:nvSpPr>
              <p:cNvPr id="20" name="Rectangle 16"/>
              <p:cNvSpPr/>
              <p:nvPr/>
            </p:nvSpPr>
            <p:spPr>
              <a:xfrm>
                <a:off x="6924680" y="1695829"/>
                <a:ext cx="2699694" cy="551946"/>
              </a:xfrm>
              <a:prstGeom prst="rect">
                <a:avLst/>
              </a:prstGeom>
            </p:spPr>
            <p:txBody>
              <a:bodyPr wrap="square">
                <a:spAutoFit/>
              </a:bodyPr>
              <a:lstStyle/>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1" name="Title 11"/>
              <p:cNvSpPr txBox="1"/>
              <p:nvPr/>
            </p:nvSpPr>
            <p:spPr>
              <a:xfrm>
                <a:off x="6924680" y="1321502"/>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dirty="0">
                    <a:solidFill>
                      <a:srgbClr val="E6012B"/>
                    </a:solidFill>
                    <a:latin typeface="优设标题黑" panose="00000500000000000000" pitchFamily="2" charset="-122"/>
                    <a:ea typeface="优设标题黑" panose="00000500000000000000" pitchFamily="2" charset="-122"/>
                  </a:rPr>
                  <a:t>标题文字添加</a:t>
                </a:r>
                <a:endParaRPr lang="en-US" sz="2000" dirty="0">
                  <a:solidFill>
                    <a:srgbClr val="E6012B"/>
                  </a:solidFill>
                  <a:latin typeface="优设标题黑" panose="00000500000000000000" pitchFamily="2" charset="-122"/>
                  <a:ea typeface="优设标题黑" panose="00000500000000000000" pitchFamily="2" charset="-122"/>
                </a:endParaRPr>
              </a:p>
            </p:txBody>
          </p:sp>
        </p:grpSp>
      </p:grpSp>
      <p:grpSp>
        <p:nvGrpSpPr>
          <p:cNvPr id="22" name="组合 21"/>
          <p:cNvGrpSpPr/>
          <p:nvPr/>
        </p:nvGrpSpPr>
        <p:grpSpPr>
          <a:xfrm>
            <a:off x="7470140" y="2989461"/>
            <a:ext cx="3887779" cy="955735"/>
            <a:chOff x="7470140" y="2989461"/>
            <a:chExt cx="3887779" cy="955735"/>
          </a:xfrm>
        </p:grpSpPr>
        <p:grpSp>
          <p:nvGrpSpPr>
            <p:cNvPr id="23" name="组合 22"/>
            <p:cNvGrpSpPr/>
            <p:nvPr/>
          </p:nvGrpSpPr>
          <p:grpSpPr>
            <a:xfrm>
              <a:off x="7470140" y="2989461"/>
              <a:ext cx="914400" cy="914400"/>
              <a:chOff x="7470140" y="2989461"/>
              <a:chExt cx="914400" cy="914400"/>
            </a:xfrm>
          </p:grpSpPr>
          <p:sp>
            <p:nvSpPr>
              <p:cNvPr id="27" name="椭圆 26"/>
              <p:cNvSpPr/>
              <p:nvPr/>
            </p:nvSpPr>
            <p:spPr>
              <a:xfrm>
                <a:off x="7470140" y="2989461"/>
                <a:ext cx="914400" cy="9144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endParaRPr>
              </a:p>
            </p:txBody>
          </p:sp>
          <p:grpSp>
            <p:nvGrpSpPr>
              <p:cNvPr id="28" name="组合 17"/>
              <p:cNvGrpSpPr/>
              <p:nvPr/>
            </p:nvGrpSpPr>
            <p:grpSpPr>
              <a:xfrm>
                <a:off x="7768258" y="3220212"/>
                <a:ext cx="318164" cy="452898"/>
                <a:chOff x="0" y="0"/>
                <a:chExt cx="1787525" cy="2432051"/>
              </a:xfrm>
              <a:solidFill>
                <a:schemeClr val="bg1"/>
              </a:solidFill>
            </p:grpSpPr>
            <p:sp>
              <p:nvSpPr>
                <p:cNvPr id="29" name="Freeform 12"/>
                <p:cNvSpPr/>
                <p:nvPr/>
              </p:nvSpPr>
              <p:spPr>
                <a:xfrm>
                  <a:off x="933450" y="338138"/>
                  <a:ext cx="854075" cy="2093913"/>
                </a:xfrm>
                <a:custGeom>
                  <a:avLst/>
                  <a:gdLst/>
                  <a:ahLst/>
                  <a:cxnLst>
                    <a:cxn ang="0">
                      <a:pos x="191" y="0"/>
                    </a:cxn>
                    <a:cxn ang="0">
                      <a:pos x="191" y="0"/>
                    </a:cxn>
                    <a:cxn ang="0">
                      <a:pos x="187" y="24"/>
                    </a:cxn>
                    <a:cxn ang="0">
                      <a:pos x="179" y="48"/>
                    </a:cxn>
                    <a:cxn ang="0">
                      <a:pos x="179" y="48"/>
                    </a:cxn>
                    <a:cxn ang="0">
                      <a:pos x="158" y="91"/>
                    </a:cxn>
                    <a:cxn ang="0">
                      <a:pos x="120" y="168"/>
                    </a:cxn>
                    <a:cxn ang="0">
                      <a:pos x="0" y="393"/>
                    </a:cxn>
                    <a:cxn ang="0">
                      <a:pos x="0" y="393"/>
                    </a:cxn>
                    <a:cxn ang="0">
                      <a:pos x="167" y="701"/>
                    </a:cxn>
                    <a:cxn ang="0">
                      <a:pos x="254" y="857"/>
                    </a:cxn>
                    <a:cxn ang="0">
                      <a:pos x="337" y="1005"/>
                    </a:cxn>
                    <a:cxn ang="0">
                      <a:pos x="410" y="1133"/>
                    </a:cxn>
                    <a:cxn ang="0">
                      <a:pos x="471" y="1234"/>
                    </a:cxn>
                    <a:cxn ang="0">
                      <a:pos x="495" y="1271"/>
                    </a:cxn>
                    <a:cxn ang="0">
                      <a:pos x="515" y="1299"/>
                    </a:cxn>
                    <a:cxn ang="0">
                      <a:pos x="527" y="1315"/>
                    </a:cxn>
                    <a:cxn ang="0">
                      <a:pos x="534" y="1319"/>
                    </a:cxn>
                    <a:cxn ang="0">
                      <a:pos x="536" y="1319"/>
                    </a:cxn>
                    <a:cxn ang="0">
                      <a:pos x="536" y="1319"/>
                    </a:cxn>
                    <a:cxn ang="0">
                      <a:pos x="538" y="1315"/>
                    </a:cxn>
                    <a:cxn ang="0">
                      <a:pos x="538" y="1307"/>
                    </a:cxn>
                    <a:cxn ang="0">
                      <a:pos x="534" y="1273"/>
                    </a:cxn>
                    <a:cxn ang="0">
                      <a:pos x="523" y="1222"/>
                    </a:cxn>
                    <a:cxn ang="0">
                      <a:pos x="507" y="1155"/>
                    </a:cxn>
                    <a:cxn ang="0">
                      <a:pos x="465" y="985"/>
                    </a:cxn>
                    <a:cxn ang="0">
                      <a:pos x="412" y="778"/>
                    </a:cxn>
                    <a:cxn ang="0">
                      <a:pos x="351" y="559"/>
                    </a:cxn>
                    <a:cxn ang="0">
                      <a:pos x="290" y="342"/>
                    </a:cxn>
                    <a:cxn ang="0">
                      <a:pos x="235" y="150"/>
                    </a:cxn>
                    <a:cxn ang="0">
                      <a:pos x="191" y="0"/>
                    </a:cxn>
                    <a:cxn ang="0">
                      <a:pos x="191" y="0"/>
                    </a:cxn>
                  </a:cxnLst>
                  <a:rect l="0" t="0" r="0" b="0"/>
                  <a:pathLst>
                    <a:path w="538" h="1319">
                      <a:moveTo>
                        <a:pt x="191" y="0"/>
                      </a:moveTo>
                      <a:lnTo>
                        <a:pt x="191" y="0"/>
                      </a:lnTo>
                      <a:lnTo>
                        <a:pt x="187" y="24"/>
                      </a:lnTo>
                      <a:lnTo>
                        <a:pt x="179" y="48"/>
                      </a:lnTo>
                      <a:lnTo>
                        <a:pt x="179" y="48"/>
                      </a:lnTo>
                      <a:lnTo>
                        <a:pt x="158" y="91"/>
                      </a:lnTo>
                      <a:lnTo>
                        <a:pt x="120" y="168"/>
                      </a:lnTo>
                      <a:lnTo>
                        <a:pt x="0" y="393"/>
                      </a:lnTo>
                      <a:lnTo>
                        <a:pt x="0" y="393"/>
                      </a:lnTo>
                      <a:lnTo>
                        <a:pt x="167" y="701"/>
                      </a:lnTo>
                      <a:lnTo>
                        <a:pt x="254" y="857"/>
                      </a:lnTo>
                      <a:lnTo>
                        <a:pt x="337" y="1005"/>
                      </a:lnTo>
                      <a:lnTo>
                        <a:pt x="410" y="1133"/>
                      </a:lnTo>
                      <a:lnTo>
                        <a:pt x="471" y="1234"/>
                      </a:lnTo>
                      <a:lnTo>
                        <a:pt x="495" y="1271"/>
                      </a:lnTo>
                      <a:lnTo>
                        <a:pt x="515" y="1299"/>
                      </a:lnTo>
                      <a:lnTo>
                        <a:pt x="527" y="1315"/>
                      </a:lnTo>
                      <a:lnTo>
                        <a:pt x="534" y="1319"/>
                      </a:lnTo>
                      <a:lnTo>
                        <a:pt x="536" y="1319"/>
                      </a:lnTo>
                      <a:lnTo>
                        <a:pt x="536" y="1319"/>
                      </a:lnTo>
                      <a:lnTo>
                        <a:pt x="538" y="1315"/>
                      </a:lnTo>
                      <a:lnTo>
                        <a:pt x="538" y="1307"/>
                      </a:lnTo>
                      <a:lnTo>
                        <a:pt x="534" y="1273"/>
                      </a:lnTo>
                      <a:lnTo>
                        <a:pt x="523" y="1222"/>
                      </a:lnTo>
                      <a:lnTo>
                        <a:pt x="507" y="1155"/>
                      </a:lnTo>
                      <a:lnTo>
                        <a:pt x="465" y="985"/>
                      </a:lnTo>
                      <a:lnTo>
                        <a:pt x="412" y="778"/>
                      </a:lnTo>
                      <a:lnTo>
                        <a:pt x="351" y="559"/>
                      </a:lnTo>
                      <a:lnTo>
                        <a:pt x="290" y="342"/>
                      </a:lnTo>
                      <a:lnTo>
                        <a:pt x="235" y="150"/>
                      </a:lnTo>
                      <a:lnTo>
                        <a:pt x="191" y="0"/>
                      </a:lnTo>
                      <a:lnTo>
                        <a:pt x="191" y="0"/>
                      </a:lnTo>
                      <a:close/>
                    </a:path>
                  </a:pathLst>
                </a:custGeom>
                <a:grpFill/>
                <a:ln w="9525">
                  <a:noFill/>
                </a:ln>
              </p:spPr>
              <p:txBody>
                <a:bodyPr/>
                <a:lstStyle/>
                <a:p>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endParaRPr>
                </a:p>
              </p:txBody>
            </p:sp>
            <p:sp>
              <p:nvSpPr>
                <p:cNvPr id="30" name="Freeform 13"/>
                <p:cNvSpPr/>
                <p:nvPr/>
              </p:nvSpPr>
              <p:spPr>
                <a:xfrm>
                  <a:off x="0" y="0"/>
                  <a:ext cx="1165225" cy="2432050"/>
                </a:xfrm>
                <a:custGeom>
                  <a:avLst/>
                  <a:gdLst/>
                  <a:ahLst/>
                  <a:cxnLst>
                    <a:cxn ang="0">
                      <a:pos x="621" y="12"/>
                    </a:cxn>
                    <a:cxn ang="0">
                      <a:pos x="566" y="0"/>
                    </a:cxn>
                    <a:cxn ang="0">
                      <a:pos x="566" y="87"/>
                    </a:cxn>
                    <a:cxn ang="0">
                      <a:pos x="596" y="99"/>
                    </a:cxn>
                    <a:cxn ang="0">
                      <a:pos x="619" y="121"/>
                    </a:cxn>
                    <a:cxn ang="0">
                      <a:pos x="635" y="148"/>
                    </a:cxn>
                    <a:cxn ang="0">
                      <a:pos x="641" y="180"/>
                    </a:cxn>
                    <a:cxn ang="0">
                      <a:pos x="639" y="200"/>
                    </a:cxn>
                    <a:cxn ang="0">
                      <a:pos x="625" y="233"/>
                    </a:cxn>
                    <a:cxn ang="0">
                      <a:pos x="598" y="259"/>
                    </a:cxn>
                    <a:cxn ang="0">
                      <a:pos x="566" y="273"/>
                    </a:cxn>
                    <a:cxn ang="0">
                      <a:pos x="546" y="275"/>
                    </a:cxn>
                    <a:cxn ang="0">
                      <a:pos x="509" y="267"/>
                    </a:cxn>
                    <a:cxn ang="0">
                      <a:pos x="479" y="247"/>
                    </a:cxn>
                    <a:cxn ang="0">
                      <a:pos x="459" y="217"/>
                    </a:cxn>
                    <a:cxn ang="0">
                      <a:pos x="450" y="180"/>
                    </a:cxn>
                    <a:cxn ang="0">
                      <a:pos x="452" y="164"/>
                    </a:cxn>
                    <a:cxn ang="0">
                      <a:pos x="463" y="133"/>
                    </a:cxn>
                    <a:cxn ang="0">
                      <a:pos x="483" y="109"/>
                    </a:cxn>
                    <a:cxn ang="0">
                      <a:pos x="509" y="93"/>
                    </a:cxn>
                    <a:cxn ang="0">
                      <a:pos x="525" y="0"/>
                    </a:cxn>
                    <a:cxn ang="0">
                      <a:pos x="503" y="6"/>
                    </a:cxn>
                    <a:cxn ang="0">
                      <a:pos x="459" y="24"/>
                    </a:cxn>
                    <a:cxn ang="0">
                      <a:pos x="420" y="52"/>
                    </a:cxn>
                    <a:cxn ang="0">
                      <a:pos x="392" y="91"/>
                    </a:cxn>
                    <a:cxn ang="0">
                      <a:pos x="379" y="113"/>
                    </a:cxn>
                    <a:cxn ang="0">
                      <a:pos x="351" y="200"/>
                    </a:cxn>
                    <a:cxn ang="0">
                      <a:pos x="236" y="600"/>
                    </a:cxn>
                    <a:cxn ang="0">
                      <a:pos x="98" y="1103"/>
                    </a:cxn>
                    <a:cxn ang="0">
                      <a:pos x="23" y="1405"/>
                    </a:cxn>
                    <a:cxn ang="0">
                      <a:pos x="0" y="1516"/>
                    </a:cxn>
                    <a:cxn ang="0">
                      <a:pos x="2" y="1532"/>
                    </a:cxn>
                    <a:cxn ang="0">
                      <a:pos x="4" y="1532"/>
                    </a:cxn>
                    <a:cxn ang="0">
                      <a:pos x="17" y="1522"/>
                    </a:cxn>
                    <a:cxn ang="0">
                      <a:pos x="79" y="1429"/>
                    </a:cxn>
                    <a:cxn ang="0">
                      <a:pos x="236" y="1159"/>
                    </a:cxn>
                    <a:cxn ang="0">
                      <a:pos x="487" y="703"/>
                    </a:cxn>
                    <a:cxn ang="0">
                      <a:pos x="682" y="334"/>
                    </a:cxn>
                    <a:cxn ang="0">
                      <a:pos x="722" y="251"/>
                    </a:cxn>
                    <a:cxn ang="0">
                      <a:pos x="728" y="235"/>
                    </a:cxn>
                    <a:cxn ang="0">
                      <a:pos x="734" y="198"/>
                    </a:cxn>
                    <a:cxn ang="0">
                      <a:pos x="734" y="162"/>
                    </a:cxn>
                    <a:cxn ang="0">
                      <a:pos x="726" y="127"/>
                    </a:cxn>
                    <a:cxn ang="0">
                      <a:pos x="712" y="95"/>
                    </a:cxn>
                    <a:cxn ang="0">
                      <a:pos x="694" y="65"/>
                    </a:cxn>
                    <a:cxn ang="0">
                      <a:pos x="667" y="40"/>
                    </a:cxn>
                    <a:cxn ang="0">
                      <a:pos x="637" y="20"/>
                    </a:cxn>
                    <a:cxn ang="0">
                      <a:pos x="621" y="12"/>
                    </a:cxn>
                  </a:cxnLst>
                  <a:rect l="0" t="0" r="0" b="0"/>
                  <a:pathLst>
                    <a:path w="734" h="1532">
                      <a:moveTo>
                        <a:pt x="621" y="12"/>
                      </a:moveTo>
                      <a:lnTo>
                        <a:pt x="621" y="12"/>
                      </a:lnTo>
                      <a:lnTo>
                        <a:pt x="592" y="4"/>
                      </a:lnTo>
                      <a:lnTo>
                        <a:pt x="566" y="0"/>
                      </a:lnTo>
                      <a:lnTo>
                        <a:pt x="566" y="87"/>
                      </a:lnTo>
                      <a:lnTo>
                        <a:pt x="566" y="87"/>
                      </a:lnTo>
                      <a:lnTo>
                        <a:pt x="582" y="93"/>
                      </a:lnTo>
                      <a:lnTo>
                        <a:pt x="596" y="99"/>
                      </a:lnTo>
                      <a:lnTo>
                        <a:pt x="609" y="109"/>
                      </a:lnTo>
                      <a:lnTo>
                        <a:pt x="619" y="121"/>
                      </a:lnTo>
                      <a:lnTo>
                        <a:pt x="629" y="133"/>
                      </a:lnTo>
                      <a:lnTo>
                        <a:pt x="635" y="148"/>
                      </a:lnTo>
                      <a:lnTo>
                        <a:pt x="639" y="164"/>
                      </a:lnTo>
                      <a:lnTo>
                        <a:pt x="641" y="180"/>
                      </a:lnTo>
                      <a:lnTo>
                        <a:pt x="641" y="180"/>
                      </a:lnTo>
                      <a:lnTo>
                        <a:pt x="639" y="200"/>
                      </a:lnTo>
                      <a:lnTo>
                        <a:pt x="633" y="217"/>
                      </a:lnTo>
                      <a:lnTo>
                        <a:pt x="625" y="233"/>
                      </a:lnTo>
                      <a:lnTo>
                        <a:pt x="613" y="247"/>
                      </a:lnTo>
                      <a:lnTo>
                        <a:pt x="598" y="259"/>
                      </a:lnTo>
                      <a:lnTo>
                        <a:pt x="582" y="267"/>
                      </a:lnTo>
                      <a:lnTo>
                        <a:pt x="566" y="273"/>
                      </a:lnTo>
                      <a:lnTo>
                        <a:pt x="546" y="275"/>
                      </a:lnTo>
                      <a:lnTo>
                        <a:pt x="546" y="275"/>
                      </a:lnTo>
                      <a:lnTo>
                        <a:pt x="527" y="273"/>
                      </a:lnTo>
                      <a:lnTo>
                        <a:pt x="509" y="267"/>
                      </a:lnTo>
                      <a:lnTo>
                        <a:pt x="493" y="259"/>
                      </a:lnTo>
                      <a:lnTo>
                        <a:pt x="479" y="247"/>
                      </a:lnTo>
                      <a:lnTo>
                        <a:pt x="467" y="233"/>
                      </a:lnTo>
                      <a:lnTo>
                        <a:pt x="459" y="217"/>
                      </a:lnTo>
                      <a:lnTo>
                        <a:pt x="452" y="200"/>
                      </a:lnTo>
                      <a:lnTo>
                        <a:pt x="450" y="180"/>
                      </a:lnTo>
                      <a:lnTo>
                        <a:pt x="450" y="180"/>
                      </a:lnTo>
                      <a:lnTo>
                        <a:pt x="452" y="164"/>
                      </a:lnTo>
                      <a:lnTo>
                        <a:pt x="457" y="148"/>
                      </a:lnTo>
                      <a:lnTo>
                        <a:pt x="463" y="133"/>
                      </a:lnTo>
                      <a:lnTo>
                        <a:pt x="473" y="121"/>
                      </a:lnTo>
                      <a:lnTo>
                        <a:pt x="483" y="109"/>
                      </a:lnTo>
                      <a:lnTo>
                        <a:pt x="495" y="99"/>
                      </a:lnTo>
                      <a:lnTo>
                        <a:pt x="509" y="93"/>
                      </a:lnTo>
                      <a:lnTo>
                        <a:pt x="525" y="87"/>
                      </a:lnTo>
                      <a:lnTo>
                        <a:pt x="525" y="0"/>
                      </a:lnTo>
                      <a:lnTo>
                        <a:pt x="525" y="0"/>
                      </a:lnTo>
                      <a:lnTo>
                        <a:pt x="503" y="6"/>
                      </a:lnTo>
                      <a:lnTo>
                        <a:pt x="481" y="12"/>
                      </a:lnTo>
                      <a:lnTo>
                        <a:pt x="459" y="24"/>
                      </a:lnTo>
                      <a:lnTo>
                        <a:pt x="438" y="36"/>
                      </a:lnTo>
                      <a:lnTo>
                        <a:pt x="420" y="52"/>
                      </a:lnTo>
                      <a:lnTo>
                        <a:pt x="404" y="71"/>
                      </a:lnTo>
                      <a:lnTo>
                        <a:pt x="392" y="91"/>
                      </a:lnTo>
                      <a:lnTo>
                        <a:pt x="379" y="113"/>
                      </a:lnTo>
                      <a:lnTo>
                        <a:pt x="379" y="113"/>
                      </a:lnTo>
                      <a:lnTo>
                        <a:pt x="369" y="144"/>
                      </a:lnTo>
                      <a:lnTo>
                        <a:pt x="351" y="200"/>
                      </a:lnTo>
                      <a:lnTo>
                        <a:pt x="300" y="373"/>
                      </a:lnTo>
                      <a:lnTo>
                        <a:pt x="236" y="600"/>
                      </a:lnTo>
                      <a:lnTo>
                        <a:pt x="165" y="853"/>
                      </a:lnTo>
                      <a:lnTo>
                        <a:pt x="98" y="1103"/>
                      </a:lnTo>
                      <a:lnTo>
                        <a:pt x="43" y="1320"/>
                      </a:lnTo>
                      <a:lnTo>
                        <a:pt x="23" y="1405"/>
                      </a:lnTo>
                      <a:lnTo>
                        <a:pt x="8" y="1472"/>
                      </a:lnTo>
                      <a:lnTo>
                        <a:pt x="0" y="1516"/>
                      </a:lnTo>
                      <a:lnTo>
                        <a:pt x="0" y="1528"/>
                      </a:lnTo>
                      <a:lnTo>
                        <a:pt x="2" y="1532"/>
                      </a:lnTo>
                      <a:lnTo>
                        <a:pt x="2" y="1532"/>
                      </a:lnTo>
                      <a:lnTo>
                        <a:pt x="4" y="1532"/>
                      </a:lnTo>
                      <a:lnTo>
                        <a:pt x="8" y="1530"/>
                      </a:lnTo>
                      <a:lnTo>
                        <a:pt x="17" y="1522"/>
                      </a:lnTo>
                      <a:lnTo>
                        <a:pt x="43" y="1486"/>
                      </a:lnTo>
                      <a:lnTo>
                        <a:pt x="79" y="1429"/>
                      </a:lnTo>
                      <a:lnTo>
                        <a:pt x="124" y="1352"/>
                      </a:lnTo>
                      <a:lnTo>
                        <a:pt x="236" y="1159"/>
                      </a:lnTo>
                      <a:lnTo>
                        <a:pt x="361" y="932"/>
                      </a:lnTo>
                      <a:lnTo>
                        <a:pt x="487" y="703"/>
                      </a:lnTo>
                      <a:lnTo>
                        <a:pt x="598" y="494"/>
                      </a:lnTo>
                      <a:lnTo>
                        <a:pt x="682" y="334"/>
                      </a:lnTo>
                      <a:lnTo>
                        <a:pt x="708" y="281"/>
                      </a:lnTo>
                      <a:lnTo>
                        <a:pt x="722" y="251"/>
                      </a:lnTo>
                      <a:lnTo>
                        <a:pt x="722" y="251"/>
                      </a:lnTo>
                      <a:lnTo>
                        <a:pt x="728" y="235"/>
                      </a:lnTo>
                      <a:lnTo>
                        <a:pt x="732" y="217"/>
                      </a:lnTo>
                      <a:lnTo>
                        <a:pt x="734" y="198"/>
                      </a:lnTo>
                      <a:lnTo>
                        <a:pt x="734" y="180"/>
                      </a:lnTo>
                      <a:lnTo>
                        <a:pt x="734" y="162"/>
                      </a:lnTo>
                      <a:lnTo>
                        <a:pt x="730" y="144"/>
                      </a:lnTo>
                      <a:lnTo>
                        <a:pt x="726" y="127"/>
                      </a:lnTo>
                      <a:lnTo>
                        <a:pt x="720" y="111"/>
                      </a:lnTo>
                      <a:lnTo>
                        <a:pt x="712" y="95"/>
                      </a:lnTo>
                      <a:lnTo>
                        <a:pt x="704" y="79"/>
                      </a:lnTo>
                      <a:lnTo>
                        <a:pt x="694" y="65"/>
                      </a:lnTo>
                      <a:lnTo>
                        <a:pt x="682" y="52"/>
                      </a:lnTo>
                      <a:lnTo>
                        <a:pt x="667" y="40"/>
                      </a:lnTo>
                      <a:lnTo>
                        <a:pt x="653" y="30"/>
                      </a:lnTo>
                      <a:lnTo>
                        <a:pt x="637" y="20"/>
                      </a:lnTo>
                      <a:lnTo>
                        <a:pt x="621" y="12"/>
                      </a:lnTo>
                      <a:lnTo>
                        <a:pt x="621" y="12"/>
                      </a:lnTo>
                      <a:close/>
                    </a:path>
                  </a:pathLst>
                </a:custGeom>
                <a:grpFill/>
                <a:ln w="9525">
                  <a:noFill/>
                </a:ln>
              </p:spPr>
              <p:txBody>
                <a:bodyPr/>
                <a:lstStyle/>
                <a:p>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endParaRPr>
                </a:p>
              </p:txBody>
            </p:sp>
          </p:grpSp>
        </p:grpSp>
        <p:grpSp>
          <p:nvGrpSpPr>
            <p:cNvPr id="24" name="组合 23"/>
            <p:cNvGrpSpPr/>
            <p:nvPr/>
          </p:nvGrpSpPr>
          <p:grpSpPr>
            <a:xfrm>
              <a:off x="8658225" y="3018923"/>
              <a:ext cx="2699694" cy="926273"/>
              <a:chOff x="6924680" y="1321502"/>
              <a:chExt cx="2699694" cy="926273"/>
            </a:xfrm>
          </p:grpSpPr>
          <p:sp>
            <p:nvSpPr>
              <p:cNvPr id="25" name="Rectangle 16"/>
              <p:cNvSpPr/>
              <p:nvPr/>
            </p:nvSpPr>
            <p:spPr>
              <a:xfrm>
                <a:off x="6924680" y="1695829"/>
                <a:ext cx="2699694" cy="551946"/>
              </a:xfrm>
              <a:prstGeom prst="rect">
                <a:avLst/>
              </a:prstGeom>
            </p:spPr>
            <p:txBody>
              <a:bodyPr wrap="square">
                <a:spAutoFit/>
              </a:bodyPr>
              <a:lstStyle/>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6" name="Title 11"/>
              <p:cNvSpPr txBox="1"/>
              <p:nvPr/>
            </p:nvSpPr>
            <p:spPr>
              <a:xfrm>
                <a:off x="6924680" y="1321502"/>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a:solidFill>
                      <a:schemeClr val="tx1">
                        <a:lumMod val="75000"/>
                        <a:lumOff val="25000"/>
                      </a:schemeClr>
                    </a:solidFill>
                    <a:latin typeface="优设标题黑" panose="00000500000000000000" pitchFamily="2" charset="-122"/>
                    <a:ea typeface="优设标题黑" panose="00000500000000000000" pitchFamily="2" charset="-122"/>
                  </a:rPr>
                  <a:t>标题文字添加</a:t>
                </a:r>
                <a:endParaRPr lang="en-US" sz="2000" dirty="0">
                  <a:solidFill>
                    <a:schemeClr val="tx1">
                      <a:lumMod val="75000"/>
                      <a:lumOff val="25000"/>
                    </a:schemeClr>
                  </a:solidFill>
                  <a:latin typeface="优设标题黑" panose="00000500000000000000" pitchFamily="2" charset="-122"/>
                  <a:ea typeface="优设标题黑" panose="00000500000000000000" pitchFamily="2" charset="-122"/>
                </a:endParaRPr>
              </a:p>
            </p:txBody>
          </p:sp>
        </p:grpSp>
      </p:grpSp>
      <p:grpSp>
        <p:nvGrpSpPr>
          <p:cNvPr id="31" name="组合 30"/>
          <p:cNvGrpSpPr/>
          <p:nvPr/>
        </p:nvGrpSpPr>
        <p:grpSpPr>
          <a:xfrm>
            <a:off x="7426960" y="4696976"/>
            <a:ext cx="3766161" cy="1102803"/>
            <a:chOff x="7426960" y="4696976"/>
            <a:chExt cx="3766161" cy="1102803"/>
          </a:xfrm>
        </p:grpSpPr>
        <p:grpSp>
          <p:nvGrpSpPr>
            <p:cNvPr id="32" name="组合 31"/>
            <p:cNvGrpSpPr/>
            <p:nvPr/>
          </p:nvGrpSpPr>
          <p:grpSpPr>
            <a:xfrm>
              <a:off x="7426960" y="4696976"/>
              <a:ext cx="914400" cy="914400"/>
              <a:chOff x="7426960" y="4696976"/>
              <a:chExt cx="914400" cy="914400"/>
            </a:xfrm>
          </p:grpSpPr>
          <p:sp>
            <p:nvSpPr>
              <p:cNvPr id="36" name="椭圆 35"/>
              <p:cNvSpPr/>
              <p:nvPr/>
            </p:nvSpPr>
            <p:spPr>
              <a:xfrm>
                <a:off x="7426960" y="4696976"/>
                <a:ext cx="914400" cy="914400"/>
              </a:xfrm>
              <a:prstGeom prst="ellipse">
                <a:avLst/>
              </a:prstGeom>
              <a:solidFill>
                <a:srgbClr val="E60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37" name="Freeform 17"/>
              <p:cNvSpPr/>
              <p:nvPr/>
            </p:nvSpPr>
            <p:spPr>
              <a:xfrm>
                <a:off x="7745491" y="4885269"/>
                <a:ext cx="277338" cy="537814"/>
              </a:xfrm>
              <a:custGeom>
                <a:avLst/>
                <a:gdLst/>
                <a:ahLst/>
                <a:cxnLst>
                  <a:cxn ang="0">
                    <a:pos x="959" y="866"/>
                  </a:cxn>
                  <a:cxn ang="0">
                    <a:pos x="890" y="836"/>
                  </a:cxn>
                  <a:cxn ang="0">
                    <a:pos x="833" y="832"/>
                  </a:cxn>
                  <a:cxn ang="0">
                    <a:pos x="760" y="856"/>
                  </a:cxn>
                  <a:cxn ang="0">
                    <a:pos x="697" y="907"/>
                  </a:cxn>
                  <a:cxn ang="0">
                    <a:pos x="657" y="988"/>
                  </a:cxn>
                  <a:cxn ang="0">
                    <a:pos x="647" y="1614"/>
                  </a:cxn>
                  <a:cxn ang="0">
                    <a:pos x="639" y="1685"/>
                  </a:cxn>
                  <a:cxn ang="0">
                    <a:pos x="610" y="1754"/>
                  </a:cxn>
                  <a:cxn ang="0">
                    <a:pos x="564" y="1797"/>
                  </a:cxn>
                  <a:cxn ang="0">
                    <a:pos x="509" y="1813"/>
                  </a:cxn>
                  <a:cxn ang="0">
                    <a:pos x="464" y="1811"/>
                  </a:cxn>
                  <a:cxn ang="0">
                    <a:pos x="406" y="1785"/>
                  </a:cxn>
                  <a:cxn ang="0">
                    <a:pos x="359" y="1730"/>
                  </a:cxn>
                  <a:cxn ang="0">
                    <a:pos x="333" y="1647"/>
                  </a:cxn>
                  <a:cxn ang="0">
                    <a:pos x="349" y="876"/>
                  </a:cxn>
                  <a:cxn ang="0">
                    <a:pos x="410" y="692"/>
                  </a:cxn>
                  <a:cxn ang="0">
                    <a:pos x="472" y="655"/>
                  </a:cxn>
                  <a:cxn ang="0">
                    <a:pos x="519" y="605"/>
                  </a:cxn>
                  <a:cxn ang="0">
                    <a:pos x="545" y="542"/>
                  </a:cxn>
                  <a:cxn ang="0">
                    <a:pos x="472" y="258"/>
                  </a:cxn>
                  <a:cxn ang="0">
                    <a:pos x="468" y="27"/>
                  </a:cxn>
                  <a:cxn ang="0">
                    <a:pos x="442" y="4"/>
                  </a:cxn>
                  <a:cxn ang="0">
                    <a:pos x="414" y="2"/>
                  </a:cxn>
                  <a:cxn ang="0">
                    <a:pos x="383" y="21"/>
                  </a:cxn>
                  <a:cxn ang="0">
                    <a:pos x="375" y="258"/>
                  </a:cxn>
                  <a:cxn ang="0">
                    <a:pos x="178" y="35"/>
                  </a:cxn>
                  <a:cxn ang="0">
                    <a:pos x="158" y="8"/>
                  </a:cxn>
                  <a:cxn ang="0">
                    <a:pos x="130" y="0"/>
                  </a:cxn>
                  <a:cxn ang="0">
                    <a:pos x="95" y="12"/>
                  </a:cxn>
                  <a:cxn ang="0">
                    <a:pos x="81" y="43"/>
                  </a:cxn>
                  <a:cxn ang="0">
                    <a:pos x="0" y="507"/>
                  </a:cxn>
                  <a:cxn ang="0">
                    <a:pos x="14" y="574"/>
                  </a:cxn>
                  <a:cxn ang="0">
                    <a:pos x="51" y="633"/>
                  </a:cxn>
                  <a:cxn ang="0">
                    <a:pos x="107" y="678"/>
                  </a:cxn>
                  <a:cxn ang="0">
                    <a:pos x="178" y="704"/>
                  </a:cxn>
                  <a:cxn ang="0">
                    <a:pos x="237" y="1594"/>
                  </a:cxn>
                  <a:cxn ang="0">
                    <a:pos x="260" y="1728"/>
                  </a:cxn>
                  <a:cxn ang="0">
                    <a:pos x="318" y="1825"/>
                  </a:cxn>
                  <a:cxn ang="0">
                    <a:pos x="399" y="1884"/>
                  </a:cxn>
                  <a:cxn ang="0">
                    <a:pos x="495" y="1904"/>
                  </a:cxn>
                  <a:cxn ang="0">
                    <a:pos x="562" y="1894"/>
                  </a:cxn>
                  <a:cxn ang="0">
                    <a:pos x="643" y="1847"/>
                  </a:cxn>
                  <a:cxn ang="0">
                    <a:pos x="706" y="1766"/>
                  </a:cxn>
                  <a:cxn ang="0">
                    <a:pos x="736" y="1649"/>
                  </a:cxn>
                  <a:cxn ang="0">
                    <a:pos x="738" y="1051"/>
                  </a:cxn>
                  <a:cxn ang="0">
                    <a:pos x="752" y="992"/>
                  </a:cxn>
                  <a:cxn ang="0">
                    <a:pos x="783" y="951"/>
                  </a:cxn>
                  <a:cxn ang="0">
                    <a:pos x="854" y="921"/>
                  </a:cxn>
                  <a:cxn ang="0">
                    <a:pos x="892" y="931"/>
                  </a:cxn>
                  <a:cxn ang="0">
                    <a:pos x="919" y="951"/>
                  </a:cxn>
                  <a:cxn ang="0">
                    <a:pos x="943" y="1000"/>
                  </a:cxn>
                  <a:cxn ang="0">
                    <a:pos x="953" y="1545"/>
                  </a:cxn>
                  <a:cxn ang="0">
                    <a:pos x="1042" y="1040"/>
                  </a:cxn>
                  <a:cxn ang="0">
                    <a:pos x="1020" y="947"/>
                  </a:cxn>
                  <a:cxn ang="0">
                    <a:pos x="987" y="892"/>
                  </a:cxn>
                </a:cxnLst>
                <a:rect l="0" t="0" r="0" b="0"/>
                <a:pathLst>
                  <a:path w="1042" h="1904">
                    <a:moveTo>
                      <a:pt x="987" y="892"/>
                    </a:moveTo>
                    <a:lnTo>
                      <a:pt x="987" y="892"/>
                    </a:lnTo>
                    <a:lnTo>
                      <a:pt x="973" y="878"/>
                    </a:lnTo>
                    <a:lnTo>
                      <a:pt x="959" y="866"/>
                    </a:lnTo>
                    <a:lnTo>
                      <a:pt x="943" y="856"/>
                    </a:lnTo>
                    <a:lnTo>
                      <a:pt x="927" y="848"/>
                    </a:lnTo>
                    <a:lnTo>
                      <a:pt x="908" y="840"/>
                    </a:lnTo>
                    <a:lnTo>
                      <a:pt x="890" y="836"/>
                    </a:lnTo>
                    <a:lnTo>
                      <a:pt x="872" y="832"/>
                    </a:lnTo>
                    <a:lnTo>
                      <a:pt x="854" y="832"/>
                    </a:lnTo>
                    <a:lnTo>
                      <a:pt x="854" y="832"/>
                    </a:lnTo>
                    <a:lnTo>
                      <a:pt x="833" y="832"/>
                    </a:lnTo>
                    <a:lnTo>
                      <a:pt x="815" y="836"/>
                    </a:lnTo>
                    <a:lnTo>
                      <a:pt x="797" y="840"/>
                    </a:lnTo>
                    <a:lnTo>
                      <a:pt x="779" y="846"/>
                    </a:lnTo>
                    <a:lnTo>
                      <a:pt x="760" y="856"/>
                    </a:lnTo>
                    <a:lnTo>
                      <a:pt x="744" y="866"/>
                    </a:lnTo>
                    <a:lnTo>
                      <a:pt x="728" y="878"/>
                    </a:lnTo>
                    <a:lnTo>
                      <a:pt x="712" y="892"/>
                    </a:lnTo>
                    <a:lnTo>
                      <a:pt x="697" y="907"/>
                    </a:lnTo>
                    <a:lnTo>
                      <a:pt x="685" y="925"/>
                    </a:lnTo>
                    <a:lnTo>
                      <a:pt x="675" y="945"/>
                    </a:lnTo>
                    <a:lnTo>
                      <a:pt x="665" y="965"/>
                    </a:lnTo>
                    <a:lnTo>
                      <a:pt x="657" y="988"/>
                    </a:lnTo>
                    <a:lnTo>
                      <a:pt x="651" y="1012"/>
                    </a:lnTo>
                    <a:lnTo>
                      <a:pt x="649" y="1038"/>
                    </a:lnTo>
                    <a:lnTo>
                      <a:pt x="647" y="1067"/>
                    </a:lnTo>
                    <a:lnTo>
                      <a:pt x="647" y="1614"/>
                    </a:lnTo>
                    <a:lnTo>
                      <a:pt x="647" y="1614"/>
                    </a:lnTo>
                    <a:lnTo>
                      <a:pt x="647" y="1641"/>
                    </a:lnTo>
                    <a:lnTo>
                      <a:pt x="643" y="1663"/>
                    </a:lnTo>
                    <a:lnTo>
                      <a:pt x="639" y="1685"/>
                    </a:lnTo>
                    <a:lnTo>
                      <a:pt x="635" y="1703"/>
                    </a:lnTo>
                    <a:lnTo>
                      <a:pt x="627" y="1722"/>
                    </a:lnTo>
                    <a:lnTo>
                      <a:pt x="618" y="1738"/>
                    </a:lnTo>
                    <a:lnTo>
                      <a:pt x="610" y="1754"/>
                    </a:lnTo>
                    <a:lnTo>
                      <a:pt x="598" y="1766"/>
                    </a:lnTo>
                    <a:lnTo>
                      <a:pt x="588" y="1779"/>
                    </a:lnTo>
                    <a:lnTo>
                      <a:pt x="576" y="1789"/>
                    </a:lnTo>
                    <a:lnTo>
                      <a:pt x="564" y="1797"/>
                    </a:lnTo>
                    <a:lnTo>
                      <a:pt x="549" y="1803"/>
                    </a:lnTo>
                    <a:lnTo>
                      <a:pt x="535" y="1809"/>
                    </a:lnTo>
                    <a:lnTo>
                      <a:pt x="523" y="1811"/>
                    </a:lnTo>
                    <a:lnTo>
                      <a:pt x="509" y="1813"/>
                    </a:lnTo>
                    <a:lnTo>
                      <a:pt x="495" y="1815"/>
                    </a:lnTo>
                    <a:lnTo>
                      <a:pt x="495" y="1815"/>
                    </a:lnTo>
                    <a:lnTo>
                      <a:pt x="479" y="1813"/>
                    </a:lnTo>
                    <a:lnTo>
                      <a:pt x="464" y="1811"/>
                    </a:lnTo>
                    <a:lnTo>
                      <a:pt x="448" y="1807"/>
                    </a:lnTo>
                    <a:lnTo>
                      <a:pt x="434" y="1801"/>
                    </a:lnTo>
                    <a:lnTo>
                      <a:pt x="420" y="1795"/>
                    </a:lnTo>
                    <a:lnTo>
                      <a:pt x="406" y="1785"/>
                    </a:lnTo>
                    <a:lnTo>
                      <a:pt x="393" y="1774"/>
                    </a:lnTo>
                    <a:lnTo>
                      <a:pt x="381" y="1760"/>
                    </a:lnTo>
                    <a:lnTo>
                      <a:pt x="369" y="1746"/>
                    </a:lnTo>
                    <a:lnTo>
                      <a:pt x="359" y="1730"/>
                    </a:lnTo>
                    <a:lnTo>
                      <a:pt x="351" y="1712"/>
                    </a:lnTo>
                    <a:lnTo>
                      <a:pt x="343" y="1693"/>
                    </a:lnTo>
                    <a:lnTo>
                      <a:pt x="337" y="1671"/>
                    </a:lnTo>
                    <a:lnTo>
                      <a:pt x="333" y="1647"/>
                    </a:lnTo>
                    <a:lnTo>
                      <a:pt x="328" y="1622"/>
                    </a:lnTo>
                    <a:lnTo>
                      <a:pt x="328" y="1594"/>
                    </a:lnTo>
                    <a:lnTo>
                      <a:pt x="328" y="876"/>
                    </a:lnTo>
                    <a:lnTo>
                      <a:pt x="349" y="876"/>
                    </a:lnTo>
                    <a:lnTo>
                      <a:pt x="373" y="702"/>
                    </a:lnTo>
                    <a:lnTo>
                      <a:pt x="373" y="702"/>
                    </a:lnTo>
                    <a:lnTo>
                      <a:pt x="391" y="698"/>
                    </a:lnTo>
                    <a:lnTo>
                      <a:pt x="410" y="692"/>
                    </a:lnTo>
                    <a:lnTo>
                      <a:pt x="426" y="684"/>
                    </a:lnTo>
                    <a:lnTo>
                      <a:pt x="442" y="675"/>
                    </a:lnTo>
                    <a:lnTo>
                      <a:pt x="458" y="665"/>
                    </a:lnTo>
                    <a:lnTo>
                      <a:pt x="472" y="655"/>
                    </a:lnTo>
                    <a:lnTo>
                      <a:pt x="487" y="643"/>
                    </a:lnTo>
                    <a:lnTo>
                      <a:pt x="499" y="631"/>
                    </a:lnTo>
                    <a:lnTo>
                      <a:pt x="509" y="619"/>
                    </a:lnTo>
                    <a:lnTo>
                      <a:pt x="519" y="605"/>
                    </a:lnTo>
                    <a:lnTo>
                      <a:pt x="527" y="588"/>
                    </a:lnTo>
                    <a:lnTo>
                      <a:pt x="535" y="574"/>
                    </a:lnTo>
                    <a:lnTo>
                      <a:pt x="541" y="558"/>
                    </a:lnTo>
                    <a:lnTo>
                      <a:pt x="545" y="542"/>
                    </a:lnTo>
                    <a:lnTo>
                      <a:pt x="547" y="523"/>
                    </a:lnTo>
                    <a:lnTo>
                      <a:pt x="547" y="507"/>
                    </a:lnTo>
                    <a:lnTo>
                      <a:pt x="547" y="258"/>
                    </a:lnTo>
                    <a:lnTo>
                      <a:pt x="472" y="258"/>
                    </a:lnTo>
                    <a:lnTo>
                      <a:pt x="472" y="43"/>
                    </a:lnTo>
                    <a:lnTo>
                      <a:pt x="472" y="43"/>
                    </a:lnTo>
                    <a:lnTo>
                      <a:pt x="470" y="35"/>
                    </a:lnTo>
                    <a:lnTo>
                      <a:pt x="468" y="27"/>
                    </a:lnTo>
                    <a:lnTo>
                      <a:pt x="462" y="21"/>
                    </a:lnTo>
                    <a:lnTo>
                      <a:pt x="458" y="12"/>
                    </a:lnTo>
                    <a:lnTo>
                      <a:pt x="450" y="8"/>
                    </a:lnTo>
                    <a:lnTo>
                      <a:pt x="442" y="4"/>
                    </a:lnTo>
                    <a:lnTo>
                      <a:pt x="432" y="2"/>
                    </a:lnTo>
                    <a:lnTo>
                      <a:pt x="424" y="0"/>
                    </a:lnTo>
                    <a:lnTo>
                      <a:pt x="424" y="0"/>
                    </a:lnTo>
                    <a:lnTo>
                      <a:pt x="414" y="2"/>
                    </a:lnTo>
                    <a:lnTo>
                      <a:pt x="404" y="4"/>
                    </a:lnTo>
                    <a:lnTo>
                      <a:pt x="395" y="8"/>
                    </a:lnTo>
                    <a:lnTo>
                      <a:pt x="389" y="12"/>
                    </a:lnTo>
                    <a:lnTo>
                      <a:pt x="383" y="21"/>
                    </a:lnTo>
                    <a:lnTo>
                      <a:pt x="377" y="27"/>
                    </a:lnTo>
                    <a:lnTo>
                      <a:pt x="375" y="35"/>
                    </a:lnTo>
                    <a:lnTo>
                      <a:pt x="375" y="43"/>
                    </a:lnTo>
                    <a:lnTo>
                      <a:pt x="375" y="258"/>
                    </a:lnTo>
                    <a:lnTo>
                      <a:pt x="178" y="258"/>
                    </a:lnTo>
                    <a:lnTo>
                      <a:pt x="178" y="43"/>
                    </a:lnTo>
                    <a:lnTo>
                      <a:pt x="178" y="43"/>
                    </a:lnTo>
                    <a:lnTo>
                      <a:pt x="178" y="35"/>
                    </a:lnTo>
                    <a:lnTo>
                      <a:pt x="176" y="27"/>
                    </a:lnTo>
                    <a:lnTo>
                      <a:pt x="170" y="21"/>
                    </a:lnTo>
                    <a:lnTo>
                      <a:pt x="164" y="12"/>
                    </a:lnTo>
                    <a:lnTo>
                      <a:pt x="158" y="8"/>
                    </a:lnTo>
                    <a:lnTo>
                      <a:pt x="150" y="4"/>
                    </a:lnTo>
                    <a:lnTo>
                      <a:pt x="140" y="2"/>
                    </a:lnTo>
                    <a:lnTo>
                      <a:pt x="130" y="0"/>
                    </a:lnTo>
                    <a:lnTo>
                      <a:pt x="130" y="0"/>
                    </a:lnTo>
                    <a:lnTo>
                      <a:pt x="122" y="2"/>
                    </a:lnTo>
                    <a:lnTo>
                      <a:pt x="112" y="4"/>
                    </a:lnTo>
                    <a:lnTo>
                      <a:pt x="103" y="8"/>
                    </a:lnTo>
                    <a:lnTo>
                      <a:pt x="95" y="12"/>
                    </a:lnTo>
                    <a:lnTo>
                      <a:pt x="89" y="21"/>
                    </a:lnTo>
                    <a:lnTo>
                      <a:pt x="85" y="27"/>
                    </a:lnTo>
                    <a:lnTo>
                      <a:pt x="83" y="35"/>
                    </a:lnTo>
                    <a:lnTo>
                      <a:pt x="81" y="43"/>
                    </a:lnTo>
                    <a:lnTo>
                      <a:pt x="81" y="258"/>
                    </a:lnTo>
                    <a:lnTo>
                      <a:pt x="0" y="258"/>
                    </a:lnTo>
                    <a:lnTo>
                      <a:pt x="0" y="507"/>
                    </a:lnTo>
                    <a:lnTo>
                      <a:pt x="0" y="507"/>
                    </a:lnTo>
                    <a:lnTo>
                      <a:pt x="2" y="523"/>
                    </a:lnTo>
                    <a:lnTo>
                      <a:pt x="4" y="542"/>
                    </a:lnTo>
                    <a:lnTo>
                      <a:pt x="8" y="558"/>
                    </a:lnTo>
                    <a:lnTo>
                      <a:pt x="14" y="574"/>
                    </a:lnTo>
                    <a:lnTo>
                      <a:pt x="20" y="590"/>
                    </a:lnTo>
                    <a:lnTo>
                      <a:pt x="30" y="605"/>
                    </a:lnTo>
                    <a:lnTo>
                      <a:pt x="41" y="619"/>
                    </a:lnTo>
                    <a:lnTo>
                      <a:pt x="51" y="633"/>
                    </a:lnTo>
                    <a:lnTo>
                      <a:pt x="63" y="645"/>
                    </a:lnTo>
                    <a:lnTo>
                      <a:pt x="77" y="657"/>
                    </a:lnTo>
                    <a:lnTo>
                      <a:pt x="91" y="667"/>
                    </a:lnTo>
                    <a:lnTo>
                      <a:pt x="107" y="678"/>
                    </a:lnTo>
                    <a:lnTo>
                      <a:pt x="124" y="686"/>
                    </a:lnTo>
                    <a:lnTo>
                      <a:pt x="142" y="692"/>
                    </a:lnTo>
                    <a:lnTo>
                      <a:pt x="160" y="698"/>
                    </a:lnTo>
                    <a:lnTo>
                      <a:pt x="178" y="704"/>
                    </a:lnTo>
                    <a:lnTo>
                      <a:pt x="197" y="876"/>
                    </a:lnTo>
                    <a:lnTo>
                      <a:pt x="237" y="876"/>
                    </a:lnTo>
                    <a:lnTo>
                      <a:pt x="237" y="1594"/>
                    </a:lnTo>
                    <a:lnTo>
                      <a:pt x="237" y="1594"/>
                    </a:lnTo>
                    <a:lnTo>
                      <a:pt x="239" y="1630"/>
                    </a:lnTo>
                    <a:lnTo>
                      <a:pt x="243" y="1667"/>
                    </a:lnTo>
                    <a:lnTo>
                      <a:pt x="249" y="1699"/>
                    </a:lnTo>
                    <a:lnTo>
                      <a:pt x="260" y="1728"/>
                    </a:lnTo>
                    <a:lnTo>
                      <a:pt x="272" y="1756"/>
                    </a:lnTo>
                    <a:lnTo>
                      <a:pt x="286" y="1783"/>
                    </a:lnTo>
                    <a:lnTo>
                      <a:pt x="300" y="1805"/>
                    </a:lnTo>
                    <a:lnTo>
                      <a:pt x="318" y="1825"/>
                    </a:lnTo>
                    <a:lnTo>
                      <a:pt x="337" y="1843"/>
                    </a:lnTo>
                    <a:lnTo>
                      <a:pt x="357" y="1860"/>
                    </a:lnTo>
                    <a:lnTo>
                      <a:pt x="377" y="1874"/>
                    </a:lnTo>
                    <a:lnTo>
                      <a:pt x="399" y="1884"/>
                    </a:lnTo>
                    <a:lnTo>
                      <a:pt x="424" y="1894"/>
                    </a:lnTo>
                    <a:lnTo>
                      <a:pt x="446" y="1900"/>
                    </a:lnTo>
                    <a:lnTo>
                      <a:pt x="470" y="1904"/>
                    </a:lnTo>
                    <a:lnTo>
                      <a:pt x="495" y="1904"/>
                    </a:lnTo>
                    <a:lnTo>
                      <a:pt x="495" y="1904"/>
                    </a:lnTo>
                    <a:lnTo>
                      <a:pt x="517" y="1904"/>
                    </a:lnTo>
                    <a:lnTo>
                      <a:pt x="539" y="1900"/>
                    </a:lnTo>
                    <a:lnTo>
                      <a:pt x="562" y="1894"/>
                    </a:lnTo>
                    <a:lnTo>
                      <a:pt x="582" y="1886"/>
                    </a:lnTo>
                    <a:lnTo>
                      <a:pt x="604" y="1876"/>
                    </a:lnTo>
                    <a:lnTo>
                      <a:pt x="625" y="1864"/>
                    </a:lnTo>
                    <a:lnTo>
                      <a:pt x="643" y="1847"/>
                    </a:lnTo>
                    <a:lnTo>
                      <a:pt x="661" y="1831"/>
                    </a:lnTo>
                    <a:lnTo>
                      <a:pt x="677" y="1811"/>
                    </a:lnTo>
                    <a:lnTo>
                      <a:pt x="691" y="1791"/>
                    </a:lnTo>
                    <a:lnTo>
                      <a:pt x="706" y="1766"/>
                    </a:lnTo>
                    <a:lnTo>
                      <a:pt x="716" y="1740"/>
                    </a:lnTo>
                    <a:lnTo>
                      <a:pt x="726" y="1712"/>
                    </a:lnTo>
                    <a:lnTo>
                      <a:pt x="732" y="1681"/>
                    </a:lnTo>
                    <a:lnTo>
                      <a:pt x="736" y="1649"/>
                    </a:lnTo>
                    <a:lnTo>
                      <a:pt x="738" y="1614"/>
                    </a:lnTo>
                    <a:lnTo>
                      <a:pt x="738" y="1067"/>
                    </a:lnTo>
                    <a:lnTo>
                      <a:pt x="738" y="1067"/>
                    </a:lnTo>
                    <a:lnTo>
                      <a:pt x="738" y="1051"/>
                    </a:lnTo>
                    <a:lnTo>
                      <a:pt x="740" y="1034"/>
                    </a:lnTo>
                    <a:lnTo>
                      <a:pt x="742" y="1018"/>
                    </a:lnTo>
                    <a:lnTo>
                      <a:pt x="748" y="1004"/>
                    </a:lnTo>
                    <a:lnTo>
                      <a:pt x="752" y="992"/>
                    </a:lnTo>
                    <a:lnTo>
                      <a:pt x="758" y="980"/>
                    </a:lnTo>
                    <a:lnTo>
                      <a:pt x="766" y="969"/>
                    </a:lnTo>
                    <a:lnTo>
                      <a:pt x="775" y="959"/>
                    </a:lnTo>
                    <a:lnTo>
                      <a:pt x="783" y="951"/>
                    </a:lnTo>
                    <a:lnTo>
                      <a:pt x="791" y="943"/>
                    </a:lnTo>
                    <a:lnTo>
                      <a:pt x="811" y="931"/>
                    </a:lnTo>
                    <a:lnTo>
                      <a:pt x="831" y="925"/>
                    </a:lnTo>
                    <a:lnTo>
                      <a:pt x="854" y="921"/>
                    </a:lnTo>
                    <a:lnTo>
                      <a:pt x="854" y="921"/>
                    </a:lnTo>
                    <a:lnTo>
                      <a:pt x="868" y="923"/>
                    </a:lnTo>
                    <a:lnTo>
                      <a:pt x="884" y="927"/>
                    </a:lnTo>
                    <a:lnTo>
                      <a:pt x="892" y="931"/>
                    </a:lnTo>
                    <a:lnTo>
                      <a:pt x="902" y="937"/>
                    </a:lnTo>
                    <a:lnTo>
                      <a:pt x="910" y="943"/>
                    </a:lnTo>
                    <a:lnTo>
                      <a:pt x="919" y="951"/>
                    </a:lnTo>
                    <a:lnTo>
                      <a:pt x="919" y="951"/>
                    </a:lnTo>
                    <a:lnTo>
                      <a:pt x="927" y="963"/>
                    </a:lnTo>
                    <a:lnTo>
                      <a:pt x="933" y="974"/>
                    </a:lnTo>
                    <a:lnTo>
                      <a:pt x="939" y="986"/>
                    </a:lnTo>
                    <a:lnTo>
                      <a:pt x="943" y="1000"/>
                    </a:lnTo>
                    <a:lnTo>
                      <a:pt x="947" y="1016"/>
                    </a:lnTo>
                    <a:lnTo>
                      <a:pt x="951" y="1032"/>
                    </a:lnTo>
                    <a:lnTo>
                      <a:pt x="953" y="1067"/>
                    </a:lnTo>
                    <a:lnTo>
                      <a:pt x="953" y="1545"/>
                    </a:lnTo>
                    <a:lnTo>
                      <a:pt x="1042" y="1545"/>
                    </a:lnTo>
                    <a:lnTo>
                      <a:pt x="1042" y="1067"/>
                    </a:lnTo>
                    <a:lnTo>
                      <a:pt x="1042" y="1067"/>
                    </a:lnTo>
                    <a:lnTo>
                      <a:pt x="1042" y="1040"/>
                    </a:lnTo>
                    <a:lnTo>
                      <a:pt x="1038" y="1016"/>
                    </a:lnTo>
                    <a:lnTo>
                      <a:pt x="1034" y="992"/>
                    </a:lnTo>
                    <a:lnTo>
                      <a:pt x="1028" y="969"/>
                    </a:lnTo>
                    <a:lnTo>
                      <a:pt x="1020" y="947"/>
                    </a:lnTo>
                    <a:lnTo>
                      <a:pt x="1012" y="929"/>
                    </a:lnTo>
                    <a:lnTo>
                      <a:pt x="1000" y="911"/>
                    </a:lnTo>
                    <a:lnTo>
                      <a:pt x="987" y="892"/>
                    </a:lnTo>
                    <a:lnTo>
                      <a:pt x="987" y="892"/>
                    </a:lnTo>
                    <a:close/>
                  </a:path>
                </a:pathLst>
              </a:custGeom>
              <a:solidFill>
                <a:schemeClr val="bg1"/>
              </a:solidFill>
              <a:ln w="9525">
                <a:noFill/>
              </a:ln>
            </p:spPr>
            <p:txBody>
              <a:bodyPr/>
              <a:lstStyle/>
              <a:p>
                <a:endParaRPr lang="zh-CN" altLang="en-US" dirty="0">
                  <a:latin typeface="阿里巴巴普惠体 R" panose="00020600040101010101" pitchFamily="18" charset="-122"/>
                  <a:ea typeface="阿里巴巴普惠体 R" panose="00020600040101010101" pitchFamily="18" charset="-122"/>
                </a:endParaRPr>
              </a:p>
            </p:txBody>
          </p:sp>
        </p:grpSp>
        <p:grpSp>
          <p:nvGrpSpPr>
            <p:cNvPr id="33" name="组合 32"/>
            <p:cNvGrpSpPr/>
            <p:nvPr/>
          </p:nvGrpSpPr>
          <p:grpSpPr>
            <a:xfrm>
              <a:off x="8493427" y="4873506"/>
              <a:ext cx="2699694" cy="926273"/>
              <a:chOff x="6924680" y="1321502"/>
              <a:chExt cx="2699694" cy="926273"/>
            </a:xfrm>
          </p:grpSpPr>
          <p:sp>
            <p:nvSpPr>
              <p:cNvPr id="34" name="Rectangle 16"/>
              <p:cNvSpPr/>
              <p:nvPr/>
            </p:nvSpPr>
            <p:spPr>
              <a:xfrm>
                <a:off x="6924680" y="1695829"/>
                <a:ext cx="2699694" cy="551946"/>
              </a:xfrm>
              <a:prstGeom prst="rect">
                <a:avLst/>
              </a:prstGeom>
            </p:spPr>
            <p:txBody>
              <a:bodyPr wrap="square">
                <a:spAutoFit/>
              </a:bodyPr>
              <a:lstStyle/>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5" name="Title 11"/>
              <p:cNvSpPr txBox="1"/>
              <p:nvPr/>
            </p:nvSpPr>
            <p:spPr>
              <a:xfrm>
                <a:off x="6924680" y="1321502"/>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dirty="0">
                    <a:solidFill>
                      <a:srgbClr val="E6012B"/>
                    </a:solidFill>
                    <a:latin typeface="优设标题黑" panose="00000500000000000000" pitchFamily="2" charset="-122"/>
                    <a:ea typeface="优设标题黑" panose="00000500000000000000" pitchFamily="2" charset="-122"/>
                  </a:rPr>
                  <a:t>标题文字添加</a:t>
                </a:r>
                <a:endParaRPr lang="en-US" sz="2000" dirty="0">
                  <a:solidFill>
                    <a:srgbClr val="E6012B"/>
                  </a:solidFill>
                  <a:latin typeface="优设标题黑" panose="00000500000000000000" pitchFamily="2" charset="-122"/>
                  <a:ea typeface="优设标题黑" panose="00000500000000000000" pitchFamily="2" charset="-122"/>
                </a:endParaRPr>
              </a:p>
            </p:txBody>
          </p:sp>
        </p:grpSp>
      </p:grpSp>
      <p:grpSp>
        <p:nvGrpSpPr>
          <p:cNvPr id="38" name="组合 37"/>
          <p:cNvGrpSpPr/>
          <p:nvPr/>
        </p:nvGrpSpPr>
        <p:grpSpPr>
          <a:xfrm>
            <a:off x="959131" y="4696976"/>
            <a:ext cx="3782414" cy="1102803"/>
            <a:chOff x="959131" y="4696976"/>
            <a:chExt cx="3782414" cy="1102803"/>
          </a:xfrm>
        </p:grpSpPr>
        <p:sp>
          <p:nvSpPr>
            <p:cNvPr id="39" name="椭圆 38"/>
            <p:cNvSpPr/>
            <p:nvPr/>
          </p:nvSpPr>
          <p:spPr>
            <a:xfrm>
              <a:off x="3827145" y="4696976"/>
              <a:ext cx="914400" cy="914400"/>
            </a:xfrm>
            <a:prstGeom prst="ellipse">
              <a:avLst/>
            </a:prstGeom>
            <a:solidFill>
              <a:srgbClr val="E60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40" name="Freeform 31"/>
            <p:cNvSpPr>
              <a:spLocks noEditPoints="1"/>
            </p:cNvSpPr>
            <p:nvPr/>
          </p:nvSpPr>
          <p:spPr>
            <a:xfrm>
              <a:off x="4100865" y="4972742"/>
              <a:ext cx="378699" cy="362234"/>
            </a:xfrm>
            <a:custGeom>
              <a:avLst/>
              <a:gdLst/>
              <a:ahLst/>
              <a:cxnLst>
                <a:cxn ang="0">
                  <a:pos x="526" y="265"/>
                </a:cxn>
                <a:cxn ang="0">
                  <a:pos x="349" y="563"/>
                </a:cxn>
                <a:cxn ang="0">
                  <a:pos x="331" y="565"/>
                </a:cxn>
                <a:cxn ang="0">
                  <a:pos x="304" y="561"/>
                </a:cxn>
                <a:cxn ang="0">
                  <a:pos x="291" y="543"/>
                </a:cxn>
                <a:cxn ang="0">
                  <a:pos x="287" y="518"/>
                </a:cxn>
                <a:cxn ang="0">
                  <a:pos x="289" y="501"/>
                </a:cxn>
                <a:cxn ang="0">
                  <a:pos x="248" y="492"/>
                </a:cxn>
                <a:cxn ang="0">
                  <a:pos x="216" y="473"/>
                </a:cxn>
                <a:cxn ang="0">
                  <a:pos x="192" y="445"/>
                </a:cxn>
                <a:cxn ang="0">
                  <a:pos x="179" y="404"/>
                </a:cxn>
                <a:cxn ang="0">
                  <a:pos x="325" y="233"/>
                </a:cxn>
                <a:cxn ang="0">
                  <a:pos x="160" y="394"/>
                </a:cxn>
                <a:cxn ang="0">
                  <a:pos x="135" y="389"/>
                </a:cxn>
                <a:cxn ang="0">
                  <a:pos x="122" y="377"/>
                </a:cxn>
                <a:cxn ang="0">
                  <a:pos x="115" y="357"/>
                </a:cxn>
                <a:cxn ang="0">
                  <a:pos x="117" y="329"/>
                </a:cxn>
                <a:cxn ang="0">
                  <a:pos x="353" y="94"/>
                </a:cxn>
                <a:cxn ang="0">
                  <a:pos x="415" y="154"/>
                </a:cxn>
                <a:cxn ang="0">
                  <a:pos x="100" y="708"/>
                </a:cxn>
                <a:cxn ang="0">
                  <a:pos x="261" y="685"/>
                </a:cxn>
                <a:cxn ang="0">
                  <a:pos x="554" y="644"/>
                </a:cxn>
                <a:cxn ang="0">
                  <a:pos x="698" y="633"/>
                </a:cxn>
                <a:cxn ang="0">
                  <a:pos x="730" y="638"/>
                </a:cxn>
                <a:cxn ang="0">
                  <a:pos x="740" y="644"/>
                </a:cxn>
                <a:cxn ang="0">
                  <a:pos x="753" y="657"/>
                </a:cxn>
                <a:cxn ang="0">
                  <a:pos x="753" y="670"/>
                </a:cxn>
                <a:cxn ang="0">
                  <a:pos x="743" y="685"/>
                </a:cxn>
                <a:cxn ang="0">
                  <a:pos x="713" y="708"/>
                </a:cxn>
                <a:cxn ang="0">
                  <a:pos x="648" y="740"/>
                </a:cxn>
                <a:cxn ang="0">
                  <a:pos x="535" y="783"/>
                </a:cxn>
                <a:cxn ang="0">
                  <a:pos x="394" y="828"/>
                </a:cxn>
                <a:cxn ang="0">
                  <a:pos x="368" y="753"/>
                </a:cxn>
                <a:cxn ang="0">
                  <a:pos x="451" y="734"/>
                </a:cxn>
                <a:cxn ang="0">
                  <a:pos x="496" y="717"/>
                </a:cxn>
                <a:cxn ang="0">
                  <a:pos x="503" y="706"/>
                </a:cxn>
                <a:cxn ang="0">
                  <a:pos x="494" y="698"/>
                </a:cxn>
                <a:cxn ang="0">
                  <a:pos x="254" y="753"/>
                </a:cxn>
                <a:cxn ang="0">
                  <a:pos x="17" y="800"/>
                </a:cxn>
                <a:cxn ang="0">
                  <a:pos x="100" y="685"/>
                </a:cxn>
                <a:cxn ang="0">
                  <a:pos x="77" y="473"/>
                </a:cxn>
                <a:cxn ang="0">
                  <a:pos x="94" y="644"/>
                </a:cxn>
                <a:cxn ang="0">
                  <a:pos x="77" y="473"/>
                </a:cxn>
                <a:cxn ang="0">
                  <a:pos x="612" y="299"/>
                </a:cxn>
                <a:cxn ang="0">
                  <a:pos x="659" y="252"/>
                </a:cxn>
                <a:cxn ang="0">
                  <a:pos x="674" y="229"/>
                </a:cxn>
                <a:cxn ang="0">
                  <a:pos x="680" y="203"/>
                </a:cxn>
                <a:cxn ang="0">
                  <a:pos x="674" y="180"/>
                </a:cxn>
                <a:cxn ang="0">
                  <a:pos x="659" y="156"/>
                </a:cxn>
                <a:cxn ang="0">
                  <a:pos x="522" y="19"/>
                </a:cxn>
                <a:cxn ang="0">
                  <a:pos x="501" y="4"/>
                </a:cxn>
                <a:cxn ang="0">
                  <a:pos x="475" y="0"/>
                </a:cxn>
                <a:cxn ang="0">
                  <a:pos x="449" y="4"/>
                </a:cxn>
                <a:cxn ang="0">
                  <a:pos x="428" y="19"/>
                </a:cxn>
                <a:cxn ang="0">
                  <a:pos x="612" y="299"/>
                </a:cxn>
              </a:cxnLst>
              <a:rect l="0" t="0" r="0" b="0"/>
              <a:pathLst>
                <a:path w="755" h="828">
                  <a:moveTo>
                    <a:pt x="415" y="154"/>
                  </a:moveTo>
                  <a:lnTo>
                    <a:pt x="526" y="265"/>
                  </a:lnTo>
                  <a:lnTo>
                    <a:pt x="586" y="325"/>
                  </a:lnTo>
                  <a:lnTo>
                    <a:pt x="349" y="563"/>
                  </a:lnTo>
                  <a:lnTo>
                    <a:pt x="349" y="563"/>
                  </a:lnTo>
                  <a:lnTo>
                    <a:pt x="331" y="565"/>
                  </a:lnTo>
                  <a:lnTo>
                    <a:pt x="314" y="565"/>
                  </a:lnTo>
                  <a:lnTo>
                    <a:pt x="304" y="561"/>
                  </a:lnTo>
                  <a:lnTo>
                    <a:pt x="295" y="554"/>
                  </a:lnTo>
                  <a:lnTo>
                    <a:pt x="291" y="543"/>
                  </a:lnTo>
                  <a:lnTo>
                    <a:pt x="287" y="531"/>
                  </a:lnTo>
                  <a:lnTo>
                    <a:pt x="287" y="518"/>
                  </a:lnTo>
                  <a:lnTo>
                    <a:pt x="289" y="501"/>
                  </a:lnTo>
                  <a:lnTo>
                    <a:pt x="289" y="501"/>
                  </a:lnTo>
                  <a:lnTo>
                    <a:pt x="267" y="498"/>
                  </a:lnTo>
                  <a:lnTo>
                    <a:pt x="248" y="492"/>
                  </a:lnTo>
                  <a:lnTo>
                    <a:pt x="231" y="484"/>
                  </a:lnTo>
                  <a:lnTo>
                    <a:pt x="216" y="473"/>
                  </a:lnTo>
                  <a:lnTo>
                    <a:pt x="203" y="460"/>
                  </a:lnTo>
                  <a:lnTo>
                    <a:pt x="192" y="445"/>
                  </a:lnTo>
                  <a:lnTo>
                    <a:pt x="184" y="426"/>
                  </a:lnTo>
                  <a:lnTo>
                    <a:pt x="179" y="404"/>
                  </a:lnTo>
                  <a:lnTo>
                    <a:pt x="338" y="248"/>
                  </a:lnTo>
                  <a:lnTo>
                    <a:pt x="325" y="233"/>
                  </a:lnTo>
                  <a:lnTo>
                    <a:pt x="160" y="394"/>
                  </a:lnTo>
                  <a:lnTo>
                    <a:pt x="160" y="394"/>
                  </a:lnTo>
                  <a:lnTo>
                    <a:pt x="147" y="394"/>
                  </a:lnTo>
                  <a:lnTo>
                    <a:pt x="135" y="389"/>
                  </a:lnTo>
                  <a:lnTo>
                    <a:pt x="126" y="385"/>
                  </a:lnTo>
                  <a:lnTo>
                    <a:pt x="122" y="377"/>
                  </a:lnTo>
                  <a:lnTo>
                    <a:pt x="117" y="368"/>
                  </a:lnTo>
                  <a:lnTo>
                    <a:pt x="115" y="357"/>
                  </a:lnTo>
                  <a:lnTo>
                    <a:pt x="115" y="344"/>
                  </a:lnTo>
                  <a:lnTo>
                    <a:pt x="117" y="329"/>
                  </a:lnTo>
                  <a:lnTo>
                    <a:pt x="117" y="329"/>
                  </a:lnTo>
                  <a:lnTo>
                    <a:pt x="353" y="94"/>
                  </a:lnTo>
                  <a:lnTo>
                    <a:pt x="415" y="154"/>
                  </a:lnTo>
                  <a:lnTo>
                    <a:pt x="415" y="154"/>
                  </a:lnTo>
                  <a:close/>
                  <a:moveTo>
                    <a:pt x="100" y="685"/>
                  </a:moveTo>
                  <a:lnTo>
                    <a:pt x="100" y="708"/>
                  </a:lnTo>
                  <a:lnTo>
                    <a:pt x="100" y="708"/>
                  </a:lnTo>
                  <a:lnTo>
                    <a:pt x="261" y="685"/>
                  </a:lnTo>
                  <a:lnTo>
                    <a:pt x="460" y="655"/>
                  </a:lnTo>
                  <a:lnTo>
                    <a:pt x="554" y="644"/>
                  </a:lnTo>
                  <a:lnTo>
                    <a:pt x="635" y="635"/>
                  </a:lnTo>
                  <a:lnTo>
                    <a:pt x="698" y="633"/>
                  </a:lnTo>
                  <a:lnTo>
                    <a:pt x="719" y="633"/>
                  </a:lnTo>
                  <a:lnTo>
                    <a:pt x="730" y="638"/>
                  </a:lnTo>
                  <a:lnTo>
                    <a:pt x="730" y="638"/>
                  </a:lnTo>
                  <a:lnTo>
                    <a:pt x="740" y="644"/>
                  </a:lnTo>
                  <a:lnTo>
                    <a:pt x="749" y="648"/>
                  </a:lnTo>
                  <a:lnTo>
                    <a:pt x="753" y="657"/>
                  </a:lnTo>
                  <a:lnTo>
                    <a:pt x="755" y="663"/>
                  </a:lnTo>
                  <a:lnTo>
                    <a:pt x="753" y="670"/>
                  </a:lnTo>
                  <a:lnTo>
                    <a:pt x="749" y="678"/>
                  </a:lnTo>
                  <a:lnTo>
                    <a:pt x="743" y="685"/>
                  </a:lnTo>
                  <a:lnTo>
                    <a:pt x="734" y="693"/>
                  </a:lnTo>
                  <a:lnTo>
                    <a:pt x="713" y="708"/>
                  </a:lnTo>
                  <a:lnTo>
                    <a:pt x="683" y="725"/>
                  </a:lnTo>
                  <a:lnTo>
                    <a:pt x="648" y="740"/>
                  </a:lnTo>
                  <a:lnTo>
                    <a:pt x="612" y="755"/>
                  </a:lnTo>
                  <a:lnTo>
                    <a:pt x="535" y="783"/>
                  </a:lnTo>
                  <a:lnTo>
                    <a:pt x="464" y="807"/>
                  </a:lnTo>
                  <a:lnTo>
                    <a:pt x="394" y="828"/>
                  </a:lnTo>
                  <a:lnTo>
                    <a:pt x="368" y="753"/>
                  </a:lnTo>
                  <a:lnTo>
                    <a:pt x="368" y="753"/>
                  </a:lnTo>
                  <a:lnTo>
                    <a:pt x="396" y="749"/>
                  </a:lnTo>
                  <a:lnTo>
                    <a:pt x="451" y="734"/>
                  </a:lnTo>
                  <a:lnTo>
                    <a:pt x="477" y="725"/>
                  </a:lnTo>
                  <a:lnTo>
                    <a:pt x="496" y="717"/>
                  </a:lnTo>
                  <a:lnTo>
                    <a:pt x="501" y="713"/>
                  </a:lnTo>
                  <a:lnTo>
                    <a:pt x="503" y="706"/>
                  </a:lnTo>
                  <a:lnTo>
                    <a:pt x="501" y="702"/>
                  </a:lnTo>
                  <a:lnTo>
                    <a:pt x="494" y="698"/>
                  </a:lnTo>
                  <a:lnTo>
                    <a:pt x="494" y="698"/>
                  </a:lnTo>
                  <a:lnTo>
                    <a:pt x="254" y="753"/>
                  </a:lnTo>
                  <a:lnTo>
                    <a:pt x="135" y="779"/>
                  </a:lnTo>
                  <a:lnTo>
                    <a:pt x="17" y="800"/>
                  </a:lnTo>
                  <a:lnTo>
                    <a:pt x="0" y="685"/>
                  </a:lnTo>
                  <a:lnTo>
                    <a:pt x="100" y="685"/>
                  </a:lnTo>
                  <a:lnTo>
                    <a:pt x="100" y="685"/>
                  </a:lnTo>
                  <a:close/>
                  <a:moveTo>
                    <a:pt x="77" y="473"/>
                  </a:moveTo>
                  <a:lnTo>
                    <a:pt x="49" y="597"/>
                  </a:lnTo>
                  <a:lnTo>
                    <a:pt x="94" y="644"/>
                  </a:lnTo>
                  <a:lnTo>
                    <a:pt x="220" y="616"/>
                  </a:lnTo>
                  <a:lnTo>
                    <a:pt x="77" y="473"/>
                  </a:lnTo>
                  <a:lnTo>
                    <a:pt x="77" y="473"/>
                  </a:lnTo>
                  <a:close/>
                  <a:moveTo>
                    <a:pt x="612" y="299"/>
                  </a:moveTo>
                  <a:lnTo>
                    <a:pt x="659" y="252"/>
                  </a:lnTo>
                  <a:lnTo>
                    <a:pt x="659" y="252"/>
                  </a:lnTo>
                  <a:lnTo>
                    <a:pt x="668" y="242"/>
                  </a:lnTo>
                  <a:lnTo>
                    <a:pt x="674" y="229"/>
                  </a:lnTo>
                  <a:lnTo>
                    <a:pt x="678" y="218"/>
                  </a:lnTo>
                  <a:lnTo>
                    <a:pt x="680" y="203"/>
                  </a:lnTo>
                  <a:lnTo>
                    <a:pt x="678" y="190"/>
                  </a:lnTo>
                  <a:lnTo>
                    <a:pt x="674" y="180"/>
                  </a:lnTo>
                  <a:lnTo>
                    <a:pt x="668" y="167"/>
                  </a:lnTo>
                  <a:lnTo>
                    <a:pt x="659" y="156"/>
                  </a:lnTo>
                  <a:lnTo>
                    <a:pt x="522" y="19"/>
                  </a:lnTo>
                  <a:lnTo>
                    <a:pt x="522" y="19"/>
                  </a:lnTo>
                  <a:lnTo>
                    <a:pt x="511" y="11"/>
                  </a:lnTo>
                  <a:lnTo>
                    <a:pt x="501" y="4"/>
                  </a:lnTo>
                  <a:lnTo>
                    <a:pt x="488" y="2"/>
                  </a:lnTo>
                  <a:lnTo>
                    <a:pt x="475" y="0"/>
                  </a:lnTo>
                  <a:lnTo>
                    <a:pt x="462" y="2"/>
                  </a:lnTo>
                  <a:lnTo>
                    <a:pt x="449" y="4"/>
                  </a:lnTo>
                  <a:lnTo>
                    <a:pt x="439" y="11"/>
                  </a:lnTo>
                  <a:lnTo>
                    <a:pt x="428" y="19"/>
                  </a:lnTo>
                  <a:lnTo>
                    <a:pt x="379" y="68"/>
                  </a:lnTo>
                  <a:lnTo>
                    <a:pt x="612" y="299"/>
                  </a:lnTo>
                  <a:close/>
                </a:path>
              </a:pathLst>
            </a:custGeom>
            <a:solidFill>
              <a:schemeClr val="bg1"/>
            </a:solidFill>
            <a:ln w="9525">
              <a:noFill/>
            </a:ln>
          </p:spPr>
          <p:txBody>
            <a:bodyPr/>
            <a:lstStyle/>
            <a:p>
              <a:endParaRPr lang="zh-CN" altLang="en-US" dirty="0">
                <a:latin typeface="阿里巴巴普惠体 R" panose="00020600040101010101" pitchFamily="18" charset="-122"/>
                <a:ea typeface="阿里巴巴普惠体 R" panose="00020600040101010101" pitchFamily="18" charset="-122"/>
              </a:endParaRPr>
            </a:p>
          </p:txBody>
        </p:sp>
        <p:grpSp>
          <p:nvGrpSpPr>
            <p:cNvPr id="41" name="组合 40"/>
            <p:cNvGrpSpPr/>
            <p:nvPr/>
          </p:nvGrpSpPr>
          <p:grpSpPr>
            <a:xfrm flipH="1">
              <a:off x="959131" y="4873506"/>
              <a:ext cx="2699694" cy="926273"/>
              <a:chOff x="6924680" y="1321502"/>
              <a:chExt cx="2699694" cy="926273"/>
            </a:xfrm>
          </p:grpSpPr>
          <p:sp>
            <p:nvSpPr>
              <p:cNvPr id="42" name="Rectangle 16"/>
              <p:cNvSpPr/>
              <p:nvPr/>
            </p:nvSpPr>
            <p:spPr>
              <a:xfrm>
                <a:off x="6924680" y="1695829"/>
                <a:ext cx="2699694" cy="551946"/>
              </a:xfrm>
              <a:prstGeom prst="rect">
                <a:avLst/>
              </a:prstGeom>
            </p:spPr>
            <p:txBody>
              <a:bodyPr wrap="square">
                <a:spAutoFit/>
              </a:bodyPr>
              <a:lstStyle/>
              <a:p>
                <a:pPr algn="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3" name="Title 11"/>
              <p:cNvSpPr txBox="1"/>
              <p:nvPr/>
            </p:nvSpPr>
            <p:spPr>
              <a:xfrm>
                <a:off x="6924680" y="1321502"/>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dirty="0">
                    <a:solidFill>
                      <a:srgbClr val="E6012B"/>
                    </a:solidFill>
                    <a:latin typeface="优设标题黑" panose="00000500000000000000" pitchFamily="2" charset="-122"/>
                    <a:ea typeface="优设标题黑" panose="00000500000000000000" pitchFamily="2" charset="-122"/>
                  </a:rPr>
                  <a:t>标题文字添加</a:t>
                </a:r>
                <a:endParaRPr lang="en-US" sz="2000" dirty="0">
                  <a:solidFill>
                    <a:srgbClr val="E6012B"/>
                  </a:solidFill>
                  <a:latin typeface="优设标题黑" panose="00000500000000000000" pitchFamily="2" charset="-122"/>
                  <a:ea typeface="优设标题黑" panose="00000500000000000000" pitchFamily="2" charset="-122"/>
                </a:endParaRPr>
              </a:p>
            </p:txBody>
          </p:sp>
        </p:grpSp>
      </p:grpSp>
      <p:grpSp>
        <p:nvGrpSpPr>
          <p:cNvPr id="44" name="组合 43"/>
          <p:cNvGrpSpPr/>
          <p:nvPr/>
        </p:nvGrpSpPr>
        <p:grpSpPr>
          <a:xfrm>
            <a:off x="959131" y="2989461"/>
            <a:ext cx="3771619" cy="955735"/>
            <a:chOff x="959131" y="2989461"/>
            <a:chExt cx="3771619" cy="955735"/>
          </a:xfrm>
        </p:grpSpPr>
        <p:grpSp>
          <p:nvGrpSpPr>
            <p:cNvPr id="45" name="组合 44"/>
            <p:cNvGrpSpPr/>
            <p:nvPr/>
          </p:nvGrpSpPr>
          <p:grpSpPr>
            <a:xfrm>
              <a:off x="3816350" y="2989461"/>
              <a:ext cx="914400" cy="914400"/>
              <a:chOff x="3816350" y="2989461"/>
              <a:chExt cx="914400" cy="914400"/>
            </a:xfrm>
          </p:grpSpPr>
          <p:sp>
            <p:nvSpPr>
              <p:cNvPr id="49" name="椭圆 48"/>
              <p:cNvSpPr/>
              <p:nvPr/>
            </p:nvSpPr>
            <p:spPr>
              <a:xfrm>
                <a:off x="3816350" y="2989461"/>
                <a:ext cx="914400" cy="9144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endParaRPr>
              </a:p>
            </p:txBody>
          </p:sp>
          <p:sp>
            <p:nvSpPr>
              <p:cNvPr id="50" name="Freeform 16"/>
              <p:cNvSpPr>
                <a:spLocks noEditPoints="1"/>
              </p:cNvSpPr>
              <p:nvPr/>
            </p:nvSpPr>
            <p:spPr>
              <a:xfrm>
                <a:off x="4125731" y="3246468"/>
                <a:ext cx="295638" cy="400386"/>
              </a:xfrm>
              <a:custGeom>
                <a:avLst/>
                <a:gdLst/>
                <a:ahLst/>
                <a:cxnLst>
                  <a:cxn ang="0">
                    <a:pos x="627" y="194"/>
                  </a:cxn>
                  <a:cxn ang="0">
                    <a:pos x="580" y="470"/>
                  </a:cxn>
                  <a:cxn ang="0">
                    <a:pos x="580" y="470"/>
                  </a:cxn>
                  <a:cxn ang="0">
                    <a:pos x="580" y="470"/>
                  </a:cxn>
                  <a:cxn ang="0">
                    <a:pos x="598" y="480"/>
                  </a:cxn>
                  <a:cxn ang="0">
                    <a:pos x="610" y="491"/>
                  </a:cxn>
                  <a:cxn ang="0">
                    <a:pos x="621" y="506"/>
                  </a:cxn>
                  <a:cxn ang="0">
                    <a:pos x="627" y="519"/>
                  </a:cxn>
                  <a:cxn ang="0">
                    <a:pos x="634" y="534"/>
                  </a:cxn>
                  <a:cxn ang="0">
                    <a:pos x="636" y="551"/>
                  </a:cxn>
                  <a:cxn ang="0">
                    <a:pos x="634" y="570"/>
                  </a:cxn>
                  <a:cxn ang="0">
                    <a:pos x="632" y="587"/>
                  </a:cxn>
                  <a:cxn ang="0">
                    <a:pos x="604" y="694"/>
                  </a:cxn>
                  <a:cxn ang="0">
                    <a:pos x="664" y="711"/>
                  </a:cxn>
                  <a:cxn ang="0">
                    <a:pos x="638" y="811"/>
                  </a:cxn>
                  <a:cxn ang="0">
                    <a:pos x="0" y="640"/>
                  </a:cxn>
                  <a:cxn ang="0">
                    <a:pos x="28" y="540"/>
                  </a:cxn>
                  <a:cxn ang="0">
                    <a:pos x="85" y="555"/>
                  </a:cxn>
                  <a:cxn ang="0">
                    <a:pos x="113" y="450"/>
                  </a:cxn>
                  <a:cxn ang="0">
                    <a:pos x="113" y="450"/>
                  </a:cxn>
                  <a:cxn ang="0">
                    <a:pos x="119" y="431"/>
                  </a:cxn>
                  <a:cxn ang="0">
                    <a:pos x="128" y="416"/>
                  </a:cxn>
                  <a:cxn ang="0">
                    <a:pos x="139" y="401"/>
                  </a:cxn>
                  <a:cxn ang="0">
                    <a:pos x="151" y="391"/>
                  </a:cxn>
                  <a:cxn ang="0">
                    <a:pos x="164" y="382"/>
                  </a:cxn>
                  <a:cxn ang="0">
                    <a:pos x="179" y="376"/>
                  </a:cxn>
                  <a:cxn ang="0">
                    <a:pos x="196" y="374"/>
                  </a:cxn>
                  <a:cxn ang="0">
                    <a:pos x="215" y="371"/>
                  </a:cxn>
                  <a:cxn ang="0">
                    <a:pos x="314" y="109"/>
                  </a:cxn>
                  <a:cxn ang="0">
                    <a:pos x="247" y="92"/>
                  </a:cxn>
                  <a:cxn ang="0">
                    <a:pos x="271" y="0"/>
                  </a:cxn>
                  <a:cxn ang="0">
                    <a:pos x="719" y="120"/>
                  </a:cxn>
                  <a:cxn ang="0">
                    <a:pos x="694" y="211"/>
                  </a:cxn>
                  <a:cxn ang="0">
                    <a:pos x="627" y="194"/>
                  </a:cxn>
                  <a:cxn ang="0">
                    <a:pos x="627" y="194"/>
                  </a:cxn>
                  <a:cxn ang="0">
                    <a:pos x="258" y="739"/>
                  </a:cxn>
                  <a:cxn ang="0">
                    <a:pos x="230" y="924"/>
                  </a:cxn>
                  <a:cxn ang="0">
                    <a:pos x="320" y="924"/>
                  </a:cxn>
                  <a:cxn ang="0">
                    <a:pos x="378" y="771"/>
                  </a:cxn>
                  <a:cxn ang="0">
                    <a:pos x="258" y="739"/>
                  </a:cxn>
                  <a:cxn ang="0">
                    <a:pos x="258" y="739"/>
                  </a:cxn>
                  <a:cxn ang="0">
                    <a:pos x="203" y="470"/>
                  </a:cxn>
                  <a:cxn ang="0">
                    <a:pos x="175" y="576"/>
                  </a:cxn>
                  <a:cxn ang="0">
                    <a:pos x="301" y="610"/>
                  </a:cxn>
                  <a:cxn ang="0">
                    <a:pos x="329" y="504"/>
                  </a:cxn>
                  <a:cxn ang="0">
                    <a:pos x="203" y="470"/>
                  </a:cxn>
                  <a:cxn ang="0">
                    <a:pos x="203" y="470"/>
                  </a:cxn>
                  <a:cxn ang="0">
                    <a:pos x="382" y="132"/>
                  </a:cxn>
                  <a:cxn ang="0">
                    <a:pos x="290" y="386"/>
                  </a:cxn>
                  <a:cxn ang="0">
                    <a:pos x="376" y="410"/>
                  </a:cxn>
                  <a:cxn ang="0">
                    <a:pos x="465" y="156"/>
                  </a:cxn>
                  <a:cxn ang="0">
                    <a:pos x="382" y="132"/>
                  </a:cxn>
                </a:cxnLst>
                <a:rect l="0" t="0" r="0" b="0"/>
                <a:pathLst>
                  <a:path w="719" h="924">
                    <a:moveTo>
                      <a:pt x="627" y="194"/>
                    </a:moveTo>
                    <a:lnTo>
                      <a:pt x="580" y="470"/>
                    </a:lnTo>
                    <a:lnTo>
                      <a:pt x="580" y="470"/>
                    </a:lnTo>
                    <a:lnTo>
                      <a:pt x="580" y="470"/>
                    </a:lnTo>
                    <a:lnTo>
                      <a:pt x="598" y="480"/>
                    </a:lnTo>
                    <a:lnTo>
                      <a:pt x="610" y="491"/>
                    </a:lnTo>
                    <a:lnTo>
                      <a:pt x="621" y="506"/>
                    </a:lnTo>
                    <a:lnTo>
                      <a:pt x="627" y="519"/>
                    </a:lnTo>
                    <a:lnTo>
                      <a:pt x="634" y="534"/>
                    </a:lnTo>
                    <a:lnTo>
                      <a:pt x="636" y="551"/>
                    </a:lnTo>
                    <a:lnTo>
                      <a:pt x="634" y="570"/>
                    </a:lnTo>
                    <a:lnTo>
                      <a:pt x="632" y="587"/>
                    </a:lnTo>
                    <a:lnTo>
                      <a:pt x="604" y="694"/>
                    </a:lnTo>
                    <a:lnTo>
                      <a:pt x="664" y="711"/>
                    </a:lnTo>
                    <a:lnTo>
                      <a:pt x="638" y="811"/>
                    </a:lnTo>
                    <a:lnTo>
                      <a:pt x="0" y="640"/>
                    </a:lnTo>
                    <a:lnTo>
                      <a:pt x="28" y="540"/>
                    </a:lnTo>
                    <a:lnTo>
                      <a:pt x="85" y="555"/>
                    </a:lnTo>
                    <a:lnTo>
                      <a:pt x="113" y="450"/>
                    </a:lnTo>
                    <a:lnTo>
                      <a:pt x="113" y="450"/>
                    </a:lnTo>
                    <a:lnTo>
                      <a:pt x="119" y="431"/>
                    </a:lnTo>
                    <a:lnTo>
                      <a:pt x="128" y="416"/>
                    </a:lnTo>
                    <a:lnTo>
                      <a:pt x="139" y="401"/>
                    </a:lnTo>
                    <a:lnTo>
                      <a:pt x="151" y="391"/>
                    </a:lnTo>
                    <a:lnTo>
                      <a:pt x="164" y="382"/>
                    </a:lnTo>
                    <a:lnTo>
                      <a:pt x="179" y="376"/>
                    </a:lnTo>
                    <a:lnTo>
                      <a:pt x="196" y="374"/>
                    </a:lnTo>
                    <a:lnTo>
                      <a:pt x="215" y="371"/>
                    </a:lnTo>
                    <a:lnTo>
                      <a:pt x="314" y="109"/>
                    </a:lnTo>
                    <a:lnTo>
                      <a:pt x="247" y="92"/>
                    </a:lnTo>
                    <a:lnTo>
                      <a:pt x="271" y="0"/>
                    </a:lnTo>
                    <a:lnTo>
                      <a:pt x="719" y="120"/>
                    </a:lnTo>
                    <a:lnTo>
                      <a:pt x="694" y="211"/>
                    </a:lnTo>
                    <a:lnTo>
                      <a:pt x="627" y="194"/>
                    </a:lnTo>
                    <a:lnTo>
                      <a:pt x="627" y="194"/>
                    </a:lnTo>
                    <a:close/>
                    <a:moveTo>
                      <a:pt x="258" y="739"/>
                    </a:moveTo>
                    <a:lnTo>
                      <a:pt x="230" y="924"/>
                    </a:lnTo>
                    <a:lnTo>
                      <a:pt x="320" y="924"/>
                    </a:lnTo>
                    <a:lnTo>
                      <a:pt x="378" y="771"/>
                    </a:lnTo>
                    <a:lnTo>
                      <a:pt x="258" y="739"/>
                    </a:lnTo>
                    <a:lnTo>
                      <a:pt x="258" y="739"/>
                    </a:lnTo>
                    <a:close/>
                    <a:moveTo>
                      <a:pt x="203" y="470"/>
                    </a:moveTo>
                    <a:lnTo>
                      <a:pt x="175" y="576"/>
                    </a:lnTo>
                    <a:lnTo>
                      <a:pt x="301" y="610"/>
                    </a:lnTo>
                    <a:lnTo>
                      <a:pt x="329" y="504"/>
                    </a:lnTo>
                    <a:lnTo>
                      <a:pt x="203" y="470"/>
                    </a:lnTo>
                    <a:lnTo>
                      <a:pt x="203" y="470"/>
                    </a:lnTo>
                    <a:close/>
                    <a:moveTo>
                      <a:pt x="382" y="132"/>
                    </a:moveTo>
                    <a:lnTo>
                      <a:pt x="290" y="386"/>
                    </a:lnTo>
                    <a:lnTo>
                      <a:pt x="376" y="410"/>
                    </a:lnTo>
                    <a:lnTo>
                      <a:pt x="465" y="156"/>
                    </a:lnTo>
                    <a:lnTo>
                      <a:pt x="382" y="132"/>
                    </a:lnTo>
                    <a:close/>
                  </a:path>
                </a:pathLst>
              </a:custGeom>
              <a:solidFill>
                <a:schemeClr val="bg1"/>
              </a:solidFill>
              <a:ln w="9525">
                <a:noFill/>
              </a:ln>
            </p:spPr>
            <p:txBody>
              <a:bodyPr/>
              <a:lstStyle/>
              <a:p>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endParaRPr>
              </a:p>
            </p:txBody>
          </p:sp>
        </p:grpSp>
        <p:grpSp>
          <p:nvGrpSpPr>
            <p:cNvPr id="46" name="组合 45"/>
            <p:cNvGrpSpPr/>
            <p:nvPr/>
          </p:nvGrpSpPr>
          <p:grpSpPr>
            <a:xfrm flipH="1">
              <a:off x="959131" y="3018923"/>
              <a:ext cx="2699694" cy="926273"/>
              <a:chOff x="6924680" y="1321502"/>
              <a:chExt cx="2699694" cy="926273"/>
            </a:xfrm>
          </p:grpSpPr>
          <p:sp>
            <p:nvSpPr>
              <p:cNvPr id="47" name="Rectangle 16"/>
              <p:cNvSpPr/>
              <p:nvPr/>
            </p:nvSpPr>
            <p:spPr>
              <a:xfrm>
                <a:off x="6924680" y="1695829"/>
                <a:ext cx="2699694" cy="551946"/>
              </a:xfrm>
              <a:prstGeom prst="rect">
                <a:avLst/>
              </a:prstGeom>
            </p:spPr>
            <p:txBody>
              <a:bodyPr wrap="square">
                <a:spAutoFit/>
              </a:bodyPr>
              <a:lstStyle/>
              <a:p>
                <a:pPr algn="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a:t>
                </a:r>
                <a:endParaRPr lang="en-US" altLang="zh-CN"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8" name="Title 11"/>
              <p:cNvSpPr txBox="1"/>
              <p:nvPr/>
            </p:nvSpPr>
            <p:spPr>
              <a:xfrm>
                <a:off x="6924680" y="1321502"/>
                <a:ext cx="1946587" cy="40011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a:solidFill>
                      <a:schemeClr val="tx1">
                        <a:lumMod val="75000"/>
                        <a:lumOff val="25000"/>
                      </a:schemeClr>
                    </a:solidFill>
                    <a:latin typeface="优设标题黑" panose="00000500000000000000" pitchFamily="2" charset="-122"/>
                    <a:ea typeface="优设标题黑" panose="00000500000000000000" pitchFamily="2" charset="-122"/>
                  </a:rPr>
                  <a:t>标题文字添加</a:t>
                </a:r>
                <a:endParaRPr lang="en-US" sz="2000" dirty="0">
                  <a:solidFill>
                    <a:schemeClr val="tx1">
                      <a:lumMod val="75000"/>
                      <a:lumOff val="25000"/>
                    </a:schemeClr>
                  </a:solidFill>
                  <a:latin typeface="优设标题黑" panose="00000500000000000000" pitchFamily="2" charset="-122"/>
                  <a:ea typeface="优设标题黑" panose="00000500000000000000" pitchFamily="2" charset="-122"/>
                </a:endParaRP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500"/>
                                        <p:tgtEl>
                                          <p:spTgt spid="38"/>
                                        </p:tgtEl>
                                      </p:cBhvr>
                                    </p:animEffect>
                                    <p:anim calcmode="lin" valueType="num">
                                      <p:cBhvr>
                                        <p:cTn id="14" dur="500" fill="hold"/>
                                        <p:tgtEl>
                                          <p:spTgt spid="38"/>
                                        </p:tgtEl>
                                        <p:attrNameLst>
                                          <p:attrName>ppt_x</p:attrName>
                                        </p:attrNameLst>
                                      </p:cBhvr>
                                      <p:tavLst>
                                        <p:tav tm="0">
                                          <p:val>
                                            <p:strVal val="#ppt_x"/>
                                          </p:val>
                                        </p:tav>
                                        <p:tav tm="100000">
                                          <p:val>
                                            <p:strVal val="#ppt_x"/>
                                          </p:val>
                                        </p:tav>
                                      </p:tavLst>
                                    </p:anim>
                                    <p:anim calcmode="lin" valueType="num">
                                      <p:cBhvr>
                                        <p:cTn id="15" dur="500" fill="hold"/>
                                        <p:tgtEl>
                                          <p:spTgt spid="38"/>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500"/>
                                        <p:tgtEl>
                                          <p:spTgt spid="44"/>
                                        </p:tgtEl>
                                      </p:cBhvr>
                                    </p:animEffect>
                                    <p:anim calcmode="lin" valueType="num">
                                      <p:cBhvr>
                                        <p:cTn id="20" dur="500" fill="hold"/>
                                        <p:tgtEl>
                                          <p:spTgt spid="44"/>
                                        </p:tgtEl>
                                        <p:attrNameLst>
                                          <p:attrName>ppt_x</p:attrName>
                                        </p:attrNameLst>
                                      </p:cBhvr>
                                      <p:tavLst>
                                        <p:tav tm="0">
                                          <p:val>
                                            <p:strVal val="#ppt_x"/>
                                          </p:val>
                                        </p:tav>
                                        <p:tav tm="100000">
                                          <p:val>
                                            <p:strVal val="#ppt_x"/>
                                          </p:val>
                                        </p:tav>
                                      </p:tavLst>
                                    </p:anim>
                                    <p:anim calcmode="lin" valueType="num">
                                      <p:cBhvr>
                                        <p:cTn id="21" dur="500" fill="hold"/>
                                        <p:tgtEl>
                                          <p:spTgt spid="44"/>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anim calcmode="lin" valueType="num">
                                      <p:cBhvr>
                                        <p:cTn id="26" dur="500" fill="hold"/>
                                        <p:tgtEl>
                                          <p:spTgt spid="12"/>
                                        </p:tgtEl>
                                        <p:attrNameLst>
                                          <p:attrName>ppt_x</p:attrName>
                                        </p:attrNameLst>
                                      </p:cBhvr>
                                      <p:tavLst>
                                        <p:tav tm="0">
                                          <p:val>
                                            <p:strVal val="#ppt_x"/>
                                          </p:val>
                                        </p:tav>
                                        <p:tav tm="100000">
                                          <p:val>
                                            <p:strVal val="#ppt_x"/>
                                          </p:val>
                                        </p:tav>
                                      </p:tavLst>
                                    </p:anim>
                                    <p:anim calcmode="lin" valueType="num">
                                      <p:cBhvr>
                                        <p:cTn id="27" dur="500" fill="hold"/>
                                        <p:tgtEl>
                                          <p:spTgt spid="12"/>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anim calcmode="lin" valueType="num">
                                      <p:cBhvr>
                                        <p:cTn id="32" dur="500" fill="hold"/>
                                        <p:tgtEl>
                                          <p:spTgt spid="22"/>
                                        </p:tgtEl>
                                        <p:attrNameLst>
                                          <p:attrName>ppt_x</p:attrName>
                                        </p:attrNameLst>
                                      </p:cBhvr>
                                      <p:tavLst>
                                        <p:tav tm="0">
                                          <p:val>
                                            <p:strVal val="#ppt_x"/>
                                          </p:val>
                                        </p:tav>
                                        <p:tav tm="100000">
                                          <p:val>
                                            <p:strVal val="#ppt_x"/>
                                          </p:val>
                                        </p:tav>
                                      </p:tavLst>
                                    </p:anim>
                                    <p:anim calcmode="lin" valueType="num">
                                      <p:cBhvr>
                                        <p:cTn id="33" dur="500" fill="hold"/>
                                        <p:tgtEl>
                                          <p:spTgt spid="22"/>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fade">
                                      <p:cBhvr>
                                        <p:cTn id="37" dur="500"/>
                                        <p:tgtEl>
                                          <p:spTgt spid="31"/>
                                        </p:tgtEl>
                                      </p:cBhvr>
                                    </p:animEffect>
                                    <p:anim calcmode="lin" valueType="num">
                                      <p:cBhvr>
                                        <p:cTn id="38" dur="500" fill="hold"/>
                                        <p:tgtEl>
                                          <p:spTgt spid="31"/>
                                        </p:tgtEl>
                                        <p:attrNameLst>
                                          <p:attrName>ppt_x</p:attrName>
                                        </p:attrNameLst>
                                      </p:cBhvr>
                                      <p:tavLst>
                                        <p:tav tm="0">
                                          <p:val>
                                            <p:strVal val="#ppt_x"/>
                                          </p:val>
                                        </p:tav>
                                        <p:tav tm="100000">
                                          <p:val>
                                            <p:strVal val="#ppt_x"/>
                                          </p:val>
                                        </p:tav>
                                      </p:tavLst>
                                    </p:anim>
                                    <p:anim calcmode="lin" valueType="num">
                                      <p:cBhvr>
                                        <p:cTn id="39" dur="5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pic>
        <p:nvPicPr>
          <p:cNvPr id="8" name="图片 7"/>
          <p:cNvPicPr>
            <a:picLocks noChangeAspect="1"/>
          </p:cNvPicPr>
          <p:nvPr/>
        </p:nvPicPr>
        <p:blipFill>
          <a:blip r:embed="rId2"/>
          <a:stretch>
            <a:fillRect/>
          </a:stretch>
        </p:blipFill>
        <p:spPr>
          <a:xfrm flipH="1">
            <a:off x="0" y="0"/>
            <a:ext cx="12192000" cy="6858000"/>
          </a:xfrm>
          <a:prstGeom prst="rect">
            <a:avLst/>
          </a:prstGeom>
        </p:spPr>
      </p:pic>
      <p:sp>
        <p:nvSpPr>
          <p:cNvPr id="9" name="文本框 8"/>
          <p:cNvSpPr txBox="1"/>
          <p:nvPr/>
        </p:nvSpPr>
        <p:spPr>
          <a:xfrm>
            <a:off x="757784" y="1746951"/>
            <a:ext cx="3861841" cy="1200329"/>
          </a:xfrm>
          <a:prstGeom prst="rect">
            <a:avLst/>
          </a:prstGeom>
          <a:noFill/>
        </p:spPr>
        <p:txBody>
          <a:bodyPr wrap="square" rtlCol="0">
            <a:spAutoFit/>
          </a:bodyPr>
          <a:lstStyle/>
          <a:p>
            <a:r>
              <a:rPr lang="zh-CN" altLang="en-US" sz="7200" dirty="0">
                <a:gradFill flip="none" rotWithShape="1">
                  <a:gsLst>
                    <a:gs pos="100000">
                      <a:srgbClr val="BC0221"/>
                    </a:gs>
                    <a:gs pos="0">
                      <a:srgbClr val="F0002D"/>
                    </a:gs>
                  </a:gsLst>
                  <a:lin ang="2700000" scaled="1"/>
                  <a:tileRect/>
                </a:gradFill>
                <a:latin typeface="优设标题黑" panose="00000500000000000000" pitchFamily="2" charset="-122"/>
                <a:ea typeface="优设标题黑" panose="00000500000000000000" pitchFamily="2" charset="-122"/>
              </a:rPr>
              <a:t>谢谢观看</a:t>
            </a:r>
          </a:p>
        </p:txBody>
      </p:sp>
      <p:grpSp>
        <p:nvGrpSpPr>
          <p:cNvPr id="10" name="组合 9"/>
          <p:cNvGrpSpPr/>
          <p:nvPr/>
        </p:nvGrpSpPr>
        <p:grpSpPr>
          <a:xfrm>
            <a:off x="754155" y="2678752"/>
            <a:ext cx="7322891" cy="1889809"/>
            <a:chOff x="754155" y="2326327"/>
            <a:chExt cx="7322891" cy="1889809"/>
          </a:xfrm>
        </p:grpSpPr>
        <p:sp>
          <p:nvSpPr>
            <p:cNvPr id="11" name="文本框 10"/>
            <p:cNvSpPr txBox="1"/>
            <p:nvPr/>
          </p:nvSpPr>
          <p:spPr>
            <a:xfrm>
              <a:off x="754155" y="2326327"/>
              <a:ext cx="6818222" cy="1323439"/>
            </a:xfrm>
            <a:prstGeom prst="rect">
              <a:avLst/>
            </a:prstGeom>
            <a:noFill/>
          </p:spPr>
          <p:txBody>
            <a:bodyPr wrap="square" rtlCol="0">
              <a:spAutoFit/>
            </a:bodyPr>
            <a:lstStyle/>
            <a:p>
              <a:r>
                <a:rPr lang="zh-CN" altLang="en-US" sz="6000" dirty="0">
                  <a:solidFill>
                    <a:schemeClr val="tx1">
                      <a:lumMod val="75000"/>
                      <a:lumOff val="25000"/>
                    </a:schemeClr>
                  </a:solidFill>
                  <a:latin typeface="优设标题黑" panose="00000500000000000000" pitchFamily="2" charset="-122"/>
                  <a:ea typeface="优设标题黑" panose="00000500000000000000" pitchFamily="2" charset="-122"/>
                </a:rPr>
                <a:t>高效工作</a:t>
              </a:r>
              <a:r>
                <a:rPr lang="en-US" altLang="zh-CN" sz="8000" dirty="0">
                  <a:solidFill>
                    <a:srgbClr val="E6012B"/>
                  </a:solidFill>
                  <a:latin typeface="优设标题黑" panose="00000500000000000000" pitchFamily="2" charset="-122"/>
                  <a:ea typeface="优设标题黑" panose="00000500000000000000" pitchFamily="2" charset="-122"/>
                </a:rPr>
                <a:t>4</a:t>
              </a:r>
              <a:r>
                <a:rPr lang="zh-CN" altLang="en-US" sz="6000" dirty="0">
                  <a:solidFill>
                    <a:schemeClr val="tx1">
                      <a:lumMod val="75000"/>
                      <a:lumOff val="25000"/>
                    </a:schemeClr>
                  </a:solidFill>
                  <a:latin typeface="优设标题黑" panose="00000500000000000000" pitchFamily="2" charset="-122"/>
                  <a:ea typeface="优设标题黑" panose="00000500000000000000" pitchFamily="2" charset="-122"/>
                </a:rPr>
                <a:t>个小技巧</a:t>
              </a:r>
            </a:p>
          </p:txBody>
        </p:sp>
        <p:sp>
          <p:nvSpPr>
            <p:cNvPr id="12" name="文本框 11"/>
            <p:cNvSpPr txBox="1"/>
            <p:nvPr/>
          </p:nvSpPr>
          <p:spPr>
            <a:xfrm>
              <a:off x="782458" y="3954526"/>
              <a:ext cx="4606925" cy="261610"/>
            </a:xfrm>
            <a:prstGeom prst="rect">
              <a:avLst/>
            </a:prstGeom>
            <a:noFill/>
          </p:spPr>
          <p:txBody>
            <a:bodyPr wrap="square" rtlCol="0">
              <a:spAutoFit/>
            </a:bodyPr>
            <a:lstStyle/>
            <a:p>
              <a:pPr algn="dist"/>
              <a:r>
                <a:rPr lang="en-US" altLang="zh-CN" sz="1100" i="1" dirty="0">
                  <a:solidFill>
                    <a:schemeClr val="tx1">
                      <a:lumMod val="75000"/>
                      <a:lumOff val="25000"/>
                    </a:schemeClr>
                  </a:solidFill>
                  <a:latin typeface="思源黑体 CN Light" panose="020B0300000000000000" pitchFamily="34" charset="-122"/>
                  <a:ea typeface="思源黑体 CN Light" panose="020B0300000000000000" pitchFamily="34" charset="-122"/>
                </a:rPr>
                <a:t>PPT TEMPLATE FOR QUARTERLY WORK REPORT X</a:t>
              </a:r>
              <a:endParaRPr lang="zh-CN" altLang="en-US" sz="1100" i="1"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14" name="矩形 13"/>
            <p:cNvSpPr/>
            <p:nvPr/>
          </p:nvSpPr>
          <p:spPr>
            <a:xfrm rot="10800000" flipV="1">
              <a:off x="841046" y="3674581"/>
              <a:ext cx="7236000" cy="45719"/>
            </a:xfrm>
            <a:prstGeom prst="rect">
              <a:avLst/>
            </a:prstGeom>
            <a:gradFill flip="none" rotWithShape="1">
              <a:gsLst>
                <a:gs pos="100000">
                  <a:srgbClr val="BC0221"/>
                </a:gs>
                <a:gs pos="0">
                  <a:srgbClr val="F0002D"/>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grpSp>
      <p:grpSp>
        <p:nvGrpSpPr>
          <p:cNvPr id="16" name="组合 15"/>
          <p:cNvGrpSpPr/>
          <p:nvPr/>
        </p:nvGrpSpPr>
        <p:grpSpPr>
          <a:xfrm>
            <a:off x="841046" y="5041231"/>
            <a:ext cx="3617999" cy="307777"/>
            <a:chOff x="841046" y="4463510"/>
            <a:chExt cx="3617999" cy="307777"/>
          </a:xfrm>
        </p:grpSpPr>
        <p:sp>
          <p:nvSpPr>
            <p:cNvPr id="18" name="矩形 17"/>
            <p:cNvSpPr/>
            <p:nvPr/>
          </p:nvSpPr>
          <p:spPr>
            <a:xfrm>
              <a:off x="841046" y="4463510"/>
              <a:ext cx="1666070" cy="306705"/>
            </a:xfrm>
            <a:prstGeom prst="rect">
              <a:avLst/>
            </a:prstGeom>
            <a:ln w="6350">
              <a:solidFill>
                <a:schemeClr val="tx1">
                  <a:lumMod val="95000"/>
                  <a:lumOff val="5000"/>
                </a:schemeClr>
              </a:solid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400">
                  <a:solidFill>
                    <a:schemeClr val="tx1">
                      <a:lumMod val="95000"/>
                      <a:lumOff val="5000"/>
                    </a:schemeClr>
                  </a:solidFill>
                  <a:latin typeface="思源黑体 CN Light" panose="020B0300000000000000" pitchFamily="34" charset="-122"/>
                  <a:ea typeface="思源黑体 CN Light" panose="020B0300000000000000" pitchFamily="34" charset="-122"/>
                </a:rPr>
                <a:t>主讲人：</a:t>
              </a:r>
              <a:r>
                <a:rPr lang="en-US" altLang="zh-CN" sz="1400">
                  <a:solidFill>
                    <a:schemeClr val="tx1">
                      <a:lumMod val="95000"/>
                      <a:lumOff val="5000"/>
                    </a:schemeClr>
                  </a:solidFill>
                  <a:latin typeface="思源黑体 CN Light" panose="020B0300000000000000" pitchFamily="34" charset="-122"/>
                  <a:ea typeface="思源黑体 CN Light" panose="020B0300000000000000" pitchFamily="34" charset="-122"/>
                </a:rPr>
                <a:t>xiazaii</a:t>
              </a:r>
              <a:endParaRPr lang="zh-CN" altLang="en-US" sz="1400" dirty="0">
                <a:solidFill>
                  <a:schemeClr val="tx1">
                    <a:lumMod val="95000"/>
                    <a:lumOff val="5000"/>
                  </a:schemeClr>
                </a:solidFill>
                <a:latin typeface="思源黑体 CN Light" panose="020B0300000000000000" pitchFamily="34" charset="-122"/>
                <a:ea typeface="思源黑体 CN Light" panose="020B0300000000000000" pitchFamily="34" charset="-122"/>
              </a:endParaRPr>
            </a:p>
          </p:txBody>
        </p:sp>
        <p:sp>
          <p:nvSpPr>
            <p:cNvPr id="19" name="文本框 18"/>
            <p:cNvSpPr txBox="1"/>
            <p:nvPr/>
          </p:nvSpPr>
          <p:spPr>
            <a:xfrm>
              <a:off x="2752798" y="4463510"/>
              <a:ext cx="1706247" cy="307777"/>
            </a:xfrm>
            <a:prstGeom prst="rect">
              <a:avLst/>
            </a:prstGeom>
            <a:noFill/>
            <a:ln w="6350">
              <a:solidFill>
                <a:schemeClr val="tx1">
                  <a:lumMod val="95000"/>
                  <a:lumOff val="5000"/>
                </a:schemeClr>
              </a:solid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kumimoji="0" lang="zh-CN" altLang="en-US" sz="1400" i="0" u="none" strike="noStrike" kern="1200" cap="none" normalizeH="0" baseline="0" noProof="0" dirty="0">
                  <a:ln>
                    <a:noFill/>
                  </a:ln>
                  <a:solidFill>
                    <a:schemeClr val="tx1">
                      <a:lumMod val="95000"/>
                      <a:lumOff val="5000"/>
                    </a:schemeClr>
                  </a:solidFill>
                  <a:effectLst/>
                  <a:uLnTx/>
                  <a:uFillTx/>
                  <a:latin typeface="思源黑体 CN Light" panose="020B0300000000000000" pitchFamily="34" charset="-122"/>
                  <a:ea typeface="思源黑体 CN Light" panose="020B0300000000000000" pitchFamily="34" charset="-122"/>
                </a:rPr>
                <a:t>演讲时间：</a:t>
              </a:r>
              <a:r>
                <a:rPr kumimoji="0" lang="en-US" altLang="zh-CN" sz="1400" i="0" u="none" strike="noStrike" kern="1200" cap="none" normalizeH="0" baseline="0" noProof="0" dirty="0">
                  <a:ln>
                    <a:noFill/>
                  </a:ln>
                  <a:solidFill>
                    <a:schemeClr val="tx1">
                      <a:lumMod val="95000"/>
                      <a:lumOff val="5000"/>
                    </a:schemeClr>
                  </a:solidFill>
                  <a:effectLst/>
                  <a:uLnTx/>
                  <a:uFillTx/>
                  <a:latin typeface="思源黑体 CN Light" panose="020B0300000000000000" pitchFamily="34" charset="-122"/>
                  <a:ea typeface="思源黑体 CN Light" panose="020B0300000000000000" pitchFamily="34" charset="-122"/>
                </a:rPr>
                <a:t>20XX</a:t>
              </a:r>
              <a:endParaRPr kumimoji="0" lang="zh-CN" altLang="en-US" sz="1400" i="0" u="none" strike="noStrike" kern="1200" cap="none" normalizeH="0" baseline="0" noProof="0" dirty="0">
                <a:ln>
                  <a:noFill/>
                </a:ln>
                <a:solidFill>
                  <a:schemeClr val="tx1">
                    <a:lumMod val="95000"/>
                    <a:lumOff val="5000"/>
                  </a:schemeClr>
                </a:solidFill>
                <a:effectLst/>
                <a:uLnTx/>
                <a:uFillTx/>
                <a:latin typeface="思源黑体 CN Light" panose="020B0300000000000000" pitchFamily="34" charset="-122"/>
                <a:ea typeface="思源黑体 CN Light" panose="020B0300000000000000" pitchFamily="34" charset="-122"/>
              </a:endParaRPr>
            </a:p>
          </p:txBody>
        </p:sp>
      </p:grpSp>
      <p:sp>
        <p:nvSpPr>
          <p:cNvPr id="20" name="矩形 19"/>
          <p:cNvSpPr/>
          <p:nvPr/>
        </p:nvSpPr>
        <p:spPr>
          <a:xfrm>
            <a:off x="619433" y="445819"/>
            <a:ext cx="1238866" cy="246221"/>
          </a:xfrm>
          <a:prstGeom prst="rect">
            <a:avLst/>
          </a:prstGeom>
          <a:ln w="6350">
            <a:solidFill>
              <a:schemeClr val="tx1">
                <a:lumMod val="95000"/>
                <a:lumOff val="5000"/>
                <a:alpha val="50000"/>
              </a:schemeClr>
            </a:solid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914400" rtl="0" eaLnBrk="1" fontAlgn="auto" latinLnBrk="0" hangingPunct="1">
              <a:lnSpc>
                <a:spcPct val="100000"/>
              </a:lnSpc>
              <a:spcBef>
                <a:spcPts val="0"/>
              </a:spcBef>
              <a:spcAft>
                <a:spcPts val="0"/>
              </a:spcAft>
              <a:buClrTx/>
              <a:buSzTx/>
              <a:buFontTx/>
              <a:buNone/>
              <a:defRPr/>
            </a:pPr>
            <a:r>
              <a:rPr lang="en-US" altLang="zh-CN" sz="1000" dirty="0">
                <a:solidFill>
                  <a:schemeClr val="tx1">
                    <a:lumMod val="95000"/>
                    <a:lumOff val="5000"/>
                    <a:alpha val="50000"/>
                  </a:schemeClr>
                </a:solidFill>
                <a:latin typeface="思源黑体 CN Light" panose="020B0300000000000000" pitchFamily="34" charset="-122"/>
                <a:ea typeface="思源黑体 CN Light" panose="020B0300000000000000" pitchFamily="34" charset="-122"/>
              </a:rPr>
              <a:t>YOUR LOGO</a:t>
            </a:r>
            <a:endParaRPr kumimoji="0" lang="zh-CN" altLang="en-US" sz="1000" i="0" u="none" strike="noStrike" kern="1200" cap="none" normalizeH="0" baseline="0" noProof="0" dirty="0">
              <a:ln>
                <a:noFill/>
              </a:ln>
              <a:solidFill>
                <a:schemeClr val="tx1">
                  <a:lumMod val="95000"/>
                  <a:lumOff val="5000"/>
                  <a:alpha val="50000"/>
                </a:schemeClr>
              </a:solidFill>
              <a:effectLst/>
              <a:uLnTx/>
              <a:uFillTx/>
              <a:latin typeface="思源黑体 CN Light" panose="020B0300000000000000" pitchFamily="34" charset="-122"/>
              <a:ea typeface="思源黑体 CN Light" panose="020B0300000000000000"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anim calcmode="lin" valueType="num">
                                      <p:cBhvr>
                                        <p:cTn id="14" dur="500" fill="hold"/>
                                        <p:tgtEl>
                                          <p:spTgt spid="10"/>
                                        </p:tgtEl>
                                        <p:attrNameLst>
                                          <p:attrName>ppt_x</p:attrName>
                                        </p:attrNameLst>
                                      </p:cBhvr>
                                      <p:tavLst>
                                        <p:tav tm="0">
                                          <p:val>
                                            <p:strVal val="#ppt_x"/>
                                          </p:val>
                                        </p:tav>
                                        <p:tav tm="100000">
                                          <p:val>
                                            <p:strVal val="#ppt_x"/>
                                          </p:val>
                                        </p:tav>
                                      </p:tavLst>
                                    </p:anim>
                                    <p:anim calcmode="lin" valueType="num">
                                      <p:cBhvr>
                                        <p:cTn id="15" dur="5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anim calcmode="lin" valueType="num">
                                      <p:cBhvr>
                                        <p:cTn id="20" dur="500" fill="hold"/>
                                        <p:tgtEl>
                                          <p:spTgt spid="16"/>
                                        </p:tgtEl>
                                        <p:attrNameLst>
                                          <p:attrName>ppt_x</p:attrName>
                                        </p:attrNameLst>
                                      </p:cBhvr>
                                      <p:tavLst>
                                        <p:tav tm="0">
                                          <p:val>
                                            <p:strVal val="#ppt_x"/>
                                          </p:val>
                                        </p:tav>
                                        <p:tav tm="100000">
                                          <p:val>
                                            <p:strVal val="#ppt_x"/>
                                          </p:val>
                                        </p:tav>
                                      </p:tavLst>
                                    </p:anim>
                                    <p:anim calcmode="lin" valueType="num">
                                      <p:cBhvr>
                                        <p:cTn id="21" dur="500" fill="hold"/>
                                        <p:tgtEl>
                                          <p:spTgt spid="1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anim calcmode="lin" valueType="num">
                                      <p:cBhvr>
                                        <p:cTn id="26" dur="500" fill="hold"/>
                                        <p:tgtEl>
                                          <p:spTgt spid="20"/>
                                        </p:tgtEl>
                                        <p:attrNameLst>
                                          <p:attrName>ppt_x</p:attrName>
                                        </p:attrNameLst>
                                      </p:cBhvr>
                                      <p:tavLst>
                                        <p:tav tm="0">
                                          <p:val>
                                            <p:strVal val="#ppt_x"/>
                                          </p:val>
                                        </p:tav>
                                        <p:tav tm="100000">
                                          <p:val>
                                            <p:strVal val="#ppt_x"/>
                                          </p:val>
                                        </p:tav>
                                      </p:tavLst>
                                    </p:anim>
                                    <p:anim calcmode="lin" valueType="num">
                                      <p:cBhvr>
                                        <p:cTn id="27" dur="5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pic>
        <p:nvPicPr>
          <p:cNvPr id="3" name="图片 2"/>
          <p:cNvPicPr>
            <a:picLocks noChangeAspect="1"/>
          </p:cNvPicPr>
          <p:nvPr/>
        </p:nvPicPr>
        <p:blipFill>
          <a:blip r:embed="rId2"/>
          <a:stretch>
            <a:fillRect/>
          </a:stretch>
        </p:blipFill>
        <p:spPr>
          <a:xfrm>
            <a:off x="0" y="0"/>
            <a:ext cx="12192000" cy="6858000"/>
          </a:xfrm>
          <a:prstGeom prst="rect">
            <a:avLst/>
          </a:prstGeom>
        </p:spPr>
      </p:pic>
      <p:grpSp>
        <p:nvGrpSpPr>
          <p:cNvPr id="39" name="组合 38"/>
          <p:cNvGrpSpPr/>
          <p:nvPr/>
        </p:nvGrpSpPr>
        <p:grpSpPr>
          <a:xfrm>
            <a:off x="6548823" y="1917052"/>
            <a:ext cx="4370501" cy="523220"/>
            <a:chOff x="6548823" y="1917052"/>
            <a:chExt cx="4370501" cy="523220"/>
          </a:xfrm>
        </p:grpSpPr>
        <p:sp>
          <p:nvSpPr>
            <p:cNvPr id="13" name="矩形 12"/>
            <p:cNvSpPr/>
            <p:nvPr/>
          </p:nvSpPr>
          <p:spPr>
            <a:xfrm>
              <a:off x="6548823" y="1985058"/>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优设标题黑" panose="00000500000000000000" pitchFamily="2" charset="-122"/>
                <a:ea typeface="优设标题黑" panose="00000500000000000000" pitchFamily="2" charset="-122"/>
              </a:endParaRPr>
            </a:p>
          </p:txBody>
        </p:sp>
        <p:sp>
          <p:nvSpPr>
            <p:cNvPr id="14" name="文本框 13"/>
            <p:cNvSpPr txBox="1"/>
            <p:nvPr/>
          </p:nvSpPr>
          <p:spPr>
            <a:xfrm>
              <a:off x="6563131" y="1992197"/>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rPr>
                <a:t>01</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endParaRPr>
            </a:p>
          </p:txBody>
        </p:sp>
        <p:sp>
          <p:nvSpPr>
            <p:cNvPr id="15" name="文本框 14"/>
            <p:cNvSpPr txBox="1"/>
            <p:nvPr/>
          </p:nvSpPr>
          <p:spPr>
            <a:xfrm>
              <a:off x="7528486" y="1917052"/>
              <a:ext cx="1562340"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优设标题黑" panose="00000500000000000000" pitchFamily="2" charset="-122"/>
                  <a:ea typeface="优设标题黑" panose="00000500000000000000" pitchFamily="2" charset="-122"/>
                </a:rPr>
                <a:t>记录时间</a:t>
              </a:r>
            </a:p>
          </p:txBody>
        </p:sp>
        <p:sp>
          <p:nvSpPr>
            <p:cNvPr id="16" name="文本框 15"/>
            <p:cNvSpPr txBox="1"/>
            <p:nvPr/>
          </p:nvSpPr>
          <p:spPr>
            <a:xfrm>
              <a:off x="9128927" y="2106187"/>
              <a:ext cx="1790397" cy="253916"/>
            </a:xfrm>
            <a:prstGeom prst="rect">
              <a:avLst/>
            </a:prstGeom>
            <a:noFill/>
          </p:spPr>
          <p:txBody>
            <a:bodyPr wrap="square" rtlCol="0">
              <a:spAutoFit/>
            </a:bodyPr>
            <a:lstStyle/>
            <a:p>
              <a:r>
                <a:rPr lang="en-US" altLang="zh-CN" sz="1000" i="1" dirty="0">
                  <a:solidFill>
                    <a:schemeClr val="bg1">
                      <a:lumMod val="65000"/>
                    </a:schemeClr>
                  </a:solidFill>
                  <a:latin typeface="思源黑体 CN Light" panose="020B0300000000000000" pitchFamily="34" charset="-122"/>
                  <a:ea typeface="思源黑体 CN Light" panose="020B0300000000000000" pitchFamily="34" charset="-122"/>
                </a:rPr>
                <a:t>RECORDING TIME</a:t>
              </a:r>
            </a:p>
          </p:txBody>
        </p:sp>
      </p:grpSp>
      <p:grpSp>
        <p:nvGrpSpPr>
          <p:cNvPr id="40" name="组合 39"/>
          <p:cNvGrpSpPr/>
          <p:nvPr/>
        </p:nvGrpSpPr>
        <p:grpSpPr>
          <a:xfrm>
            <a:off x="6548823" y="2917400"/>
            <a:ext cx="4370501" cy="523220"/>
            <a:chOff x="6548823" y="2977567"/>
            <a:chExt cx="4370501" cy="523220"/>
          </a:xfrm>
        </p:grpSpPr>
        <p:sp>
          <p:nvSpPr>
            <p:cNvPr id="18" name="矩形 17"/>
            <p:cNvSpPr/>
            <p:nvPr/>
          </p:nvSpPr>
          <p:spPr>
            <a:xfrm>
              <a:off x="6548823" y="3045573"/>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优设标题黑" panose="00000500000000000000" pitchFamily="2" charset="-122"/>
                <a:ea typeface="优设标题黑" panose="00000500000000000000" pitchFamily="2" charset="-122"/>
              </a:endParaRPr>
            </a:p>
          </p:txBody>
        </p:sp>
        <p:sp>
          <p:nvSpPr>
            <p:cNvPr id="19" name="文本框 18"/>
            <p:cNvSpPr txBox="1"/>
            <p:nvPr/>
          </p:nvSpPr>
          <p:spPr>
            <a:xfrm>
              <a:off x="6563131" y="3052712"/>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rPr>
                <a:t>02</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endParaRPr>
            </a:p>
          </p:txBody>
        </p:sp>
        <p:sp>
          <p:nvSpPr>
            <p:cNvPr id="20" name="文本框 19"/>
            <p:cNvSpPr txBox="1"/>
            <p:nvPr/>
          </p:nvSpPr>
          <p:spPr>
            <a:xfrm>
              <a:off x="7528486" y="2977567"/>
              <a:ext cx="1562340"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优设标题黑" panose="00000500000000000000" pitchFamily="2" charset="-122"/>
                  <a:ea typeface="优设标题黑" panose="00000500000000000000" pitchFamily="2" charset="-122"/>
                </a:rPr>
                <a:t>要事为先</a:t>
              </a:r>
            </a:p>
          </p:txBody>
        </p:sp>
        <p:sp>
          <p:nvSpPr>
            <p:cNvPr id="21" name="文本框 20"/>
            <p:cNvSpPr txBox="1"/>
            <p:nvPr/>
          </p:nvSpPr>
          <p:spPr>
            <a:xfrm>
              <a:off x="9128927" y="3166702"/>
              <a:ext cx="1790397" cy="253916"/>
            </a:xfrm>
            <a:prstGeom prst="rect">
              <a:avLst/>
            </a:prstGeom>
            <a:noFill/>
          </p:spPr>
          <p:txBody>
            <a:bodyPr wrap="square" rtlCol="0">
              <a:spAutoFit/>
            </a:bodyPr>
            <a:lstStyle/>
            <a:p>
              <a:r>
                <a:rPr lang="en-US" altLang="zh-CN" sz="1000" i="1" dirty="0">
                  <a:solidFill>
                    <a:schemeClr val="bg1">
                      <a:lumMod val="65000"/>
                    </a:schemeClr>
                  </a:solidFill>
                  <a:latin typeface="思源黑体 CN Light" panose="020B0300000000000000" pitchFamily="34" charset="-122"/>
                  <a:ea typeface="思源黑体 CN Light" panose="020B0300000000000000" pitchFamily="34" charset="-122"/>
                </a:rPr>
                <a:t>THE MAIN THING IS FIRST</a:t>
              </a:r>
            </a:p>
          </p:txBody>
        </p:sp>
      </p:grpSp>
      <p:grpSp>
        <p:nvGrpSpPr>
          <p:cNvPr id="41" name="组合 40"/>
          <p:cNvGrpSpPr/>
          <p:nvPr/>
        </p:nvGrpSpPr>
        <p:grpSpPr>
          <a:xfrm>
            <a:off x="6548823" y="3917748"/>
            <a:ext cx="4371899" cy="523220"/>
            <a:chOff x="6548823" y="4024630"/>
            <a:chExt cx="4371899" cy="523220"/>
          </a:xfrm>
        </p:grpSpPr>
        <p:sp>
          <p:nvSpPr>
            <p:cNvPr id="23" name="矩形 22"/>
            <p:cNvSpPr/>
            <p:nvPr/>
          </p:nvSpPr>
          <p:spPr>
            <a:xfrm>
              <a:off x="6548823" y="4092636"/>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优设标题黑" panose="00000500000000000000" pitchFamily="2" charset="-122"/>
                <a:ea typeface="优设标题黑" panose="00000500000000000000" pitchFamily="2" charset="-122"/>
              </a:endParaRPr>
            </a:p>
          </p:txBody>
        </p:sp>
        <p:sp>
          <p:nvSpPr>
            <p:cNvPr id="24" name="文本框 23"/>
            <p:cNvSpPr txBox="1"/>
            <p:nvPr/>
          </p:nvSpPr>
          <p:spPr>
            <a:xfrm>
              <a:off x="6563131" y="4099775"/>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rPr>
                <a:t>03</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endParaRPr>
            </a:p>
          </p:txBody>
        </p:sp>
        <p:sp>
          <p:nvSpPr>
            <p:cNvPr id="25" name="文本框 24"/>
            <p:cNvSpPr txBox="1"/>
            <p:nvPr/>
          </p:nvSpPr>
          <p:spPr>
            <a:xfrm>
              <a:off x="7528486" y="4024630"/>
              <a:ext cx="1563332"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优设标题黑" panose="00000500000000000000" pitchFamily="2" charset="-122"/>
                  <a:ea typeface="优设标题黑" panose="00000500000000000000" pitchFamily="2" charset="-122"/>
                </a:rPr>
                <a:t>二八原则</a:t>
              </a:r>
            </a:p>
          </p:txBody>
        </p:sp>
        <p:sp>
          <p:nvSpPr>
            <p:cNvPr id="26" name="文本框 25"/>
            <p:cNvSpPr txBox="1"/>
            <p:nvPr/>
          </p:nvSpPr>
          <p:spPr>
            <a:xfrm>
              <a:off x="9128926" y="4213765"/>
              <a:ext cx="1791796" cy="253916"/>
            </a:xfrm>
            <a:prstGeom prst="rect">
              <a:avLst/>
            </a:prstGeom>
            <a:noFill/>
          </p:spPr>
          <p:txBody>
            <a:bodyPr wrap="square" rtlCol="0">
              <a:spAutoFit/>
            </a:bodyPr>
            <a:lstStyle/>
            <a:p>
              <a:r>
                <a:rPr lang="en-US" altLang="zh-CN" sz="1000" i="1" dirty="0">
                  <a:solidFill>
                    <a:schemeClr val="bg1">
                      <a:lumMod val="65000"/>
                    </a:schemeClr>
                  </a:solidFill>
                  <a:latin typeface="思源黑体 CN Light" panose="020B0300000000000000" pitchFamily="34" charset="-122"/>
                  <a:ea typeface="思源黑体 CN Light" panose="020B0300000000000000" pitchFamily="34" charset="-122"/>
                </a:rPr>
                <a:t>28 PRINCIPLES</a:t>
              </a:r>
            </a:p>
          </p:txBody>
        </p:sp>
      </p:grpSp>
      <p:grpSp>
        <p:nvGrpSpPr>
          <p:cNvPr id="42" name="组合 41"/>
          <p:cNvGrpSpPr/>
          <p:nvPr/>
        </p:nvGrpSpPr>
        <p:grpSpPr>
          <a:xfrm>
            <a:off x="6548823" y="4918095"/>
            <a:ext cx="4371900" cy="523220"/>
            <a:chOff x="6548823" y="5067362"/>
            <a:chExt cx="4371900" cy="523220"/>
          </a:xfrm>
        </p:grpSpPr>
        <p:sp>
          <p:nvSpPr>
            <p:cNvPr id="28" name="矩形 27"/>
            <p:cNvSpPr/>
            <p:nvPr/>
          </p:nvSpPr>
          <p:spPr>
            <a:xfrm>
              <a:off x="6548823" y="5135368"/>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优设标题黑" panose="00000500000000000000" pitchFamily="2" charset="-122"/>
                <a:ea typeface="优设标题黑" panose="00000500000000000000" pitchFamily="2" charset="-122"/>
              </a:endParaRPr>
            </a:p>
          </p:txBody>
        </p:sp>
        <p:sp>
          <p:nvSpPr>
            <p:cNvPr id="29" name="文本框 28"/>
            <p:cNvSpPr txBox="1"/>
            <p:nvPr/>
          </p:nvSpPr>
          <p:spPr>
            <a:xfrm>
              <a:off x="6563131" y="5142507"/>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rPr>
                <a:t>04</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endParaRPr>
            </a:p>
          </p:txBody>
        </p:sp>
        <p:sp>
          <p:nvSpPr>
            <p:cNvPr id="30" name="文本框 29"/>
            <p:cNvSpPr txBox="1"/>
            <p:nvPr/>
          </p:nvSpPr>
          <p:spPr>
            <a:xfrm>
              <a:off x="7528486" y="5067362"/>
              <a:ext cx="1563332"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优设标题黑" panose="00000500000000000000" pitchFamily="2" charset="-122"/>
                  <a:ea typeface="优设标题黑" panose="00000500000000000000" pitchFamily="2" charset="-122"/>
                </a:rPr>
                <a:t>有效管理</a:t>
              </a:r>
            </a:p>
          </p:txBody>
        </p:sp>
        <p:sp>
          <p:nvSpPr>
            <p:cNvPr id="31" name="文本框 30"/>
            <p:cNvSpPr txBox="1"/>
            <p:nvPr/>
          </p:nvSpPr>
          <p:spPr>
            <a:xfrm>
              <a:off x="9128927" y="5256497"/>
              <a:ext cx="1791796" cy="253916"/>
            </a:xfrm>
            <a:prstGeom prst="rect">
              <a:avLst/>
            </a:prstGeom>
            <a:noFill/>
          </p:spPr>
          <p:txBody>
            <a:bodyPr wrap="square" rtlCol="0">
              <a:spAutoFit/>
            </a:bodyPr>
            <a:lstStyle/>
            <a:p>
              <a:r>
                <a:rPr lang="en-US" altLang="zh-CN" sz="1000" i="1" dirty="0">
                  <a:solidFill>
                    <a:schemeClr val="bg1">
                      <a:lumMod val="65000"/>
                    </a:schemeClr>
                  </a:solidFill>
                  <a:latin typeface="思源黑体 CN Light" panose="020B0300000000000000" pitchFamily="34" charset="-122"/>
                  <a:ea typeface="思源黑体 CN Light" panose="020B0300000000000000" pitchFamily="34" charset="-122"/>
                </a:rPr>
                <a:t>EFFECTIVE MANAGEMENT</a:t>
              </a:r>
            </a:p>
          </p:txBody>
        </p:sp>
      </p:grpSp>
      <p:grpSp>
        <p:nvGrpSpPr>
          <p:cNvPr id="32" name="组合 31"/>
          <p:cNvGrpSpPr/>
          <p:nvPr/>
        </p:nvGrpSpPr>
        <p:grpSpPr>
          <a:xfrm>
            <a:off x="2167874" y="2281735"/>
            <a:ext cx="2152332" cy="2152332"/>
            <a:chOff x="3543758" y="2442217"/>
            <a:chExt cx="1831370" cy="1831370"/>
          </a:xfrm>
        </p:grpSpPr>
        <p:sp>
          <p:nvSpPr>
            <p:cNvPr id="35" name="椭圆 34"/>
            <p:cNvSpPr/>
            <p:nvPr/>
          </p:nvSpPr>
          <p:spPr>
            <a:xfrm>
              <a:off x="3543758" y="2442217"/>
              <a:ext cx="1831370" cy="1831370"/>
            </a:xfrm>
            <a:prstGeom prst="ellipse">
              <a:avLst/>
            </a:prstGeom>
            <a:solidFill>
              <a:schemeClr val="bg1"/>
            </a:solidFill>
            <a:ln>
              <a:solidFill>
                <a:srgbClr val="E6012B"/>
              </a:solidFill>
            </a:ln>
            <a:effectLst>
              <a:outerShdw blurRad="38100" dist="12700" dir="10800000" algn="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rgbClr val="E6012B"/>
                </a:solidFill>
                <a:latin typeface="阿里巴巴普惠体 R" panose="00020600040101010101" pitchFamily="18" charset="-122"/>
                <a:ea typeface="阿里巴巴普惠体 R" panose="00020600040101010101" pitchFamily="18" charset="-122"/>
              </a:endParaRPr>
            </a:p>
          </p:txBody>
        </p:sp>
        <p:sp>
          <p:nvSpPr>
            <p:cNvPr id="36" name="文本框 35"/>
            <p:cNvSpPr txBox="1"/>
            <p:nvPr/>
          </p:nvSpPr>
          <p:spPr>
            <a:xfrm>
              <a:off x="3595444" y="2850071"/>
              <a:ext cx="1727999" cy="942768"/>
            </a:xfrm>
            <a:prstGeom prst="rect">
              <a:avLst/>
            </a:prstGeom>
            <a:noFill/>
          </p:spPr>
          <p:txBody>
            <a:bodyPr wrap="square" rtlCol="0">
              <a:spAutoFit/>
            </a:bodyPr>
            <a:lstStyle/>
            <a:p>
              <a:pPr algn="ctr"/>
              <a:r>
                <a:rPr lang="zh-CN" altLang="en-US" sz="6600" dirty="0">
                  <a:solidFill>
                    <a:srgbClr val="E6012B"/>
                  </a:solidFill>
                  <a:latin typeface="优设标题黑" panose="00000500000000000000" pitchFamily="2" charset="-122"/>
                  <a:ea typeface="优设标题黑" panose="00000500000000000000" pitchFamily="2" charset="-122"/>
                </a:rPr>
                <a:t>目录</a:t>
              </a:r>
            </a:p>
          </p:txBody>
        </p:sp>
      </p:grpSp>
      <p:sp>
        <p:nvSpPr>
          <p:cNvPr id="37" name="矩形 36"/>
          <p:cNvSpPr/>
          <p:nvPr/>
        </p:nvSpPr>
        <p:spPr>
          <a:xfrm>
            <a:off x="10405942" y="445819"/>
            <a:ext cx="1238866" cy="246221"/>
          </a:xfrm>
          <a:prstGeom prst="rect">
            <a:avLst/>
          </a:prstGeom>
          <a:ln w="6350">
            <a:solidFill>
              <a:schemeClr val="tx1">
                <a:lumMod val="95000"/>
                <a:lumOff val="5000"/>
                <a:alpha val="50000"/>
              </a:schemeClr>
            </a:solid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914400" rtl="0" eaLnBrk="1" fontAlgn="auto" latinLnBrk="0" hangingPunct="1">
              <a:lnSpc>
                <a:spcPct val="100000"/>
              </a:lnSpc>
              <a:spcBef>
                <a:spcPts val="0"/>
              </a:spcBef>
              <a:spcAft>
                <a:spcPts val="0"/>
              </a:spcAft>
              <a:buClrTx/>
              <a:buSzTx/>
              <a:buFontTx/>
              <a:buNone/>
              <a:defRPr/>
            </a:pPr>
            <a:r>
              <a:rPr lang="en-US" altLang="zh-CN" sz="1000" dirty="0">
                <a:solidFill>
                  <a:schemeClr val="tx1">
                    <a:lumMod val="95000"/>
                    <a:lumOff val="5000"/>
                    <a:alpha val="50000"/>
                  </a:schemeClr>
                </a:solidFill>
                <a:latin typeface="思源黑体 CN Light" panose="020B0300000000000000" pitchFamily="34" charset="-122"/>
                <a:ea typeface="思源黑体 CN Light" panose="020B0300000000000000" pitchFamily="34" charset="-122"/>
              </a:rPr>
              <a:t>YOUR LOGO</a:t>
            </a:r>
            <a:endParaRPr kumimoji="0" lang="zh-CN" altLang="en-US" sz="1000" i="0" u="none" strike="noStrike" kern="1200" cap="none" normalizeH="0" baseline="0" noProof="0" dirty="0">
              <a:ln>
                <a:noFill/>
              </a:ln>
              <a:solidFill>
                <a:schemeClr val="tx1">
                  <a:lumMod val="95000"/>
                  <a:lumOff val="5000"/>
                  <a:alpha val="50000"/>
                </a:schemeClr>
              </a:solidFill>
              <a:effectLst/>
              <a:uLnTx/>
              <a:uFillTx/>
              <a:latin typeface="思源黑体 CN Light" panose="020B0300000000000000" pitchFamily="34" charset="-122"/>
              <a:ea typeface="思源黑体 CN Light" panose="020B0300000000000000"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anim calcmode="lin" valueType="num">
                                      <p:cBhvr>
                                        <p:cTn id="8" dur="500" fill="hold"/>
                                        <p:tgtEl>
                                          <p:spTgt spid="32"/>
                                        </p:tgtEl>
                                        <p:attrNameLst>
                                          <p:attrName>ppt_x</p:attrName>
                                        </p:attrNameLst>
                                      </p:cBhvr>
                                      <p:tavLst>
                                        <p:tav tm="0">
                                          <p:val>
                                            <p:strVal val="#ppt_x"/>
                                          </p:val>
                                        </p:tav>
                                        <p:tav tm="100000">
                                          <p:val>
                                            <p:strVal val="#ppt_x"/>
                                          </p:val>
                                        </p:tav>
                                      </p:tavLst>
                                    </p:anim>
                                    <p:anim calcmode="lin" valueType="num">
                                      <p:cBhvr>
                                        <p:cTn id="9" dur="500" fill="hold"/>
                                        <p:tgtEl>
                                          <p:spTgt spid="3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fade">
                                      <p:cBhvr>
                                        <p:cTn id="13" dur="500"/>
                                        <p:tgtEl>
                                          <p:spTgt spid="39"/>
                                        </p:tgtEl>
                                      </p:cBhvr>
                                    </p:animEffect>
                                    <p:anim calcmode="lin" valueType="num">
                                      <p:cBhvr>
                                        <p:cTn id="14" dur="500" fill="hold"/>
                                        <p:tgtEl>
                                          <p:spTgt spid="39"/>
                                        </p:tgtEl>
                                        <p:attrNameLst>
                                          <p:attrName>ppt_x</p:attrName>
                                        </p:attrNameLst>
                                      </p:cBhvr>
                                      <p:tavLst>
                                        <p:tav tm="0">
                                          <p:val>
                                            <p:strVal val="#ppt_x"/>
                                          </p:val>
                                        </p:tav>
                                        <p:tav tm="100000">
                                          <p:val>
                                            <p:strVal val="#ppt_x"/>
                                          </p:val>
                                        </p:tav>
                                      </p:tavLst>
                                    </p:anim>
                                    <p:anim calcmode="lin" valueType="num">
                                      <p:cBhvr>
                                        <p:cTn id="15" dur="500" fill="hold"/>
                                        <p:tgtEl>
                                          <p:spTgt spid="3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fade">
                                      <p:cBhvr>
                                        <p:cTn id="19" dur="500"/>
                                        <p:tgtEl>
                                          <p:spTgt spid="40"/>
                                        </p:tgtEl>
                                      </p:cBhvr>
                                    </p:animEffect>
                                    <p:anim calcmode="lin" valueType="num">
                                      <p:cBhvr>
                                        <p:cTn id="20" dur="500" fill="hold"/>
                                        <p:tgtEl>
                                          <p:spTgt spid="40"/>
                                        </p:tgtEl>
                                        <p:attrNameLst>
                                          <p:attrName>ppt_x</p:attrName>
                                        </p:attrNameLst>
                                      </p:cBhvr>
                                      <p:tavLst>
                                        <p:tav tm="0">
                                          <p:val>
                                            <p:strVal val="#ppt_x"/>
                                          </p:val>
                                        </p:tav>
                                        <p:tav tm="100000">
                                          <p:val>
                                            <p:strVal val="#ppt_x"/>
                                          </p:val>
                                        </p:tav>
                                      </p:tavLst>
                                    </p:anim>
                                    <p:anim calcmode="lin" valueType="num">
                                      <p:cBhvr>
                                        <p:cTn id="21" dur="500" fill="hold"/>
                                        <p:tgtEl>
                                          <p:spTgt spid="40"/>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anim calcmode="lin" valueType="num">
                                      <p:cBhvr>
                                        <p:cTn id="26" dur="500" fill="hold"/>
                                        <p:tgtEl>
                                          <p:spTgt spid="41"/>
                                        </p:tgtEl>
                                        <p:attrNameLst>
                                          <p:attrName>ppt_x</p:attrName>
                                        </p:attrNameLst>
                                      </p:cBhvr>
                                      <p:tavLst>
                                        <p:tav tm="0">
                                          <p:val>
                                            <p:strVal val="#ppt_x"/>
                                          </p:val>
                                        </p:tav>
                                        <p:tav tm="100000">
                                          <p:val>
                                            <p:strVal val="#ppt_x"/>
                                          </p:val>
                                        </p:tav>
                                      </p:tavLst>
                                    </p:anim>
                                    <p:anim calcmode="lin" valueType="num">
                                      <p:cBhvr>
                                        <p:cTn id="27" dur="500" fill="hold"/>
                                        <p:tgtEl>
                                          <p:spTgt spid="41"/>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500"/>
                                        <p:tgtEl>
                                          <p:spTgt spid="42"/>
                                        </p:tgtEl>
                                      </p:cBhvr>
                                    </p:animEffect>
                                    <p:anim calcmode="lin" valueType="num">
                                      <p:cBhvr>
                                        <p:cTn id="32" dur="500" fill="hold"/>
                                        <p:tgtEl>
                                          <p:spTgt spid="42"/>
                                        </p:tgtEl>
                                        <p:attrNameLst>
                                          <p:attrName>ppt_x</p:attrName>
                                        </p:attrNameLst>
                                      </p:cBhvr>
                                      <p:tavLst>
                                        <p:tav tm="0">
                                          <p:val>
                                            <p:strVal val="#ppt_x"/>
                                          </p:val>
                                        </p:tav>
                                        <p:tav tm="100000">
                                          <p:val>
                                            <p:strVal val="#ppt_x"/>
                                          </p:val>
                                        </p:tav>
                                      </p:tavLst>
                                    </p:anim>
                                    <p:anim calcmode="lin" valueType="num">
                                      <p:cBhvr>
                                        <p:cTn id="33" dur="5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2"/>
          <a:stretch>
            <a:fillRect/>
          </a:stretch>
        </p:blipFill>
        <p:spPr>
          <a:xfrm flipH="1">
            <a:off x="0" y="0"/>
            <a:ext cx="12192000" cy="6858000"/>
          </a:xfrm>
          <a:prstGeom prst="rect">
            <a:avLst/>
          </a:prstGeom>
        </p:spPr>
      </p:pic>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 name="组合 2"/>
          <p:cNvGrpSpPr/>
          <p:nvPr/>
        </p:nvGrpSpPr>
        <p:grpSpPr>
          <a:xfrm>
            <a:off x="1207546" y="5106067"/>
            <a:ext cx="5816914" cy="523912"/>
            <a:chOff x="1178971" y="5106067"/>
            <a:chExt cx="5816914" cy="523912"/>
          </a:xfrm>
        </p:grpSpPr>
        <p:cxnSp>
          <p:nvCxnSpPr>
            <p:cNvPr id="5" name="直接连接符 4"/>
            <p:cNvCxnSpPr/>
            <p:nvPr/>
          </p:nvCxnSpPr>
          <p:spPr>
            <a:xfrm>
              <a:off x="1280886" y="5106067"/>
              <a:ext cx="5714999" cy="0"/>
            </a:xfrm>
            <a:prstGeom prst="line">
              <a:avLst/>
            </a:prstGeom>
            <a:noFill/>
            <a:ln w="15875" cap="flat" cmpd="sng" algn="ctr">
              <a:gradFill>
                <a:gsLst>
                  <a:gs pos="0">
                    <a:srgbClr val="F0002D"/>
                  </a:gs>
                  <a:gs pos="100000">
                    <a:srgbClr val="BC0221"/>
                  </a:gs>
                </a:gsLst>
                <a:lin ang="5400000" scaled="1"/>
              </a:gradFill>
              <a:prstDash val="sysDash"/>
              <a:miter lim="800000"/>
            </a:ln>
            <a:effectLst/>
          </p:spPr>
        </p:cxnSp>
        <p:sp>
          <p:nvSpPr>
            <p:cNvPr id="6" name="矩形 5"/>
            <p:cNvSpPr/>
            <p:nvPr/>
          </p:nvSpPr>
          <p:spPr>
            <a:xfrm>
              <a:off x="1178971" y="5280331"/>
              <a:ext cx="2950117" cy="349648"/>
            </a:xfrm>
            <a:prstGeom prst="rect">
              <a:avLst/>
            </a:prstGeom>
            <a:noFill/>
          </p:spPr>
          <p:txBody>
            <a:bodyPr wrap="square" rtlCol="0">
              <a:spAutoFit/>
            </a:bodyPr>
            <a:lstStyle/>
            <a:p>
              <a:pPr algn="dist">
                <a:lnSpc>
                  <a:spcPct val="130000"/>
                </a:lnSpc>
              </a:pPr>
              <a:r>
                <a:rPr lang="en-US" altLang="zh-CN"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RECORDING TIME</a:t>
              </a:r>
            </a:p>
          </p:txBody>
        </p:sp>
      </p:grpSp>
      <p:grpSp>
        <p:nvGrpSpPr>
          <p:cNvPr id="7" name="组合 6"/>
          <p:cNvGrpSpPr/>
          <p:nvPr/>
        </p:nvGrpSpPr>
        <p:grpSpPr>
          <a:xfrm>
            <a:off x="1137241" y="1385141"/>
            <a:ext cx="4815942" cy="4508927"/>
            <a:chOff x="1137241" y="1385141"/>
            <a:chExt cx="4815942" cy="4508927"/>
          </a:xfrm>
        </p:grpSpPr>
        <p:sp>
          <p:nvSpPr>
            <p:cNvPr id="8" name="文本框 7"/>
            <p:cNvSpPr txBox="1"/>
            <p:nvPr/>
          </p:nvSpPr>
          <p:spPr>
            <a:xfrm>
              <a:off x="3386390" y="3841671"/>
              <a:ext cx="2566793" cy="1107996"/>
            </a:xfrm>
            <a:prstGeom prst="rect">
              <a:avLst/>
            </a:prstGeom>
            <a:noFill/>
          </p:spPr>
          <p:txBody>
            <a:bodyPr wrap="square" rtlCol="0">
              <a:spAutoFit/>
            </a:bodyPr>
            <a:lstStyle/>
            <a:p>
              <a:r>
                <a:rPr lang="zh-CN" altLang="en-US" sz="6600" dirty="0">
                  <a:solidFill>
                    <a:srgbClr val="E6012B"/>
                  </a:solidFill>
                  <a:latin typeface="胡晓波真帅体" panose="02010600030101010101" pitchFamily="2" charset="-122"/>
                  <a:ea typeface="胡晓波真帅体" panose="02010600030101010101" pitchFamily="2" charset="-122"/>
                </a:rPr>
                <a:t>记录时间</a:t>
              </a:r>
            </a:p>
          </p:txBody>
        </p:sp>
        <p:sp>
          <p:nvSpPr>
            <p:cNvPr id="9" name="矩形 8"/>
            <p:cNvSpPr/>
            <p:nvPr/>
          </p:nvSpPr>
          <p:spPr>
            <a:xfrm>
              <a:off x="1137241" y="1385141"/>
              <a:ext cx="2016899" cy="4508927"/>
            </a:xfrm>
            <a:prstGeom prst="rect">
              <a:avLst/>
            </a:prstGeom>
          </p:spPr>
          <p:txBody>
            <a:bodyPr wrap="none">
              <a:spAutoFit/>
            </a:bodyPr>
            <a:lstStyle/>
            <a:p>
              <a:r>
                <a:rPr lang="en-US" altLang="zh-CN" sz="28700" b="1" dirty="0">
                  <a:solidFill>
                    <a:srgbClr val="E6012B"/>
                  </a:solidFill>
                  <a:latin typeface="胡晓波真帅体" panose="02010600030101010101" pitchFamily="2" charset="-122"/>
                  <a:ea typeface="阿里巴巴普惠体 R" panose="00020600040101010101" pitchFamily="18" charset="-122"/>
                </a:rPr>
                <a:t>A</a:t>
              </a:r>
              <a:endParaRPr lang="zh-CN" altLang="en-US" dirty="0">
                <a:solidFill>
                  <a:srgbClr val="E6012B"/>
                </a:solidFill>
                <a:latin typeface="阿里巴巴普惠体 R" panose="00020600040101010101" pitchFamily="18" charset="-122"/>
                <a:ea typeface="阿里巴巴普惠体 R" panose="00020600040101010101" pitchFamily="18"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anim calcmode="lin" valueType="num">
                                      <p:cBhvr>
                                        <p:cTn id="14" dur="500" fill="hold"/>
                                        <p:tgtEl>
                                          <p:spTgt spid="3"/>
                                        </p:tgtEl>
                                        <p:attrNameLst>
                                          <p:attrName>ppt_x</p:attrName>
                                        </p:attrNameLst>
                                      </p:cBhvr>
                                      <p:tavLst>
                                        <p:tav tm="0">
                                          <p:val>
                                            <p:strVal val="#ppt_x"/>
                                          </p:val>
                                        </p:tav>
                                        <p:tav tm="100000">
                                          <p:val>
                                            <p:strVal val="#ppt_x"/>
                                          </p:val>
                                        </p:tav>
                                      </p:tavLst>
                                    </p:anim>
                                    <p:anim calcmode="lin" valueType="num">
                                      <p:cBhvr>
                                        <p:cTn id="15"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 name="组合 2"/>
          <p:cNvGrpSpPr/>
          <p:nvPr/>
        </p:nvGrpSpPr>
        <p:grpSpPr>
          <a:xfrm>
            <a:off x="414723" y="231127"/>
            <a:ext cx="4370501" cy="523220"/>
            <a:chOff x="6548823" y="1917052"/>
            <a:chExt cx="4370501" cy="523220"/>
          </a:xfrm>
        </p:grpSpPr>
        <p:sp>
          <p:nvSpPr>
            <p:cNvPr id="5" name="矩形 4"/>
            <p:cNvSpPr/>
            <p:nvPr/>
          </p:nvSpPr>
          <p:spPr>
            <a:xfrm>
              <a:off x="6548823" y="1985058"/>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优设标题黑" panose="00000500000000000000" pitchFamily="2" charset="-122"/>
                <a:ea typeface="优设标题黑" panose="00000500000000000000" pitchFamily="2" charset="-122"/>
              </a:endParaRPr>
            </a:p>
          </p:txBody>
        </p:sp>
        <p:sp>
          <p:nvSpPr>
            <p:cNvPr id="6" name="文本框 5"/>
            <p:cNvSpPr txBox="1"/>
            <p:nvPr/>
          </p:nvSpPr>
          <p:spPr>
            <a:xfrm>
              <a:off x="6563131" y="1992197"/>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rPr>
                <a:t>01</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endParaRPr>
            </a:p>
          </p:txBody>
        </p:sp>
        <p:sp>
          <p:nvSpPr>
            <p:cNvPr id="7" name="文本框 6"/>
            <p:cNvSpPr txBox="1"/>
            <p:nvPr/>
          </p:nvSpPr>
          <p:spPr>
            <a:xfrm>
              <a:off x="7528486" y="1917052"/>
              <a:ext cx="1562340"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优设标题黑" panose="00000500000000000000" pitchFamily="2" charset="-122"/>
                  <a:ea typeface="优设标题黑" panose="00000500000000000000" pitchFamily="2" charset="-122"/>
                </a:rPr>
                <a:t>记录时间</a:t>
              </a:r>
            </a:p>
          </p:txBody>
        </p:sp>
        <p:sp>
          <p:nvSpPr>
            <p:cNvPr id="8" name="文本框 7"/>
            <p:cNvSpPr txBox="1"/>
            <p:nvPr/>
          </p:nvSpPr>
          <p:spPr>
            <a:xfrm>
              <a:off x="9128927" y="2106187"/>
              <a:ext cx="1790397" cy="253916"/>
            </a:xfrm>
            <a:prstGeom prst="rect">
              <a:avLst/>
            </a:prstGeom>
            <a:noFill/>
          </p:spPr>
          <p:txBody>
            <a:bodyPr wrap="square" rtlCol="0">
              <a:spAutoFit/>
            </a:bodyPr>
            <a:lstStyle/>
            <a:p>
              <a:r>
                <a:rPr lang="en-US" altLang="zh-CN" sz="1000" i="1" dirty="0">
                  <a:solidFill>
                    <a:schemeClr val="bg1">
                      <a:lumMod val="65000"/>
                    </a:schemeClr>
                  </a:solidFill>
                  <a:latin typeface="思源黑体 CN Light" panose="020B0300000000000000" pitchFamily="34" charset="-122"/>
                  <a:ea typeface="思源黑体 CN Light" panose="020B0300000000000000" pitchFamily="34" charset="-122"/>
                </a:rPr>
                <a:t>RECORDING TIME</a:t>
              </a:r>
            </a:p>
          </p:txBody>
        </p:sp>
      </p:grpSp>
      <p:grpSp>
        <p:nvGrpSpPr>
          <p:cNvPr id="9" name="组合 8"/>
          <p:cNvGrpSpPr/>
          <p:nvPr/>
        </p:nvGrpSpPr>
        <p:grpSpPr>
          <a:xfrm>
            <a:off x="3539855" y="1702941"/>
            <a:ext cx="5525224" cy="1167743"/>
            <a:chOff x="3539855" y="1385307"/>
            <a:chExt cx="5525224" cy="1167743"/>
          </a:xfrm>
        </p:grpSpPr>
        <p:sp>
          <p:nvSpPr>
            <p:cNvPr id="10" name="Text Placeholder 2"/>
            <p:cNvSpPr txBox="1"/>
            <p:nvPr/>
          </p:nvSpPr>
          <p:spPr>
            <a:xfrm>
              <a:off x="3539855" y="1635496"/>
              <a:ext cx="5525224" cy="917554"/>
            </a:xfrm>
            <a:prstGeom prst="rect">
              <a:avLst/>
            </a:prstGeom>
          </p:spPr>
          <p:txBody>
            <a:bodyPr/>
            <a:lstStyle>
              <a:lvl1pPr marL="0" indent="0" algn="ctr" defTabSz="1460500" rtl="0" eaLnBrk="1" latinLnBrk="0" hangingPunct="1">
                <a:lnSpc>
                  <a:spcPct val="90000"/>
                </a:lnSpc>
                <a:spcBef>
                  <a:spcPts val="1600"/>
                </a:spcBef>
                <a:buFont typeface="Arial" panose="020B0604020202020204" pitchFamily="34" charset="0"/>
                <a:buNone/>
                <a:defRPr sz="4000" kern="1200">
                  <a:solidFill>
                    <a:schemeClr val="tx1">
                      <a:lumMod val="65000"/>
                      <a:lumOff val="35000"/>
                    </a:schemeClr>
                  </a:solidFill>
                  <a:latin typeface="+mn-lt"/>
                  <a:ea typeface="+mn-ea"/>
                  <a:cs typeface="+mn-cs"/>
                </a:defRPr>
              </a:lvl1pPr>
              <a:lvl2pPr marL="1095375" indent="-365125" algn="l" defTabSz="1460500" rtl="0" eaLnBrk="1" latinLnBrk="0" hangingPunct="1">
                <a:lnSpc>
                  <a:spcPct val="90000"/>
                </a:lnSpc>
                <a:spcBef>
                  <a:spcPts val="800"/>
                </a:spcBef>
                <a:buFont typeface="Arial" panose="020B0604020202020204" pitchFamily="34" charset="0"/>
                <a:buChar char="•"/>
                <a:defRPr sz="3835" kern="1200">
                  <a:solidFill>
                    <a:schemeClr val="tx1"/>
                  </a:solidFill>
                  <a:latin typeface="+mn-lt"/>
                  <a:ea typeface="+mn-ea"/>
                  <a:cs typeface="+mn-cs"/>
                </a:defRPr>
              </a:lvl2pPr>
              <a:lvl3pPr marL="1826260" indent="-365125" algn="l" defTabSz="1460500" rtl="0" eaLnBrk="1" latinLnBrk="0" hangingPunct="1">
                <a:lnSpc>
                  <a:spcPct val="90000"/>
                </a:lnSpc>
                <a:spcBef>
                  <a:spcPts val="800"/>
                </a:spcBef>
                <a:buFont typeface="Arial" panose="020B0604020202020204" pitchFamily="34" charset="0"/>
                <a:buChar char="•"/>
                <a:defRPr sz="3195" kern="1200">
                  <a:solidFill>
                    <a:schemeClr val="tx1"/>
                  </a:solidFill>
                  <a:latin typeface="+mn-lt"/>
                  <a:ea typeface="+mn-ea"/>
                  <a:cs typeface="+mn-cs"/>
                </a:defRPr>
              </a:lvl3pPr>
              <a:lvl4pPr marL="2556510" indent="-365125" algn="l" defTabSz="1460500" rtl="0" eaLnBrk="1" latinLnBrk="0" hangingPunct="1">
                <a:lnSpc>
                  <a:spcPct val="90000"/>
                </a:lnSpc>
                <a:spcBef>
                  <a:spcPts val="800"/>
                </a:spcBef>
                <a:buFont typeface="Arial" panose="020B0604020202020204" pitchFamily="34" charset="0"/>
                <a:buChar char="•"/>
                <a:defRPr sz="2875" kern="1200">
                  <a:solidFill>
                    <a:schemeClr val="tx1"/>
                  </a:solidFill>
                  <a:latin typeface="+mn-lt"/>
                  <a:ea typeface="+mn-ea"/>
                  <a:cs typeface="+mn-cs"/>
                </a:defRPr>
              </a:lvl4pPr>
              <a:lvl5pPr marL="3286760" indent="-365125" algn="l" defTabSz="1460500" rtl="0" eaLnBrk="1" latinLnBrk="0" hangingPunct="1">
                <a:lnSpc>
                  <a:spcPct val="90000"/>
                </a:lnSpc>
                <a:spcBef>
                  <a:spcPts val="800"/>
                </a:spcBef>
                <a:buFont typeface="Arial" panose="020B0604020202020204" pitchFamily="34" charset="0"/>
                <a:buChar char="•"/>
                <a:defRPr sz="2875" kern="1200">
                  <a:solidFill>
                    <a:schemeClr val="tx1"/>
                  </a:solidFill>
                  <a:latin typeface="+mn-lt"/>
                  <a:ea typeface="+mn-ea"/>
                  <a:cs typeface="+mn-cs"/>
                </a:defRPr>
              </a:lvl5pPr>
              <a:lvl6pPr marL="4017010" indent="-365125" algn="l" defTabSz="1460500" rtl="0" eaLnBrk="1" latinLnBrk="0" hangingPunct="1">
                <a:lnSpc>
                  <a:spcPct val="90000"/>
                </a:lnSpc>
                <a:spcBef>
                  <a:spcPts val="800"/>
                </a:spcBef>
                <a:buFont typeface="Arial" panose="020B0604020202020204" pitchFamily="34" charset="0"/>
                <a:buChar char="•"/>
                <a:defRPr sz="2875" kern="1200">
                  <a:solidFill>
                    <a:schemeClr val="tx1"/>
                  </a:solidFill>
                  <a:latin typeface="+mn-lt"/>
                  <a:ea typeface="+mn-ea"/>
                  <a:cs typeface="+mn-cs"/>
                </a:defRPr>
              </a:lvl6pPr>
              <a:lvl7pPr marL="4747260" indent="-365125" algn="l" defTabSz="1460500" rtl="0" eaLnBrk="1" latinLnBrk="0" hangingPunct="1">
                <a:lnSpc>
                  <a:spcPct val="90000"/>
                </a:lnSpc>
                <a:spcBef>
                  <a:spcPts val="800"/>
                </a:spcBef>
                <a:buFont typeface="Arial" panose="020B0604020202020204" pitchFamily="34" charset="0"/>
                <a:buChar char="•"/>
                <a:defRPr sz="2875" kern="1200">
                  <a:solidFill>
                    <a:schemeClr val="tx1"/>
                  </a:solidFill>
                  <a:latin typeface="+mn-lt"/>
                  <a:ea typeface="+mn-ea"/>
                  <a:cs typeface="+mn-cs"/>
                </a:defRPr>
              </a:lvl7pPr>
              <a:lvl8pPr marL="5478145" indent="-365125" algn="l" defTabSz="1460500" rtl="0" eaLnBrk="1" latinLnBrk="0" hangingPunct="1">
                <a:lnSpc>
                  <a:spcPct val="90000"/>
                </a:lnSpc>
                <a:spcBef>
                  <a:spcPts val="800"/>
                </a:spcBef>
                <a:buFont typeface="Arial" panose="020B0604020202020204" pitchFamily="34" charset="0"/>
                <a:buChar char="•"/>
                <a:defRPr sz="2875" kern="1200">
                  <a:solidFill>
                    <a:schemeClr val="tx1"/>
                  </a:solidFill>
                  <a:latin typeface="+mn-lt"/>
                  <a:ea typeface="+mn-ea"/>
                  <a:cs typeface="+mn-cs"/>
                </a:defRPr>
              </a:lvl8pPr>
              <a:lvl9pPr marL="6208395" indent="-365125" algn="l" defTabSz="1460500" rtl="0" eaLnBrk="1" latinLnBrk="0" hangingPunct="1">
                <a:lnSpc>
                  <a:spcPct val="90000"/>
                </a:lnSpc>
                <a:spcBef>
                  <a:spcPts val="800"/>
                </a:spcBef>
                <a:buFont typeface="Arial" panose="020B0604020202020204" pitchFamily="34" charset="0"/>
                <a:buChar char="•"/>
                <a:defRPr sz="2875" kern="1200">
                  <a:solidFill>
                    <a:schemeClr val="tx1"/>
                  </a:solidFill>
                  <a:latin typeface="+mn-lt"/>
                  <a:ea typeface="+mn-ea"/>
                  <a:cs typeface="+mn-cs"/>
                </a:defRPr>
              </a:lvl9pPr>
            </a:lstStyle>
            <a:p>
              <a:pPr lvl="0" defTabSz="914400">
                <a:lnSpc>
                  <a:spcPct val="100000"/>
                </a:lnSpc>
                <a:spcBef>
                  <a:spcPts val="0"/>
                </a:spcBef>
                <a:buClr>
                  <a:prstClr val="black">
                    <a:lumMod val="85000"/>
                    <a:lumOff val="15000"/>
                  </a:prstClr>
                </a:buClr>
                <a:buSzPct val="105000"/>
              </a:pPr>
              <a:r>
                <a:rPr lang="zh-CN" altLang="en-US" sz="3600" dirty="0">
                  <a:solidFill>
                    <a:srgbClr val="E6012B"/>
                  </a:solidFill>
                  <a:latin typeface="优设标题黑" panose="00000500000000000000" pitchFamily="2" charset="-122"/>
                  <a:ea typeface="优设标题黑" panose="00000500000000000000" pitchFamily="2" charset="-122"/>
                </a:rPr>
                <a:t>标题文字添加</a:t>
              </a:r>
            </a:p>
          </p:txBody>
        </p:sp>
        <p:sp>
          <p:nvSpPr>
            <p:cNvPr id="11" name="TextBox 25"/>
            <p:cNvSpPr txBox="1"/>
            <p:nvPr/>
          </p:nvSpPr>
          <p:spPr>
            <a:xfrm>
              <a:off x="5103622" y="1385307"/>
              <a:ext cx="2397690" cy="246221"/>
            </a:xfrm>
            <a:prstGeom prst="rect">
              <a:avLst/>
            </a:prstGeom>
            <a:noFill/>
          </p:spPr>
          <p:txBody>
            <a:bodyPr wrap="square" rtlCol="0">
              <a:spAutoFit/>
            </a:bodyPr>
            <a:lstStyle/>
            <a:p>
              <a:pPr algn="ctr" defTabSz="457200"/>
              <a:r>
                <a:rPr lang="en-US" sz="1000" spc="300" dirty="0">
                  <a:solidFill>
                    <a:sysClr val="windowText" lastClr="000000"/>
                  </a:solidFill>
                  <a:latin typeface="优设标题黑" panose="00000500000000000000" pitchFamily="2" charset="-122"/>
                  <a:ea typeface="优设标题黑" panose="00000500000000000000" pitchFamily="2" charset="-122"/>
                  <a:cs typeface="Segoe UI" panose="020B0502040204020203" pitchFamily="34" charset="0"/>
                </a:rPr>
                <a:t>EDIT TITLE HERE</a:t>
              </a:r>
              <a:endParaRPr lang="id-ID" sz="1000" spc="300" dirty="0">
                <a:solidFill>
                  <a:sysClr val="windowText" lastClr="000000"/>
                </a:solidFill>
                <a:latin typeface="优设标题黑" panose="00000500000000000000" pitchFamily="2" charset="-122"/>
                <a:ea typeface="优设标题黑" panose="00000500000000000000" pitchFamily="2" charset="-122"/>
                <a:cs typeface="Segoe UI" panose="020B0502040204020203" pitchFamily="34" charset="0"/>
              </a:endParaRPr>
            </a:p>
          </p:txBody>
        </p:sp>
      </p:grpSp>
      <p:grpSp>
        <p:nvGrpSpPr>
          <p:cNvPr id="12" name="组合 11"/>
          <p:cNvGrpSpPr/>
          <p:nvPr/>
        </p:nvGrpSpPr>
        <p:grpSpPr>
          <a:xfrm>
            <a:off x="1880729" y="2882852"/>
            <a:ext cx="2699989" cy="2997382"/>
            <a:chOff x="1880729" y="2565218"/>
            <a:chExt cx="2699989" cy="2997382"/>
          </a:xfrm>
        </p:grpSpPr>
        <p:sp>
          <p:nvSpPr>
            <p:cNvPr id="13" name="Rectangle: Rounded Corners 26"/>
            <p:cNvSpPr/>
            <p:nvPr/>
          </p:nvSpPr>
          <p:spPr>
            <a:xfrm>
              <a:off x="2157296" y="2820295"/>
              <a:ext cx="2423422" cy="2742305"/>
            </a:xfrm>
            <a:prstGeom prst="roundRect">
              <a:avLst>
                <a:gd name="adj" fmla="val 1456"/>
              </a:avLst>
            </a:prstGeom>
            <a:solidFill>
              <a:sysClr val="window" lastClr="FFFFFF">
                <a:alpha val="2000"/>
              </a:sysClr>
            </a:solidFill>
            <a:ln w="38100" cap="flat" cmpd="sng" algn="ctr">
              <a:solidFill>
                <a:srgbClr val="E6012B">
                  <a:alpha val="45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defRPr/>
              </a:pPr>
              <a:endParaRPr kumimoji="0" lang="id-ID" sz="1050" b="0" i="0" u="none" strike="noStrike" kern="0" cap="none" spc="0" normalizeH="0" baseline="0" noProof="0">
                <a:ln>
                  <a:noFill/>
                </a:ln>
                <a:solidFill>
                  <a:schemeClr val="bg1"/>
                </a:solidFill>
                <a:uLnTx/>
                <a:uFillTx/>
                <a:latin typeface="Calibri" panose="020F0502020204030204"/>
                <a:ea typeface="+mn-ea"/>
                <a:cs typeface="+mn-cs"/>
              </a:endParaRPr>
            </a:p>
          </p:txBody>
        </p:sp>
        <p:sp>
          <p:nvSpPr>
            <p:cNvPr id="14" name="Rectangle: Rounded Corners 41"/>
            <p:cNvSpPr/>
            <p:nvPr/>
          </p:nvSpPr>
          <p:spPr>
            <a:xfrm>
              <a:off x="1880729" y="2565218"/>
              <a:ext cx="2423422" cy="2742305"/>
            </a:xfrm>
            <a:prstGeom prst="roundRect">
              <a:avLst>
                <a:gd name="adj" fmla="val 1456"/>
              </a:avLst>
            </a:prstGeom>
            <a:solidFill>
              <a:srgbClr val="E6012B"/>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defRPr/>
              </a:pPr>
              <a:endParaRPr kumimoji="0" lang="id-ID" sz="1050" b="0" i="0" u="none" strike="noStrike" kern="0" cap="none" spc="0" normalizeH="0" baseline="0" noProof="0" dirty="0">
                <a:ln>
                  <a:noFill/>
                </a:ln>
                <a:solidFill>
                  <a:schemeClr val="bg1"/>
                </a:solidFill>
                <a:uLnTx/>
                <a:uFillTx/>
                <a:latin typeface="Calibri" panose="020F0502020204030204"/>
                <a:ea typeface="+mn-ea"/>
                <a:cs typeface="+mn-cs"/>
              </a:endParaRPr>
            </a:p>
          </p:txBody>
        </p:sp>
        <p:sp>
          <p:nvSpPr>
            <p:cNvPr id="15" name="Freeform 59"/>
            <p:cNvSpPr>
              <a:spLocks noChangeArrowheads="1"/>
            </p:cNvSpPr>
            <p:nvPr/>
          </p:nvSpPr>
          <p:spPr bwMode="auto">
            <a:xfrm>
              <a:off x="2892970" y="2785939"/>
              <a:ext cx="398942" cy="417077"/>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ysClr val="window" lastClr="FFFFFF"/>
            </a:solidFill>
            <a:ln>
              <a:noFill/>
            </a:ln>
          </p:spPr>
          <p:txBody>
            <a:bodyPr wrap="none" anchor="ctr"/>
            <a:lstStyle/>
            <a:p>
              <a:pPr marL="0" marR="0" lvl="0" indent="0" defTabSz="457200" eaLnBrk="1" fontAlgn="auto" latinLnBrk="0" hangingPunct="1">
                <a:lnSpc>
                  <a:spcPct val="100000"/>
                </a:lnSpc>
                <a:spcBef>
                  <a:spcPts val="0"/>
                </a:spcBef>
                <a:spcAft>
                  <a:spcPts val="0"/>
                </a:spcAft>
                <a:buClrTx/>
                <a:buSzTx/>
                <a:buFontTx/>
                <a:buNone/>
                <a:defRPr/>
              </a:pPr>
              <a:endParaRPr kumimoji="0" lang="en-US" sz="1400" b="0" i="0" u="none" strike="noStrike" kern="0" cap="none" spc="0" normalizeH="0" baseline="0" noProof="0" dirty="0">
                <a:ln>
                  <a:noFill/>
                </a:ln>
                <a:solidFill>
                  <a:schemeClr val="bg1"/>
                </a:solidFill>
                <a:uLnTx/>
                <a:uFillTx/>
                <a:latin typeface="阿里巴巴普惠体 R" panose="00020600040101010101" pitchFamily="18" charset="-122"/>
              </a:endParaRPr>
            </a:p>
          </p:txBody>
        </p:sp>
        <p:sp>
          <p:nvSpPr>
            <p:cNvPr id="16" name="TextBox 7"/>
            <p:cNvSpPr txBox="1"/>
            <p:nvPr/>
          </p:nvSpPr>
          <p:spPr>
            <a:xfrm>
              <a:off x="2293182" y="3382017"/>
              <a:ext cx="1598516" cy="400110"/>
            </a:xfrm>
            <a:prstGeom prst="rect">
              <a:avLst/>
            </a:prstGeom>
            <a:noFill/>
          </p:spPr>
          <p:txBody>
            <a:bodyPr wrap="none" rtlCol="0">
              <a:spAutoFit/>
            </a:bodyPr>
            <a:lstStyle/>
            <a:p>
              <a:pPr lvl="0" algn="ctr">
                <a:buClr>
                  <a:prstClr val="black">
                    <a:lumMod val="85000"/>
                    <a:lumOff val="15000"/>
                  </a:prstClr>
                </a:buClr>
                <a:buSzPct val="105000"/>
              </a:pPr>
              <a:r>
                <a:rPr lang="zh-CN" altLang="en-US" sz="2000" dirty="0">
                  <a:solidFill>
                    <a:schemeClr val="bg1"/>
                  </a:solidFill>
                  <a:latin typeface="优设标题黑" panose="00000500000000000000" pitchFamily="2" charset="-122"/>
                  <a:ea typeface="优设标题黑" panose="00000500000000000000" pitchFamily="2" charset="-122"/>
                </a:rPr>
                <a:t>标题文字添加</a:t>
              </a:r>
            </a:p>
          </p:txBody>
        </p:sp>
        <p:sp>
          <p:nvSpPr>
            <p:cNvPr id="17" name="Rectangle: Rounded Corners 11"/>
            <p:cNvSpPr/>
            <p:nvPr/>
          </p:nvSpPr>
          <p:spPr>
            <a:xfrm>
              <a:off x="2960225" y="3854018"/>
              <a:ext cx="264431" cy="41978"/>
            </a:xfrm>
            <a:prstGeom prst="roundRect">
              <a:avLst>
                <a:gd name="adj" fmla="val 12320"/>
              </a:avLst>
            </a:prstGeom>
            <a:solidFill>
              <a:sysClr val="window" lastClr="FFFFFF"/>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defRPr/>
              </a:pPr>
              <a:endParaRPr kumimoji="0" lang="id-ID" sz="1400" b="0" i="0" u="none" strike="noStrike" kern="0" cap="none" spc="0" normalizeH="0" baseline="0" noProof="0">
                <a:ln>
                  <a:noFill/>
                </a:ln>
                <a:solidFill>
                  <a:schemeClr val="bg1"/>
                </a:solidFill>
                <a:uLnTx/>
                <a:uFillTx/>
                <a:latin typeface="Calibri" panose="020F0502020204030204"/>
                <a:ea typeface="+mn-ea"/>
                <a:cs typeface="+mn-cs"/>
              </a:endParaRPr>
            </a:p>
          </p:txBody>
        </p:sp>
        <p:sp>
          <p:nvSpPr>
            <p:cNvPr id="18" name="Rectangle 27"/>
            <p:cNvSpPr/>
            <p:nvPr/>
          </p:nvSpPr>
          <p:spPr>
            <a:xfrm>
              <a:off x="2055649" y="3977626"/>
              <a:ext cx="2073582" cy="992066"/>
            </a:xfrm>
            <a:prstGeom prst="rect">
              <a:avLst/>
            </a:prstGeom>
          </p:spPr>
          <p:txBody>
            <a:bodyPr wrap="square">
              <a:spAutoFit/>
            </a:bodyPr>
            <a:lstStyle/>
            <a:p>
              <a:pPr algn="ctr" defTabSz="457200">
                <a:lnSpc>
                  <a:spcPct val="150000"/>
                </a:lnSpc>
              </a:pPr>
              <a:r>
                <a:rPr lang="zh-CN" altLang="en-US" sz="1000" dirty="0">
                  <a:solidFill>
                    <a:schemeClr val="bg1"/>
                  </a:solidFill>
                  <a:latin typeface="思源黑体 CN Light" panose="020B0300000000000000" pitchFamily="34" charset="-122"/>
                  <a:ea typeface="阿里巴巴普惠体 R" panose="00020600040101010101" pitchFamily="18" charset="-122"/>
                  <a:cs typeface="Segoe UI Light" panose="020B0502040204020203" pitchFamily="34" charset="0"/>
                </a:rPr>
                <a:t>请在此输入文字内容或粘贴复制的文字内容到此处。请在此输入文字内容</a:t>
              </a:r>
              <a:r>
                <a:rPr lang="en-US" altLang="zh-CN" sz="1000" dirty="0">
                  <a:solidFill>
                    <a:schemeClr val="bg1"/>
                  </a:solidFill>
                  <a:latin typeface="思源黑体 CN Light" panose="020B0300000000000000" pitchFamily="34" charset="-122"/>
                  <a:ea typeface="阿里巴巴普惠体 R" panose="00020600040101010101" pitchFamily="18" charset="-122"/>
                  <a:cs typeface="Segoe UI Light" panose="020B0502040204020203" pitchFamily="34" charset="0"/>
                </a:rPr>
                <a:t>,</a:t>
              </a:r>
              <a:r>
                <a:rPr lang="zh-CN" altLang="en-US" sz="1000" dirty="0">
                  <a:solidFill>
                    <a:schemeClr val="bg1"/>
                  </a:solidFill>
                  <a:latin typeface="思源黑体 CN Light" panose="020B0300000000000000" pitchFamily="34" charset="-122"/>
                  <a:ea typeface="阿里巴巴普惠体 R" panose="00020600040101010101" pitchFamily="18" charset="-122"/>
                  <a:cs typeface="Segoe UI Light" panose="020B0502040204020203" pitchFamily="34" charset="0"/>
                </a:rPr>
                <a:t>请在此输入文字内容或粘贴复制的文字内容到此处。</a:t>
              </a:r>
            </a:p>
          </p:txBody>
        </p:sp>
      </p:grpSp>
      <p:grpSp>
        <p:nvGrpSpPr>
          <p:cNvPr id="19" name="组合 18"/>
          <p:cNvGrpSpPr/>
          <p:nvPr/>
        </p:nvGrpSpPr>
        <p:grpSpPr>
          <a:xfrm>
            <a:off x="5399124" y="3081772"/>
            <a:ext cx="2073582" cy="2183754"/>
            <a:chOff x="5399124" y="2764138"/>
            <a:chExt cx="2073582" cy="2183754"/>
          </a:xfrm>
        </p:grpSpPr>
        <p:sp>
          <p:nvSpPr>
            <p:cNvPr id="20" name="Freeform 55"/>
            <p:cNvSpPr>
              <a:spLocks noChangeArrowheads="1"/>
            </p:cNvSpPr>
            <p:nvPr/>
          </p:nvSpPr>
          <p:spPr bwMode="auto">
            <a:xfrm>
              <a:off x="6230400" y="2764138"/>
              <a:ext cx="411032" cy="417077"/>
            </a:xfrm>
            <a:custGeom>
              <a:avLst/>
              <a:gdLst>
                <a:gd name="T0" fmla="*/ 73816246 w 601"/>
                <a:gd name="T1" fmla="*/ 78678142 h 609"/>
                <a:gd name="T2" fmla="*/ 73816246 w 601"/>
                <a:gd name="T3" fmla="*/ 78678142 h 609"/>
                <a:gd name="T4" fmla="*/ 3613541 w 601"/>
                <a:gd name="T5" fmla="*/ 78678142 h 609"/>
                <a:gd name="T6" fmla="*/ 0 w 601"/>
                <a:gd name="T7" fmla="*/ 75054951 h 609"/>
                <a:gd name="T8" fmla="*/ 0 w 601"/>
                <a:gd name="T9" fmla="*/ 13716829 h 609"/>
                <a:gd name="T10" fmla="*/ 3613541 w 601"/>
                <a:gd name="T11" fmla="*/ 10093638 h 609"/>
                <a:gd name="T12" fmla="*/ 10840264 w 601"/>
                <a:gd name="T13" fmla="*/ 10093638 h 609"/>
                <a:gd name="T14" fmla="*/ 10840264 w 601"/>
                <a:gd name="T15" fmla="*/ 13716829 h 609"/>
                <a:gd name="T16" fmla="*/ 19099426 w 601"/>
                <a:gd name="T17" fmla="*/ 21998871 h 609"/>
                <a:gd name="T18" fmla="*/ 27229624 w 601"/>
                <a:gd name="T19" fmla="*/ 13716829 h 609"/>
                <a:gd name="T20" fmla="*/ 27229624 w 601"/>
                <a:gd name="T21" fmla="*/ 10093638 h 609"/>
                <a:gd name="T22" fmla="*/ 49167722 w 601"/>
                <a:gd name="T23" fmla="*/ 10093638 h 609"/>
                <a:gd name="T24" fmla="*/ 49167722 w 601"/>
                <a:gd name="T25" fmla="*/ 13716829 h 609"/>
                <a:gd name="T26" fmla="*/ 58330360 w 601"/>
                <a:gd name="T27" fmla="*/ 21998871 h 609"/>
                <a:gd name="T28" fmla="*/ 66460558 w 601"/>
                <a:gd name="T29" fmla="*/ 13716829 h 609"/>
                <a:gd name="T30" fmla="*/ 66460558 w 601"/>
                <a:gd name="T31" fmla="*/ 10093638 h 609"/>
                <a:gd name="T32" fmla="*/ 73816246 w 601"/>
                <a:gd name="T33" fmla="*/ 10093638 h 609"/>
                <a:gd name="T34" fmla="*/ 77429787 w 601"/>
                <a:gd name="T35" fmla="*/ 13716829 h 609"/>
                <a:gd name="T36" fmla="*/ 77429787 w 601"/>
                <a:gd name="T37" fmla="*/ 75054951 h 609"/>
                <a:gd name="T38" fmla="*/ 73816246 w 601"/>
                <a:gd name="T39" fmla="*/ 78678142 h 609"/>
                <a:gd name="T40" fmla="*/ 70203064 w 601"/>
                <a:gd name="T41" fmla="*/ 29245613 h 609"/>
                <a:gd name="T42" fmla="*/ 70203064 w 601"/>
                <a:gd name="T43" fmla="*/ 29245613 h 609"/>
                <a:gd name="T44" fmla="*/ 7226723 w 601"/>
                <a:gd name="T45" fmla="*/ 29245613 h 609"/>
                <a:gd name="T46" fmla="*/ 7226723 w 601"/>
                <a:gd name="T47" fmla="*/ 71302258 h 609"/>
                <a:gd name="T48" fmla="*/ 70203064 w 601"/>
                <a:gd name="T49" fmla="*/ 71302258 h 609"/>
                <a:gd name="T50" fmla="*/ 70203064 w 601"/>
                <a:gd name="T51" fmla="*/ 29245613 h 609"/>
                <a:gd name="T52" fmla="*/ 26326149 w 601"/>
                <a:gd name="T53" fmla="*/ 46585633 h 609"/>
                <a:gd name="T54" fmla="*/ 26326149 w 601"/>
                <a:gd name="T55" fmla="*/ 46585633 h 609"/>
                <a:gd name="T56" fmla="*/ 29165180 w 601"/>
                <a:gd name="T57" fmla="*/ 47491791 h 609"/>
                <a:gd name="T58" fmla="*/ 34585312 w 601"/>
                <a:gd name="T59" fmla="*/ 53961878 h 609"/>
                <a:gd name="T60" fmla="*/ 49167722 w 601"/>
                <a:gd name="T61" fmla="*/ 39339251 h 609"/>
                <a:gd name="T62" fmla="*/ 51877788 w 601"/>
                <a:gd name="T63" fmla="*/ 38433453 h 609"/>
                <a:gd name="T64" fmla="*/ 55620295 w 601"/>
                <a:gd name="T65" fmla="*/ 42056644 h 609"/>
                <a:gd name="T66" fmla="*/ 54716819 w 601"/>
                <a:gd name="T67" fmla="*/ 43868240 h 609"/>
                <a:gd name="T68" fmla="*/ 37295378 w 601"/>
                <a:gd name="T69" fmla="*/ 61338122 h 609"/>
                <a:gd name="T70" fmla="*/ 34585312 w 601"/>
                <a:gd name="T71" fmla="*/ 62243920 h 609"/>
                <a:gd name="T72" fmla="*/ 32778721 w 601"/>
                <a:gd name="T73" fmla="*/ 61338122 h 609"/>
                <a:gd name="T74" fmla="*/ 23616083 w 601"/>
                <a:gd name="T75" fmla="*/ 53056080 h 609"/>
                <a:gd name="T76" fmla="*/ 22712608 w 601"/>
                <a:gd name="T77" fmla="*/ 50338687 h 609"/>
                <a:gd name="T78" fmla="*/ 26326149 w 601"/>
                <a:gd name="T79" fmla="*/ 46585633 h 609"/>
                <a:gd name="T80" fmla="*/ 58330360 w 601"/>
                <a:gd name="T81" fmla="*/ 17340380 h 609"/>
                <a:gd name="T82" fmla="*/ 58330360 w 601"/>
                <a:gd name="T83" fmla="*/ 17340380 h 609"/>
                <a:gd name="T84" fmla="*/ 54716819 w 601"/>
                <a:gd name="T85" fmla="*/ 13716829 h 609"/>
                <a:gd name="T86" fmla="*/ 54716819 w 601"/>
                <a:gd name="T87" fmla="*/ 3623191 h 609"/>
                <a:gd name="T88" fmla="*/ 58330360 w 601"/>
                <a:gd name="T89" fmla="*/ 0 h 609"/>
                <a:gd name="T90" fmla="*/ 61943901 w 601"/>
                <a:gd name="T91" fmla="*/ 3623191 h 609"/>
                <a:gd name="T92" fmla="*/ 61943901 w 601"/>
                <a:gd name="T93" fmla="*/ 13716829 h 609"/>
                <a:gd name="T94" fmla="*/ 58330360 w 601"/>
                <a:gd name="T95" fmla="*/ 17340380 h 609"/>
                <a:gd name="T96" fmla="*/ 19099426 w 601"/>
                <a:gd name="T97" fmla="*/ 17340380 h 609"/>
                <a:gd name="T98" fmla="*/ 19099426 w 601"/>
                <a:gd name="T99" fmla="*/ 17340380 h 609"/>
                <a:gd name="T100" fmla="*/ 15485886 w 601"/>
                <a:gd name="T101" fmla="*/ 13716829 h 609"/>
                <a:gd name="T102" fmla="*/ 15485886 w 601"/>
                <a:gd name="T103" fmla="*/ 3623191 h 609"/>
                <a:gd name="T104" fmla="*/ 19099426 w 601"/>
                <a:gd name="T105" fmla="*/ 0 h 609"/>
                <a:gd name="T106" fmla="*/ 22712608 w 601"/>
                <a:gd name="T107" fmla="*/ 3623191 h 609"/>
                <a:gd name="T108" fmla="*/ 22712608 w 601"/>
                <a:gd name="T109" fmla="*/ 13716829 h 609"/>
                <a:gd name="T110" fmla="*/ 19099426 w 601"/>
                <a:gd name="T111" fmla="*/ 17340380 h 60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601" h="609">
                  <a:moveTo>
                    <a:pt x="572" y="608"/>
                  </a:moveTo>
                  <a:lnTo>
                    <a:pt x="572" y="608"/>
                  </a:lnTo>
                  <a:cubicBezTo>
                    <a:pt x="28" y="608"/>
                    <a:pt x="28" y="608"/>
                    <a:pt x="28" y="608"/>
                  </a:cubicBezTo>
                  <a:cubicBezTo>
                    <a:pt x="7" y="608"/>
                    <a:pt x="0" y="594"/>
                    <a:pt x="0" y="580"/>
                  </a:cubicBezTo>
                  <a:cubicBezTo>
                    <a:pt x="0" y="106"/>
                    <a:pt x="0" y="106"/>
                    <a:pt x="0" y="106"/>
                  </a:cubicBezTo>
                  <a:cubicBezTo>
                    <a:pt x="0" y="92"/>
                    <a:pt x="7" y="78"/>
                    <a:pt x="28" y="78"/>
                  </a:cubicBezTo>
                  <a:cubicBezTo>
                    <a:pt x="84" y="78"/>
                    <a:pt x="84" y="78"/>
                    <a:pt x="84" y="78"/>
                  </a:cubicBezTo>
                  <a:cubicBezTo>
                    <a:pt x="84" y="106"/>
                    <a:pt x="84" y="106"/>
                    <a:pt x="84" y="106"/>
                  </a:cubicBezTo>
                  <a:cubicBezTo>
                    <a:pt x="84" y="141"/>
                    <a:pt x="113" y="170"/>
                    <a:pt x="148" y="170"/>
                  </a:cubicBezTo>
                  <a:cubicBezTo>
                    <a:pt x="183" y="170"/>
                    <a:pt x="211" y="141"/>
                    <a:pt x="211" y="106"/>
                  </a:cubicBezTo>
                  <a:cubicBezTo>
                    <a:pt x="211" y="78"/>
                    <a:pt x="211" y="78"/>
                    <a:pt x="211" y="78"/>
                  </a:cubicBezTo>
                  <a:cubicBezTo>
                    <a:pt x="381" y="78"/>
                    <a:pt x="381" y="78"/>
                    <a:pt x="381" y="78"/>
                  </a:cubicBezTo>
                  <a:cubicBezTo>
                    <a:pt x="381" y="106"/>
                    <a:pt x="381" y="106"/>
                    <a:pt x="381" y="106"/>
                  </a:cubicBezTo>
                  <a:cubicBezTo>
                    <a:pt x="381" y="141"/>
                    <a:pt x="417" y="170"/>
                    <a:pt x="452" y="170"/>
                  </a:cubicBezTo>
                  <a:cubicBezTo>
                    <a:pt x="487" y="170"/>
                    <a:pt x="515" y="141"/>
                    <a:pt x="515" y="106"/>
                  </a:cubicBezTo>
                  <a:cubicBezTo>
                    <a:pt x="515" y="78"/>
                    <a:pt x="515" y="78"/>
                    <a:pt x="515" y="78"/>
                  </a:cubicBezTo>
                  <a:cubicBezTo>
                    <a:pt x="572" y="78"/>
                    <a:pt x="572" y="78"/>
                    <a:pt x="572" y="78"/>
                  </a:cubicBezTo>
                  <a:cubicBezTo>
                    <a:pt x="586" y="78"/>
                    <a:pt x="600" y="92"/>
                    <a:pt x="600" y="106"/>
                  </a:cubicBezTo>
                  <a:cubicBezTo>
                    <a:pt x="600" y="580"/>
                    <a:pt x="600" y="580"/>
                    <a:pt x="600" y="580"/>
                  </a:cubicBezTo>
                  <a:cubicBezTo>
                    <a:pt x="600" y="594"/>
                    <a:pt x="586" y="608"/>
                    <a:pt x="572" y="608"/>
                  </a:cubicBezTo>
                  <a:close/>
                  <a:moveTo>
                    <a:pt x="544" y="226"/>
                  </a:moveTo>
                  <a:lnTo>
                    <a:pt x="544" y="226"/>
                  </a:lnTo>
                  <a:cubicBezTo>
                    <a:pt x="56" y="226"/>
                    <a:pt x="56" y="226"/>
                    <a:pt x="56" y="226"/>
                  </a:cubicBezTo>
                  <a:cubicBezTo>
                    <a:pt x="56" y="551"/>
                    <a:pt x="56" y="551"/>
                    <a:pt x="56" y="551"/>
                  </a:cubicBezTo>
                  <a:cubicBezTo>
                    <a:pt x="544" y="551"/>
                    <a:pt x="544" y="551"/>
                    <a:pt x="544" y="551"/>
                  </a:cubicBezTo>
                  <a:lnTo>
                    <a:pt x="544" y="226"/>
                  </a:lnTo>
                  <a:close/>
                  <a:moveTo>
                    <a:pt x="204" y="360"/>
                  </a:moveTo>
                  <a:lnTo>
                    <a:pt x="204" y="360"/>
                  </a:lnTo>
                  <a:cubicBezTo>
                    <a:pt x="211" y="360"/>
                    <a:pt x="219" y="360"/>
                    <a:pt x="226" y="367"/>
                  </a:cubicBezTo>
                  <a:cubicBezTo>
                    <a:pt x="268" y="417"/>
                    <a:pt x="268" y="417"/>
                    <a:pt x="268" y="417"/>
                  </a:cubicBezTo>
                  <a:cubicBezTo>
                    <a:pt x="381" y="304"/>
                    <a:pt x="381" y="304"/>
                    <a:pt x="381" y="304"/>
                  </a:cubicBezTo>
                  <a:cubicBezTo>
                    <a:pt x="388" y="297"/>
                    <a:pt x="395" y="297"/>
                    <a:pt x="402" y="297"/>
                  </a:cubicBezTo>
                  <a:cubicBezTo>
                    <a:pt x="417" y="297"/>
                    <a:pt x="431" y="304"/>
                    <a:pt x="431" y="325"/>
                  </a:cubicBezTo>
                  <a:cubicBezTo>
                    <a:pt x="431" y="332"/>
                    <a:pt x="431" y="339"/>
                    <a:pt x="424" y="339"/>
                  </a:cubicBezTo>
                  <a:cubicBezTo>
                    <a:pt x="289" y="474"/>
                    <a:pt x="289" y="474"/>
                    <a:pt x="289" y="474"/>
                  </a:cubicBezTo>
                  <a:cubicBezTo>
                    <a:pt x="282" y="481"/>
                    <a:pt x="275" y="481"/>
                    <a:pt x="268" y="481"/>
                  </a:cubicBezTo>
                  <a:cubicBezTo>
                    <a:pt x="261" y="481"/>
                    <a:pt x="254" y="481"/>
                    <a:pt x="254" y="474"/>
                  </a:cubicBezTo>
                  <a:cubicBezTo>
                    <a:pt x="183" y="410"/>
                    <a:pt x="183" y="410"/>
                    <a:pt x="183" y="410"/>
                  </a:cubicBezTo>
                  <a:cubicBezTo>
                    <a:pt x="176" y="403"/>
                    <a:pt x="176" y="396"/>
                    <a:pt x="176" y="389"/>
                  </a:cubicBezTo>
                  <a:cubicBezTo>
                    <a:pt x="176" y="375"/>
                    <a:pt x="190" y="360"/>
                    <a:pt x="204" y="360"/>
                  </a:cubicBezTo>
                  <a:close/>
                  <a:moveTo>
                    <a:pt x="452" y="134"/>
                  </a:moveTo>
                  <a:lnTo>
                    <a:pt x="452" y="134"/>
                  </a:lnTo>
                  <a:cubicBezTo>
                    <a:pt x="431" y="134"/>
                    <a:pt x="424" y="120"/>
                    <a:pt x="424" y="106"/>
                  </a:cubicBezTo>
                  <a:cubicBezTo>
                    <a:pt x="424" y="28"/>
                    <a:pt x="424" y="28"/>
                    <a:pt x="424" y="28"/>
                  </a:cubicBezTo>
                  <a:cubicBezTo>
                    <a:pt x="424" y="14"/>
                    <a:pt x="431" y="0"/>
                    <a:pt x="452" y="0"/>
                  </a:cubicBezTo>
                  <a:cubicBezTo>
                    <a:pt x="466" y="0"/>
                    <a:pt x="480" y="14"/>
                    <a:pt x="480" y="28"/>
                  </a:cubicBezTo>
                  <a:cubicBezTo>
                    <a:pt x="480" y="106"/>
                    <a:pt x="480" y="106"/>
                    <a:pt x="480" y="106"/>
                  </a:cubicBezTo>
                  <a:cubicBezTo>
                    <a:pt x="480" y="120"/>
                    <a:pt x="466" y="134"/>
                    <a:pt x="452" y="134"/>
                  </a:cubicBezTo>
                  <a:close/>
                  <a:moveTo>
                    <a:pt x="148" y="134"/>
                  </a:moveTo>
                  <a:lnTo>
                    <a:pt x="148" y="134"/>
                  </a:lnTo>
                  <a:cubicBezTo>
                    <a:pt x="134" y="134"/>
                    <a:pt x="120" y="120"/>
                    <a:pt x="120" y="106"/>
                  </a:cubicBezTo>
                  <a:cubicBezTo>
                    <a:pt x="120" y="28"/>
                    <a:pt x="120" y="28"/>
                    <a:pt x="120" y="28"/>
                  </a:cubicBezTo>
                  <a:cubicBezTo>
                    <a:pt x="120" y="14"/>
                    <a:pt x="134" y="0"/>
                    <a:pt x="148" y="0"/>
                  </a:cubicBezTo>
                  <a:cubicBezTo>
                    <a:pt x="162" y="0"/>
                    <a:pt x="176" y="14"/>
                    <a:pt x="176" y="28"/>
                  </a:cubicBezTo>
                  <a:cubicBezTo>
                    <a:pt x="176" y="106"/>
                    <a:pt x="176" y="106"/>
                    <a:pt x="176" y="106"/>
                  </a:cubicBezTo>
                  <a:cubicBezTo>
                    <a:pt x="176" y="120"/>
                    <a:pt x="162" y="134"/>
                    <a:pt x="148" y="134"/>
                  </a:cubicBezTo>
                  <a:close/>
                </a:path>
              </a:pathLst>
            </a:custGeom>
            <a:solidFill>
              <a:schemeClr val="tx1">
                <a:lumMod val="75000"/>
                <a:lumOff val="25000"/>
              </a:schemeClr>
            </a:solidFill>
            <a:ln>
              <a:noFill/>
            </a:ln>
          </p:spPr>
          <p:txBody>
            <a:bodyPr wrap="none" anchor="ctr"/>
            <a:lstStyle/>
            <a:p>
              <a:pPr marL="0" marR="0" lvl="0" indent="0" defTabSz="457200" eaLnBrk="1" fontAlgn="auto" latinLnBrk="0" hangingPunct="1">
                <a:lnSpc>
                  <a:spcPct val="100000"/>
                </a:lnSpc>
                <a:spcBef>
                  <a:spcPts val="0"/>
                </a:spcBef>
                <a:spcAft>
                  <a:spcPts val="0"/>
                </a:spcAft>
                <a:buClrTx/>
                <a:buSzTx/>
                <a:buFontTx/>
                <a:buNone/>
                <a:defRPr/>
              </a:pPr>
              <a:endParaRPr kumimoji="0" lang="en-US" sz="1400" b="0" i="0" u="none" strike="noStrike" kern="0" cap="none" spc="0" normalizeH="0" baseline="0" noProof="0" dirty="0">
                <a:ln>
                  <a:noFill/>
                </a:ln>
                <a:solidFill>
                  <a:sysClr val="windowText" lastClr="000000"/>
                </a:solidFill>
                <a:uLnTx/>
                <a:uFillTx/>
                <a:latin typeface="阿里巴巴普惠体 R" panose="00020600040101010101" pitchFamily="18" charset="-122"/>
              </a:endParaRPr>
            </a:p>
          </p:txBody>
        </p:sp>
        <p:sp>
          <p:nvSpPr>
            <p:cNvPr id="21" name="TextBox 28"/>
            <p:cNvSpPr txBox="1"/>
            <p:nvPr/>
          </p:nvSpPr>
          <p:spPr>
            <a:xfrm>
              <a:off x="5636657" y="3394717"/>
              <a:ext cx="1598516" cy="400110"/>
            </a:xfrm>
            <a:prstGeom prst="rect">
              <a:avLst/>
            </a:prstGeom>
            <a:noFill/>
          </p:spPr>
          <p:txBody>
            <a:bodyPr wrap="none" rtlCol="0">
              <a:spAutoFit/>
            </a:bodyPr>
            <a:lstStyle/>
            <a:p>
              <a:pPr lvl="0" algn="ctr">
                <a:buClr>
                  <a:prstClr val="black">
                    <a:lumMod val="85000"/>
                    <a:lumOff val="15000"/>
                  </a:prstClr>
                </a:buClr>
                <a:buSzPct val="105000"/>
              </a:pPr>
              <a:r>
                <a:rPr lang="zh-CN" altLang="en-US" sz="2000" dirty="0">
                  <a:solidFill>
                    <a:schemeClr val="tx1">
                      <a:lumMod val="75000"/>
                      <a:lumOff val="25000"/>
                    </a:schemeClr>
                  </a:solidFill>
                  <a:latin typeface="优设标题黑" panose="00000500000000000000" pitchFamily="2" charset="-122"/>
                  <a:ea typeface="优设标题黑" panose="00000500000000000000" pitchFamily="2" charset="-122"/>
                </a:rPr>
                <a:t>标题文字添加</a:t>
              </a:r>
            </a:p>
          </p:txBody>
        </p:sp>
        <p:sp>
          <p:nvSpPr>
            <p:cNvPr id="22" name="Rectangle: Rounded Corners 29"/>
            <p:cNvSpPr/>
            <p:nvPr/>
          </p:nvSpPr>
          <p:spPr>
            <a:xfrm>
              <a:off x="6303700" y="3832217"/>
              <a:ext cx="264431" cy="41978"/>
            </a:xfrm>
            <a:prstGeom prst="roundRect">
              <a:avLst>
                <a:gd name="adj" fmla="val 12320"/>
              </a:avLst>
            </a:prstGeom>
            <a:solidFill>
              <a:schemeClr val="tx1">
                <a:lumMod val="75000"/>
                <a:lumOff val="25000"/>
              </a:scheme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defRPr/>
              </a:pPr>
              <a:endParaRPr kumimoji="0" lang="id-ID" sz="1400" b="0" i="0" u="none" strike="noStrike" kern="0" cap="none" spc="0" normalizeH="0" baseline="0" noProof="0">
                <a:ln>
                  <a:noFill/>
                </a:ln>
                <a:solidFill>
                  <a:sysClr val="windowText" lastClr="000000"/>
                </a:solidFill>
                <a:uLnTx/>
                <a:uFillTx/>
                <a:latin typeface="Calibri" panose="020F0502020204030204"/>
                <a:ea typeface="+mn-ea"/>
                <a:cs typeface="+mn-cs"/>
              </a:endParaRPr>
            </a:p>
          </p:txBody>
        </p:sp>
        <p:sp>
          <p:nvSpPr>
            <p:cNvPr id="23" name="Rectangle 33"/>
            <p:cNvSpPr/>
            <p:nvPr/>
          </p:nvSpPr>
          <p:spPr>
            <a:xfrm>
              <a:off x="5399124" y="3955826"/>
              <a:ext cx="2073582" cy="992066"/>
            </a:xfrm>
            <a:prstGeom prst="rect">
              <a:avLst/>
            </a:prstGeom>
          </p:spPr>
          <p:txBody>
            <a:bodyPr wrap="square">
              <a:spAutoFit/>
            </a:bodyPr>
            <a:lstStyle/>
            <a:p>
              <a:pPr lvl="0" algn="ctr" defTabSz="457200">
                <a:lnSpc>
                  <a:spcPct val="150000"/>
                </a:lnSpc>
              </a:pPr>
              <a:r>
                <a:rPr lang="zh-CN" altLang="en-US" sz="1000" dirty="0">
                  <a:solidFill>
                    <a:sysClr val="windowText" lastClr="000000"/>
                  </a:solidFill>
                  <a:latin typeface="思源黑体 CN Light" panose="020B0300000000000000" pitchFamily="34" charset="-122"/>
                  <a:ea typeface="阿里巴巴普惠体 R" panose="00020600040101010101" pitchFamily="18" charset="-122"/>
                  <a:cs typeface="Segoe UI Light" panose="020B0502040204020203" pitchFamily="34" charset="0"/>
                </a:rPr>
                <a:t>请在此输入文字内容或粘贴复制的文字内容到此处。请在此输入文字内容</a:t>
              </a:r>
              <a:r>
                <a:rPr lang="en-US" altLang="zh-CN" sz="1000" dirty="0">
                  <a:solidFill>
                    <a:sysClr val="windowText" lastClr="000000"/>
                  </a:solidFill>
                  <a:latin typeface="思源黑体 CN Light" panose="020B0300000000000000" pitchFamily="34" charset="-122"/>
                  <a:ea typeface="阿里巴巴普惠体 R" panose="00020600040101010101" pitchFamily="18" charset="-122"/>
                  <a:cs typeface="Segoe UI Light" panose="020B0502040204020203" pitchFamily="34" charset="0"/>
                </a:rPr>
                <a:t>,</a:t>
              </a:r>
              <a:r>
                <a:rPr lang="zh-CN" altLang="en-US" sz="1000" dirty="0">
                  <a:solidFill>
                    <a:sysClr val="windowText" lastClr="000000"/>
                  </a:solidFill>
                  <a:latin typeface="思源黑体 CN Light" panose="020B0300000000000000" pitchFamily="34" charset="-122"/>
                  <a:ea typeface="阿里巴巴普惠体 R" panose="00020600040101010101" pitchFamily="18" charset="-122"/>
                  <a:cs typeface="Segoe UI Light" panose="020B0502040204020203" pitchFamily="34" charset="0"/>
                </a:rPr>
                <a:t>请在此输入文字内容或粘贴复制的文字内容到此处。</a:t>
              </a:r>
            </a:p>
          </p:txBody>
        </p:sp>
      </p:grpSp>
      <p:grpSp>
        <p:nvGrpSpPr>
          <p:cNvPr id="24" name="组合 23"/>
          <p:cNvGrpSpPr/>
          <p:nvPr/>
        </p:nvGrpSpPr>
        <p:grpSpPr>
          <a:xfrm>
            <a:off x="8371138" y="3101418"/>
            <a:ext cx="2073582" cy="2164108"/>
            <a:chOff x="8371138" y="2783784"/>
            <a:chExt cx="2073582" cy="2164108"/>
          </a:xfrm>
        </p:grpSpPr>
        <p:sp>
          <p:nvSpPr>
            <p:cNvPr id="25" name="Freeform 16"/>
            <p:cNvSpPr>
              <a:spLocks noChangeArrowheads="1"/>
            </p:cNvSpPr>
            <p:nvPr/>
          </p:nvSpPr>
          <p:spPr bwMode="auto">
            <a:xfrm>
              <a:off x="9244725" y="2783784"/>
              <a:ext cx="326409" cy="377787"/>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tx1">
                <a:lumMod val="75000"/>
                <a:lumOff val="25000"/>
              </a:schemeClr>
            </a:solidFill>
            <a:ln>
              <a:noFill/>
            </a:ln>
          </p:spPr>
          <p:txBody>
            <a:bodyPr wrap="none" anchor="ctr"/>
            <a:lstStyle/>
            <a:p>
              <a:pPr defTabSz="457200"/>
              <a:endParaRPr lang="en-US" sz="1400" kern="0" dirty="0">
                <a:solidFill>
                  <a:sysClr val="windowText" lastClr="000000"/>
                </a:solidFill>
                <a:latin typeface="阿里巴巴普惠体 R" panose="00020600040101010101" pitchFamily="18" charset="-122"/>
              </a:endParaRPr>
            </a:p>
          </p:txBody>
        </p:sp>
        <p:sp>
          <p:nvSpPr>
            <p:cNvPr id="26" name="TextBox 35"/>
            <p:cNvSpPr txBox="1"/>
            <p:nvPr/>
          </p:nvSpPr>
          <p:spPr>
            <a:xfrm>
              <a:off x="8536538" y="3394717"/>
              <a:ext cx="1742785" cy="369332"/>
            </a:xfrm>
            <a:prstGeom prst="rect">
              <a:avLst/>
            </a:prstGeom>
            <a:noFill/>
          </p:spPr>
          <p:txBody>
            <a:bodyPr wrap="none" rtlCol="0">
              <a:spAutoFit/>
            </a:bodyPr>
            <a:lstStyle/>
            <a:p>
              <a:pPr marL="285750" lvl="0" indent="-285750" algn="ctr">
                <a:buClr>
                  <a:prstClr val="black">
                    <a:lumMod val="85000"/>
                    <a:lumOff val="15000"/>
                  </a:prstClr>
                </a:buClr>
                <a:buSzPct val="105000"/>
                <a:buFont typeface="Arial" panose="020B0604020202020204" pitchFamily="34" charset="0"/>
                <a:buChar char="•"/>
              </a:pPr>
              <a:r>
                <a:rPr lang="zh-CN" altLang="en-US" dirty="0">
                  <a:solidFill>
                    <a:schemeClr val="tx1">
                      <a:lumMod val="75000"/>
                      <a:lumOff val="25000"/>
                    </a:schemeClr>
                  </a:solidFill>
                  <a:latin typeface="优设标题黑" panose="00000500000000000000" pitchFamily="2" charset="-122"/>
                  <a:ea typeface="优设标题黑" panose="00000500000000000000" pitchFamily="2" charset="-122"/>
                </a:rPr>
                <a:t>标题文字添加</a:t>
              </a:r>
            </a:p>
          </p:txBody>
        </p:sp>
        <p:sp>
          <p:nvSpPr>
            <p:cNvPr id="27" name="Rectangle: Rounded Corners 36"/>
            <p:cNvSpPr/>
            <p:nvPr/>
          </p:nvSpPr>
          <p:spPr>
            <a:xfrm>
              <a:off x="9275713" y="3832217"/>
              <a:ext cx="264431" cy="41978"/>
            </a:xfrm>
            <a:prstGeom prst="roundRect">
              <a:avLst>
                <a:gd name="adj" fmla="val 12320"/>
              </a:avLst>
            </a:prstGeom>
            <a:solidFill>
              <a:schemeClr val="tx1">
                <a:lumMod val="75000"/>
                <a:lumOff val="25000"/>
              </a:scheme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defRPr/>
              </a:pPr>
              <a:endParaRPr kumimoji="0" lang="id-ID" sz="1400" b="0" i="0" u="none" strike="noStrike" kern="0" cap="none" spc="0" normalizeH="0" baseline="0" noProof="0">
                <a:ln>
                  <a:noFill/>
                </a:ln>
                <a:solidFill>
                  <a:sysClr val="windowText" lastClr="000000"/>
                </a:solidFill>
                <a:uLnTx/>
                <a:uFillTx/>
                <a:latin typeface="Calibri" panose="020F0502020204030204"/>
                <a:ea typeface="+mn-ea"/>
                <a:cs typeface="+mn-cs"/>
              </a:endParaRPr>
            </a:p>
          </p:txBody>
        </p:sp>
        <p:sp>
          <p:nvSpPr>
            <p:cNvPr id="28" name="Rectangle 40"/>
            <p:cNvSpPr/>
            <p:nvPr/>
          </p:nvSpPr>
          <p:spPr>
            <a:xfrm>
              <a:off x="8371138" y="3955826"/>
              <a:ext cx="2073582" cy="992066"/>
            </a:xfrm>
            <a:prstGeom prst="rect">
              <a:avLst/>
            </a:prstGeom>
          </p:spPr>
          <p:txBody>
            <a:bodyPr wrap="square">
              <a:spAutoFit/>
            </a:bodyPr>
            <a:lstStyle/>
            <a:p>
              <a:pPr lvl="0" algn="ctr" defTabSz="457200">
                <a:lnSpc>
                  <a:spcPct val="150000"/>
                </a:lnSpc>
              </a:pPr>
              <a:r>
                <a:rPr lang="zh-CN" altLang="en-US" sz="1000" dirty="0">
                  <a:solidFill>
                    <a:sysClr val="windowText" lastClr="000000"/>
                  </a:solidFill>
                  <a:latin typeface="思源黑体 CN Light" panose="020B0300000000000000" pitchFamily="34" charset="-122"/>
                  <a:ea typeface="阿里巴巴普惠体 R" panose="00020600040101010101" pitchFamily="18" charset="-122"/>
                  <a:cs typeface="Segoe UI Light" panose="020B0502040204020203" pitchFamily="34" charset="0"/>
                </a:rPr>
                <a:t>请在此输入文字内容或粘贴复制的文字内容到此处。请在此输入文字内容</a:t>
              </a:r>
              <a:r>
                <a:rPr lang="en-US" altLang="zh-CN" sz="1000" dirty="0">
                  <a:solidFill>
                    <a:sysClr val="windowText" lastClr="000000"/>
                  </a:solidFill>
                  <a:latin typeface="思源黑体 CN Light" panose="020B0300000000000000" pitchFamily="34" charset="-122"/>
                  <a:ea typeface="阿里巴巴普惠体 R" panose="00020600040101010101" pitchFamily="18" charset="-122"/>
                  <a:cs typeface="Segoe UI Light" panose="020B0502040204020203" pitchFamily="34" charset="0"/>
                </a:rPr>
                <a:t>,</a:t>
              </a:r>
              <a:r>
                <a:rPr lang="zh-CN" altLang="en-US" sz="1000" dirty="0">
                  <a:solidFill>
                    <a:sysClr val="windowText" lastClr="000000"/>
                  </a:solidFill>
                  <a:latin typeface="思源黑体 CN Light" panose="020B0300000000000000" pitchFamily="34" charset="-122"/>
                  <a:ea typeface="阿里巴巴普惠体 R" panose="00020600040101010101" pitchFamily="18" charset="-122"/>
                  <a:cs typeface="Segoe UI Light" panose="020B0502040204020203" pitchFamily="34" charset="0"/>
                </a:rPr>
                <a:t>请在此输入文字内容或粘贴复制的文字内容到此处。</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anim calcmode="lin" valueType="num">
                                      <p:cBhvr>
                                        <p:cTn id="14" dur="500" fill="hold"/>
                                        <p:tgtEl>
                                          <p:spTgt spid="19"/>
                                        </p:tgtEl>
                                        <p:attrNameLst>
                                          <p:attrName>ppt_x</p:attrName>
                                        </p:attrNameLst>
                                      </p:cBhvr>
                                      <p:tavLst>
                                        <p:tav tm="0">
                                          <p:val>
                                            <p:strVal val="#ppt_x"/>
                                          </p:val>
                                        </p:tav>
                                        <p:tav tm="100000">
                                          <p:val>
                                            <p:strVal val="#ppt_x"/>
                                          </p:val>
                                        </p:tav>
                                      </p:tavLst>
                                    </p:anim>
                                    <p:anim calcmode="lin" valueType="num">
                                      <p:cBhvr>
                                        <p:cTn id="15" dur="500" fill="hold"/>
                                        <p:tgtEl>
                                          <p:spTgt spid="1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anim calcmode="lin" valueType="num">
                                      <p:cBhvr>
                                        <p:cTn id="20" dur="500" fill="hold"/>
                                        <p:tgtEl>
                                          <p:spTgt spid="24"/>
                                        </p:tgtEl>
                                        <p:attrNameLst>
                                          <p:attrName>ppt_x</p:attrName>
                                        </p:attrNameLst>
                                      </p:cBhvr>
                                      <p:tavLst>
                                        <p:tav tm="0">
                                          <p:val>
                                            <p:strVal val="#ppt_x"/>
                                          </p:val>
                                        </p:tav>
                                        <p:tav tm="100000">
                                          <p:val>
                                            <p:strVal val="#ppt_x"/>
                                          </p:val>
                                        </p:tav>
                                      </p:tavLst>
                                    </p:anim>
                                    <p:anim calcmode="lin" valueType="num">
                                      <p:cBhvr>
                                        <p:cTn id="21" dur="500" fill="hold"/>
                                        <p:tgtEl>
                                          <p:spTgt spid="24"/>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anim calcmode="lin" valueType="num">
                                      <p:cBhvr>
                                        <p:cTn id="26" dur="500" fill="hold"/>
                                        <p:tgtEl>
                                          <p:spTgt spid="9"/>
                                        </p:tgtEl>
                                        <p:attrNameLst>
                                          <p:attrName>ppt_x</p:attrName>
                                        </p:attrNameLst>
                                      </p:cBhvr>
                                      <p:tavLst>
                                        <p:tav tm="0">
                                          <p:val>
                                            <p:strVal val="#ppt_x"/>
                                          </p:val>
                                        </p:tav>
                                        <p:tav tm="100000">
                                          <p:val>
                                            <p:strVal val="#ppt_x"/>
                                          </p:val>
                                        </p:tav>
                                      </p:tavLst>
                                    </p:anim>
                                    <p:anim calcmode="lin" valueType="num">
                                      <p:cBhvr>
                                        <p:cTn id="27"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 name="组合 2"/>
          <p:cNvGrpSpPr/>
          <p:nvPr/>
        </p:nvGrpSpPr>
        <p:grpSpPr>
          <a:xfrm>
            <a:off x="414723" y="231127"/>
            <a:ext cx="4370501" cy="523220"/>
            <a:chOff x="6548823" y="1917052"/>
            <a:chExt cx="4370501" cy="523220"/>
          </a:xfrm>
        </p:grpSpPr>
        <p:sp>
          <p:nvSpPr>
            <p:cNvPr id="5" name="矩形 4"/>
            <p:cNvSpPr/>
            <p:nvPr/>
          </p:nvSpPr>
          <p:spPr>
            <a:xfrm>
              <a:off x="6548823" y="1985058"/>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优设标题黑" panose="00000500000000000000" pitchFamily="2" charset="-122"/>
                <a:ea typeface="优设标题黑" panose="00000500000000000000" pitchFamily="2" charset="-122"/>
              </a:endParaRPr>
            </a:p>
          </p:txBody>
        </p:sp>
        <p:sp>
          <p:nvSpPr>
            <p:cNvPr id="6" name="文本框 5"/>
            <p:cNvSpPr txBox="1"/>
            <p:nvPr/>
          </p:nvSpPr>
          <p:spPr>
            <a:xfrm>
              <a:off x="6563131" y="1992197"/>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rPr>
                <a:t>01</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endParaRPr>
            </a:p>
          </p:txBody>
        </p:sp>
        <p:sp>
          <p:nvSpPr>
            <p:cNvPr id="7" name="文本框 6"/>
            <p:cNvSpPr txBox="1"/>
            <p:nvPr/>
          </p:nvSpPr>
          <p:spPr>
            <a:xfrm>
              <a:off x="7528486" y="1917052"/>
              <a:ext cx="1562340"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优设标题黑" panose="00000500000000000000" pitchFamily="2" charset="-122"/>
                  <a:ea typeface="优设标题黑" panose="00000500000000000000" pitchFamily="2" charset="-122"/>
                </a:rPr>
                <a:t>记录时间</a:t>
              </a:r>
            </a:p>
          </p:txBody>
        </p:sp>
        <p:sp>
          <p:nvSpPr>
            <p:cNvPr id="8" name="文本框 7"/>
            <p:cNvSpPr txBox="1"/>
            <p:nvPr/>
          </p:nvSpPr>
          <p:spPr>
            <a:xfrm>
              <a:off x="9128927" y="2106187"/>
              <a:ext cx="1790397" cy="253916"/>
            </a:xfrm>
            <a:prstGeom prst="rect">
              <a:avLst/>
            </a:prstGeom>
            <a:noFill/>
          </p:spPr>
          <p:txBody>
            <a:bodyPr wrap="square" rtlCol="0">
              <a:spAutoFit/>
            </a:bodyPr>
            <a:lstStyle/>
            <a:p>
              <a:r>
                <a:rPr lang="en-US" altLang="zh-CN" sz="1000" i="1" dirty="0">
                  <a:solidFill>
                    <a:schemeClr val="bg1">
                      <a:lumMod val="65000"/>
                    </a:schemeClr>
                  </a:solidFill>
                  <a:latin typeface="思源黑体 CN Light" panose="020B0300000000000000" pitchFamily="34" charset="-122"/>
                  <a:ea typeface="思源黑体 CN Light" panose="020B0300000000000000" pitchFamily="34" charset="-122"/>
                </a:rPr>
                <a:t>RECORDING TIME</a:t>
              </a:r>
            </a:p>
          </p:txBody>
        </p:sp>
      </p:grpSp>
      <p:grpSp>
        <p:nvGrpSpPr>
          <p:cNvPr id="9" name="组合 8"/>
          <p:cNvGrpSpPr/>
          <p:nvPr/>
        </p:nvGrpSpPr>
        <p:grpSpPr>
          <a:xfrm>
            <a:off x="4062279" y="1588168"/>
            <a:ext cx="4115313" cy="4123678"/>
            <a:chOff x="5905" y="2188"/>
            <a:chExt cx="7379" cy="7394"/>
          </a:xfrm>
        </p:grpSpPr>
        <p:sp>
          <p:nvSpPr>
            <p:cNvPr id="10" name="Freeform 10"/>
            <p:cNvSpPr/>
            <p:nvPr/>
          </p:nvSpPr>
          <p:spPr bwMode="auto">
            <a:xfrm rot="2700000">
              <a:off x="7527" y="7609"/>
              <a:ext cx="2872" cy="1074"/>
            </a:xfrm>
            <a:custGeom>
              <a:avLst/>
              <a:gdLst>
                <a:gd name="T0" fmla="*/ 974 w 974"/>
                <a:gd name="T1" fmla="*/ 0 h 366"/>
                <a:gd name="T2" fmla="*/ 0 w 974"/>
                <a:gd name="T3" fmla="*/ 0 h 366"/>
                <a:gd name="T4" fmla="*/ 0 w 974"/>
                <a:gd name="T5" fmla="*/ 366 h 366"/>
                <a:gd name="T6" fmla="*/ 609 w 974"/>
                <a:gd name="T7" fmla="*/ 366 h 366"/>
                <a:gd name="T8" fmla="*/ 974 w 974"/>
                <a:gd name="T9" fmla="*/ 0 h 366"/>
              </a:gdLst>
              <a:ahLst/>
              <a:cxnLst>
                <a:cxn ang="0">
                  <a:pos x="T0" y="T1"/>
                </a:cxn>
                <a:cxn ang="0">
                  <a:pos x="T2" y="T3"/>
                </a:cxn>
                <a:cxn ang="0">
                  <a:pos x="T4" y="T5"/>
                </a:cxn>
                <a:cxn ang="0">
                  <a:pos x="T6" y="T7"/>
                </a:cxn>
                <a:cxn ang="0">
                  <a:pos x="T8" y="T9"/>
                </a:cxn>
              </a:cxnLst>
              <a:rect l="0" t="0" r="r" b="b"/>
              <a:pathLst>
                <a:path w="974" h="366">
                  <a:moveTo>
                    <a:pt x="974" y="0"/>
                  </a:moveTo>
                  <a:lnTo>
                    <a:pt x="0" y="0"/>
                  </a:lnTo>
                  <a:lnTo>
                    <a:pt x="0" y="366"/>
                  </a:lnTo>
                  <a:lnTo>
                    <a:pt x="609" y="366"/>
                  </a:lnTo>
                  <a:lnTo>
                    <a:pt x="974" y="0"/>
                  </a:lnTo>
                  <a:close/>
                </a:path>
              </a:pathLst>
            </a:custGeom>
            <a:solidFill>
              <a:srgbClr val="FF8B8B"/>
            </a:solidFill>
            <a:ln>
              <a:noFill/>
            </a:ln>
          </p:spPr>
          <p:txBody>
            <a:bodyPr vert="horz" wrap="square" lIns="91440" tIns="45720" rIns="91440" bIns="45720" numCol="1" anchor="t" anchorCtr="0" compatLnSpc="1"/>
            <a:lstStyle/>
            <a:p>
              <a:pPr marL="0" marR="0" lvl="0" indent="0" defTabSz="914400" eaLnBrk="1" fontAlgn="auto" latinLnBrk="0" hangingPunct="1">
                <a:lnSpc>
                  <a:spcPct val="120000"/>
                </a:lnSpc>
                <a:spcBef>
                  <a:spcPts val="0"/>
                </a:spcBef>
                <a:spcAft>
                  <a:spcPts val="0"/>
                </a:spcAft>
                <a:buClrTx/>
                <a:buSzTx/>
                <a:buFontTx/>
                <a:buNone/>
                <a:defRPr/>
              </a:pPr>
              <a:endParaRPr kumimoji="0" lang="en-US" sz="1600" b="0" i="0" u="none" strike="noStrike" kern="0" cap="none" spc="0" normalizeH="0" baseline="0" noProof="0" dirty="0">
                <a:ln>
                  <a:noFill/>
                </a:ln>
                <a:solidFill>
                  <a:srgbClr val="222222"/>
                </a:solidFill>
                <a:effectLst/>
                <a:uLnTx/>
                <a:uFillTx/>
                <a:latin typeface="优设标题黑" panose="00000500000000000000" pitchFamily="2" charset="-122"/>
                <a:ea typeface="优设标题黑" panose="00000500000000000000" pitchFamily="2" charset="-122"/>
              </a:endParaRPr>
            </a:p>
          </p:txBody>
        </p:sp>
        <p:sp>
          <p:nvSpPr>
            <p:cNvPr id="11" name="Freeform 5"/>
            <p:cNvSpPr/>
            <p:nvPr/>
          </p:nvSpPr>
          <p:spPr bwMode="auto">
            <a:xfrm rot="2700000">
              <a:off x="6794" y="3826"/>
              <a:ext cx="1082" cy="2860"/>
            </a:xfrm>
            <a:custGeom>
              <a:avLst/>
              <a:gdLst>
                <a:gd name="T0" fmla="*/ 367 w 367"/>
                <a:gd name="T1" fmla="*/ 975 h 975"/>
                <a:gd name="T2" fmla="*/ 367 w 367"/>
                <a:gd name="T3" fmla="*/ 0 h 975"/>
                <a:gd name="T4" fmla="*/ 0 w 367"/>
                <a:gd name="T5" fmla="*/ 0 h 975"/>
                <a:gd name="T6" fmla="*/ 0 w 367"/>
                <a:gd name="T7" fmla="*/ 609 h 975"/>
                <a:gd name="T8" fmla="*/ 367 w 367"/>
                <a:gd name="T9" fmla="*/ 975 h 975"/>
              </a:gdLst>
              <a:ahLst/>
              <a:cxnLst>
                <a:cxn ang="0">
                  <a:pos x="T0" y="T1"/>
                </a:cxn>
                <a:cxn ang="0">
                  <a:pos x="T2" y="T3"/>
                </a:cxn>
                <a:cxn ang="0">
                  <a:pos x="T4" y="T5"/>
                </a:cxn>
                <a:cxn ang="0">
                  <a:pos x="T6" y="T7"/>
                </a:cxn>
                <a:cxn ang="0">
                  <a:pos x="T8" y="T9"/>
                </a:cxn>
              </a:cxnLst>
              <a:rect l="0" t="0" r="r" b="b"/>
              <a:pathLst>
                <a:path w="367" h="975">
                  <a:moveTo>
                    <a:pt x="367" y="975"/>
                  </a:moveTo>
                  <a:lnTo>
                    <a:pt x="367" y="0"/>
                  </a:lnTo>
                  <a:lnTo>
                    <a:pt x="0" y="0"/>
                  </a:lnTo>
                  <a:lnTo>
                    <a:pt x="0" y="609"/>
                  </a:lnTo>
                  <a:lnTo>
                    <a:pt x="367" y="975"/>
                  </a:lnTo>
                  <a:close/>
                </a:path>
              </a:pathLst>
            </a:custGeom>
            <a:solidFill>
              <a:schemeClr val="tx1">
                <a:lumMod val="50000"/>
                <a:lumOff val="50000"/>
              </a:schemeClr>
            </a:solidFill>
            <a:ln>
              <a:noFill/>
            </a:ln>
          </p:spPr>
          <p:txBody>
            <a:bodyPr vert="horz" wrap="square" lIns="91440" tIns="45720" rIns="91440" bIns="45720" numCol="1" anchor="t" anchorCtr="0" compatLnSpc="1"/>
            <a:lstStyle/>
            <a:p>
              <a:pPr marL="0" marR="0" lvl="0" indent="0" defTabSz="914400" eaLnBrk="1" fontAlgn="auto" latinLnBrk="0" hangingPunct="1">
                <a:lnSpc>
                  <a:spcPct val="120000"/>
                </a:lnSpc>
                <a:spcBef>
                  <a:spcPts val="0"/>
                </a:spcBef>
                <a:spcAft>
                  <a:spcPts val="0"/>
                </a:spcAft>
                <a:buClrTx/>
                <a:buSzTx/>
                <a:buFontTx/>
                <a:buNone/>
                <a:defRPr/>
              </a:pPr>
              <a:endParaRPr kumimoji="0" lang="en-US" sz="1600" b="0" i="0" u="none" strike="noStrike" kern="0" cap="none" spc="0" normalizeH="0" baseline="0" noProof="0" dirty="0">
                <a:ln>
                  <a:noFill/>
                </a:ln>
                <a:solidFill>
                  <a:schemeClr val="bg1"/>
                </a:solidFill>
                <a:effectLst/>
                <a:uLnTx/>
                <a:uFillTx/>
                <a:latin typeface="优设标题黑" panose="00000500000000000000" pitchFamily="2" charset="-122"/>
                <a:ea typeface="优设标题黑" panose="00000500000000000000" pitchFamily="2" charset="-122"/>
              </a:endParaRPr>
            </a:p>
          </p:txBody>
        </p:sp>
        <p:sp>
          <p:nvSpPr>
            <p:cNvPr id="12" name="Freeform 6"/>
            <p:cNvSpPr/>
            <p:nvPr/>
          </p:nvSpPr>
          <p:spPr bwMode="auto">
            <a:xfrm rot="2700000">
              <a:off x="8797" y="3088"/>
              <a:ext cx="2872" cy="1071"/>
            </a:xfrm>
            <a:custGeom>
              <a:avLst/>
              <a:gdLst>
                <a:gd name="T0" fmla="*/ 0 w 974"/>
                <a:gd name="T1" fmla="*/ 365 h 365"/>
                <a:gd name="T2" fmla="*/ 974 w 974"/>
                <a:gd name="T3" fmla="*/ 365 h 365"/>
                <a:gd name="T4" fmla="*/ 974 w 974"/>
                <a:gd name="T5" fmla="*/ 0 h 365"/>
                <a:gd name="T6" fmla="*/ 365 w 974"/>
                <a:gd name="T7" fmla="*/ 0 h 365"/>
                <a:gd name="T8" fmla="*/ 0 w 974"/>
                <a:gd name="T9" fmla="*/ 365 h 365"/>
              </a:gdLst>
              <a:ahLst/>
              <a:cxnLst>
                <a:cxn ang="0">
                  <a:pos x="T0" y="T1"/>
                </a:cxn>
                <a:cxn ang="0">
                  <a:pos x="T2" y="T3"/>
                </a:cxn>
                <a:cxn ang="0">
                  <a:pos x="T4" y="T5"/>
                </a:cxn>
                <a:cxn ang="0">
                  <a:pos x="T6" y="T7"/>
                </a:cxn>
                <a:cxn ang="0">
                  <a:pos x="T8" y="T9"/>
                </a:cxn>
              </a:cxnLst>
              <a:rect l="0" t="0" r="r" b="b"/>
              <a:pathLst>
                <a:path w="974" h="365">
                  <a:moveTo>
                    <a:pt x="0" y="365"/>
                  </a:moveTo>
                  <a:lnTo>
                    <a:pt x="974" y="365"/>
                  </a:lnTo>
                  <a:lnTo>
                    <a:pt x="974" y="0"/>
                  </a:lnTo>
                  <a:lnTo>
                    <a:pt x="365" y="0"/>
                  </a:lnTo>
                  <a:lnTo>
                    <a:pt x="0" y="365"/>
                  </a:lnTo>
                  <a:close/>
                </a:path>
              </a:pathLst>
            </a:custGeom>
            <a:solidFill>
              <a:srgbClr val="FF8B8B"/>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600" b="0" i="0" u="none" strike="noStrike" kern="0" cap="none" spc="0" normalizeH="0" baseline="0" noProof="0" dirty="0">
                <a:ln>
                  <a:noFill/>
                </a:ln>
                <a:solidFill>
                  <a:schemeClr val="bg1"/>
                </a:solidFill>
                <a:effectLst/>
                <a:uLnTx/>
                <a:uFillTx/>
                <a:latin typeface="优设标题黑" panose="00000500000000000000" pitchFamily="2" charset="-122"/>
                <a:ea typeface="优设标题黑" panose="00000500000000000000" pitchFamily="2" charset="-122"/>
              </a:endParaRPr>
            </a:p>
          </p:txBody>
        </p:sp>
        <p:sp>
          <p:nvSpPr>
            <p:cNvPr id="13" name="Freeform 8"/>
            <p:cNvSpPr/>
            <p:nvPr/>
          </p:nvSpPr>
          <p:spPr bwMode="auto">
            <a:xfrm rot="2700000">
              <a:off x="11316" y="5094"/>
              <a:ext cx="1076" cy="2860"/>
            </a:xfrm>
            <a:custGeom>
              <a:avLst/>
              <a:gdLst>
                <a:gd name="T0" fmla="*/ 0 w 365"/>
                <a:gd name="T1" fmla="*/ 0 h 975"/>
                <a:gd name="T2" fmla="*/ 0 w 365"/>
                <a:gd name="T3" fmla="*/ 975 h 975"/>
                <a:gd name="T4" fmla="*/ 365 w 365"/>
                <a:gd name="T5" fmla="*/ 975 h 975"/>
                <a:gd name="T6" fmla="*/ 365 w 365"/>
                <a:gd name="T7" fmla="*/ 365 h 975"/>
                <a:gd name="T8" fmla="*/ 0 w 365"/>
                <a:gd name="T9" fmla="*/ 0 h 975"/>
              </a:gdLst>
              <a:ahLst/>
              <a:cxnLst>
                <a:cxn ang="0">
                  <a:pos x="T0" y="T1"/>
                </a:cxn>
                <a:cxn ang="0">
                  <a:pos x="T2" y="T3"/>
                </a:cxn>
                <a:cxn ang="0">
                  <a:pos x="T4" y="T5"/>
                </a:cxn>
                <a:cxn ang="0">
                  <a:pos x="T6" y="T7"/>
                </a:cxn>
                <a:cxn ang="0">
                  <a:pos x="T8" y="T9"/>
                </a:cxn>
              </a:cxnLst>
              <a:rect l="0" t="0" r="r" b="b"/>
              <a:pathLst>
                <a:path w="365" h="975">
                  <a:moveTo>
                    <a:pt x="0" y="0"/>
                  </a:moveTo>
                  <a:lnTo>
                    <a:pt x="0" y="975"/>
                  </a:lnTo>
                  <a:lnTo>
                    <a:pt x="365" y="975"/>
                  </a:lnTo>
                  <a:lnTo>
                    <a:pt x="365" y="365"/>
                  </a:lnTo>
                  <a:lnTo>
                    <a:pt x="0" y="0"/>
                  </a:lnTo>
                  <a:close/>
                </a:path>
              </a:pathLst>
            </a:custGeom>
            <a:solidFill>
              <a:schemeClr val="tx1">
                <a:lumMod val="50000"/>
                <a:lumOff val="50000"/>
              </a:schemeClr>
            </a:solidFill>
            <a:ln>
              <a:noFill/>
            </a:ln>
          </p:spPr>
          <p:txBody>
            <a:bodyPr vert="horz" wrap="square" lIns="91440" tIns="45720" rIns="91440" bIns="45720" numCol="1" anchor="t" anchorCtr="0" compatLnSpc="1"/>
            <a:lstStyle/>
            <a:p>
              <a:pPr marL="0" marR="0" lvl="0" indent="0" defTabSz="914400" eaLnBrk="1" fontAlgn="auto" latinLnBrk="0" hangingPunct="1">
                <a:lnSpc>
                  <a:spcPct val="120000"/>
                </a:lnSpc>
                <a:spcBef>
                  <a:spcPts val="0"/>
                </a:spcBef>
                <a:spcAft>
                  <a:spcPts val="0"/>
                </a:spcAft>
                <a:buClrTx/>
                <a:buSzTx/>
                <a:buFontTx/>
                <a:buNone/>
                <a:defRPr/>
              </a:pPr>
              <a:endParaRPr kumimoji="0" lang="en-US" sz="1600" b="0" i="0" u="none" strike="noStrike" kern="0" cap="none" spc="0" normalizeH="0" baseline="0" noProof="0" dirty="0">
                <a:ln>
                  <a:noFill/>
                </a:ln>
                <a:solidFill>
                  <a:schemeClr val="bg1"/>
                </a:solidFill>
                <a:effectLst/>
                <a:uLnTx/>
                <a:uFillTx/>
                <a:latin typeface="优设标题黑" panose="00000500000000000000" pitchFamily="2" charset="-122"/>
                <a:ea typeface="优设标题黑" panose="00000500000000000000" pitchFamily="2" charset="-122"/>
              </a:endParaRPr>
            </a:p>
          </p:txBody>
        </p:sp>
        <p:sp>
          <p:nvSpPr>
            <p:cNvPr id="14" name="Freeform 9"/>
            <p:cNvSpPr/>
            <p:nvPr/>
          </p:nvSpPr>
          <p:spPr bwMode="auto">
            <a:xfrm rot="2700000">
              <a:off x="9926" y="4100"/>
              <a:ext cx="3453" cy="1892"/>
            </a:xfrm>
            <a:custGeom>
              <a:avLst/>
              <a:gdLst>
                <a:gd name="T0" fmla="*/ 1171 w 1171"/>
                <a:gd name="T1" fmla="*/ 505 h 645"/>
                <a:gd name="T2" fmla="*/ 806 w 1171"/>
                <a:gd name="T3" fmla="*/ 140 h 645"/>
                <a:gd name="T4" fmla="*/ 391 w 1171"/>
                <a:gd name="T5" fmla="*/ 140 h 645"/>
                <a:gd name="T6" fmla="*/ 391 w 1171"/>
                <a:gd name="T7" fmla="*/ 0 h 645"/>
                <a:gd name="T8" fmla="*/ 0 w 1171"/>
                <a:gd name="T9" fmla="*/ 323 h 645"/>
                <a:gd name="T10" fmla="*/ 391 w 1171"/>
                <a:gd name="T11" fmla="*/ 645 h 645"/>
                <a:gd name="T12" fmla="*/ 391 w 1171"/>
                <a:gd name="T13" fmla="*/ 505 h 645"/>
                <a:gd name="T14" fmla="*/ 1171 w 1171"/>
                <a:gd name="T15" fmla="*/ 505 h 6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1" h="645">
                  <a:moveTo>
                    <a:pt x="1171" y="505"/>
                  </a:moveTo>
                  <a:lnTo>
                    <a:pt x="806" y="140"/>
                  </a:lnTo>
                  <a:lnTo>
                    <a:pt x="391" y="140"/>
                  </a:lnTo>
                  <a:lnTo>
                    <a:pt x="391" y="0"/>
                  </a:lnTo>
                  <a:lnTo>
                    <a:pt x="0" y="323"/>
                  </a:lnTo>
                  <a:lnTo>
                    <a:pt x="391" y="645"/>
                  </a:lnTo>
                  <a:lnTo>
                    <a:pt x="391" y="505"/>
                  </a:lnTo>
                  <a:lnTo>
                    <a:pt x="1171" y="505"/>
                  </a:lnTo>
                  <a:close/>
                </a:path>
              </a:pathLst>
            </a:custGeom>
            <a:solidFill>
              <a:schemeClr val="tx1">
                <a:lumMod val="75000"/>
                <a:lumOff val="25000"/>
              </a:schemeClr>
            </a:solidFill>
            <a:ln>
              <a:noFill/>
            </a:ln>
          </p:spPr>
          <p:txBody>
            <a:bodyPr vert="horz" wrap="square" lIns="365760" tIns="45720" rIns="91440" bIns="45720" numCol="1" anchor="ctr" anchorCtr="0" compatLnSpc="1"/>
            <a:lstStyle/>
            <a:p>
              <a:pPr marL="0" marR="0" lvl="0" indent="0" defTabSz="914400" eaLnBrk="1" fontAlgn="auto" latinLnBrk="0" hangingPunct="1">
                <a:lnSpc>
                  <a:spcPct val="120000"/>
                </a:lnSpc>
                <a:spcBef>
                  <a:spcPts val="0"/>
                </a:spcBef>
                <a:spcAft>
                  <a:spcPts val="0"/>
                </a:spcAft>
                <a:buClrTx/>
                <a:buSzTx/>
                <a:buFontTx/>
                <a:buNone/>
                <a:defRPr/>
              </a:pPr>
              <a:r>
                <a:rPr kumimoji="0" lang="en-US" sz="2400" b="0" i="0" u="none" strike="noStrike" kern="0" cap="none" spc="0" normalizeH="0" baseline="0" noProof="0" dirty="0">
                  <a:ln>
                    <a:noFill/>
                  </a:ln>
                  <a:solidFill>
                    <a:schemeClr val="bg1"/>
                  </a:solidFill>
                  <a:effectLst/>
                  <a:uLnTx/>
                  <a:uFillTx/>
                  <a:latin typeface="优设标题黑" panose="00000500000000000000" pitchFamily="2" charset="-122"/>
                  <a:ea typeface="优设标题黑" panose="00000500000000000000" pitchFamily="2" charset="-122"/>
                </a:rPr>
                <a:t>04</a:t>
              </a:r>
            </a:p>
          </p:txBody>
        </p:sp>
        <p:sp>
          <p:nvSpPr>
            <p:cNvPr id="15" name="Freeform 12"/>
            <p:cNvSpPr/>
            <p:nvPr/>
          </p:nvSpPr>
          <p:spPr bwMode="auto">
            <a:xfrm rot="2700000">
              <a:off x="5813" y="5785"/>
              <a:ext cx="3458" cy="1889"/>
            </a:xfrm>
            <a:custGeom>
              <a:avLst/>
              <a:gdLst>
                <a:gd name="T0" fmla="*/ 0 w 1173"/>
                <a:gd name="T1" fmla="*/ 139 h 644"/>
                <a:gd name="T2" fmla="*/ 367 w 1173"/>
                <a:gd name="T3" fmla="*/ 505 h 644"/>
                <a:gd name="T4" fmla="*/ 780 w 1173"/>
                <a:gd name="T5" fmla="*/ 505 h 644"/>
                <a:gd name="T6" fmla="*/ 780 w 1173"/>
                <a:gd name="T7" fmla="*/ 644 h 644"/>
                <a:gd name="T8" fmla="*/ 1173 w 1173"/>
                <a:gd name="T9" fmla="*/ 322 h 644"/>
                <a:gd name="T10" fmla="*/ 780 w 1173"/>
                <a:gd name="T11" fmla="*/ 0 h 644"/>
                <a:gd name="T12" fmla="*/ 780 w 1173"/>
                <a:gd name="T13" fmla="*/ 139 h 644"/>
                <a:gd name="T14" fmla="*/ 0 w 1173"/>
                <a:gd name="T15" fmla="*/ 139 h 6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3" h="644">
                  <a:moveTo>
                    <a:pt x="0" y="139"/>
                  </a:moveTo>
                  <a:lnTo>
                    <a:pt x="367" y="505"/>
                  </a:lnTo>
                  <a:lnTo>
                    <a:pt x="780" y="505"/>
                  </a:lnTo>
                  <a:lnTo>
                    <a:pt x="780" y="644"/>
                  </a:lnTo>
                  <a:lnTo>
                    <a:pt x="1173" y="322"/>
                  </a:lnTo>
                  <a:lnTo>
                    <a:pt x="780" y="0"/>
                  </a:lnTo>
                  <a:lnTo>
                    <a:pt x="780" y="139"/>
                  </a:lnTo>
                  <a:lnTo>
                    <a:pt x="0" y="139"/>
                  </a:lnTo>
                  <a:close/>
                </a:path>
              </a:pathLst>
            </a:custGeom>
            <a:solidFill>
              <a:schemeClr val="tx1">
                <a:lumMod val="75000"/>
                <a:lumOff val="25000"/>
              </a:schemeClr>
            </a:solidFill>
            <a:ln>
              <a:noFill/>
            </a:ln>
          </p:spPr>
          <p:txBody>
            <a:bodyPr vert="horz" wrap="square" lIns="91440" tIns="45720" rIns="365760" bIns="45720" numCol="1" anchor="ctr" anchorCtr="0" compatLnSpc="1"/>
            <a:lstStyle/>
            <a:p>
              <a:pPr marL="0" marR="0" lvl="0" indent="0" algn="r" defTabSz="914400" eaLnBrk="1" fontAlgn="auto" latinLnBrk="0" hangingPunct="1">
                <a:lnSpc>
                  <a:spcPct val="120000"/>
                </a:lnSpc>
                <a:spcBef>
                  <a:spcPts val="0"/>
                </a:spcBef>
                <a:spcAft>
                  <a:spcPts val="0"/>
                </a:spcAft>
                <a:buClrTx/>
                <a:buSzTx/>
                <a:buFontTx/>
                <a:buNone/>
                <a:defRPr/>
              </a:pPr>
              <a:r>
                <a:rPr kumimoji="0" lang="en-US" sz="2400" b="0" i="0" u="none" strike="noStrike" kern="0" cap="none" spc="0" normalizeH="0" baseline="0" noProof="0" dirty="0">
                  <a:ln>
                    <a:noFill/>
                  </a:ln>
                  <a:solidFill>
                    <a:schemeClr val="bg1"/>
                  </a:solidFill>
                  <a:effectLst/>
                  <a:uLnTx/>
                  <a:uFillTx/>
                  <a:latin typeface="优设标题黑" panose="00000500000000000000" pitchFamily="2" charset="-122"/>
                  <a:ea typeface="优设标题黑" panose="00000500000000000000" pitchFamily="2" charset="-122"/>
                </a:rPr>
                <a:t>02</a:t>
              </a:r>
            </a:p>
          </p:txBody>
        </p:sp>
        <p:sp>
          <p:nvSpPr>
            <p:cNvPr id="16" name="Freeform 11"/>
            <p:cNvSpPr/>
            <p:nvPr/>
          </p:nvSpPr>
          <p:spPr bwMode="auto">
            <a:xfrm rot="2700000">
              <a:off x="9484" y="6222"/>
              <a:ext cx="1902" cy="3443"/>
            </a:xfrm>
            <a:custGeom>
              <a:avLst/>
              <a:gdLst>
                <a:gd name="T0" fmla="*/ 140 w 645"/>
                <a:gd name="T1" fmla="*/ 1174 h 1174"/>
                <a:gd name="T2" fmla="*/ 505 w 645"/>
                <a:gd name="T3" fmla="*/ 808 h 1174"/>
                <a:gd name="T4" fmla="*/ 505 w 645"/>
                <a:gd name="T5" fmla="*/ 394 h 1174"/>
                <a:gd name="T6" fmla="*/ 645 w 645"/>
                <a:gd name="T7" fmla="*/ 394 h 1174"/>
                <a:gd name="T8" fmla="*/ 323 w 645"/>
                <a:gd name="T9" fmla="*/ 0 h 1174"/>
                <a:gd name="T10" fmla="*/ 0 w 645"/>
                <a:gd name="T11" fmla="*/ 394 h 1174"/>
                <a:gd name="T12" fmla="*/ 140 w 645"/>
                <a:gd name="T13" fmla="*/ 394 h 1174"/>
                <a:gd name="T14" fmla="*/ 140 w 645"/>
                <a:gd name="T15" fmla="*/ 1174 h 11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5" h="1174">
                  <a:moveTo>
                    <a:pt x="140" y="1174"/>
                  </a:moveTo>
                  <a:lnTo>
                    <a:pt x="505" y="808"/>
                  </a:lnTo>
                  <a:lnTo>
                    <a:pt x="505" y="394"/>
                  </a:lnTo>
                  <a:lnTo>
                    <a:pt x="645" y="394"/>
                  </a:lnTo>
                  <a:lnTo>
                    <a:pt x="323" y="0"/>
                  </a:lnTo>
                  <a:lnTo>
                    <a:pt x="0" y="394"/>
                  </a:lnTo>
                  <a:lnTo>
                    <a:pt x="140" y="394"/>
                  </a:lnTo>
                  <a:lnTo>
                    <a:pt x="140" y="1174"/>
                  </a:lnTo>
                  <a:close/>
                </a:path>
              </a:pathLst>
            </a:custGeom>
            <a:solidFill>
              <a:srgbClr val="E6012B"/>
            </a:solidFill>
            <a:ln>
              <a:noFill/>
            </a:ln>
          </p:spPr>
          <p:txBody>
            <a:bodyPr vert="horz" wrap="square" lIns="91440" tIns="274320" rIns="91440" bIns="45720" numCol="1" anchor="t" anchorCtr="0" compatLnSpc="1"/>
            <a:lstStyle/>
            <a:p>
              <a:pPr marL="0" marR="0" lvl="0" indent="0" algn="ctr" defTabSz="914400" eaLnBrk="1" fontAlgn="auto" latinLnBrk="0" hangingPunct="1">
                <a:lnSpc>
                  <a:spcPct val="120000"/>
                </a:lnSpc>
                <a:spcBef>
                  <a:spcPts val="0"/>
                </a:spcBef>
                <a:spcAft>
                  <a:spcPts val="0"/>
                </a:spcAft>
                <a:buClrTx/>
                <a:buSzTx/>
                <a:buFontTx/>
                <a:buNone/>
                <a:defRPr/>
              </a:pPr>
              <a:r>
                <a:rPr kumimoji="0" lang="en-US" sz="2400" b="0" i="0" u="none" strike="noStrike" kern="0" cap="none" spc="0" normalizeH="0" baseline="0" noProof="0" dirty="0">
                  <a:ln>
                    <a:noFill/>
                  </a:ln>
                  <a:solidFill>
                    <a:srgbClr val="FFFFFF"/>
                  </a:solidFill>
                  <a:effectLst/>
                  <a:uLnTx/>
                  <a:uFillTx/>
                  <a:latin typeface="优设标题黑" panose="00000500000000000000" pitchFamily="2" charset="-122"/>
                  <a:ea typeface="优设标题黑" panose="00000500000000000000" pitchFamily="2" charset="-122"/>
                </a:rPr>
                <a:t>03</a:t>
              </a:r>
            </a:p>
          </p:txBody>
        </p:sp>
        <p:sp>
          <p:nvSpPr>
            <p:cNvPr id="17" name="Freeform 7"/>
            <p:cNvSpPr/>
            <p:nvPr/>
          </p:nvSpPr>
          <p:spPr bwMode="auto">
            <a:xfrm rot="2700000">
              <a:off x="7806" y="2099"/>
              <a:ext cx="1902" cy="3461"/>
            </a:xfrm>
            <a:custGeom>
              <a:avLst/>
              <a:gdLst>
                <a:gd name="T0" fmla="*/ 505 w 645"/>
                <a:gd name="T1" fmla="*/ 0 h 1174"/>
                <a:gd name="T2" fmla="*/ 140 w 645"/>
                <a:gd name="T3" fmla="*/ 365 h 1174"/>
                <a:gd name="T4" fmla="*/ 140 w 645"/>
                <a:gd name="T5" fmla="*/ 780 h 1174"/>
                <a:gd name="T6" fmla="*/ 0 w 645"/>
                <a:gd name="T7" fmla="*/ 780 h 1174"/>
                <a:gd name="T8" fmla="*/ 322 w 645"/>
                <a:gd name="T9" fmla="*/ 1174 h 1174"/>
                <a:gd name="T10" fmla="*/ 645 w 645"/>
                <a:gd name="T11" fmla="*/ 780 h 1174"/>
                <a:gd name="T12" fmla="*/ 505 w 645"/>
                <a:gd name="T13" fmla="*/ 780 h 1174"/>
                <a:gd name="T14" fmla="*/ 505 w 645"/>
                <a:gd name="T15" fmla="*/ 0 h 11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5" h="1174">
                  <a:moveTo>
                    <a:pt x="505" y="0"/>
                  </a:moveTo>
                  <a:lnTo>
                    <a:pt x="140" y="365"/>
                  </a:lnTo>
                  <a:lnTo>
                    <a:pt x="140" y="780"/>
                  </a:lnTo>
                  <a:lnTo>
                    <a:pt x="0" y="780"/>
                  </a:lnTo>
                  <a:lnTo>
                    <a:pt x="322" y="1174"/>
                  </a:lnTo>
                  <a:lnTo>
                    <a:pt x="645" y="780"/>
                  </a:lnTo>
                  <a:lnTo>
                    <a:pt x="505" y="780"/>
                  </a:lnTo>
                  <a:lnTo>
                    <a:pt x="505" y="0"/>
                  </a:lnTo>
                  <a:close/>
                </a:path>
              </a:pathLst>
            </a:custGeom>
            <a:solidFill>
              <a:srgbClr val="E6012B"/>
            </a:solidFill>
            <a:ln>
              <a:noFill/>
            </a:ln>
          </p:spPr>
          <p:txBody>
            <a:bodyPr vert="horz" wrap="square" lIns="91440" tIns="45720" rIns="91440" bIns="274320" numCol="1" anchor="b" anchorCtr="0" compatLnSpc="1"/>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2400" b="0" i="0" u="none" strike="noStrike" kern="0" cap="none" spc="0" normalizeH="0" baseline="0" noProof="0" dirty="0">
                  <a:ln>
                    <a:noFill/>
                  </a:ln>
                  <a:solidFill>
                    <a:srgbClr val="FFFFFF"/>
                  </a:solidFill>
                  <a:effectLst/>
                  <a:uLnTx/>
                  <a:uFillTx/>
                  <a:latin typeface="优设标题黑" panose="00000500000000000000" pitchFamily="2" charset="-122"/>
                  <a:ea typeface="优设标题黑" panose="00000500000000000000" pitchFamily="2" charset="-122"/>
                </a:rPr>
                <a:t>01</a:t>
              </a:r>
            </a:p>
          </p:txBody>
        </p:sp>
      </p:grpSp>
      <p:grpSp>
        <p:nvGrpSpPr>
          <p:cNvPr id="18" name="组合 17"/>
          <p:cNvGrpSpPr/>
          <p:nvPr/>
        </p:nvGrpSpPr>
        <p:grpSpPr>
          <a:xfrm>
            <a:off x="1798557" y="2084626"/>
            <a:ext cx="2371080" cy="1054938"/>
            <a:chOff x="1895297" y="2159076"/>
            <a:chExt cx="2228941" cy="991697"/>
          </a:xfrm>
        </p:grpSpPr>
        <p:sp>
          <p:nvSpPr>
            <p:cNvPr id="19" name="Rectangle 16"/>
            <p:cNvSpPr/>
            <p:nvPr/>
          </p:nvSpPr>
          <p:spPr>
            <a:xfrm flipH="1">
              <a:off x="1895297" y="2468130"/>
              <a:ext cx="2228941" cy="682643"/>
            </a:xfrm>
            <a:prstGeom prst="rect">
              <a:avLst/>
            </a:prstGeom>
          </p:spPr>
          <p:txBody>
            <a:bodyPr wrap="square">
              <a:spAutoFit/>
            </a:bodyPr>
            <a:lstStyle/>
            <a:p>
              <a:pPr algn="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0" name="Title 11"/>
            <p:cNvSpPr txBox="1"/>
            <p:nvPr/>
          </p:nvSpPr>
          <p:spPr>
            <a:xfrm flipH="1">
              <a:off x="2517083" y="2159076"/>
              <a:ext cx="1607155" cy="376124"/>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dirty="0">
                  <a:solidFill>
                    <a:srgbClr val="E6012B"/>
                  </a:solidFill>
                  <a:latin typeface="优设标题黑" panose="00000500000000000000" pitchFamily="2" charset="-122"/>
                  <a:ea typeface="优设标题黑" panose="00000500000000000000" pitchFamily="2" charset="-122"/>
                </a:rPr>
                <a:t>标题文字添加</a:t>
              </a:r>
              <a:endParaRPr lang="en-US" sz="2000" dirty="0">
                <a:solidFill>
                  <a:srgbClr val="E6012B"/>
                </a:solidFill>
                <a:latin typeface="优设标题黑" panose="00000500000000000000" pitchFamily="2" charset="-122"/>
                <a:ea typeface="优设标题黑" panose="00000500000000000000" pitchFamily="2" charset="-122"/>
              </a:endParaRPr>
            </a:p>
          </p:txBody>
        </p:sp>
      </p:grpSp>
      <p:grpSp>
        <p:nvGrpSpPr>
          <p:cNvPr id="21" name="组合 20"/>
          <p:cNvGrpSpPr/>
          <p:nvPr/>
        </p:nvGrpSpPr>
        <p:grpSpPr>
          <a:xfrm>
            <a:off x="1798557" y="4116054"/>
            <a:ext cx="2371080" cy="1054938"/>
            <a:chOff x="1895297" y="2159076"/>
            <a:chExt cx="2228941" cy="991697"/>
          </a:xfrm>
        </p:grpSpPr>
        <p:sp>
          <p:nvSpPr>
            <p:cNvPr id="22" name="Rectangle 16"/>
            <p:cNvSpPr/>
            <p:nvPr/>
          </p:nvSpPr>
          <p:spPr>
            <a:xfrm flipH="1">
              <a:off x="1895297" y="2468130"/>
              <a:ext cx="2228941" cy="682643"/>
            </a:xfrm>
            <a:prstGeom prst="rect">
              <a:avLst/>
            </a:prstGeom>
          </p:spPr>
          <p:txBody>
            <a:bodyPr wrap="square">
              <a:spAutoFit/>
            </a:bodyPr>
            <a:lstStyle/>
            <a:p>
              <a:pPr algn="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3" name="Title 11"/>
            <p:cNvSpPr txBox="1"/>
            <p:nvPr/>
          </p:nvSpPr>
          <p:spPr>
            <a:xfrm flipH="1">
              <a:off x="2517083" y="2159076"/>
              <a:ext cx="1607155" cy="376124"/>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dirty="0">
                  <a:solidFill>
                    <a:srgbClr val="E6012B"/>
                  </a:solidFill>
                  <a:latin typeface="优设标题黑" panose="00000500000000000000" pitchFamily="2" charset="-122"/>
                  <a:ea typeface="优设标题黑" panose="00000500000000000000" pitchFamily="2" charset="-122"/>
                </a:rPr>
                <a:t>标题文字添加</a:t>
              </a:r>
              <a:endParaRPr lang="en-US" sz="2000" dirty="0">
                <a:solidFill>
                  <a:srgbClr val="E6012B"/>
                </a:solidFill>
                <a:latin typeface="优设标题黑" panose="00000500000000000000" pitchFamily="2" charset="-122"/>
                <a:ea typeface="优设标题黑" panose="00000500000000000000" pitchFamily="2" charset="-122"/>
              </a:endParaRPr>
            </a:p>
          </p:txBody>
        </p:sp>
      </p:grpSp>
      <p:grpSp>
        <p:nvGrpSpPr>
          <p:cNvPr id="24" name="组合 23"/>
          <p:cNvGrpSpPr/>
          <p:nvPr/>
        </p:nvGrpSpPr>
        <p:grpSpPr>
          <a:xfrm flipH="1">
            <a:off x="8151930" y="2084626"/>
            <a:ext cx="2371080" cy="1054938"/>
            <a:chOff x="1895297" y="2159076"/>
            <a:chExt cx="2228941" cy="991697"/>
          </a:xfrm>
        </p:grpSpPr>
        <p:sp>
          <p:nvSpPr>
            <p:cNvPr id="25" name="Rectangle 16"/>
            <p:cNvSpPr/>
            <p:nvPr/>
          </p:nvSpPr>
          <p:spPr>
            <a:xfrm flipH="1">
              <a:off x="1895297" y="2468130"/>
              <a:ext cx="2228941" cy="682643"/>
            </a:xfrm>
            <a:prstGeom prst="rect">
              <a:avLst/>
            </a:prstGeom>
          </p:spPr>
          <p:txBody>
            <a:bodyPr wrap="square">
              <a:spAutoFit/>
            </a:bodyPr>
            <a:lstStyle/>
            <a:p>
              <a:pP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6" name="Title 11"/>
            <p:cNvSpPr txBox="1"/>
            <p:nvPr/>
          </p:nvSpPr>
          <p:spPr>
            <a:xfrm flipH="1">
              <a:off x="2517083" y="2159076"/>
              <a:ext cx="1607155" cy="376124"/>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dirty="0">
                  <a:solidFill>
                    <a:schemeClr val="tx1">
                      <a:lumMod val="75000"/>
                      <a:lumOff val="25000"/>
                    </a:schemeClr>
                  </a:solidFill>
                  <a:latin typeface="优设标题黑" panose="00000500000000000000" pitchFamily="2" charset="-122"/>
                  <a:ea typeface="优设标题黑" panose="00000500000000000000" pitchFamily="2" charset="-122"/>
                </a:rPr>
                <a:t>标题文字添加</a:t>
              </a:r>
              <a:endParaRPr lang="en-US" sz="2000" dirty="0">
                <a:solidFill>
                  <a:schemeClr val="tx1">
                    <a:lumMod val="75000"/>
                    <a:lumOff val="25000"/>
                  </a:schemeClr>
                </a:solidFill>
                <a:latin typeface="优设标题黑" panose="00000500000000000000" pitchFamily="2" charset="-122"/>
                <a:ea typeface="优设标题黑" panose="00000500000000000000" pitchFamily="2" charset="-122"/>
              </a:endParaRPr>
            </a:p>
          </p:txBody>
        </p:sp>
      </p:grpSp>
      <p:grpSp>
        <p:nvGrpSpPr>
          <p:cNvPr id="27" name="组合 26"/>
          <p:cNvGrpSpPr/>
          <p:nvPr/>
        </p:nvGrpSpPr>
        <p:grpSpPr>
          <a:xfrm flipH="1">
            <a:off x="8151930" y="4116054"/>
            <a:ext cx="2371080" cy="1054938"/>
            <a:chOff x="1895297" y="2159076"/>
            <a:chExt cx="2228941" cy="991697"/>
          </a:xfrm>
        </p:grpSpPr>
        <p:sp>
          <p:nvSpPr>
            <p:cNvPr id="28" name="Rectangle 16"/>
            <p:cNvSpPr/>
            <p:nvPr/>
          </p:nvSpPr>
          <p:spPr>
            <a:xfrm flipH="1">
              <a:off x="1895297" y="2468130"/>
              <a:ext cx="2228941" cy="682643"/>
            </a:xfrm>
            <a:prstGeom prst="rect">
              <a:avLst/>
            </a:prstGeom>
          </p:spPr>
          <p:txBody>
            <a:bodyPr wrap="square">
              <a:spAutoFit/>
            </a:bodyPr>
            <a:lstStyle/>
            <a:p>
              <a:pP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9" name="Title 11"/>
            <p:cNvSpPr txBox="1"/>
            <p:nvPr/>
          </p:nvSpPr>
          <p:spPr>
            <a:xfrm flipH="1">
              <a:off x="2517083" y="2159076"/>
              <a:ext cx="1607155" cy="376124"/>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dirty="0">
                  <a:solidFill>
                    <a:schemeClr val="tx1">
                      <a:lumMod val="75000"/>
                      <a:lumOff val="25000"/>
                    </a:schemeClr>
                  </a:solidFill>
                  <a:latin typeface="优设标题黑" panose="00000500000000000000" pitchFamily="2" charset="-122"/>
                  <a:ea typeface="优设标题黑" panose="00000500000000000000" pitchFamily="2" charset="-122"/>
                </a:rPr>
                <a:t>标题文字添加</a:t>
              </a:r>
              <a:endParaRPr lang="en-US" sz="2000" dirty="0">
                <a:solidFill>
                  <a:schemeClr val="tx1">
                    <a:lumMod val="75000"/>
                    <a:lumOff val="25000"/>
                  </a:schemeClr>
                </a:solidFill>
                <a:latin typeface="优设标题黑" panose="00000500000000000000" pitchFamily="2" charset="-122"/>
                <a:ea typeface="优设标题黑" panose="00000500000000000000" pitchFamily="2"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anim calcmode="lin" valueType="num">
                                      <p:cBhvr>
                                        <p:cTn id="14" dur="500" fill="hold"/>
                                        <p:tgtEl>
                                          <p:spTgt spid="18"/>
                                        </p:tgtEl>
                                        <p:attrNameLst>
                                          <p:attrName>ppt_x</p:attrName>
                                        </p:attrNameLst>
                                      </p:cBhvr>
                                      <p:tavLst>
                                        <p:tav tm="0">
                                          <p:val>
                                            <p:strVal val="#ppt_x"/>
                                          </p:val>
                                        </p:tav>
                                        <p:tav tm="100000">
                                          <p:val>
                                            <p:strVal val="#ppt_x"/>
                                          </p:val>
                                        </p:tav>
                                      </p:tavLst>
                                    </p:anim>
                                    <p:anim calcmode="lin" valueType="num">
                                      <p:cBhvr>
                                        <p:cTn id="15" dur="500" fill="hold"/>
                                        <p:tgtEl>
                                          <p:spTgt spid="18"/>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anim calcmode="lin" valueType="num">
                                      <p:cBhvr>
                                        <p:cTn id="20" dur="500" fill="hold"/>
                                        <p:tgtEl>
                                          <p:spTgt spid="24"/>
                                        </p:tgtEl>
                                        <p:attrNameLst>
                                          <p:attrName>ppt_x</p:attrName>
                                        </p:attrNameLst>
                                      </p:cBhvr>
                                      <p:tavLst>
                                        <p:tav tm="0">
                                          <p:val>
                                            <p:strVal val="#ppt_x"/>
                                          </p:val>
                                        </p:tav>
                                        <p:tav tm="100000">
                                          <p:val>
                                            <p:strVal val="#ppt_x"/>
                                          </p:val>
                                        </p:tav>
                                      </p:tavLst>
                                    </p:anim>
                                    <p:anim calcmode="lin" valueType="num">
                                      <p:cBhvr>
                                        <p:cTn id="21" dur="500" fill="hold"/>
                                        <p:tgtEl>
                                          <p:spTgt spid="24"/>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500"/>
                                        <p:tgtEl>
                                          <p:spTgt spid="21"/>
                                        </p:tgtEl>
                                      </p:cBhvr>
                                    </p:animEffect>
                                    <p:anim calcmode="lin" valueType="num">
                                      <p:cBhvr>
                                        <p:cTn id="26" dur="500" fill="hold"/>
                                        <p:tgtEl>
                                          <p:spTgt spid="21"/>
                                        </p:tgtEl>
                                        <p:attrNameLst>
                                          <p:attrName>ppt_x</p:attrName>
                                        </p:attrNameLst>
                                      </p:cBhvr>
                                      <p:tavLst>
                                        <p:tav tm="0">
                                          <p:val>
                                            <p:strVal val="#ppt_x"/>
                                          </p:val>
                                        </p:tav>
                                        <p:tav tm="100000">
                                          <p:val>
                                            <p:strVal val="#ppt_x"/>
                                          </p:val>
                                        </p:tav>
                                      </p:tavLst>
                                    </p:anim>
                                    <p:anim calcmode="lin" valueType="num">
                                      <p:cBhvr>
                                        <p:cTn id="27" dur="500" fill="hold"/>
                                        <p:tgtEl>
                                          <p:spTgt spid="21"/>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anim calcmode="lin" valueType="num">
                                      <p:cBhvr>
                                        <p:cTn id="32" dur="500" fill="hold"/>
                                        <p:tgtEl>
                                          <p:spTgt spid="27"/>
                                        </p:tgtEl>
                                        <p:attrNameLst>
                                          <p:attrName>ppt_x</p:attrName>
                                        </p:attrNameLst>
                                      </p:cBhvr>
                                      <p:tavLst>
                                        <p:tav tm="0">
                                          <p:val>
                                            <p:strVal val="#ppt_x"/>
                                          </p:val>
                                        </p:tav>
                                        <p:tav tm="100000">
                                          <p:val>
                                            <p:strVal val="#ppt_x"/>
                                          </p:val>
                                        </p:tav>
                                      </p:tavLst>
                                    </p:anim>
                                    <p:anim calcmode="lin" valueType="num">
                                      <p:cBhvr>
                                        <p:cTn id="33" dur="5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 name="组合 2"/>
          <p:cNvGrpSpPr/>
          <p:nvPr/>
        </p:nvGrpSpPr>
        <p:grpSpPr>
          <a:xfrm>
            <a:off x="414723" y="231127"/>
            <a:ext cx="4370501" cy="523220"/>
            <a:chOff x="6548823" y="1917052"/>
            <a:chExt cx="4370501" cy="523220"/>
          </a:xfrm>
        </p:grpSpPr>
        <p:sp>
          <p:nvSpPr>
            <p:cNvPr id="5" name="矩形 4"/>
            <p:cNvSpPr/>
            <p:nvPr/>
          </p:nvSpPr>
          <p:spPr>
            <a:xfrm>
              <a:off x="6548823" y="1985058"/>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优设标题黑" panose="00000500000000000000" pitchFamily="2" charset="-122"/>
                <a:ea typeface="优设标题黑" panose="00000500000000000000" pitchFamily="2" charset="-122"/>
              </a:endParaRPr>
            </a:p>
          </p:txBody>
        </p:sp>
        <p:sp>
          <p:nvSpPr>
            <p:cNvPr id="6" name="文本框 5"/>
            <p:cNvSpPr txBox="1"/>
            <p:nvPr/>
          </p:nvSpPr>
          <p:spPr>
            <a:xfrm>
              <a:off x="6563131" y="1992197"/>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rPr>
                <a:t>01</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endParaRPr>
            </a:p>
          </p:txBody>
        </p:sp>
        <p:sp>
          <p:nvSpPr>
            <p:cNvPr id="7" name="文本框 6"/>
            <p:cNvSpPr txBox="1"/>
            <p:nvPr/>
          </p:nvSpPr>
          <p:spPr>
            <a:xfrm>
              <a:off x="7528486" y="1917052"/>
              <a:ext cx="1562340"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优设标题黑" panose="00000500000000000000" pitchFamily="2" charset="-122"/>
                  <a:ea typeface="优设标题黑" panose="00000500000000000000" pitchFamily="2" charset="-122"/>
                </a:rPr>
                <a:t>记录时间</a:t>
              </a:r>
            </a:p>
          </p:txBody>
        </p:sp>
        <p:sp>
          <p:nvSpPr>
            <p:cNvPr id="8" name="文本框 7"/>
            <p:cNvSpPr txBox="1"/>
            <p:nvPr/>
          </p:nvSpPr>
          <p:spPr>
            <a:xfrm>
              <a:off x="9128927" y="2106187"/>
              <a:ext cx="1790397" cy="253916"/>
            </a:xfrm>
            <a:prstGeom prst="rect">
              <a:avLst/>
            </a:prstGeom>
            <a:noFill/>
          </p:spPr>
          <p:txBody>
            <a:bodyPr wrap="square" rtlCol="0">
              <a:spAutoFit/>
            </a:bodyPr>
            <a:lstStyle/>
            <a:p>
              <a:r>
                <a:rPr lang="en-US" altLang="zh-CN" sz="1000" i="1" dirty="0">
                  <a:solidFill>
                    <a:schemeClr val="bg1">
                      <a:lumMod val="65000"/>
                    </a:schemeClr>
                  </a:solidFill>
                  <a:latin typeface="思源黑体 CN Light" panose="020B0300000000000000" pitchFamily="34" charset="-122"/>
                  <a:ea typeface="思源黑体 CN Light" panose="020B0300000000000000" pitchFamily="34" charset="-122"/>
                </a:rPr>
                <a:t>RECORDING TIME</a:t>
              </a:r>
            </a:p>
          </p:txBody>
        </p:sp>
      </p:grpSp>
      <p:grpSp>
        <p:nvGrpSpPr>
          <p:cNvPr id="9" name="组合 8"/>
          <p:cNvGrpSpPr/>
          <p:nvPr/>
        </p:nvGrpSpPr>
        <p:grpSpPr>
          <a:xfrm>
            <a:off x="1096226" y="2038362"/>
            <a:ext cx="1883989" cy="2159410"/>
            <a:chOff x="738558" y="2160921"/>
            <a:chExt cx="2154555" cy="2469530"/>
          </a:xfrm>
        </p:grpSpPr>
        <p:cxnSp>
          <p:nvCxnSpPr>
            <p:cNvPr id="10" name="直接连接符 9"/>
            <p:cNvCxnSpPr/>
            <p:nvPr/>
          </p:nvCxnSpPr>
          <p:spPr>
            <a:xfrm>
              <a:off x="2884544" y="2518429"/>
              <a:ext cx="0" cy="1696720"/>
            </a:xfrm>
            <a:prstGeom prst="line">
              <a:avLst/>
            </a:prstGeom>
            <a:ln w="6350">
              <a:solidFill>
                <a:schemeClr val="tx1">
                  <a:lumMod val="75000"/>
                  <a:lumOff val="2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738558" y="2160921"/>
              <a:ext cx="2154555" cy="2469530"/>
              <a:chOff x="738558" y="2160921"/>
              <a:chExt cx="2154555" cy="2469530"/>
            </a:xfrm>
          </p:grpSpPr>
          <p:sp>
            <p:nvSpPr>
              <p:cNvPr id="12" name="Rectangle 16"/>
              <p:cNvSpPr/>
              <p:nvPr/>
            </p:nvSpPr>
            <p:spPr>
              <a:xfrm flipH="1">
                <a:off x="829317" y="2553827"/>
                <a:ext cx="1973035" cy="1134101"/>
              </a:xfrm>
              <a:prstGeom prst="rect">
                <a:avLst/>
              </a:prstGeom>
            </p:spPr>
            <p:txBody>
              <a:bodyPr wrap="square">
                <a:spAutoFit/>
              </a:bodyPr>
              <a:lstStyle/>
              <a:p>
                <a:pPr algn="ct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13" name="Title 11"/>
              <p:cNvSpPr txBox="1"/>
              <p:nvPr/>
            </p:nvSpPr>
            <p:spPr>
              <a:xfrm flipH="1">
                <a:off x="829311" y="2160921"/>
                <a:ext cx="1973048" cy="422373"/>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dirty="0">
                    <a:solidFill>
                      <a:srgbClr val="E6012B"/>
                    </a:solidFill>
                    <a:latin typeface="优设标题黑" panose="00000500000000000000" pitchFamily="2" charset="-122"/>
                    <a:ea typeface="优设标题黑" panose="00000500000000000000" pitchFamily="2" charset="-122"/>
                  </a:rPr>
                  <a:t>标题文字添加</a:t>
                </a:r>
                <a:endParaRPr lang="en-US" sz="1800" dirty="0">
                  <a:solidFill>
                    <a:srgbClr val="E6012B"/>
                  </a:solidFill>
                  <a:latin typeface="优设标题黑" panose="00000500000000000000" pitchFamily="2" charset="-122"/>
                  <a:ea typeface="优设标题黑" panose="00000500000000000000" pitchFamily="2" charset="-122"/>
                </a:endParaRPr>
              </a:p>
            </p:txBody>
          </p:sp>
          <p:grpSp>
            <p:nvGrpSpPr>
              <p:cNvPr id="14" name="组合 13"/>
              <p:cNvGrpSpPr/>
              <p:nvPr/>
            </p:nvGrpSpPr>
            <p:grpSpPr>
              <a:xfrm>
                <a:off x="738558" y="4213540"/>
                <a:ext cx="2154555" cy="416911"/>
                <a:chOff x="738558" y="4213540"/>
                <a:chExt cx="2154555" cy="416911"/>
              </a:xfrm>
            </p:grpSpPr>
            <p:sp>
              <p:nvSpPr>
                <p:cNvPr id="15" name=" 210"/>
                <p:cNvSpPr/>
                <p:nvPr/>
              </p:nvSpPr>
              <p:spPr>
                <a:xfrm>
                  <a:off x="738558" y="4213540"/>
                  <a:ext cx="2154555" cy="416911"/>
                </a:xfrm>
                <a:prstGeom prst="roundRect">
                  <a:avLst/>
                </a:prstGeom>
                <a:solidFill>
                  <a:srgbClr val="E601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600" dirty="0">
                    <a:solidFill>
                      <a:srgbClr val="FFFFFF"/>
                    </a:solidFill>
                    <a:latin typeface="阿里巴巴普惠体 R" panose="00020600040101010101" pitchFamily="18" charset="-122"/>
                    <a:ea typeface="阿里巴巴普惠体 R" panose="00020600040101010101" pitchFamily="18" charset="-122"/>
                  </a:endParaRPr>
                </a:p>
              </p:txBody>
            </p:sp>
            <p:sp>
              <p:nvSpPr>
                <p:cNvPr id="16" name="Title 11"/>
                <p:cNvSpPr txBox="1"/>
                <p:nvPr/>
              </p:nvSpPr>
              <p:spPr>
                <a:xfrm flipH="1">
                  <a:off x="941470" y="4237329"/>
                  <a:ext cx="1748730" cy="387175"/>
                </a:xfrm>
                <a:prstGeom prst="rect">
                  <a:avLst/>
                </a:prstGeom>
                <a:noFill/>
                <a:ln>
                  <a:noFill/>
                </a:ln>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600" dirty="0">
                      <a:solidFill>
                        <a:schemeClr val="bg1">
                          <a:lumMod val="95000"/>
                        </a:schemeClr>
                      </a:solidFill>
                      <a:latin typeface="优设标题黑" panose="00000500000000000000" pitchFamily="2" charset="-122"/>
                      <a:ea typeface="优设标题黑" panose="00000500000000000000" pitchFamily="2" charset="-122"/>
                    </a:rPr>
                    <a:t>标题文字添加</a:t>
                  </a:r>
                  <a:endParaRPr lang="en-US" sz="1600" dirty="0">
                    <a:solidFill>
                      <a:schemeClr val="bg1">
                        <a:lumMod val="95000"/>
                      </a:schemeClr>
                    </a:solidFill>
                    <a:latin typeface="优设标题黑" panose="00000500000000000000" pitchFamily="2" charset="-122"/>
                    <a:ea typeface="优设标题黑" panose="00000500000000000000" pitchFamily="2" charset="-122"/>
                  </a:endParaRPr>
                </a:p>
              </p:txBody>
            </p:sp>
          </p:grpSp>
        </p:grpSp>
      </p:grpSp>
      <p:grpSp>
        <p:nvGrpSpPr>
          <p:cNvPr id="17" name="组合 16"/>
          <p:cNvGrpSpPr/>
          <p:nvPr/>
        </p:nvGrpSpPr>
        <p:grpSpPr>
          <a:xfrm>
            <a:off x="3125116" y="3373609"/>
            <a:ext cx="1883989" cy="1907934"/>
            <a:chOff x="2875975" y="3768673"/>
            <a:chExt cx="2154555" cy="2181939"/>
          </a:xfrm>
        </p:grpSpPr>
        <p:cxnSp>
          <p:nvCxnSpPr>
            <p:cNvPr id="18" name="直接连接符 17"/>
            <p:cNvCxnSpPr/>
            <p:nvPr/>
          </p:nvCxnSpPr>
          <p:spPr>
            <a:xfrm>
              <a:off x="5021961" y="4162722"/>
              <a:ext cx="0" cy="1696720"/>
            </a:xfrm>
            <a:prstGeom prst="line">
              <a:avLst/>
            </a:prstGeom>
            <a:ln w="6350">
              <a:solidFill>
                <a:schemeClr val="tx1">
                  <a:lumMod val="75000"/>
                  <a:lumOff val="2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2875975" y="3768673"/>
              <a:ext cx="2154555" cy="2181939"/>
              <a:chOff x="2883972" y="3768673"/>
              <a:chExt cx="2154555" cy="2181939"/>
            </a:xfrm>
          </p:grpSpPr>
          <p:grpSp>
            <p:nvGrpSpPr>
              <p:cNvPr id="20" name="组合 19"/>
              <p:cNvGrpSpPr/>
              <p:nvPr/>
            </p:nvGrpSpPr>
            <p:grpSpPr>
              <a:xfrm>
                <a:off x="2974725" y="4423605"/>
                <a:ext cx="1973049" cy="1527007"/>
                <a:chOff x="917467" y="1910149"/>
                <a:chExt cx="1607156" cy="1243830"/>
              </a:xfrm>
            </p:grpSpPr>
            <p:sp>
              <p:nvSpPr>
                <p:cNvPr id="24" name="Rectangle 16"/>
                <p:cNvSpPr/>
                <p:nvPr/>
              </p:nvSpPr>
              <p:spPr>
                <a:xfrm flipH="1">
                  <a:off x="917467" y="2230192"/>
                  <a:ext cx="1607145" cy="923787"/>
                </a:xfrm>
                <a:prstGeom prst="rect">
                  <a:avLst/>
                </a:prstGeom>
              </p:spPr>
              <p:txBody>
                <a:bodyPr wrap="square">
                  <a:spAutoFit/>
                </a:bodyPr>
                <a:lstStyle/>
                <a:p>
                  <a:pPr algn="ct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5" name="Title 11"/>
                <p:cNvSpPr txBox="1"/>
                <p:nvPr/>
              </p:nvSpPr>
              <p:spPr>
                <a:xfrm flipH="1">
                  <a:off x="917468" y="1910149"/>
                  <a:ext cx="1607155" cy="344046"/>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优设标题黑" panose="00000500000000000000" pitchFamily="2" charset="-122"/>
                      <a:ea typeface="优设标题黑" panose="00000500000000000000" pitchFamily="2" charset="-122"/>
                    </a:rPr>
                    <a:t>标题文字添加</a:t>
                  </a:r>
                  <a:endParaRPr lang="en-US" sz="1800" dirty="0">
                    <a:solidFill>
                      <a:schemeClr val="tx1">
                        <a:lumMod val="75000"/>
                        <a:lumOff val="25000"/>
                      </a:schemeClr>
                    </a:solidFill>
                    <a:latin typeface="优设标题黑" panose="00000500000000000000" pitchFamily="2" charset="-122"/>
                    <a:ea typeface="优设标题黑" panose="00000500000000000000" pitchFamily="2" charset="-122"/>
                  </a:endParaRPr>
                </a:p>
              </p:txBody>
            </p:sp>
          </p:grpSp>
          <p:grpSp>
            <p:nvGrpSpPr>
              <p:cNvPr id="21" name="组合 20"/>
              <p:cNvGrpSpPr/>
              <p:nvPr/>
            </p:nvGrpSpPr>
            <p:grpSpPr>
              <a:xfrm>
                <a:off x="2883972" y="3768673"/>
                <a:ext cx="2154555" cy="416911"/>
                <a:chOff x="2883972" y="3768673"/>
                <a:chExt cx="2154555" cy="416911"/>
              </a:xfrm>
            </p:grpSpPr>
            <p:sp>
              <p:nvSpPr>
                <p:cNvPr id="22" name=" 210"/>
                <p:cNvSpPr/>
                <p:nvPr/>
              </p:nvSpPr>
              <p:spPr>
                <a:xfrm>
                  <a:off x="2883972" y="3768673"/>
                  <a:ext cx="2154555" cy="416911"/>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600" dirty="0">
                    <a:solidFill>
                      <a:srgbClr val="FFFFFF"/>
                    </a:solidFill>
                    <a:latin typeface="阿里巴巴普惠体 R" panose="00020600040101010101" pitchFamily="18" charset="-122"/>
                    <a:ea typeface="阿里巴巴普惠体 R" panose="00020600040101010101" pitchFamily="18" charset="-122"/>
                  </a:endParaRPr>
                </a:p>
              </p:txBody>
            </p:sp>
            <p:sp>
              <p:nvSpPr>
                <p:cNvPr id="23" name="Title 11"/>
                <p:cNvSpPr txBox="1"/>
                <p:nvPr/>
              </p:nvSpPr>
              <p:spPr>
                <a:xfrm flipH="1">
                  <a:off x="3086884" y="3792462"/>
                  <a:ext cx="1748730" cy="387175"/>
                </a:xfrm>
                <a:prstGeom prst="rect">
                  <a:avLst/>
                </a:prstGeom>
                <a:noFill/>
                <a:ln>
                  <a:noFill/>
                </a:ln>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600">
                      <a:solidFill>
                        <a:schemeClr val="bg1">
                          <a:lumMod val="95000"/>
                        </a:schemeClr>
                      </a:solidFill>
                      <a:latin typeface="优设标题黑" panose="00000500000000000000" pitchFamily="2" charset="-122"/>
                      <a:ea typeface="优设标题黑" panose="00000500000000000000" pitchFamily="2" charset="-122"/>
                    </a:rPr>
                    <a:t>标题文字添加</a:t>
                  </a:r>
                  <a:endParaRPr lang="en-US" sz="1600" dirty="0">
                    <a:solidFill>
                      <a:schemeClr val="bg1">
                        <a:lumMod val="95000"/>
                      </a:schemeClr>
                    </a:solidFill>
                    <a:latin typeface="优设标题黑" panose="00000500000000000000" pitchFamily="2" charset="-122"/>
                    <a:ea typeface="优设标题黑" panose="00000500000000000000" pitchFamily="2" charset="-122"/>
                  </a:endParaRPr>
                </a:p>
              </p:txBody>
            </p:sp>
          </p:grpSp>
        </p:grpSp>
      </p:grpSp>
      <p:grpSp>
        <p:nvGrpSpPr>
          <p:cNvPr id="26" name="组合 25"/>
          <p:cNvGrpSpPr/>
          <p:nvPr/>
        </p:nvGrpSpPr>
        <p:grpSpPr>
          <a:xfrm>
            <a:off x="5154006" y="2115549"/>
            <a:ext cx="1883989" cy="2005037"/>
            <a:chOff x="5013392" y="1446121"/>
            <a:chExt cx="2154555" cy="2292987"/>
          </a:xfrm>
        </p:grpSpPr>
        <p:cxnSp>
          <p:nvCxnSpPr>
            <p:cNvPr id="27" name="直接连接符 26"/>
            <p:cNvCxnSpPr/>
            <p:nvPr/>
          </p:nvCxnSpPr>
          <p:spPr>
            <a:xfrm>
              <a:off x="7159378" y="1509014"/>
              <a:ext cx="0" cy="1696720"/>
            </a:xfrm>
            <a:prstGeom prst="line">
              <a:avLst/>
            </a:prstGeom>
            <a:ln w="6350">
              <a:solidFill>
                <a:schemeClr val="tx1">
                  <a:lumMod val="75000"/>
                  <a:lumOff val="2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28" name="组合 27"/>
            <p:cNvGrpSpPr/>
            <p:nvPr/>
          </p:nvGrpSpPr>
          <p:grpSpPr>
            <a:xfrm>
              <a:off x="5013392" y="1446121"/>
              <a:ext cx="2154555" cy="2292987"/>
              <a:chOff x="5018723" y="1446121"/>
              <a:chExt cx="2154555" cy="2292987"/>
            </a:xfrm>
          </p:grpSpPr>
          <p:grpSp>
            <p:nvGrpSpPr>
              <p:cNvPr id="29" name="组合 28"/>
              <p:cNvGrpSpPr/>
              <p:nvPr/>
            </p:nvGrpSpPr>
            <p:grpSpPr>
              <a:xfrm>
                <a:off x="5109476" y="1446121"/>
                <a:ext cx="1973049" cy="1527006"/>
                <a:chOff x="5059509" y="1446121"/>
                <a:chExt cx="1973049" cy="1527006"/>
              </a:xfrm>
            </p:grpSpPr>
            <p:sp>
              <p:nvSpPr>
                <p:cNvPr id="33" name="Rectangle 16"/>
                <p:cNvSpPr/>
                <p:nvPr/>
              </p:nvSpPr>
              <p:spPr>
                <a:xfrm flipH="1">
                  <a:off x="5059509" y="1839026"/>
                  <a:ext cx="1973035" cy="1134101"/>
                </a:xfrm>
                <a:prstGeom prst="rect">
                  <a:avLst/>
                </a:prstGeom>
              </p:spPr>
              <p:txBody>
                <a:bodyPr wrap="square">
                  <a:spAutoFit/>
                </a:bodyPr>
                <a:lstStyle/>
                <a:p>
                  <a:pPr algn="ct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4" name="Title 11"/>
                <p:cNvSpPr txBox="1"/>
                <p:nvPr/>
              </p:nvSpPr>
              <p:spPr>
                <a:xfrm flipH="1">
                  <a:off x="5059510" y="1446121"/>
                  <a:ext cx="1973048" cy="422373"/>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dirty="0">
                      <a:solidFill>
                        <a:srgbClr val="E6012B"/>
                      </a:solidFill>
                      <a:latin typeface="优设标题黑" panose="00000500000000000000" pitchFamily="2" charset="-122"/>
                      <a:ea typeface="优设标题黑" panose="00000500000000000000" pitchFamily="2" charset="-122"/>
                    </a:rPr>
                    <a:t>标题文字添加</a:t>
                  </a:r>
                  <a:endParaRPr lang="en-US" sz="1800" dirty="0">
                    <a:solidFill>
                      <a:srgbClr val="E6012B"/>
                    </a:solidFill>
                    <a:latin typeface="优设标题黑" panose="00000500000000000000" pitchFamily="2" charset="-122"/>
                    <a:ea typeface="优设标题黑" panose="00000500000000000000" pitchFamily="2" charset="-122"/>
                  </a:endParaRPr>
                </a:p>
              </p:txBody>
            </p:sp>
          </p:grpSp>
          <p:grpSp>
            <p:nvGrpSpPr>
              <p:cNvPr id="30" name="组合 29"/>
              <p:cNvGrpSpPr/>
              <p:nvPr/>
            </p:nvGrpSpPr>
            <p:grpSpPr>
              <a:xfrm>
                <a:off x="5018723" y="3322197"/>
                <a:ext cx="2154555" cy="416911"/>
                <a:chOff x="5018723" y="3322197"/>
                <a:chExt cx="2154555" cy="416911"/>
              </a:xfrm>
            </p:grpSpPr>
            <p:sp>
              <p:nvSpPr>
                <p:cNvPr id="31" name=" 210"/>
                <p:cNvSpPr/>
                <p:nvPr/>
              </p:nvSpPr>
              <p:spPr>
                <a:xfrm>
                  <a:off x="5018723" y="3322197"/>
                  <a:ext cx="2154555" cy="416911"/>
                </a:xfrm>
                <a:prstGeom prst="roundRect">
                  <a:avLst/>
                </a:prstGeom>
                <a:solidFill>
                  <a:srgbClr val="E601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600" dirty="0">
                    <a:solidFill>
                      <a:srgbClr val="FFFFFF"/>
                    </a:solidFill>
                    <a:latin typeface="阿里巴巴普惠体 R" panose="00020600040101010101" pitchFamily="18" charset="-122"/>
                    <a:ea typeface="阿里巴巴普惠体 R" panose="00020600040101010101" pitchFamily="18" charset="-122"/>
                  </a:endParaRPr>
                </a:p>
              </p:txBody>
            </p:sp>
            <p:sp>
              <p:nvSpPr>
                <p:cNvPr id="32" name="Title 11"/>
                <p:cNvSpPr txBox="1"/>
                <p:nvPr/>
              </p:nvSpPr>
              <p:spPr>
                <a:xfrm flipH="1">
                  <a:off x="5221635" y="3345986"/>
                  <a:ext cx="1748730" cy="387175"/>
                </a:xfrm>
                <a:prstGeom prst="rect">
                  <a:avLst/>
                </a:prstGeom>
                <a:noFill/>
                <a:ln>
                  <a:noFill/>
                </a:ln>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600">
                      <a:solidFill>
                        <a:schemeClr val="bg1">
                          <a:lumMod val="95000"/>
                        </a:schemeClr>
                      </a:solidFill>
                      <a:latin typeface="优设标题黑" panose="00000500000000000000" pitchFamily="2" charset="-122"/>
                      <a:ea typeface="优设标题黑" panose="00000500000000000000" pitchFamily="2" charset="-122"/>
                    </a:rPr>
                    <a:t>标题文字添加</a:t>
                  </a:r>
                  <a:endParaRPr lang="en-US" sz="1600" dirty="0">
                    <a:solidFill>
                      <a:schemeClr val="bg1">
                        <a:lumMod val="95000"/>
                      </a:schemeClr>
                    </a:solidFill>
                    <a:latin typeface="优设标题黑" panose="00000500000000000000" pitchFamily="2" charset="-122"/>
                    <a:ea typeface="优设标题黑" panose="00000500000000000000" pitchFamily="2" charset="-122"/>
                  </a:endParaRPr>
                </a:p>
              </p:txBody>
            </p:sp>
          </p:grpSp>
        </p:grpSp>
      </p:grpSp>
      <p:grpSp>
        <p:nvGrpSpPr>
          <p:cNvPr id="35" name="组合 34"/>
          <p:cNvGrpSpPr/>
          <p:nvPr/>
        </p:nvGrpSpPr>
        <p:grpSpPr>
          <a:xfrm>
            <a:off x="7182896" y="3289256"/>
            <a:ext cx="1883989" cy="2076640"/>
            <a:chOff x="7150809" y="2860939"/>
            <a:chExt cx="2154555" cy="2374873"/>
          </a:xfrm>
        </p:grpSpPr>
        <p:cxnSp>
          <p:nvCxnSpPr>
            <p:cNvPr id="36" name="直接连接符 35"/>
            <p:cNvCxnSpPr/>
            <p:nvPr/>
          </p:nvCxnSpPr>
          <p:spPr>
            <a:xfrm>
              <a:off x="9296795" y="3235202"/>
              <a:ext cx="0" cy="1696720"/>
            </a:xfrm>
            <a:prstGeom prst="line">
              <a:avLst/>
            </a:prstGeom>
            <a:ln w="6350">
              <a:solidFill>
                <a:schemeClr val="tx1">
                  <a:lumMod val="75000"/>
                  <a:lumOff val="2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37" name="组合 36"/>
            <p:cNvGrpSpPr/>
            <p:nvPr/>
          </p:nvGrpSpPr>
          <p:grpSpPr>
            <a:xfrm>
              <a:off x="7150809" y="2860939"/>
              <a:ext cx="2154555" cy="2374873"/>
              <a:chOff x="7154342" y="2860939"/>
              <a:chExt cx="2154555" cy="2374873"/>
            </a:xfrm>
          </p:grpSpPr>
          <p:grpSp>
            <p:nvGrpSpPr>
              <p:cNvPr id="38" name="组合 37"/>
              <p:cNvGrpSpPr/>
              <p:nvPr/>
            </p:nvGrpSpPr>
            <p:grpSpPr>
              <a:xfrm>
                <a:off x="7245095" y="3708805"/>
                <a:ext cx="1973049" cy="1527007"/>
                <a:chOff x="917467" y="1910149"/>
                <a:chExt cx="1607156" cy="1243830"/>
              </a:xfrm>
            </p:grpSpPr>
            <p:sp>
              <p:nvSpPr>
                <p:cNvPr id="42" name="Rectangle 16"/>
                <p:cNvSpPr/>
                <p:nvPr/>
              </p:nvSpPr>
              <p:spPr>
                <a:xfrm flipH="1">
                  <a:off x="917467" y="2230192"/>
                  <a:ext cx="1607145" cy="923787"/>
                </a:xfrm>
                <a:prstGeom prst="rect">
                  <a:avLst/>
                </a:prstGeom>
              </p:spPr>
              <p:txBody>
                <a:bodyPr wrap="square">
                  <a:spAutoFit/>
                </a:bodyPr>
                <a:lstStyle/>
                <a:p>
                  <a:pPr algn="ct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3" name="Title 11"/>
                <p:cNvSpPr txBox="1"/>
                <p:nvPr/>
              </p:nvSpPr>
              <p:spPr>
                <a:xfrm flipH="1">
                  <a:off x="917468" y="1910149"/>
                  <a:ext cx="1607155" cy="344046"/>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优设标题黑" panose="00000500000000000000" pitchFamily="2" charset="-122"/>
                      <a:ea typeface="优设标题黑" panose="00000500000000000000" pitchFamily="2" charset="-122"/>
                    </a:rPr>
                    <a:t>标题文字添加</a:t>
                  </a:r>
                  <a:endParaRPr lang="en-US" sz="1800" dirty="0">
                    <a:solidFill>
                      <a:schemeClr val="tx1">
                        <a:lumMod val="75000"/>
                        <a:lumOff val="25000"/>
                      </a:schemeClr>
                    </a:solidFill>
                    <a:latin typeface="优设标题黑" panose="00000500000000000000" pitchFamily="2" charset="-122"/>
                    <a:ea typeface="优设标题黑" panose="00000500000000000000" pitchFamily="2" charset="-122"/>
                  </a:endParaRPr>
                </a:p>
              </p:txBody>
            </p:sp>
          </p:grpSp>
          <p:grpSp>
            <p:nvGrpSpPr>
              <p:cNvPr id="39" name="组合 38"/>
              <p:cNvGrpSpPr/>
              <p:nvPr/>
            </p:nvGrpSpPr>
            <p:grpSpPr>
              <a:xfrm>
                <a:off x="7154342" y="2860939"/>
                <a:ext cx="2154555" cy="416911"/>
                <a:chOff x="7153474" y="2860939"/>
                <a:chExt cx="2154555" cy="416911"/>
              </a:xfrm>
            </p:grpSpPr>
            <p:sp>
              <p:nvSpPr>
                <p:cNvPr id="40" name=" 210"/>
                <p:cNvSpPr/>
                <p:nvPr/>
              </p:nvSpPr>
              <p:spPr>
                <a:xfrm>
                  <a:off x="7153474" y="2860939"/>
                  <a:ext cx="2154555" cy="416911"/>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600" dirty="0">
                    <a:solidFill>
                      <a:srgbClr val="FFFFFF"/>
                    </a:solidFill>
                    <a:latin typeface="阿里巴巴普惠体 R" panose="00020600040101010101" pitchFamily="18" charset="-122"/>
                    <a:ea typeface="阿里巴巴普惠体 R" panose="00020600040101010101" pitchFamily="18" charset="-122"/>
                  </a:endParaRPr>
                </a:p>
              </p:txBody>
            </p:sp>
            <p:sp>
              <p:nvSpPr>
                <p:cNvPr id="41" name="Title 11"/>
                <p:cNvSpPr txBox="1"/>
                <p:nvPr/>
              </p:nvSpPr>
              <p:spPr>
                <a:xfrm flipH="1">
                  <a:off x="7356386" y="2884728"/>
                  <a:ext cx="1748730" cy="387175"/>
                </a:xfrm>
                <a:prstGeom prst="rect">
                  <a:avLst/>
                </a:prstGeom>
                <a:noFill/>
                <a:ln>
                  <a:noFill/>
                </a:ln>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600">
                      <a:solidFill>
                        <a:schemeClr val="bg1">
                          <a:lumMod val="95000"/>
                        </a:schemeClr>
                      </a:solidFill>
                      <a:latin typeface="优设标题黑" panose="00000500000000000000" pitchFamily="2" charset="-122"/>
                      <a:ea typeface="优设标题黑" panose="00000500000000000000" pitchFamily="2" charset="-122"/>
                    </a:rPr>
                    <a:t>标题文字添加</a:t>
                  </a:r>
                  <a:endParaRPr lang="en-US" sz="1600" dirty="0">
                    <a:solidFill>
                      <a:schemeClr val="bg1">
                        <a:lumMod val="95000"/>
                      </a:schemeClr>
                    </a:solidFill>
                    <a:latin typeface="优设标题黑" panose="00000500000000000000" pitchFamily="2" charset="-122"/>
                    <a:ea typeface="优设标题黑" panose="00000500000000000000" pitchFamily="2" charset="-122"/>
                  </a:endParaRPr>
                </a:p>
              </p:txBody>
            </p:sp>
          </p:grpSp>
        </p:grpSp>
      </p:grpSp>
      <p:grpSp>
        <p:nvGrpSpPr>
          <p:cNvPr id="44" name="组合 43"/>
          <p:cNvGrpSpPr/>
          <p:nvPr/>
        </p:nvGrpSpPr>
        <p:grpSpPr>
          <a:xfrm>
            <a:off x="9211786" y="2169936"/>
            <a:ext cx="1883989" cy="1896263"/>
            <a:chOff x="9288224" y="684956"/>
            <a:chExt cx="2154555" cy="2168592"/>
          </a:xfrm>
        </p:grpSpPr>
        <p:cxnSp>
          <p:nvCxnSpPr>
            <p:cNvPr id="45" name="直接连接符 44"/>
            <p:cNvCxnSpPr/>
            <p:nvPr/>
          </p:nvCxnSpPr>
          <p:spPr>
            <a:xfrm>
              <a:off x="11403407" y="760781"/>
              <a:ext cx="0" cy="1696720"/>
            </a:xfrm>
            <a:prstGeom prst="line">
              <a:avLst/>
            </a:prstGeom>
            <a:ln w="6350">
              <a:solidFill>
                <a:schemeClr val="tx1">
                  <a:lumMod val="75000"/>
                  <a:lumOff val="2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46" name="组合 45"/>
            <p:cNvGrpSpPr/>
            <p:nvPr/>
          </p:nvGrpSpPr>
          <p:grpSpPr>
            <a:xfrm>
              <a:off x="9288224" y="684956"/>
              <a:ext cx="2154555" cy="2168592"/>
              <a:chOff x="9288224" y="684956"/>
              <a:chExt cx="2154555" cy="2168592"/>
            </a:xfrm>
          </p:grpSpPr>
          <p:grpSp>
            <p:nvGrpSpPr>
              <p:cNvPr id="47" name="组合 46"/>
              <p:cNvGrpSpPr/>
              <p:nvPr/>
            </p:nvGrpSpPr>
            <p:grpSpPr>
              <a:xfrm>
                <a:off x="9378977" y="684956"/>
                <a:ext cx="1973049" cy="1527007"/>
                <a:chOff x="917467" y="1910149"/>
                <a:chExt cx="1607156" cy="1243830"/>
              </a:xfrm>
            </p:grpSpPr>
            <p:sp>
              <p:nvSpPr>
                <p:cNvPr id="51" name="Rectangle 16"/>
                <p:cNvSpPr/>
                <p:nvPr/>
              </p:nvSpPr>
              <p:spPr>
                <a:xfrm flipH="1">
                  <a:off x="917467" y="2230192"/>
                  <a:ext cx="1607145" cy="923787"/>
                </a:xfrm>
                <a:prstGeom prst="rect">
                  <a:avLst/>
                </a:prstGeom>
              </p:spPr>
              <p:txBody>
                <a:bodyPr wrap="square">
                  <a:spAutoFit/>
                </a:bodyPr>
                <a:lstStyle/>
                <a:p>
                  <a:pPr algn="ct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52" name="Title 11"/>
                <p:cNvSpPr txBox="1"/>
                <p:nvPr/>
              </p:nvSpPr>
              <p:spPr>
                <a:xfrm flipH="1">
                  <a:off x="917468" y="1910149"/>
                  <a:ext cx="1607155" cy="344046"/>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dirty="0">
                      <a:solidFill>
                        <a:srgbClr val="E6012B"/>
                      </a:solidFill>
                      <a:latin typeface="优设标题黑" panose="00000500000000000000" pitchFamily="2" charset="-122"/>
                      <a:ea typeface="优设标题黑" panose="00000500000000000000" pitchFamily="2" charset="-122"/>
                    </a:rPr>
                    <a:t>标题文字添加</a:t>
                  </a:r>
                  <a:endParaRPr lang="en-US" sz="1800" dirty="0">
                    <a:solidFill>
                      <a:srgbClr val="E6012B"/>
                    </a:solidFill>
                    <a:latin typeface="优设标题黑" panose="00000500000000000000" pitchFamily="2" charset="-122"/>
                    <a:ea typeface="优设标题黑" panose="00000500000000000000" pitchFamily="2" charset="-122"/>
                  </a:endParaRPr>
                </a:p>
              </p:txBody>
            </p:sp>
          </p:grpSp>
          <p:grpSp>
            <p:nvGrpSpPr>
              <p:cNvPr id="48" name="组合 47"/>
              <p:cNvGrpSpPr/>
              <p:nvPr/>
            </p:nvGrpSpPr>
            <p:grpSpPr>
              <a:xfrm>
                <a:off x="9288224" y="2436637"/>
                <a:ext cx="2154555" cy="416911"/>
                <a:chOff x="9288224" y="2436637"/>
                <a:chExt cx="2154555" cy="416911"/>
              </a:xfrm>
            </p:grpSpPr>
            <p:sp>
              <p:nvSpPr>
                <p:cNvPr id="49" name=" 210"/>
                <p:cNvSpPr/>
                <p:nvPr/>
              </p:nvSpPr>
              <p:spPr>
                <a:xfrm>
                  <a:off x="9288224" y="2436637"/>
                  <a:ext cx="2154555" cy="416911"/>
                </a:xfrm>
                <a:prstGeom prst="roundRect">
                  <a:avLst/>
                </a:prstGeom>
                <a:solidFill>
                  <a:srgbClr val="E601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600" dirty="0">
                    <a:solidFill>
                      <a:srgbClr val="FFFFFF"/>
                    </a:solidFill>
                    <a:latin typeface="阿里巴巴普惠体 R" panose="00020600040101010101" pitchFamily="18" charset="-122"/>
                    <a:ea typeface="阿里巴巴普惠体 R" panose="00020600040101010101" pitchFamily="18" charset="-122"/>
                  </a:endParaRPr>
                </a:p>
              </p:txBody>
            </p:sp>
            <p:sp>
              <p:nvSpPr>
                <p:cNvPr id="50" name="Title 11"/>
                <p:cNvSpPr txBox="1"/>
                <p:nvPr/>
              </p:nvSpPr>
              <p:spPr>
                <a:xfrm flipH="1">
                  <a:off x="9491136" y="2460426"/>
                  <a:ext cx="1748730" cy="387175"/>
                </a:xfrm>
                <a:prstGeom prst="rect">
                  <a:avLst/>
                </a:prstGeom>
                <a:noFill/>
                <a:ln>
                  <a:noFill/>
                </a:ln>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600" dirty="0">
                      <a:solidFill>
                        <a:schemeClr val="bg1">
                          <a:lumMod val="95000"/>
                        </a:schemeClr>
                      </a:solidFill>
                      <a:latin typeface="优设标题黑" panose="00000500000000000000" pitchFamily="2" charset="-122"/>
                      <a:ea typeface="优设标题黑" panose="00000500000000000000" pitchFamily="2" charset="-122"/>
                    </a:rPr>
                    <a:t>标题文字添加</a:t>
                  </a:r>
                  <a:endParaRPr lang="en-US" sz="1600" dirty="0">
                    <a:solidFill>
                      <a:schemeClr val="bg1">
                        <a:lumMod val="95000"/>
                      </a:schemeClr>
                    </a:solidFill>
                    <a:latin typeface="优设标题黑" panose="00000500000000000000" pitchFamily="2" charset="-122"/>
                    <a:ea typeface="优设标题黑" panose="00000500000000000000" pitchFamily="2" charset="-122"/>
                  </a:endParaRPr>
                </a:p>
              </p:txBody>
            </p:sp>
          </p:grp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anim calcmode="lin" valueType="num">
                                      <p:cBhvr>
                                        <p:cTn id="14" dur="500" fill="hold"/>
                                        <p:tgtEl>
                                          <p:spTgt spid="17"/>
                                        </p:tgtEl>
                                        <p:attrNameLst>
                                          <p:attrName>ppt_x</p:attrName>
                                        </p:attrNameLst>
                                      </p:cBhvr>
                                      <p:tavLst>
                                        <p:tav tm="0">
                                          <p:val>
                                            <p:strVal val="#ppt_x"/>
                                          </p:val>
                                        </p:tav>
                                        <p:tav tm="100000">
                                          <p:val>
                                            <p:strVal val="#ppt_x"/>
                                          </p:val>
                                        </p:tav>
                                      </p:tavLst>
                                    </p:anim>
                                    <p:anim calcmode="lin" valueType="num">
                                      <p:cBhvr>
                                        <p:cTn id="15" dur="500" fill="hold"/>
                                        <p:tgtEl>
                                          <p:spTgt spid="17"/>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anim calcmode="lin" valueType="num">
                                      <p:cBhvr>
                                        <p:cTn id="20" dur="500" fill="hold"/>
                                        <p:tgtEl>
                                          <p:spTgt spid="26"/>
                                        </p:tgtEl>
                                        <p:attrNameLst>
                                          <p:attrName>ppt_x</p:attrName>
                                        </p:attrNameLst>
                                      </p:cBhvr>
                                      <p:tavLst>
                                        <p:tav tm="0">
                                          <p:val>
                                            <p:strVal val="#ppt_x"/>
                                          </p:val>
                                        </p:tav>
                                        <p:tav tm="100000">
                                          <p:val>
                                            <p:strVal val="#ppt_x"/>
                                          </p:val>
                                        </p:tav>
                                      </p:tavLst>
                                    </p:anim>
                                    <p:anim calcmode="lin" valueType="num">
                                      <p:cBhvr>
                                        <p:cTn id="21" dur="500" fill="hold"/>
                                        <p:tgtEl>
                                          <p:spTgt spid="2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anim calcmode="lin" valueType="num">
                                      <p:cBhvr>
                                        <p:cTn id="26" dur="500" fill="hold"/>
                                        <p:tgtEl>
                                          <p:spTgt spid="35"/>
                                        </p:tgtEl>
                                        <p:attrNameLst>
                                          <p:attrName>ppt_x</p:attrName>
                                        </p:attrNameLst>
                                      </p:cBhvr>
                                      <p:tavLst>
                                        <p:tav tm="0">
                                          <p:val>
                                            <p:strVal val="#ppt_x"/>
                                          </p:val>
                                        </p:tav>
                                        <p:tav tm="100000">
                                          <p:val>
                                            <p:strVal val="#ppt_x"/>
                                          </p:val>
                                        </p:tav>
                                      </p:tavLst>
                                    </p:anim>
                                    <p:anim calcmode="lin" valueType="num">
                                      <p:cBhvr>
                                        <p:cTn id="27" dur="500" fill="hold"/>
                                        <p:tgtEl>
                                          <p:spTgt spid="3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500"/>
                                        <p:tgtEl>
                                          <p:spTgt spid="44"/>
                                        </p:tgtEl>
                                      </p:cBhvr>
                                    </p:animEffect>
                                    <p:anim calcmode="lin" valueType="num">
                                      <p:cBhvr>
                                        <p:cTn id="32" dur="500" fill="hold"/>
                                        <p:tgtEl>
                                          <p:spTgt spid="44"/>
                                        </p:tgtEl>
                                        <p:attrNameLst>
                                          <p:attrName>ppt_x</p:attrName>
                                        </p:attrNameLst>
                                      </p:cBhvr>
                                      <p:tavLst>
                                        <p:tav tm="0">
                                          <p:val>
                                            <p:strVal val="#ppt_x"/>
                                          </p:val>
                                        </p:tav>
                                        <p:tav tm="100000">
                                          <p:val>
                                            <p:strVal val="#ppt_x"/>
                                          </p:val>
                                        </p:tav>
                                      </p:tavLst>
                                    </p:anim>
                                    <p:anim calcmode="lin" valueType="num">
                                      <p:cBhvr>
                                        <p:cTn id="33" dur="5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2"/>
          <a:stretch>
            <a:fillRect/>
          </a:stretch>
        </p:blipFill>
        <p:spPr>
          <a:xfrm>
            <a:off x="0" y="0"/>
            <a:ext cx="12192000" cy="6858000"/>
          </a:xfrm>
          <a:prstGeom prst="rect">
            <a:avLst/>
          </a:prstGeom>
        </p:spPr>
      </p:pic>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 name="组合 2"/>
          <p:cNvGrpSpPr/>
          <p:nvPr/>
        </p:nvGrpSpPr>
        <p:grpSpPr>
          <a:xfrm>
            <a:off x="6166305" y="5106067"/>
            <a:ext cx="5816914" cy="523912"/>
            <a:chOff x="1178971" y="5106067"/>
            <a:chExt cx="5816914" cy="523912"/>
          </a:xfrm>
        </p:grpSpPr>
        <p:cxnSp>
          <p:nvCxnSpPr>
            <p:cNvPr id="5" name="直接连接符 4"/>
            <p:cNvCxnSpPr/>
            <p:nvPr/>
          </p:nvCxnSpPr>
          <p:spPr>
            <a:xfrm>
              <a:off x="1280886" y="5106067"/>
              <a:ext cx="5714999" cy="0"/>
            </a:xfrm>
            <a:prstGeom prst="line">
              <a:avLst/>
            </a:prstGeom>
            <a:noFill/>
            <a:ln w="15875" cap="flat" cmpd="sng" algn="ctr">
              <a:gradFill>
                <a:gsLst>
                  <a:gs pos="0">
                    <a:srgbClr val="F0002D"/>
                  </a:gs>
                  <a:gs pos="100000">
                    <a:srgbClr val="BC0221"/>
                  </a:gs>
                </a:gsLst>
                <a:lin ang="5400000" scaled="1"/>
              </a:gradFill>
              <a:prstDash val="sysDash"/>
              <a:miter lim="800000"/>
            </a:ln>
            <a:effectLst/>
          </p:spPr>
        </p:cxnSp>
        <p:sp>
          <p:nvSpPr>
            <p:cNvPr id="6" name="矩形 5"/>
            <p:cNvSpPr/>
            <p:nvPr/>
          </p:nvSpPr>
          <p:spPr>
            <a:xfrm>
              <a:off x="1178971" y="5280331"/>
              <a:ext cx="2950117" cy="349648"/>
            </a:xfrm>
            <a:prstGeom prst="rect">
              <a:avLst/>
            </a:prstGeom>
            <a:noFill/>
          </p:spPr>
          <p:txBody>
            <a:bodyPr wrap="square" rtlCol="0">
              <a:spAutoFit/>
            </a:bodyPr>
            <a:lstStyle/>
            <a:p>
              <a:pPr algn="dist">
                <a:lnSpc>
                  <a:spcPct val="130000"/>
                </a:lnSpc>
              </a:pPr>
              <a:r>
                <a:rPr lang="en-US" altLang="zh-CN"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THE MAIN THING IS FIRST</a:t>
              </a:r>
            </a:p>
          </p:txBody>
        </p:sp>
      </p:grpSp>
      <p:grpSp>
        <p:nvGrpSpPr>
          <p:cNvPr id="7" name="组合 6"/>
          <p:cNvGrpSpPr/>
          <p:nvPr/>
        </p:nvGrpSpPr>
        <p:grpSpPr>
          <a:xfrm>
            <a:off x="6096000" y="1385141"/>
            <a:ext cx="4815942" cy="4508927"/>
            <a:chOff x="1137241" y="1385141"/>
            <a:chExt cx="4815942" cy="4508927"/>
          </a:xfrm>
        </p:grpSpPr>
        <p:sp>
          <p:nvSpPr>
            <p:cNvPr id="8" name="文本框 7"/>
            <p:cNvSpPr txBox="1"/>
            <p:nvPr/>
          </p:nvSpPr>
          <p:spPr>
            <a:xfrm>
              <a:off x="3386390" y="3841671"/>
              <a:ext cx="2566793" cy="1107996"/>
            </a:xfrm>
            <a:prstGeom prst="rect">
              <a:avLst/>
            </a:prstGeom>
            <a:noFill/>
          </p:spPr>
          <p:txBody>
            <a:bodyPr wrap="square" rtlCol="0">
              <a:spAutoFit/>
            </a:bodyPr>
            <a:lstStyle/>
            <a:p>
              <a:r>
                <a:rPr lang="zh-CN" altLang="en-US" sz="6600" dirty="0">
                  <a:solidFill>
                    <a:srgbClr val="E6012B"/>
                  </a:solidFill>
                  <a:latin typeface="胡晓波真帅体" panose="02010600030101010101" pitchFamily="2" charset="-122"/>
                  <a:ea typeface="胡晓波真帅体" panose="02010600030101010101" pitchFamily="2" charset="-122"/>
                </a:rPr>
                <a:t>要事为先</a:t>
              </a:r>
            </a:p>
          </p:txBody>
        </p:sp>
        <p:sp>
          <p:nvSpPr>
            <p:cNvPr id="9" name="矩形 8"/>
            <p:cNvSpPr/>
            <p:nvPr/>
          </p:nvSpPr>
          <p:spPr>
            <a:xfrm>
              <a:off x="1137241" y="1385141"/>
              <a:ext cx="1871025" cy="4508927"/>
            </a:xfrm>
            <a:prstGeom prst="rect">
              <a:avLst/>
            </a:prstGeom>
          </p:spPr>
          <p:txBody>
            <a:bodyPr wrap="none">
              <a:spAutoFit/>
            </a:bodyPr>
            <a:lstStyle/>
            <a:p>
              <a:r>
                <a:rPr lang="en-US" altLang="zh-CN" sz="28700" b="1" dirty="0">
                  <a:solidFill>
                    <a:srgbClr val="E6012B"/>
                  </a:solidFill>
                  <a:latin typeface="胡晓波真帅体" panose="02010600030101010101" pitchFamily="2" charset="-122"/>
                  <a:ea typeface="阿里巴巴普惠体 R" panose="00020600040101010101" pitchFamily="18" charset="-122"/>
                </a:rPr>
                <a:t>B</a:t>
              </a:r>
              <a:endParaRPr lang="zh-CN" altLang="en-US" dirty="0">
                <a:solidFill>
                  <a:srgbClr val="E6012B"/>
                </a:solidFill>
                <a:latin typeface="阿里巴巴普惠体 R" panose="00020600040101010101" pitchFamily="18" charset="-122"/>
                <a:ea typeface="阿里巴巴普惠体 R" panose="00020600040101010101" pitchFamily="18"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anim calcmode="lin" valueType="num">
                                      <p:cBhvr>
                                        <p:cTn id="14" dur="500" fill="hold"/>
                                        <p:tgtEl>
                                          <p:spTgt spid="3"/>
                                        </p:tgtEl>
                                        <p:attrNameLst>
                                          <p:attrName>ppt_x</p:attrName>
                                        </p:attrNameLst>
                                      </p:cBhvr>
                                      <p:tavLst>
                                        <p:tav tm="0">
                                          <p:val>
                                            <p:strVal val="#ppt_x"/>
                                          </p:val>
                                        </p:tav>
                                        <p:tav tm="100000">
                                          <p:val>
                                            <p:strVal val="#ppt_x"/>
                                          </p:val>
                                        </p:tav>
                                      </p:tavLst>
                                    </p:anim>
                                    <p:anim calcmode="lin" valueType="num">
                                      <p:cBhvr>
                                        <p:cTn id="15"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414723" y="231127"/>
            <a:ext cx="4370501" cy="523220"/>
            <a:chOff x="6548823" y="2977567"/>
            <a:chExt cx="4370501" cy="523220"/>
          </a:xfrm>
        </p:grpSpPr>
        <p:sp>
          <p:nvSpPr>
            <p:cNvPr id="10" name="矩形 9"/>
            <p:cNvSpPr/>
            <p:nvPr/>
          </p:nvSpPr>
          <p:spPr>
            <a:xfrm>
              <a:off x="6548823" y="3045573"/>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优设标题黑" panose="00000500000000000000" pitchFamily="2" charset="-122"/>
                <a:ea typeface="优设标题黑" panose="00000500000000000000" pitchFamily="2" charset="-122"/>
              </a:endParaRPr>
            </a:p>
          </p:txBody>
        </p:sp>
        <p:sp>
          <p:nvSpPr>
            <p:cNvPr id="11" name="文本框 10"/>
            <p:cNvSpPr txBox="1"/>
            <p:nvPr/>
          </p:nvSpPr>
          <p:spPr>
            <a:xfrm>
              <a:off x="6563131" y="3052712"/>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rPr>
                <a:t>02</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endParaRPr>
            </a:p>
          </p:txBody>
        </p:sp>
        <p:sp>
          <p:nvSpPr>
            <p:cNvPr id="12" name="文本框 11"/>
            <p:cNvSpPr txBox="1"/>
            <p:nvPr/>
          </p:nvSpPr>
          <p:spPr>
            <a:xfrm>
              <a:off x="7528486" y="2977567"/>
              <a:ext cx="1562340"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优设标题黑" panose="00000500000000000000" pitchFamily="2" charset="-122"/>
                  <a:ea typeface="优设标题黑" panose="00000500000000000000" pitchFamily="2" charset="-122"/>
                </a:rPr>
                <a:t>要事为先</a:t>
              </a:r>
            </a:p>
          </p:txBody>
        </p:sp>
        <p:sp>
          <p:nvSpPr>
            <p:cNvPr id="13" name="文本框 12"/>
            <p:cNvSpPr txBox="1"/>
            <p:nvPr/>
          </p:nvSpPr>
          <p:spPr>
            <a:xfrm>
              <a:off x="9128927" y="3166702"/>
              <a:ext cx="1790397" cy="253916"/>
            </a:xfrm>
            <a:prstGeom prst="rect">
              <a:avLst/>
            </a:prstGeom>
            <a:noFill/>
          </p:spPr>
          <p:txBody>
            <a:bodyPr wrap="square" rtlCol="0">
              <a:spAutoFit/>
            </a:bodyPr>
            <a:lstStyle/>
            <a:p>
              <a:r>
                <a:rPr lang="en-US" altLang="zh-CN" sz="1000" i="1" dirty="0">
                  <a:solidFill>
                    <a:schemeClr val="bg1">
                      <a:lumMod val="65000"/>
                    </a:schemeClr>
                  </a:solidFill>
                  <a:latin typeface="思源黑体 CN Light" panose="020B0300000000000000" pitchFamily="34" charset="-122"/>
                  <a:ea typeface="思源黑体 CN Light" panose="020B0300000000000000" pitchFamily="34" charset="-122"/>
                </a:rPr>
                <a:t>THE MAIN THING IS FIRST</a:t>
              </a:r>
            </a:p>
          </p:txBody>
        </p:sp>
      </p:grpSp>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96" name="组合 95"/>
          <p:cNvGrpSpPr/>
          <p:nvPr/>
        </p:nvGrpSpPr>
        <p:grpSpPr>
          <a:xfrm>
            <a:off x="1334874" y="4023572"/>
            <a:ext cx="2944763" cy="1898755"/>
            <a:chOff x="1334874" y="3844473"/>
            <a:chExt cx="2944763" cy="1898755"/>
          </a:xfrm>
        </p:grpSpPr>
        <p:sp>
          <p:nvSpPr>
            <p:cNvPr id="97" name="矩形 96"/>
            <p:cNvSpPr/>
            <p:nvPr/>
          </p:nvSpPr>
          <p:spPr>
            <a:xfrm>
              <a:off x="1334874" y="3844473"/>
              <a:ext cx="2944763" cy="1898755"/>
            </a:xfrm>
            <a:prstGeom prst="rect">
              <a:avLst/>
            </a:prstGeom>
            <a:solidFill>
              <a:srgbClr val="E6012B"/>
            </a:solidFill>
            <a:ln w="12700" cap="flat" cmpd="sng" algn="ctr">
              <a:noFill/>
              <a:prstDash val="solid"/>
              <a:miter lim="800000"/>
            </a:ln>
            <a:effectLst/>
          </p:spPr>
          <p:txBody>
            <a:bodyPr rtlCol="0" anchor="ctr"/>
            <a:lstStyle/>
            <a:p>
              <a:pPr algn="ctr" defTabSz="457200"/>
              <a:endParaRPr lang="zh-CN" altLang="en-US" sz="1050" kern="0" dirty="0">
                <a:solidFill>
                  <a:schemeClr val="bg1"/>
                </a:solidFill>
                <a:latin typeface="Calibri" panose="020F0502020204030204"/>
                <a:ea typeface="阿里巴巴普惠体 R" panose="00020600040101010101" pitchFamily="18" charset="-122"/>
                <a:sym typeface="Century Gothic" panose="020B0502020202020204" pitchFamily="34" charset="0"/>
              </a:endParaRPr>
            </a:p>
          </p:txBody>
        </p:sp>
        <p:sp>
          <p:nvSpPr>
            <p:cNvPr id="98" name="61533"/>
            <p:cNvSpPr>
              <a:spLocks noChangeAspect="1"/>
            </p:cNvSpPr>
            <p:nvPr/>
          </p:nvSpPr>
          <p:spPr bwMode="auto">
            <a:xfrm>
              <a:off x="1702096" y="4086524"/>
              <a:ext cx="418124" cy="319367"/>
            </a:xfrm>
            <a:custGeom>
              <a:avLst/>
              <a:gdLst>
                <a:gd name="connsiteX0" fmla="*/ 485230 w 574281"/>
                <a:gd name="connsiteY0" fmla="*/ 162077 h 438642"/>
                <a:gd name="connsiteX1" fmla="*/ 574281 w 574281"/>
                <a:gd name="connsiteY1" fmla="*/ 282448 h 438642"/>
                <a:gd name="connsiteX2" fmla="*/ 532628 w 574281"/>
                <a:gd name="connsiteY2" fmla="*/ 371292 h 438642"/>
                <a:gd name="connsiteX3" fmla="*/ 545555 w 574281"/>
                <a:gd name="connsiteY3" fmla="*/ 438642 h 438642"/>
                <a:gd name="connsiteX4" fmla="*/ 480921 w 574281"/>
                <a:gd name="connsiteY4" fmla="*/ 404251 h 438642"/>
                <a:gd name="connsiteX5" fmla="*/ 393306 w 574281"/>
                <a:gd name="connsiteY5" fmla="*/ 421446 h 438642"/>
                <a:gd name="connsiteX6" fmla="*/ 266910 w 574281"/>
                <a:gd name="connsiteY6" fmla="*/ 382756 h 438642"/>
                <a:gd name="connsiteX7" fmla="*/ 312872 w 574281"/>
                <a:gd name="connsiteY7" fmla="*/ 377024 h 438642"/>
                <a:gd name="connsiteX8" fmla="*/ 393306 w 574281"/>
                <a:gd name="connsiteY8" fmla="*/ 392787 h 438642"/>
                <a:gd name="connsiteX9" fmla="*/ 505338 w 574281"/>
                <a:gd name="connsiteY9" fmla="*/ 358395 h 438642"/>
                <a:gd name="connsiteX10" fmla="*/ 546991 w 574281"/>
                <a:gd name="connsiteY10" fmla="*/ 282448 h 438642"/>
                <a:gd name="connsiteX11" fmla="*/ 505338 w 574281"/>
                <a:gd name="connsiteY11" fmla="*/ 206500 h 438642"/>
                <a:gd name="connsiteX12" fmla="*/ 489539 w 574281"/>
                <a:gd name="connsiteY12" fmla="*/ 196469 h 438642"/>
                <a:gd name="connsiteX13" fmla="*/ 485230 w 574281"/>
                <a:gd name="connsiteY13" fmla="*/ 162077 h 438642"/>
                <a:gd name="connsiteX14" fmla="*/ 347379 w 574281"/>
                <a:gd name="connsiteY14" fmla="*/ 143322 h 438642"/>
                <a:gd name="connsiteX15" fmla="*/ 312928 w 574281"/>
                <a:gd name="connsiteY15" fmla="*/ 177719 h 438642"/>
                <a:gd name="connsiteX16" fmla="*/ 347379 w 574281"/>
                <a:gd name="connsiteY16" fmla="*/ 212117 h 438642"/>
                <a:gd name="connsiteX17" fmla="*/ 381830 w 574281"/>
                <a:gd name="connsiteY17" fmla="*/ 177719 h 438642"/>
                <a:gd name="connsiteX18" fmla="*/ 347379 w 574281"/>
                <a:gd name="connsiteY18" fmla="*/ 143322 h 438642"/>
                <a:gd name="connsiteX19" fmla="*/ 235414 w 574281"/>
                <a:gd name="connsiteY19" fmla="*/ 143322 h 438642"/>
                <a:gd name="connsiteX20" fmla="*/ 200963 w 574281"/>
                <a:gd name="connsiteY20" fmla="*/ 177719 h 438642"/>
                <a:gd name="connsiteX21" fmla="*/ 235414 w 574281"/>
                <a:gd name="connsiteY21" fmla="*/ 212117 h 438642"/>
                <a:gd name="connsiteX22" fmla="*/ 269865 w 574281"/>
                <a:gd name="connsiteY22" fmla="*/ 177719 h 438642"/>
                <a:gd name="connsiteX23" fmla="*/ 235414 w 574281"/>
                <a:gd name="connsiteY23" fmla="*/ 143322 h 438642"/>
                <a:gd name="connsiteX24" fmla="*/ 124884 w 574281"/>
                <a:gd name="connsiteY24" fmla="*/ 143322 h 438642"/>
                <a:gd name="connsiteX25" fmla="*/ 90433 w 574281"/>
                <a:gd name="connsiteY25" fmla="*/ 177719 h 438642"/>
                <a:gd name="connsiteX26" fmla="*/ 124884 w 574281"/>
                <a:gd name="connsiteY26" fmla="*/ 212117 h 438642"/>
                <a:gd name="connsiteX27" fmla="*/ 159335 w 574281"/>
                <a:gd name="connsiteY27" fmla="*/ 177719 h 438642"/>
                <a:gd name="connsiteX28" fmla="*/ 124884 w 574281"/>
                <a:gd name="connsiteY28" fmla="*/ 143322 h 438642"/>
                <a:gd name="connsiteX29" fmla="*/ 235414 w 574281"/>
                <a:gd name="connsiteY29" fmla="*/ 0 h 438642"/>
                <a:gd name="connsiteX30" fmla="*/ 466522 w 574281"/>
                <a:gd name="connsiteY30" fmla="*/ 143322 h 438642"/>
                <a:gd name="connsiteX31" fmla="*/ 470828 w 574281"/>
                <a:gd name="connsiteY31" fmla="*/ 177719 h 438642"/>
                <a:gd name="connsiteX32" fmla="*/ 470828 w 574281"/>
                <a:gd name="connsiteY32" fmla="*/ 182019 h 438642"/>
                <a:gd name="connsiteX33" fmla="*/ 294268 w 574281"/>
                <a:gd name="connsiteY33" fmla="*/ 358305 h 438642"/>
                <a:gd name="connsiteX34" fmla="*/ 248333 w 574281"/>
                <a:gd name="connsiteY34" fmla="*/ 362605 h 438642"/>
                <a:gd name="connsiteX35" fmla="*/ 235414 w 574281"/>
                <a:gd name="connsiteY35" fmla="*/ 364038 h 438642"/>
                <a:gd name="connsiteX36" fmla="*/ 122013 w 574281"/>
                <a:gd name="connsiteY36" fmla="*/ 341106 h 438642"/>
                <a:gd name="connsiteX37" fmla="*/ 35886 w 574281"/>
                <a:gd name="connsiteY37" fmla="*/ 385536 h 438642"/>
                <a:gd name="connsiteX38" fmla="*/ 53112 w 574281"/>
                <a:gd name="connsiteY38" fmla="*/ 298110 h 438642"/>
                <a:gd name="connsiteX39" fmla="*/ 0 w 574281"/>
                <a:gd name="connsiteY39" fmla="*/ 182019 h 438642"/>
                <a:gd name="connsiteX40" fmla="*/ 235414 w 574281"/>
                <a:gd name="connsiteY40" fmla="*/ 0 h 43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74281" h="438642">
                  <a:moveTo>
                    <a:pt x="485230" y="162077"/>
                  </a:moveTo>
                  <a:cubicBezTo>
                    <a:pt x="538373" y="186438"/>
                    <a:pt x="574281" y="230860"/>
                    <a:pt x="574281" y="282448"/>
                  </a:cubicBezTo>
                  <a:cubicBezTo>
                    <a:pt x="574281" y="315406"/>
                    <a:pt x="558482" y="346932"/>
                    <a:pt x="532628" y="371292"/>
                  </a:cubicBezTo>
                  <a:lnTo>
                    <a:pt x="545555" y="438642"/>
                  </a:lnTo>
                  <a:lnTo>
                    <a:pt x="480921" y="404251"/>
                  </a:lnTo>
                  <a:cubicBezTo>
                    <a:pt x="455067" y="415715"/>
                    <a:pt x="424905" y="421446"/>
                    <a:pt x="393306" y="421446"/>
                  </a:cubicBezTo>
                  <a:cubicBezTo>
                    <a:pt x="344471" y="421446"/>
                    <a:pt x="299945" y="407117"/>
                    <a:pt x="266910" y="382756"/>
                  </a:cubicBezTo>
                  <a:cubicBezTo>
                    <a:pt x="282710" y="381323"/>
                    <a:pt x="298509" y="379890"/>
                    <a:pt x="312872" y="377024"/>
                  </a:cubicBezTo>
                  <a:cubicBezTo>
                    <a:pt x="337289" y="387055"/>
                    <a:pt x="364579" y="392787"/>
                    <a:pt x="393306" y="392787"/>
                  </a:cubicBezTo>
                  <a:cubicBezTo>
                    <a:pt x="436395" y="392787"/>
                    <a:pt x="475175" y="379890"/>
                    <a:pt x="505338" y="358395"/>
                  </a:cubicBezTo>
                  <a:cubicBezTo>
                    <a:pt x="532628" y="336901"/>
                    <a:pt x="546991" y="309674"/>
                    <a:pt x="546991" y="282448"/>
                  </a:cubicBezTo>
                  <a:cubicBezTo>
                    <a:pt x="546991" y="255221"/>
                    <a:pt x="532628" y="227994"/>
                    <a:pt x="505338" y="206500"/>
                  </a:cubicBezTo>
                  <a:cubicBezTo>
                    <a:pt x="501029" y="203634"/>
                    <a:pt x="495284" y="199335"/>
                    <a:pt x="489539" y="196469"/>
                  </a:cubicBezTo>
                  <a:cubicBezTo>
                    <a:pt x="489539" y="185005"/>
                    <a:pt x="488102" y="173541"/>
                    <a:pt x="485230" y="162077"/>
                  </a:cubicBezTo>
                  <a:close/>
                  <a:moveTo>
                    <a:pt x="347379" y="143322"/>
                  </a:moveTo>
                  <a:cubicBezTo>
                    <a:pt x="327283" y="143322"/>
                    <a:pt x="312928" y="159088"/>
                    <a:pt x="312928" y="177719"/>
                  </a:cubicBezTo>
                  <a:cubicBezTo>
                    <a:pt x="312928" y="196351"/>
                    <a:pt x="327283" y="212117"/>
                    <a:pt x="347379" y="212117"/>
                  </a:cubicBezTo>
                  <a:cubicBezTo>
                    <a:pt x="366040" y="212117"/>
                    <a:pt x="381830" y="196351"/>
                    <a:pt x="381830" y="177719"/>
                  </a:cubicBezTo>
                  <a:cubicBezTo>
                    <a:pt x="381830" y="159088"/>
                    <a:pt x="366040" y="143322"/>
                    <a:pt x="347379" y="143322"/>
                  </a:cubicBezTo>
                  <a:close/>
                  <a:moveTo>
                    <a:pt x="235414" y="143322"/>
                  </a:moveTo>
                  <a:cubicBezTo>
                    <a:pt x="216753" y="143322"/>
                    <a:pt x="200963" y="159088"/>
                    <a:pt x="200963" y="177719"/>
                  </a:cubicBezTo>
                  <a:cubicBezTo>
                    <a:pt x="200963" y="196351"/>
                    <a:pt x="216753" y="212117"/>
                    <a:pt x="235414" y="212117"/>
                  </a:cubicBezTo>
                  <a:cubicBezTo>
                    <a:pt x="254075" y="212117"/>
                    <a:pt x="269865" y="196351"/>
                    <a:pt x="269865" y="177719"/>
                  </a:cubicBezTo>
                  <a:cubicBezTo>
                    <a:pt x="269865" y="159088"/>
                    <a:pt x="254075" y="143322"/>
                    <a:pt x="235414" y="143322"/>
                  </a:cubicBezTo>
                  <a:close/>
                  <a:moveTo>
                    <a:pt x="124884" y="143322"/>
                  </a:moveTo>
                  <a:cubicBezTo>
                    <a:pt x="106223" y="143322"/>
                    <a:pt x="90433" y="159088"/>
                    <a:pt x="90433" y="177719"/>
                  </a:cubicBezTo>
                  <a:cubicBezTo>
                    <a:pt x="90433" y="196351"/>
                    <a:pt x="106223" y="212117"/>
                    <a:pt x="124884" y="212117"/>
                  </a:cubicBezTo>
                  <a:cubicBezTo>
                    <a:pt x="143545" y="212117"/>
                    <a:pt x="159335" y="196351"/>
                    <a:pt x="159335" y="177719"/>
                  </a:cubicBezTo>
                  <a:cubicBezTo>
                    <a:pt x="159335" y="159088"/>
                    <a:pt x="143545" y="143322"/>
                    <a:pt x="124884" y="143322"/>
                  </a:cubicBezTo>
                  <a:close/>
                  <a:moveTo>
                    <a:pt x="235414" y="0"/>
                  </a:moveTo>
                  <a:cubicBezTo>
                    <a:pt x="348815" y="0"/>
                    <a:pt x="443555" y="61629"/>
                    <a:pt x="466522" y="143322"/>
                  </a:cubicBezTo>
                  <a:cubicBezTo>
                    <a:pt x="469393" y="154788"/>
                    <a:pt x="470828" y="166254"/>
                    <a:pt x="470828" y="177719"/>
                  </a:cubicBezTo>
                  <a:cubicBezTo>
                    <a:pt x="470828" y="179153"/>
                    <a:pt x="470828" y="180586"/>
                    <a:pt x="470828" y="182019"/>
                  </a:cubicBezTo>
                  <a:cubicBezTo>
                    <a:pt x="470828" y="266579"/>
                    <a:pt x="396185" y="338240"/>
                    <a:pt x="294268" y="358305"/>
                  </a:cubicBezTo>
                  <a:cubicBezTo>
                    <a:pt x="279913" y="361172"/>
                    <a:pt x="264123" y="362605"/>
                    <a:pt x="248333" y="362605"/>
                  </a:cubicBezTo>
                  <a:cubicBezTo>
                    <a:pt x="244027" y="364038"/>
                    <a:pt x="239720" y="364038"/>
                    <a:pt x="235414" y="364038"/>
                  </a:cubicBezTo>
                  <a:cubicBezTo>
                    <a:pt x="195221" y="364038"/>
                    <a:pt x="156464" y="355439"/>
                    <a:pt x="122013" y="341106"/>
                  </a:cubicBezTo>
                  <a:lnTo>
                    <a:pt x="35886" y="385536"/>
                  </a:lnTo>
                  <a:lnTo>
                    <a:pt x="53112" y="298110"/>
                  </a:lnTo>
                  <a:cubicBezTo>
                    <a:pt x="20096" y="266579"/>
                    <a:pt x="0" y="226449"/>
                    <a:pt x="0" y="182019"/>
                  </a:cubicBezTo>
                  <a:cubicBezTo>
                    <a:pt x="0" y="81694"/>
                    <a:pt x="106223" y="0"/>
                    <a:pt x="235414" y="0"/>
                  </a:cubicBezTo>
                  <a:close/>
                </a:path>
              </a:pathLst>
            </a:custGeom>
            <a:solidFill>
              <a:schemeClr val="bg1"/>
            </a:solidFill>
            <a:ln>
              <a:noFill/>
            </a:ln>
          </p:spPr>
          <p:txBody>
            <a:bodyPr/>
            <a:lstStyle/>
            <a:p>
              <a:endParaRPr lang="zh-CN" altLang="en-US" sz="1600">
                <a:solidFill>
                  <a:schemeClr val="bg1"/>
                </a:solidFill>
                <a:latin typeface="Century Gothic" panose="020B0502020202020204" pitchFamily="34" charset="0"/>
                <a:ea typeface="inpin culangti" panose="02000000000000000000" pitchFamily="2" charset="-122"/>
                <a:sym typeface="Century Gothic" panose="020B0502020202020204" pitchFamily="34" charset="0"/>
              </a:endParaRPr>
            </a:p>
          </p:txBody>
        </p:sp>
        <p:sp>
          <p:nvSpPr>
            <p:cNvPr id="99" name="矩形 98"/>
            <p:cNvSpPr/>
            <p:nvPr/>
          </p:nvSpPr>
          <p:spPr>
            <a:xfrm>
              <a:off x="2212415" y="4067432"/>
              <a:ext cx="1650484" cy="381786"/>
            </a:xfrm>
            <a:prstGeom prst="rect">
              <a:avLst/>
            </a:prstGeom>
          </p:spPr>
          <p:txBody>
            <a:bodyPr wrap="square">
              <a:spAutoFit/>
            </a:bodyPr>
            <a:lstStyle/>
            <a:p>
              <a:pPr lvl="0"/>
              <a:r>
                <a:rPr lang="zh-CN" altLang="en-US">
                  <a:solidFill>
                    <a:schemeClr val="bg1"/>
                  </a:solidFill>
                  <a:latin typeface="优设标题黑" panose="00000500000000000000" pitchFamily="2" charset="-122"/>
                  <a:ea typeface="优设标题黑" panose="00000500000000000000" pitchFamily="2" charset="-122"/>
                </a:rPr>
                <a:t>标题文字添加</a:t>
              </a:r>
              <a:endParaRPr lang="zh-CN" altLang="en-US" dirty="0">
                <a:solidFill>
                  <a:schemeClr val="bg1"/>
                </a:solidFill>
                <a:latin typeface="优设标题黑" panose="00000500000000000000" pitchFamily="2" charset="-122"/>
                <a:ea typeface="优设标题黑" panose="00000500000000000000" pitchFamily="2" charset="-122"/>
              </a:endParaRPr>
            </a:p>
          </p:txBody>
        </p:sp>
        <p:sp>
          <p:nvSpPr>
            <p:cNvPr id="100" name="矩形 99"/>
            <p:cNvSpPr/>
            <p:nvPr/>
          </p:nvSpPr>
          <p:spPr>
            <a:xfrm>
              <a:off x="1603444" y="4484099"/>
              <a:ext cx="2463081" cy="1028802"/>
            </a:xfrm>
            <a:prstGeom prst="rect">
              <a:avLst/>
            </a:prstGeom>
          </p:spPr>
          <p:txBody>
            <a:bodyPr wrap="square">
              <a:spAutoFit/>
            </a:bodyPr>
            <a:lstStyle/>
            <a:p>
              <a:pPr lvl="0">
                <a:lnSpc>
                  <a:spcPct val="150000"/>
                </a:lnSpc>
                <a:defRPr/>
              </a:pPr>
              <a:r>
                <a:rPr lang="zh-CN" altLang="en-US" sz="1050" dirty="0">
                  <a:solidFill>
                    <a:schemeClr val="bg1"/>
                  </a:solidFill>
                  <a:latin typeface="思源黑体 CN Light" panose="020B0300000000000000" pitchFamily="34" charset="-122"/>
                  <a:ea typeface="思源黑体 CN Light" panose="020B0300000000000000" pitchFamily="34" charset="-122"/>
                  <a:sym typeface="Century Gothic" panose="020B0502020202020204" pitchFamily="34" charset="0"/>
                </a:rPr>
                <a:t>请在此输入文字内容或粘贴复制的文字内容到此处。请在此输入文字内容</a:t>
              </a:r>
              <a:r>
                <a:rPr lang="en-US" altLang="zh-CN" sz="1050" dirty="0">
                  <a:solidFill>
                    <a:schemeClr val="bg1"/>
                  </a:solidFill>
                  <a:latin typeface="思源黑体 CN Light" panose="020B0300000000000000" pitchFamily="34" charset="-122"/>
                  <a:ea typeface="思源黑体 CN Light" panose="020B0300000000000000" pitchFamily="34" charset="-122"/>
                  <a:sym typeface="Century Gothic" panose="020B0502020202020204" pitchFamily="34" charset="0"/>
                </a:rPr>
                <a:t>,</a:t>
              </a:r>
              <a:r>
                <a:rPr lang="zh-CN" altLang="en-US" sz="1050" dirty="0">
                  <a:solidFill>
                    <a:schemeClr val="bg1"/>
                  </a:solidFill>
                  <a:latin typeface="思源黑体 CN Light" panose="020B0300000000000000" pitchFamily="34" charset="-122"/>
                  <a:ea typeface="思源黑体 CN Light" panose="020B0300000000000000" pitchFamily="34" charset="-122"/>
                  <a:sym typeface="Century Gothic" panose="020B0502020202020204" pitchFamily="34" charset="0"/>
                </a:rPr>
                <a:t>请在此输请在此输入文字内容或粘贴复制的文字</a:t>
              </a:r>
            </a:p>
          </p:txBody>
        </p:sp>
      </p:grpSp>
      <p:graphicFrame>
        <p:nvGraphicFramePr>
          <p:cNvPr id="101" name="Chart 19"/>
          <p:cNvGraphicFramePr/>
          <p:nvPr>
            <p:custDataLst>
              <p:tags r:id="rId1"/>
            </p:custDataLst>
          </p:nvPr>
        </p:nvGraphicFramePr>
        <p:xfrm>
          <a:off x="6072624" y="1459201"/>
          <a:ext cx="4885547" cy="2276583"/>
        </p:xfrm>
        <a:graphic>
          <a:graphicData uri="http://schemas.openxmlformats.org/drawingml/2006/chart">
            <c:chart xmlns:c="http://schemas.openxmlformats.org/drawingml/2006/chart" xmlns:r="http://schemas.openxmlformats.org/officeDocument/2006/relationships" r:id="rId3"/>
          </a:graphicData>
        </a:graphic>
      </p:graphicFrame>
      <p:grpSp>
        <p:nvGrpSpPr>
          <p:cNvPr id="102" name="组合 101"/>
          <p:cNvGrpSpPr/>
          <p:nvPr/>
        </p:nvGrpSpPr>
        <p:grpSpPr>
          <a:xfrm>
            <a:off x="1296781" y="1791066"/>
            <a:ext cx="4536054" cy="1768327"/>
            <a:chOff x="6441945" y="1348785"/>
            <a:chExt cx="4753766" cy="1853200"/>
          </a:xfrm>
        </p:grpSpPr>
        <p:sp>
          <p:nvSpPr>
            <p:cNvPr id="103" name="文本框 102"/>
            <p:cNvSpPr txBox="1"/>
            <p:nvPr/>
          </p:nvSpPr>
          <p:spPr>
            <a:xfrm>
              <a:off x="6441945" y="2311164"/>
              <a:ext cx="4753766" cy="890821"/>
            </a:xfrm>
            <a:prstGeom prst="rect">
              <a:avLst/>
            </a:prstGeom>
            <a:noFill/>
          </p:spPr>
          <p:txBody>
            <a:bodyPr wrap="square" rtlCol="0">
              <a:spAutoFit/>
            </a:bodyPr>
            <a:lstStyle/>
            <a:p>
              <a:pPr>
                <a:lnSpc>
                  <a:spcPct val="150000"/>
                </a:lnSpc>
                <a:defRPr/>
              </a:pPr>
              <a:r>
                <a:rPr lang="zh-CN" altLang="en-US" sz="1100" dirty="0">
                  <a:solidFill>
                    <a:sysClr val="windowText" lastClr="000000"/>
                  </a:solidFill>
                  <a:latin typeface="思源黑体 CN Light" panose="020B0300000000000000" pitchFamily="34" charset="-122"/>
                  <a:ea typeface="思源黑体 CN Light" panose="020B0300000000000000" pitchFamily="34" charset="-122"/>
                  <a:sym typeface="Century Gothic" panose="020B0502020202020204" pitchFamily="34" charset="0"/>
                </a:rPr>
                <a:t>请在此输入文字内容或粘贴复制的文字内容到此处。请在此输入文字内容</a:t>
              </a:r>
              <a:r>
                <a:rPr lang="en-US" altLang="zh-CN" sz="1100" dirty="0">
                  <a:solidFill>
                    <a:sysClr val="windowText" lastClr="000000"/>
                  </a:solidFill>
                  <a:latin typeface="思源黑体 CN Light" panose="020B0300000000000000" pitchFamily="34" charset="-122"/>
                  <a:ea typeface="思源黑体 CN Light" panose="020B0300000000000000" pitchFamily="34" charset="-122"/>
                  <a:sym typeface="Century Gothic" panose="020B0502020202020204" pitchFamily="34" charset="0"/>
                </a:rPr>
                <a:t>,</a:t>
              </a:r>
              <a:r>
                <a:rPr lang="zh-CN" altLang="en-US" sz="1100" dirty="0">
                  <a:solidFill>
                    <a:sysClr val="windowText" lastClr="000000"/>
                  </a:solidFill>
                  <a:latin typeface="思源黑体 CN Light" panose="020B0300000000000000" pitchFamily="34" charset="-122"/>
                  <a:ea typeface="思源黑体 CN Light" panose="020B0300000000000000" pitchFamily="34" charset="-122"/>
                  <a:sym typeface="Century Gothic" panose="020B0502020202020204" pitchFamily="34" charset="0"/>
                </a:rPr>
                <a:t>请在此输请在此输入文字内容或粘贴复制的文字内容到此处。请在此输入文字内容</a:t>
              </a:r>
              <a:r>
                <a:rPr lang="en-US" altLang="zh-CN" sz="1100" dirty="0">
                  <a:solidFill>
                    <a:sysClr val="windowText" lastClr="000000"/>
                  </a:solidFill>
                  <a:latin typeface="思源黑体 CN Light" panose="020B0300000000000000" pitchFamily="34" charset="-122"/>
                  <a:ea typeface="思源黑体 CN Light" panose="020B0300000000000000" pitchFamily="34" charset="-122"/>
                  <a:sym typeface="Century Gothic" panose="020B0502020202020204" pitchFamily="34" charset="0"/>
                </a:rPr>
                <a:t>,</a:t>
              </a:r>
              <a:r>
                <a:rPr lang="zh-CN" altLang="en-US" sz="1100" dirty="0">
                  <a:solidFill>
                    <a:sysClr val="windowText" lastClr="000000"/>
                  </a:solidFill>
                  <a:latin typeface="思源黑体 CN Light" panose="020B0300000000000000" pitchFamily="34" charset="-122"/>
                  <a:ea typeface="思源黑体 CN Light" panose="020B0300000000000000" pitchFamily="34" charset="-122"/>
                  <a:sym typeface="Century Gothic" panose="020B0502020202020204" pitchFamily="34" charset="0"/>
                </a:rPr>
                <a:t>请在此输</a:t>
              </a:r>
            </a:p>
          </p:txBody>
        </p:sp>
        <p:sp>
          <p:nvSpPr>
            <p:cNvPr id="104" name="矩形 103"/>
            <p:cNvSpPr/>
            <p:nvPr/>
          </p:nvSpPr>
          <p:spPr>
            <a:xfrm>
              <a:off x="6450871" y="1348785"/>
              <a:ext cx="2686198" cy="483823"/>
            </a:xfrm>
            <a:prstGeom prst="rect">
              <a:avLst/>
            </a:prstGeom>
          </p:spPr>
          <p:txBody>
            <a:bodyPr wrap="square">
              <a:spAutoFit/>
            </a:bodyPr>
            <a:lstStyle/>
            <a:p>
              <a:pPr lvl="0"/>
              <a:r>
                <a:rPr lang="zh-CN" altLang="en-US" sz="2400" dirty="0">
                  <a:solidFill>
                    <a:srgbClr val="E6012B"/>
                  </a:solidFill>
                  <a:latin typeface="优设标题黑" panose="00000500000000000000" pitchFamily="2" charset="-122"/>
                  <a:ea typeface="优设标题黑" panose="00000500000000000000" pitchFamily="2" charset="-122"/>
                </a:rPr>
                <a:t>标题文字添加</a:t>
              </a:r>
            </a:p>
          </p:txBody>
        </p:sp>
        <p:sp>
          <p:nvSpPr>
            <p:cNvPr id="105" name="矩形 104"/>
            <p:cNvSpPr/>
            <p:nvPr/>
          </p:nvSpPr>
          <p:spPr>
            <a:xfrm>
              <a:off x="6450869" y="1873179"/>
              <a:ext cx="3174908" cy="258039"/>
            </a:xfrm>
            <a:prstGeom prst="rect">
              <a:avLst/>
            </a:prstGeom>
          </p:spPr>
          <p:txBody>
            <a:bodyPr wrap="square">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1000" b="0" i="0" u="none" strike="noStrike" kern="1200" cap="none" spc="0" normalizeH="0" baseline="0" noProof="0" dirty="0">
                  <a:ln>
                    <a:noFill/>
                  </a:ln>
                  <a:solidFill>
                    <a:sysClr val="windowText" lastClr="000000"/>
                  </a:solidFill>
                  <a:uLnTx/>
                  <a:uFillTx/>
                  <a:latin typeface="思源黑体 CN Light" panose="020B0300000000000000" pitchFamily="34" charset="-122"/>
                  <a:ea typeface="思源黑体 CN Light" panose="020B0300000000000000" pitchFamily="34" charset="-122"/>
                  <a:sym typeface="Century Gothic" panose="020B0502020202020204" pitchFamily="34" charset="0"/>
                </a:rPr>
                <a:t>PLEASE ENTER YOUR TITLE HERE</a:t>
              </a:r>
              <a:endParaRPr kumimoji="0" lang="zh-CN" altLang="en-US" sz="1000" b="0" i="0" u="none" strike="noStrike" kern="1200" cap="none" spc="0" normalizeH="0" baseline="0" noProof="0" dirty="0">
                <a:ln>
                  <a:noFill/>
                </a:ln>
                <a:solidFill>
                  <a:sysClr val="windowText" lastClr="000000"/>
                </a:solidFill>
                <a:uLnTx/>
                <a:uFillTx/>
                <a:latin typeface="思源黑体 CN Light" panose="020B0300000000000000" pitchFamily="34" charset="-122"/>
                <a:ea typeface="思源黑体 CN Light" panose="020B0300000000000000" pitchFamily="34" charset="-122"/>
                <a:sym typeface="Century Gothic" panose="020B0502020202020204" pitchFamily="34" charset="0"/>
              </a:endParaRPr>
            </a:p>
          </p:txBody>
        </p:sp>
        <p:cxnSp>
          <p:nvCxnSpPr>
            <p:cNvPr id="106" name="直接连接符 105"/>
            <p:cNvCxnSpPr/>
            <p:nvPr/>
          </p:nvCxnSpPr>
          <p:spPr>
            <a:xfrm>
              <a:off x="6561690" y="2238367"/>
              <a:ext cx="514350" cy="0"/>
            </a:xfrm>
            <a:prstGeom prst="line">
              <a:avLst/>
            </a:prstGeom>
            <a:ln w="31750" cap="rnd">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a:off x="6954800" y="2238367"/>
              <a:ext cx="2083390" cy="0"/>
            </a:xfrm>
            <a:prstGeom prst="line">
              <a:avLst/>
            </a:prstGeom>
            <a:ln w="6350" cap="rnd">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108" name="组合 107"/>
          <p:cNvGrpSpPr/>
          <p:nvPr/>
        </p:nvGrpSpPr>
        <p:grpSpPr>
          <a:xfrm>
            <a:off x="4625641" y="4023572"/>
            <a:ext cx="2944763" cy="1898755"/>
            <a:chOff x="4625641" y="3844473"/>
            <a:chExt cx="2944763" cy="1898755"/>
          </a:xfrm>
        </p:grpSpPr>
        <p:sp>
          <p:nvSpPr>
            <p:cNvPr id="109" name="矩形 108"/>
            <p:cNvSpPr/>
            <p:nvPr/>
          </p:nvSpPr>
          <p:spPr>
            <a:xfrm>
              <a:off x="4625641" y="3844473"/>
              <a:ext cx="2944763" cy="1898755"/>
            </a:xfrm>
            <a:prstGeom prst="rect">
              <a:avLst/>
            </a:prstGeom>
            <a:solidFill>
              <a:schemeClr val="bg1"/>
            </a:solidFill>
            <a:ln w="0" cap="flat" cmpd="sng" algn="ctr">
              <a:solidFill>
                <a:schemeClr val="tx1">
                  <a:lumMod val="75000"/>
                  <a:lumOff val="25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ysClr val="windowText" lastClr="000000"/>
                </a:solidFill>
                <a:uLnTx/>
                <a:uFillTx/>
                <a:latin typeface="Century Gothic" panose="020B0502020202020204" pitchFamily="34" charset="0"/>
                <a:ea typeface="inpin culangti" panose="02000000000000000000" pitchFamily="2" charset="-122"/>
                <a:sym typeface="Century Gothic" panose="020B0502020202020204" pitchFamily="34" charset="0"/>
              </a:endParaRPr>
            </a:p>
          </p:txBody>
        </p:sp>
        <p:sp>
          <p:nvSpPr>
            <p:cNvPr id="110" name="矩形 109"/>
            <p:cNvSpPr/>
            <p:nvPr/>
          </p:nvSpPr>
          <p:spPr>
            <a:xfrm>
              <a:off x="4894212" y="4484099"/>
              <a:ext cx="2463081" cy="1028802"/>
            </a:xfrm>
            <a:prstGeom prst="rect">
              <a:avLst/>
            </a:prstGeom>
          </p:spPr>
          <p:txBody>
            <a:bodyPr wrap="square">
              <a:spAutoFit/>
            </a:bodyPr>
            <a:lstStyle/>
            <a:p>
              <a:pPr lvl="0">
                <a:lnSpc>
                  <a:spcPct val="150000"/>
                </a:lnSpc>
                <a:defRPr/>
              </a:pPr>
              <a:r>
                <a:rPr lang="zh-CN" altLang="en-US" sz="1050" dirty="0">
                  <a:solidFill>
                    <a:sysClr val="windowText" lastClr="000000"/>
                  </a:solidFill>
                  <a:latin typeface="思源黑体 CN Light" panose="020B0300000000000000" pitchFamily="34" charset="-122"/>
                  <a:ea typeface="思源黑体 CN Light" panose="020B0300000000000000" pitchFamily="34" charset="-122"/>
                  <a:sym typeface="Century Gothic" panose="020B0502020202020204" pitchFamily="34" charset="0"/>
                </a:rPr>
                <a:t>请在此输入文字内容或粘贴复制的文字内容到此处。请在此输入文字内容</a:t>
              </a:r>
              <a:r>
                <a:rPr lang="en-US" altLang="zh-CN" sz="1050" dirty="0">
                  <a:solidFill>
                    <a:sysClr val="windowText" lastClr="000000"/>
                  </a:solidFill>
                  <a:latin typeface="思源黑体 CN Light" panose="020B0300000000000000" pitchFamily="34" charset="-122"/>
                  <a:ea typeface="思源黑体 CN Light" panose="020B0300000000000000" pitchFamily="34" charset="-122"/>
                  <a:sym typeface="Century Gothic" panose="020B0502020202020204" pitchFamily="34" charset="0"/>
                </a:rPr>
                <a:t>,</a:t>
              </a:r>
              <a:r>
                <a:rPr lang="zh-CN" altLang="en-US" sz="1050" dirty="0">
                  <a:solidFill>
                    <a:sysClr val="windowText" lastClr="000000"/>
                  </a:solidFill>
                  <a:latin typeface="思源黑体 CN Light" panose="020B0300000000000000" pitchFamily="34" charset="-122"/>
                  <a:ea typeface="思源黑体 CN Light" panose="020B0300000000000000" pitchFamily="34" charset="-122"/>
                  <a:sym typeface="Century Gothic" panose="020B0502020202020204" pitchFamily="34" charset="0"/>
                </a:rPr>
                <a:t>请在此输请在此输入文字内容或粘贴复制的文字</a:t>
              </a:r>
            </a:p>
          </p:txBody>
        </p:sp>
        <p:sp>
          <p:nvSpPr>
            <p:cNvPr id="111" name="74337"/>
            <p:cNvSpPr>
              <a:spLocks noChangeAspect="1"/>
            </p:cNvSpPr>
            <p:nvPr/>
          </p:nvSpPr>
          <p:spPr bwMode="auto">
            <a:xfrm>
              <a:off x="4980745" y="4049511"/>
              <a:ext cx="426531" cy="393393"/>
            </a:xfrm>
            <a:custGeom>
              <a:avLst/>
              <a:gdLst>
                <a:gd name="connsiteX0" fmla="*/ 176147 w 578111"/>
                <a:gd name="connsiteY0" fmla="*/ 221031 h 533197"/>
                <a:gd name="connsiteX1" fmla="*/ 212154 w 578111"/>
                <a:gd name="connsiteY1" fmla="*/ 256947 h 533197"/>
                <a:gd name="connsiteX2" fmla="*/ 212154 w 578111"/>
                <a:gd name="connsiteY2" fmla="*/ 348118 h 533197"/>
                <a:gd name="connsiteX3" fmla="*/ 176147 w 578111"/>
                <a:gd name="connsiteY3" fmla="*/ 384955 h 533197"/>
                <a:gd name="connsiteX4" fmla="*/ 139217 w 578111"/>
                <a:gd name="connsiteY4" fmla="*/ 348118 h 533197"/>
                <a:gd name="connsiteX5" fmla="*/ 139217 w 578111"/>
                <a:gd name="connsiteY5" fmla="*/ 256947 h 533197"/>
                <a:gd name="connsiteX6" fmla="*/ 176147 w 578111"/>
                <a:gd name="connsiteY6" fmla="*/ 221031 h 533197"/>
                <a:gd name="connsiteX7" fmla="*/ 267503 w 578111"/>
                <a:gd name="connsiteY7" fmla="*/ 184193 h 533197"/>
                <a:gd name="connsiteX8" fmla="*/ 303437 w 578111"/>
                <a:gd name="connsiteY8" fmla="*/ 221030 h 533197"/>
                <a:gd name="connsiteX9" fmla="*/ 303437 w 578111"/>
                <a:gd name="connsiteY9" fmla="*/ 348119 h 533197"/>
                <a:gd name="connsiteX10" fmla="*/ 267503 w 578111"/>
                <a:gd name="connsiteY10" fmla="*/ 384956 h 533197"/>
                <a:gd name="connsiteX11" fmla="*/ 230648 w 578111"/>
                <a:gd name="connsiteY11" fmla="*/ 348119 h 533197"/>
                <a:gd name="connsiteX12" fmla="*/ 230648 w 578111"/>
                <a:gd name="connsiteY12" fmla="*/ 221030 h 533197"/>
                <a:gd name="connsiteX13" fmla="*/ 267503 w 578111"/>
                <a:gd name="connsiteY13" fmla="*/ 184193 h 533197"/>
                <a:gd name="connsiteX14" fmla="*/ 357937 w 578111"/>
                <a:gd name="connsiteY14" fmla="*/ 148390 h 533197"/>
                <a:gd name="connsiteX15" fmla="*/ 394867 w 578111"/>
                <a:gd name="connsiteY15" fmla="*/ 184289 h 533197"/>
                <a:gd name="connsiteX16" fmla="*/ 394867 w 578111"/>
                <a:gd name="connsiteY16" fmla="*/ 348136 h 533197"/>
                <a:gd name="connsiteX17" fmla="*/ 357937 w 578111"/>
                <a:gd name="connsiteY17" fmla="*/ 384955 h 533197"/>
                <a:gd name="connsiteX18" fmla="*/ 321930 w 578111"/>
                <a:gd name="connsiteY18" fmla="*/ 348136 h 533197"/>
                <a:gd name="connsiteX19" fmla="*/ 321930 w 578111"/>
                <a:gd name="connsiteY19" fmla="*/ 184289 h 533197"/>
                <a:gd name="connsiteX20" fmla="*/ 357937 w 578111"/>
                <a:gd name="connsiteY20" fmla="*/ 148390 h 533197"/>
                <a:gd name="connsiteX21" fmla="*/ 267469 w 578111"/>
                <a:gd name="connsiteY21" fmla="*/ 0 h 533197"/>
                <a:gd name="connsiteX22" fmla="*/ 529404 w 578111"/>
                <a:gd name="connsiteY22" fmla="*/ 218252 h 533197"/>
                <a:gd name="connsiteX23" fmla="*/ 566296 w 578111"/>
                <a:gd name="connsiteY23" fmla="*/ 218252 h 533197"/>
                <a:gd name="connsiteX24" fmla="*/ 576441 w 578111"/>
                <a:gd name="connsiteY24" fmla="*/ 224698 h 533197"/>
                <a:gd name="connsiteX25" fmla="*/ 575519 w 578111"/>
                <a:gd name="connsiteY25" fmla="*/ 237590 h 533197"/>
                <a:gd name="connsiteX26" fmla="*/ 514647 w 578111"/>
                <a:gd name="connsiteY26" fmla="*/ 310341 h 533197"/>
                <a:gd name="connsiteX27" fmla="*/ 505424 w 578111"/>
                <a:gd name="connsiteY27" fmla="*/ 314945 h 533197"/>
                <a:gd name="connsiteX28" fmla="*/ 496201 w 578111"/>
                <a:gd name="connsiteY28" fmla="*/ 310341 h 533197"/>
                <a:gd name="connsiteX29" fmla="*/ 435328 w 578111"/>
                <a:gd name="connsiteY29" fmla="*/ 237590 h 533197"/>
                <a:gd name="connsiteX30" fmla="*/ 433484 w 578111"/>
                <a:gd name="connsiteY30" fmla="*/ 224698 h 533197"/>
                <a:gd name="connsiteX31" fmla="*/ 444551 w 578111"/>
                <a:gd name="connsiteY31" fmla="*/ 218252 h 533197"/>
                <a:gd name="connsiteX32" fmla="*/ 480521 w 578111"/>
                <a:gd name="connsiteY32" fmla="*/ 218252 h 533197"/>
                <a:gd name="connsiteX33" fmla="*/ 267469 w 578111"/>
                <a:gd name="connsiteY33" fmla="*/ 47886 h 533197"/>
                <a:gd name="connsiteX34" fmla="*/ 48882 w 578111"/>
                <a:gd name="connsiteY34" fmla="*/ 266138 h 533197"/>
                <a:gd name="connsiteX35" fmla="*/ 267469 w 578111"/>
                <a:gd name="connsiteY35" fmla="*/ 484390 h 533197"/>
                <a:gd name="connsiteX36" fmla="*/ 456541 w 578111"/>
                <a:gd name="connsiteY36" fmla="*/ 375724 h 533197"/>
                <a:gd name="connsiteX37" fmla="*/ 489744 w 578111"/>
                <a:gd name="connsiteY37" fmla="*/ 366515 h 533197"/>
                <a:gd name="connsiteX38" fmla="*/ 498967 w 578111"/>
                <a:gd name="connsiteY38" fmla="*/ 399668 h 533197"/>
                <a:gd name="connsiteX39" fmla="*/ 267469 w 578111"/>
                <a:gd name="connsiteY39" fmla="*/ 533197 h 533197"/>
                <a:gd name="connsiteX40" fmla="*/ 0 w 578111"/>
                <a:gd name="connsiteY40" fmla="*/ 266138 h 533197"/>
                <a:gd name="connsiteX41" fmla="*/ 267469 w 578111"/>
                <a:gd name="connsiteY41" fmla="*/ 0 h 533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578111" h="533197">
                  <a:moveTo>
                    <a:pt x="176147" y="221031"/>
                  </a:moveTo>
                  <a:cubicBezTo>
                    <a:pt x="196459" y="221031"/>
                    <a:pt x="212154" y="237608"/>
                    <a:pt x="212154" y="256947"/>
                  </a:cubicBezTo>
                  <a:lnTo>
                    <a:pt x="212154" y="348118"/>
                  </a:lnTo>
                  <a:cubicBezTo>
                    <a:pt x="212154" y="368378"/>
                    <a:pt x="196459" y="384955"/>
                    <a:pt x="176147" y="384955"/>
                  </a:cubicBezTo>
                  <a:cubicBezTo>
                    <a:pt x="155836" y="384955"/>
                    <a:pt x="139217" y="368378"/>
                    <a:pt x="139217" y="348118"/>
                  </a:cubicBezTo>
                  <a:lnTo>
                    <a:pt x="139217" y="256947"/>
                  </a:lnTo>
                  <a:cubicBezTo>
                    <a:pt x="139217" y="237608"/>
                    <a:pt x="155836" y="221031"/>
                    <a:pt x="176147" y="221031"/>
                  </a:cubicBezTo>
                  <a:close/>
                  <a:moveTo>
                    <a:pt x="267503" y="184193"/>
                  </a:moveTo>
                  <a:cubicBezTo>
                    <a:pt x="286852" y="184193"/>
                    <a:pt x="303437" y="200770"/>
                    <a:pt x="303437" y="221030"/>
                  </a:cubicBezTo>
                  <a:lnTo>
                    <a:pt x="303437" y="348119"/>
                  </a:lnTo>
                  <a:cubicBezTo>
                    <a:pt x="303437" y="368379"/>
                    <a:pt x="287774" y="384956"/>
                    <a:pt x="267503" y="384956"/>
                  </a:cubicBezTo>
                  <a:cubicBezTo>
                    <a:pt x="247233" y="384956"/>
                    <a:pt x="230648" y="368379"/>
                    <a:pt x="230648" y="348119"/>
                  </a:cubicBezTo>
                  <a:lnTo>
                    <a:pt x="230648" y="221030"/>
                  </a:lnTo>
                  <a:cubicBezTo>
                    <a:pt x="230648" y="200770"/>
                    <a:pt x="247233" y="184193"/>
                    <a:pt x="267503" y="184193"/>
                  </a:cubicBezTo>
                  <a:close/>
                  <a:moveTo>
                    <a:pt x="357937" y="148390"/>
                  </a:moveTo>
                  <a:cubicBezTo>
                    <a:pt x="378249" y="148390"/>
                    <a:pt x="394867" y="164959"/>
                    <a:pt x="394867" y="184289"/>
                  </a:cubicBezTo>
                  <a:lnTo>
                    <a:pt x="394867" y="348136"/>
                  </a:lnTo>
                  <a:cubicBezTo>
                    <a:pt x="394867" y="368386"/>
                    <a:pt x="378249" y="384955"/>
                    <a:pt x="357937" y="384955"/>
                  </a:cubicBezTo>
                  <a:cubicBezTo>
                    <a:pt x="338549" y="384955"/>
                    <a:pt x="321930" y="368386"/>
                    <a:pt x="321930" y="348136"/>
                  </a:cubicBezTo>
                  <a:lnTo>
                    <a:pt x="321930" y="184289"/>
                  </a:lnTo>
                  <a:cubicBezTo>
                    <a:pt x="321930" y="164959"/>
                    <a:pt x="338549" y="148390"/>
                    <a:pt x="357937" y="148390"/>
                  </a:cubicBezTo>
                  <a:close/>
                  <a:moveTo>
                    <a:pt x="267469" y="0"/>
                  </a:moveTo>
                  <a:cubicBezTo>
                    <a:pt x="397514" y="0"/>
                    <a:pt x="507268" y="93931"/>
                    <a:pt x="529404" y="218252"/>
                  </a:cubicBezTo>
                  <a:lnTo>
                    <a:pt x="566296" y="218252"/>
                  </a:lnTo>
                  <a:cubicBezTo>
                    <a:pt x="570907" y="218252"/>
                    <a:pt x="574597" y="221014"/>
                    <a:pt x="576441" y="224698"/>
                  </a:cubicBezTo>
                  <a:cubicBezTo>
                    <a:pt x="579208" y="229302"/>
                    <a:pt x="578286" y="233907"/>
                    <a:pt x="575519" y="237590"/>
                  </a:cubicBezTo>
                  <a:lnTo>
                    <a:pt x="514647" y="310341"/>
                  </a:lnTo>
                  <a:cubicBezTo>
                    <a:pt x="511880" y="313104"/>
                    <a:pt x="509113" y="314945"/>
                    <a:pt x="505424" y="314945"/>
                  </a:cubicBezTo>
                  <a:cubicBezTo>
                    <a:pt x="501734" y="314945"/>
                    <a:pt x="498045" y="313104"/>
                    <a:pt x="496201" y="310341"/>
                  </a:cubicBezTo>
                  <a:lnTo>
                    <a:pt x="435328" y="237590"/>
                  </a:lnTo>
                  <a:cubicBezTo>
                    <a:pt x="431639" y="233907"/>
                    <a:pt x="431639" y="229302"/>
                    <a:pt x="433484" y="224698"/>
                  </a:cubicBezTo>
                  <a:cubicBezTo>
                    <a:pt x="435328" y="221014"/>
                    <a:pt x="439940" y="218252"/>
                    <a:pt x="444551" y="218252"/>
                  </a:cubicBezTo>
                  <a:lnTo>
                    <a:pt x="480521" y="218252"/>
                  </a:lnTo>
                  <a:cubicBezTo>
                    <a:pt x="458386" y="120637"/>
                    <a:pt x="370767" y="47886"/>
                    <a:pt x="267469" y="47886"/>
                  </a:cubicBezTo>
                  <a:cubicBezTo>
                    <a:pt x="146647" y="47886"/>
                    <a:pt x="48882" y="146422"/>
                    <a:pt x="48882" y="266138"/>
                  </a:cubicBezTo>
                  <a:cubicBezTo>
                    <a:pt x="48882" y="386775"/>
                    <a:pt x="146647" y="484390"/>
                    <a:pt x="267469" y="484390"/>
                  </a:cubicBezTo>
                  <a:cubicBezTo>
                    <a:pt x="344942" y="484390"/>
                    <a:pt x="417805" y="442949"/>
                    <a:pt x="456541" y="375724"/>
                  </a:cubicBezTo>
                  <a:cubicBezTo>
                    <a:pt x="462998" y="363753"/>
                    <a:pt x="477754" y="360069"/>
                    <a:pt x="489744" y="366515"/>
                  </a:cubicBezTo>
                  <a:cubicBezTo>
                    <a:pt x="501734" y="373883"/>
                    <a:pt x="505424" y="388617"/>
                    <a:pt x="498967" y="399668"/>
                  </a:cubicBezTo>
                  <a:cubicBezTo>
                    <a:pt x="451008" y="482548"/>
                    <a:pt x="362466" y="533197"/>
                    <a:pt x="267469" y="533197"/>
                  </a:cubicBezTo>
                  <a:cubicBezTo>
                    <a:pt x="119900" y="533197"/>
                    <a:pt x="0" y="413481"/>
                    <a:pt x="0" y="266138"/>
                  </a:cubicBezTo>
                  <a:cubicBezTo>
                    <a:pt x="0" y="119716"/>
                    <a:pt x="119900" y="0"/>
                    <a:pt x="267469" y="0"/>
                  </a:cubicBezTo>
                  <a:close/>
                </a:path>
              </a:pathLst>
            </a:custGeom>
            <a:solidFill>
              <a:schemeClr val="tx1">
                <a:lumMod val="75000"/>
                <a:lumOff val="25000"/>
              </a:schemeClr>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ysClr val="windowText" lastClr="000000"/>
                </a:solidFill>
                <a:uLnTx/>
                <a:uFillTx/>
                <a:latin typeface="Century Gothic" panose="020B0502020202020204" pitchFamily="34" charset="0"/>
                <a:ea typeface="inpin culangti" panose="02000000000000000000" pitchFamily="2" charset="-122"/>
                <a:sym typeface="Century Gothic" panose="020B0502020202020204" pitchFamily="34" charset="0"/>
              </a:endParaRPr>
            </a:p>
          </p:txBody>
        </p:sp>
        <p:sp>
          <p:nvSpPr>
            <p:cNvPr id="112" name="矩形 111"/>
            <p:cNvSpPr/>
            <p:nvPr/>
          </p:nvSpPr>
          <p:spPr>
            <a:xfrm>
              <a:off x="5482708" y="4067432"/>
              <a:ext cx="1650484" cy="381786"/>
            </a:xfrm>
            <a:prstGeom prst="rect">
              <a:avLst/>
            </a:prstGeom>
          </p:spPr>
          <p:txBody>
            <a:bodyPr wrap="square">
              <a:spAutoFit/>
            </a:bodyPr>
            <a:lstStyle/>
            <a:p>
              <a:pPr lvl="0"/>
              <a:r>
                <a:rPr lang="zh-CN" altLang="en-US">
                  <a:solidFill>
                    <a:schemeClr val="tx1">
                      <a:lumMod val="75000"/>
                      <a:lumOff val="25000"/>
                    </a:schemeClr>
                  </a:solidFill>
                  <a:latin typeface="优设标题黑" panose="00000500000000000000" pitchFamily="2" charset="-122"/>
                  <a:ea typeface="优设标题黑" panose="00000500000000000000" pitchFamily="2" charset="-122"/>
                </a:rPr>
                <a:t>标题文字添加</a:t>
              </a:r>
              <a:endParaRPr lang="zh-CN" altLang="en-US" dirty="0">
                <a:solidFill>
                  <a:schemeClr val="tx1">
                    <a:lumMod val="75000"/>
                    <a:lumOff val="25000"/>
                  </a:schemeClr>
                </a:solidFill>
                <a:latin typeface="优设标题黑" panose="00000500000000000000" pitchFamily="2" charset="-122"/>
                <a:ea typeface="优设标题黑" panose="00000500000000000000" pitchFamily="2" charset="-122"/>
              </a:endParaRPr>
            </a:p>
          </p:txBody>
        </p:sp>
      </p:grpSp>
      <p:grpSp>
        <p:nvGrpSpPr>
          <p:cNvPr id="113" name="组合 112"/>
          <p:cNvGrpSpPr/>
          <p:nvPr/>
        </p:nvGrpSpPr>
        <p:grpSpPr>
          <a:xfrm>
            <a:off x="7916408" y="4023572"/>
            <a:ext cx="2944763" cy="1898755"/>
            <a:chOff x="7916408" y="3844473"/>
            <a:chExt cx="2944763" cy="1898755"/>
          </a:xfrm>
        </p:grpSpPr>
        <p:sp>
          <p:nvSpPr>
            <p:cNvPr id="114" name="矩形 113"/>
            <p:cNvSpPr/>
            <p:nvPr/>
          </p:nvSpPr>
          <p:spPr>
            <a:xfrm>
              <a:off x="7916408" y="3844473"/>
              <a:ext cx="2944763" cy="1898755"/>
            </a:xfrm>
            <a:prstGeom prst="rect">
              <a:avLst/>
            </a:prstGeom>
            <a:solidFill>
              <a:schemeClr val="bg1"/>
            </a:solidFill>
            <a:ln w="0" cap="flat" cmpd="sng" algn="ctr">
              <a:solidFill>
                <a:schemeClr val="tx1">
                  <a:lumMod val="75000"/>
                  <a:lumOff val="25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dirty="0">
                <a:ln>
                  <a:noFill/>
                </a:ln>
                <a:solidFill>
                  <a:sysClr val="windowText" lastClr="000000"/>
                </a:solidFill>
                <a:uLnTx/>
                <a:uFillTx/>
                <a:latin typeface="Century Gothic" panose="020B0502020202020204" pitchFamily="34" charset="0"/>
                <a:ea typeface="inpin culangti" panose="02000000000000000000" pitchFamily="2" charset="-122"/>
                <a:sym typeface="Century Gothic" panose="020B0502020202020204" pitchFamily="34" charset="0"/>
              </a:endParaRPr>
            </a:p>
          </p:txBody>
        </p:sp>
        <p:sp>
          <p:nvSpPr>
            <p:cNvPr id="115" name="99551"/>
            <p:cNvSpPr>
              <a:spLocks noChangeAspect="1"/>
            </p:cNvSpPr>
            <p:nvPr/>
          </p:nvSpPr>
          <p:spPr bwMode="auto">
            <a:xfrm>
              <a:off x="8254946" y="4057145"/>
              <a:ext cx="378845" cy="378124"/>
            </a:xfrm>
            <a:custGeom>
              <a:avLst/>
              <a:gdLst>
                <a:gd name="T0" fmla="*/ 284 w 421"/>
                <a:gd name="T1" fmla="*/ 61 h 421"/>
                <a:gd name="T2" fmla="*/ 61 w 421"/>
                <a:gd name="T3" fmla="*/ 61 h 421"/>
                <a:gd name="T4" fmla="*/ 61 w 421"/>
                <a:gd name="T5" fmla="*/ 284 h 421"/>
                <a:gd name="T6" fmla="*/ 263 w 421"/>
                <a:gd name="T7" fmla="*/ 302 h 421"/>
                <a:gd name="T8" fmla="*/ 272 w 421"/>
                <a:gd name="T9" fmla="*/ 319 h 421"/>
                <a:gd name="T10" fmla="*/ 361 w 421"/>
                <a:gd name="T11" fmla="*/ 408 h 421"/>
                <a:gd name="T12" fmla="*/ 408 w 421"/>
                <a:gd name="T13" fmla="*/ 408 h 421"/>
                <a:gd name="T14" fmla="*/ 408 w 421"/>
                <a:gd name="T15" fmla="*/ 361 h 421"/>
                <a:gd name="T16" fmla="*/ 319 w 421"/>
                <a:gd name="T17" fmla="*/ 272 h 421"/>
                <a:gd name="T18" fmla="*/ 302 w 421"/>
                <a:gd name="T19" fmla="*/ 263 h 421"/>
                <a:gd name="T20" fmla="*/ 284 w 421"/>
                <a:gd name="T21" fmla="*/ 61 h 421"/>
                <a:gd name="T22" fmla="*/ 256 w 421"/>
                <a:gd name="T23" fmla="*/ 256 h 421"/>
                <a:gd name="T24" fmla="*/ 89 w 421"/>
                <a:gd name="T25" fmla="*/ 256 h 421"/>
                <a:gd name="T26" fmla="*/ 89 w 421"/>
                <a:gd name="T27" fmla="*/ 89 h 421"/>
                <a:gd name="T28" fmla="*/ 256 w 421"/>
                <a:gd name="T29" fmla="*/ 89 h 421"/>
                <a:gd name="T30" fmla="*/ 256 w 421"/>
                <a:gd name="T31" fmla="*/ 25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1" h="421">
                  <a:moveTo>
                    <a:pt x="284" y="61"/>
                  </a:moveTo>
                  <a:cubicBezTo>
                    <a:pt x="223" y="0"/>
                    <a:pt x="123" y="0"/>
                    <a:pt x="61" y="61"/>
                  </a:cubicBezTo>
                  <a:cubicBezTo>
                    <a:pt x="0" y="123"/>
                    <a:pt x="0" y="223"/>
                    <a:pt x="61" y="284"/>
                  </a:cubicBezTo>
                  <a:cubicBezTo>
                    <a:pt x="116" y="339"/>
                    <a:pt x="201" y="345"/>
                    <a:pt x="263" y="302"/>
                  </a:cubicBezTo>
                  <a:cubicBezTo>
                    <a:pt x="264" y="308"/>
                    <a:pt x="267" y="314"/>
                    <a:pt x="272" y="319"/>
                  </a:cubicBezTo>
                  <a:lnTo>
                    <a:pt x="361" y="408"/>
                  </a:lnTo>
                  <a:cubicBezTo>
                    <a:pt x="374" y="421"/>
                    <a:pt x="395" y="421"/>
                    <a:pt x="408" y="408"/>
                  </a:cubicBezTo>
                  <a:cubicBezTo>
                    <a:pt x="421" y="395"/>
                    <a:pt x="421" y="374"/>
                    <a:pt x="408" y="361"/>
                  </a:cubicBezTo>
                  <a:lnTo>
                    <a:pt x="319" y="272"/>
                  </a:lnTo>
                  <a:cubicBezTo>
                    <a:pt x="314" y="267"/>
                    <a:pt x="308" y="264"/>
                    <a:pt x="302" y="263"/>
                  </a:cubicBezTo>
                  <a:cubicBezTo>
                    <a:pt x="345" y="201"/>
                    <a:pt x="339" y="116"/>
                    <a:pt x="284" y="61"/>
                  </a:cubicBezTo>
                  <a:close/>
                  <a:moveTo>
                    <a:pt x="256" y="256"/>
                  </a:moveTo>
                  <a:cubicBezTo>
                    <a:pt x="210" y="302"/>
                    <a:pt x="135" y="302"/>
                    <a:pt x="89" y="256"/>
                  </a:cubicBezTo>
                  <a:cubicBezTo>
                    <a:pt x="44" y="210"/>
                    <a:pt x="44" y="135"/>
                    <a:pt x="89" y="89"/>
                  </a:cubicBezTo>
                  <a:cubicBezTo>
                    <a:pt x="135" y="44"/>
                    <a:pt x="210" y="44"/>
                    <a:pt x="256" y="89"/>
                  </a:cubicBezTo>
                  <a:cubicBezTo>
                    <a:pt x="302" y="135"/>
                    <a:pt x="302" y="210"/>
                    <a:pt x="256" y="256"/>
                  </a:cubicBezTo>
                  <a:close/>
                </a:path>
              </a:pathLst>
            </a:custGeom>
            <a:solidFill>
              <a:schemeClr val="tx1">
                <a:lumMod val="75000"/>
                <a:lumOff val="25000"/>
              </a:schemeClr>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ysClr val="windowText" lastClr="000000"/>
                </a:solidFill>
                <a:uLnTx/>
                <a:uFillTx/>
                <a:latin typeface="Century Gothic" panose="020B0502020202020204" pitchFamily="34" charset="0"/>
                <a:ea typeface="inpin culangti" panose="02000000000000000000" pitchFamily="2" charset="-122"/>
                <a:sym typeface="Century Gothic" panose="020B0502020202020204" pitchFamily="34" charset="0"/>
              </a:endParaRPr>
            </a:p>
          </p:txBody>
        </p:sp>
        <p:sp>
          <p:nvSpPr>
            <p:cNvPr id="116" name="矩形 115"/>
            <p:cNvSpPr/>
            <p:nvPr/>
          </p:nvSpPr>
          <p:spPr>
            <a:xfrm>
              <a:off x="8744006" y="4067432"/>
              <a:ext cx="1650484" cy="381786"/>
            </a:xfrm>
            <a:prstGeom prst="rect">
              <a:avLst/>
            </a:prstGeom>
          </p:spPr>
          <p:txBody>
            <a:bodyPr wrap="square">
              <a:spAutoFit/>
            </a:bodyPr>
            <a:lstStyle/>
            <a:p>
              <a:pPr lvl="0"/>
              <a:r>
                <a:rPr lang="zh-CN" altLang="en-US">
                  <a:solidFill>
                    <a:schemeClr val="tx1">
                      <a:lumMod val="75000"/>
                      <a:lumOff val="25000"/>
                    </a:schemeClr>
                  </a:solidFill>
                  <a:latin typeface="优设标题黑" panose="00000500000000000000" pitchFamily="2" charset="-122"/>
                  <a:ea typeface="优设标题黑" panose="00000500000000000000" pitchFamily="2" charset="-122"/>
                </a:rPr>
                <a:t>标题文字添加</a:t>
              </a:r>
              <a:endParaRPr lang="zh-CN" altLang="en-US" dirty="0">
                <a:solidFill>
                  <a:schemeClr val="tx1">
                    <a:lumMod val="75000"/>
                    <a:lumOff val="25000"/>
                  </a:schemeClr>
                </a:solidFill>
                <a:latin typeface="优设标题黑" panose="00000500000000000000" pitchFamily="2" charset="-122"/>
                <a:ea typeface="优设标题黑" panose="00000500000000000000" pitchFamily="2" charset="-122"/>
              </a:endParaRPr>
            </a:p>
          </p:txBody>
        </p:sp>
        <p:sp>
          <p:nvSpPr>
            <p:cNvPr id="117" name="矩形 116"/>
            <p:cNvSpPr/>
            <p:nvPr/>
          </p:nvSpPr>
          <p:spPr>
            <a:xfrm>
              <a:off x="8157249" y="4484099"/>
              <a:ext cx="2463081" cy="1028802"/>
            </a:xfrm>
            <a:prstGeom prst="rect">
              <a:avLst/>
            </a:prstGeom>
          </p:spPr>
          <p:txBody>
            <a:bodyPr wrap="square">
              <a:spAutoFit/>
            </a:bodyPr>
            <a:lstStyle/>
            <a:p>
              <a:pPr lvl="0">
                <a:lnSpc>
                  <a:spcPct val="150000"/>
                </a:lnSpc>
                <a:defRPr/>
              </a:pPr>
              <a:r>
                <a:rPr lang="zh-CN" altLang="en-US" sz="1050" dirty="0">
                  <a:solidFill>
                    <a:sysClr val="windowText" lastClr="000000"/>
                  </a:solidFill>
                  <a:latin typeface="思源黑体 CN Light" panose="020B0300000000000000" pitchFamily="34" charset="-122"/>
                  <a:ea typeface="思源黑体 CN Light" panose="020B0300000000000000" pitchFamily="34" charset="-122"/>
                  <a:sym typeface="Century Gothic" panose="020B0502020202020204" pitchFamily="34" charset="0"/>
                </a:rPr>
                <a:t>请在此输入文字内容或粘贴复制的文字内容到此处。请在此输入文字内容</a:t>
              </a:r>
              <a:r>
                <a:rPr lang="en-US" altLang="zh-CN" sz="1050" dirty="0">
                  <a:solidFill>
                    <a:sysClr val="windowText" lastClr="000000"/>
                  </a:solidFill>
                  <a:latin typeface="思源黑体 CN Light" panose="020B0300000000000000" pitchFamily="34" charset="-122"/>
                  <a:ea typeface="思源黑体 CN Light" panose="020B0300000000000000" pitchFamily="34" charset="-122"/>
                  <a:sym typeface="Century Gothic" panose="020B0502020202020204" pitchFamily="34" charset="0"/>
                </a:rPr>
                <a:t>,</a:t>
              </a:r>
              <a:r>
                <a:rPr lang="zh-CN" altLang="en-US" sz="1050" dirty="0">
                  <a:solidFill>
                    <a:sysClr val="windowText" lastClr="000000"/>
                  </a:solidFill>
                  <a:latin typeface="思源黑体 CN Light" panose="020B0300000000000000" pitchFamily="34" charset="-122"/>
                  <a:ea typeface="思源黑体 CN Light" panose="020B0300000000000000" pitchFamily="34" charset="-122"/>
                  <a:sym typeface="Century Gothic" panose="020B0502020202020204" pitchFamily="34" charset="0"/>
                </a:rPr>
                <a:t>请在此输请在此输入文字内容或粘贴复制的文字</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fade">
                                      <p:cBhvr>
                                        <p:cTn id="7" dur="750"/>
                                        <p:tgtEl>
                                          <p:spTgt spid="102"/>
                                        </p:tgtEl>
                                      </p:cBhvr>
                                    </p:animEffect>
                                    <p:anim calcmode="lin" valueType="num">
                                      <p:cBhvr>
                                        <p:cTn id="8" dur="750" fill="hold"/>
                                        <p:tgtEl>
                                          <p:spTgt spid="102"/>
                                        </p:tgtEl>
                                        <p:attrNameLst>
                                          <p:attrName>ppt_x</p:attrName>
                                        </p:attrNameLst>
                                      </p:cBhvr>
                                      <p:tavLst>
                                        <p:tav tm="0">
                                          <p:val>
                                            <p:strVal val="#ppt_x"/>
                                          </p:val>
                                        </p:tav>
                                        <p:tav tm="100000">
                                          <p:val>
                                            <p:strVal val="#ppt_x"/>
                                          </p:val>
                                        </p:tav>
                                      </p:tavLst>
                                    </p:anim>
                                    <p:anim calcmode="lin" valueType="num">
                                      <p:cBhvr>
                                        <p:cTn id="9" dur="750" fill="hold"/>
                                        <p:tgtEl>
                                          <p:spTgt spid="10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01"/>
                                        </p:tgtEl>
                                        <p:attrNameLst>
                                          <p:attrName>style.visibility</p:attrName>
                                        </p:attrNameLst>
                                      </p:cBhvr>
                                      <p:to>
                                        <p:strVal val="visible"/>
                                      </p:to>
                                    </p:set>
                                    <p:animEffect transition="in" filter="fade">
                                      <p:cBhvr>
                                        <p:cTn id="13" dur="750"/>
                                        <p:tgtEl>
                                          <p:spTgt spid="101"/>
                                        </p:tgtEl>
                                      </p:cBhvr>
                                    </p:animEffect>
                                    <p:anim calcmode="lin" valueType="num">
                                      <p:cBhvr>
                                        <p:cTn id="14" dur="750" fill="hold"/>
                                        <p:tgtEl>
                                          <p:spTgt spid="101"/>
                                        </p:tgtEl>
                                        <p:attrNameLst>
                                          <p:attrName>ppt_x</p:attrName>
                                        </p:attrNameLst>
                                      </p:cBhvr>
                                      <p:tavLst>
                                        <p:tav tm="0">
                                          <p:val>
                                            <p:strVal val="#ppt_x"/>
                                          </p:val>
                                        </p:tav>
                                        <p:tav tm="100000">
                                          <p:val>
                                            <p:strVal val="#ppt_x"/>
                                          </p:val>
                                        </p:tav>
                                      </p:tavLst>
                                    </p:anim>
                                    <p:anim calcmode="lin" valueType="num">
                                      <p:cBhvr>
                                        <p:cTn id="15" dur="750" fill="hold"/>
                                        <p:tgtEl>
                                          <p:spTgt spid="10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96"/>
                                        </p:tgtEl>
                                        <p:attrNameLst>
                                          <p:attrName>style.visibility</p:attrName>
                                        </p:attrNameLst>
                                      </p:cBhvr>
                                      <p:to>
                                        <p:strVal val="visible"/>
                                      </p:to>
                                    </p:set>
                                    <p:animEffect transition="in" filter="fade">
                                      <p:cBhvr>
                                        <p:cTn id="19" dur="750"/>
                                        <p:tgtEl>
                                          <p:spTgt spid="96"/>
                                        </p:tgtEl>
                                      </p:cBhvr>
                                    </p:animEffect>
                                    <p:anim calcmode="lin" valueType="num">
                                      <p:cBhvr>
                                        <p:cTn id="20" dur="750" fill="hold"/>
                                        <p:tgtEl>
                                          <p:spTgt spid="96"/>
                                        </p:tgtEl>
                                        <p:attrNameLst>
                                          <p:attrName>ppt_x</p:attrName>
                                        </p:attrNameLst>
                                      </p:cBhvr>
                                      <p:tavLst>
                                        <p:tav tm="0">
                                          <p:val>
                                            <p:strVal val="#ppt_x"/>
                                          </p:val>
                                        </p:tav>
                                        <p:tav tm="100000">
                                          <p:val>
                                            <p:strVal val="#ppt_x"/>
                                          </p:val>
                                        </p:tav>
                                      </p:tavLst>
                                    </p:anim>
                                    <p:anim calcmode="lin" valueType="num">
                                      <p:cBhvr>
                                        <p:cTn id="21" dur="750" fill="hold"/>
                                        <p:tgtEl>
                                          <p:spTgt spid="96"/>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108"/>
                                        </p:tgtEl>
                                        <p:attrNameLst>
                                          <p:attrName>style.visibility</p:attrName>
                                        </p:attrNameLst>
                                      </p:cBhvr>
                                      <p:to>
                                        <p:strVal val="visible"/>
                                      </p:to>
                                    </p:set>
                                    <p:animEffect transition="in" filter="fade">
                                      <p:cBhvr>
                                        <p:cTn id="25" dur="750"/>
                                        <p:tgtEl>
                                          <p:spTgt spid="108"/>
                                        </p:tgtEl>
                                      </p:cBhvr>
                                    </p:animEffect>
                                    <p:anim calcmode="lin" valueType="num">
                                      <p:cBhvr>
                                        <p:cTn id="26" dur="750" fill="hold"/>
                                        <p:tgtEl>
                                          <p:spTgt spid="108"/>
                                        </p:tgtEl>
                                        <p:attrNameLst>
                                          <p:attrName>ppt_x</p:attrName>
                                        </p:attrNameLst>
                                      </p:cBhvr>
                                      <p:tavLst>
                                        <p:tav tm="0">
                                          <p:val>
                                            <p:strVal val="#ppt_x"/>
                                          </p:val>
                                        </p:tav>
                                        <p:tav tm="100000">
                                          <p:val>
                                            <p:strVal val="#ppt_x"/>
                                          </p:val>
                                        </p:tav>
                                      </p:tavLst>
                                    </p:anim>
                                    <p:anim calcmode="lin" valueType="num">
                                      <p:cBhvr>
                                        <p:cTn id="27" dur="750" fill="hold"/>
                                        <p:tgtEl>
                                          <p:spTgt spid="108"/>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113"/>
                                        </p:tgtEl>
                                        <p:attrNameLst>
                                          <p:attrName>style.visibility</p:attrName>
                                        </p:attrNameLst>
                                      </p:cBhvr>
                                      <p:to>
                                        <p:strVal val="visible"/>
                                      </p:to>
                                    </p:set>
                                    <p:animEffect transition="in" filter="fade">
                                      <p:cBhvr>
                                        <p:cTn id="31" dur="750"/>
                                        <p:tgtEl>
                                          <p:spTgt spid="113"/>
                                        </p:tgtEl>
                                      </p:cBhvr>
                                    </p:animEffect>
                                    <p:anim calcmode="lin" valueType="num">
                                      <p:cBhvr>
                                        <p:cTn id="32" dur="750" fill="hold"/>
                                        <p:tgtEl>
                                          <p:spTgt spid="113"/>
                                        </p:tgtEl>
                                        <p:attrNameLst>
                                          <p:attrName>ppt_x</p:attrName>
                                        </p:attrNameLst>
                                      </p:cBhvr>
                                      <p:tavLst>
                                        <p:tav tm="0">
                                          <p:val>
                                            <p:strVal val="#ppt_x"/>
                                          </p:val>
                                        </p:tav>
                                        <p:tav tm="100000">
                                          <p:val>
                                            <p:strVal val="#ppt_x"/>
                                          </p:val>
                                        </p:tav>
                                      </p:tavLst>
                                    </p:anim>
                                    <p:anim calcmode="lin" valueType="num">
                                      <p:cBhvr>
                                        <p:cTn id="33" dur="750" fill="hold"/>
                                        <p:tgtEl>
                                          <p:spTgt spid="1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1"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414723" y="231127"/>
            <a:ext cx="4370501" cy="523220"/>
            <a:chOff x="6548823" y="2977567"/>
            <a:chExt cx="4370501" cy="523220"/>
          </a:xfrm>
        </p:grpSpPr>
        <p:sp>
          <p:nvSpPr>
            <p:cNvPr id="10" name="矩形 9"/>
            <p:cNvSpPr/>
            <p:nvPr/>
          </p:nvSpPr>
          <p:spPr>
            <a:xfrm>
              <a:off x="6548823" y="3045573"/>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优设标题黑" panose="00000500000000000000" pitchFamily="2" charset="-122"/>
                <a:ea typeface="优设标题黑" panose="00000500000000000000" pitchFamily="2" charset="-122"/>
              </a:endParaRPr>
            </a:p>
          </p:txBody>
        </p:sp>
        <p:sp>
          <p:nvSpPr>
            <p:cNvPr id="11" name="文本框 10"/>
            <p:cNvSpPr txBox="1"/>
            <p:nvPr/>
          </p:nvSpPr>
          <p:spPr>
            <a:xfrm>
              <a:off x="6563131" y="3052712"/>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rPr>
                <a:t>02</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优设标题黑" panose="00000500000000000000" pitchFamily="2" charset="-122"/>
                <a:ea typeface="优设标题黑" panose="00000500000000000000" pitchFamily="2" charset="-122"/>
              </a:endParaRPr>
            </a:p>
          </p:txBody>
        </p:sp>
        <p:sp>
          <p:nvSpPr>
            <p:cNvPr id="12" name="文本框 11"/>
            <p:cNvSpPr txBox="1"/>
            <p:nvPr/>
          </p:nvSpPr>
          <p:spPr>
            <a:xfrm>
              <a:off x="7528486" y="2977567"/>
              <a:ext cx="1562340"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优设标题黑" panose="00000500000000000000" pitchFamily="2" charset="-122"/>
                  <a:ea typeface="优设标题黑" panose="00000500000000000000" pitchFamily="2" charset="-122"/>
                </a:rPr>
                <a:t>要事为先</a:t>
              </a:r>
            </a:p>
          </p:txBody>
        </p:sp>
        <p:sp>
          <p:nvSpPr>
            <p:cNvPr id="13" name="文本框 12"/>
            <p:cNvSpPr txBox="1"/>
            <p:nvPr/>
          </p:nvSpPr>
          <p:spPr>
            <a:xfrm>
              <a:off x="9128927" y="3166702"/>
              <a:ext cx="1790397" cy="253916"/>
            </a:xfrm>
            <a:prstGeom prst="rect">
              <a:avLst/>
            </a:prstGeom>
            <a:noFill/>
          </p:spPr>
          <p:txBody>
            <a:bodyPr wrap="square" rtlCol="0">
              <a:spAutoFit/>
            </a:bodyPr>
            <a:lstStyle/>
            <a:p>
              <a:r>
                <a:rPr lang="en-US" altLang="zh-CN" sz="1000" i="1" dirty="0">
                  <a:solidFill>
                    <a:schemeClr val="bg1">
                      <a:lumMod val="65000"/>
                    </a:schemeClr>
                  </a:solidFill>
                  <a:latin typeface="思源黑体 CN Light" panose="020B0300000000000000" pitchFamily="34" charset="-122"/>
                  <a:ea typeface="思源黑体 CN Light" panose="020B0300000000000000" pitchFamily="34" charset="-122"/>
                </a:rPr>
                <a:t>THE MAIN THING IS FIRST</a:t>
              </a:r>
            </a:p>
          </p:txBody>
        </p:sp>
      </p:grpSp>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8" name="组合 7"/>
          <p:cNvGrpSpPr>
            <a:grpSpLocks noChangeAspect="1"/>
          </p:cNvGrpSpPr>
          <p:nvPr/>
        </p:nvGrpSpPr>
        <p:grpSpPr>
          <a:xfrm>
            <a:off x="4415395" y="2532181"/>
            <a:ext cx="3365172" cy="2017573"/>
            <a:chOff x="5652" y="4276"/>
            <a:chExt cx="7916" cy="4746"/>
          </a:xfrm>
        </p:grpSpPr>
        <p:sp>
          <p:nvSpPr>
            <p:cNvPr id="14" name="Freeform 5"/>
            <p:cNvSpPr>
              <a:spLocks noEditPoints="1"/>
            </p:cNvSpPr>
            <p:nvPr/>
          </p:nvSpPr>
          <p:spPr bwMode="auto">
            <a:xfrm>
              <a:off x="5652" y="4276"/>
              <a:ext cx="6165" cy="4746"/>
            </a:xfrm>
            <a:custGeom>
              <a:avLst/>
              <a:gdLst>
                <a:gd name="T0" fmla="*/ 356 w 791"/>
                <a:gd name="T1" fmla="*/ 0 h 608"/>
                <a:gd name="T2" fmla="*/ 275 w 791"/>
                <a:gd name="T3" fmla="*/ 33 h 608"/>
                <a:gd name="T4" fmla="*/ 178 w 791"/>
                <a:gd name="T5" fmla="*/ 114 h 608"/>
                <a:gd name="T6" fmla="*/ 178 w 791"/>
                <a:gd name="T7" fmla="*/ 407 h 608"/>
                <a:gd name="T8" fmla="*/ 328 w 791"/>
                <a:gd name="T9" fmla="*/ 559 h 608"/>
                <a:gd name="T10" fmla="*/ 443 w 791"/>
                <a:gd name="T11" fmla="*/ 608 h 608"/>
                <a:gd name="T12" fmla="*/ 506 w 791"/>
                <a:gd name="T13" fmla="*/ 584 h 608"/>
                <a:gd name="T14" fmla="*/ 600 w 791"/>
                <a:gd name="T15" fmla="*/ 537 h 608"/>
                <a:gd name="T16" fmla="*/ 689 w 791"/>
                <a:gd name="T17" fmla="*/ 466 h 608"/>
                <a:gd name="T18" fmla="*/ 762 w 791"/>
                <a:gd name="T19" fmla="*/ 452 h 608"/>
                <a:gd name="T20" fmla="*/ 766 w 791"/>
                <a:gd name="T21" fmla="*/ 360 h 608"/>
                <a:gd name="T22" fmla="*/ 640 w 791"/>
                <a:gd name="T23" fmla="*/ 205 h 608"/>
                <a:gd name="T24" fmla="*/ 563 w 791"/>
                <a:gd name="T25" fmla="*/ 285 h 608"/>
                <a:gd name="T26" fmla="*/ 383 w 791"/>
                <a:gd name="T27" fmla="*/ 282 h 608"/>
                <a:gd name="T28" fmla="*/ 384 w 791"/>
                <a:gd name="T29" fmla="*/ 148 h 608"/>
                <a:gd name="T30" fmla="*/ 485 w 791"/>
                <a:gd name="T31" fmla="*/ 30 h 608"/>
                <a:gd name="T32" fmla="*/ 415 w 791"/>
                <a:gd name="T33" fmla="*/ 0 h 608"/>
                <a:gd name="T34" fmla="*/ 356 w 791"/>
                <a:gd name="T35" fmla="*/ 0 h 608"/>
                <a:gd name="T36" fmla="*/ 38 w 791"/>
                <a:gd name="T37" fmla="*/ 76 h 608"/>
                <a:gd name="T38" fmla="*/ 0 w 791"/>
                <a:gd name="T39" fmla="*/ 114 h 608"/>
                <a:gd name="T40" fmla="*/ 0 w 791"/>
                <a:gd name="T41" fmla="*/ 445 h 608"/>
                <a:gd name="T42" fmla="*/ 38 w 791"/>
                <a:gd name="T43" fmla="*/ 483 h 608"/>
                <a:gd name="T44" fmla="*/ 114 w 791"/>
                <a:gd name="T45" fmla="*/ 483 h 608"/>
                <a:gd name="T46" fmla="*/ 153 w 791"/>
                <a:gd name="T47" fmla="*/ 445 h 608"/>
                <a:gd name="T48" fmla="*/ 153 w 791"/>
                <a:gd name="T49" fmla="*/ 114 h 608"/>
                <a:gd name="T50" fmla="*/ 114 w 791"/>
                <a:gd name="T51" fmla="*/ 76 h 608"/>
                <a:gd name="T52" fmla="*/ 38 w 791"/>
                <a:gd name="T53" fmla="*/ 76 h 608"/>
                <a:gd name="T54" fmla="*/ 76 w 791"/>
                <a:gd name="T55" fmla="*/ 375 h 608"/>
                <a:gd name="T56" fmla="*/ 108 w 791"/>
                <a:gd name="T57" fmla="*/ 407 h 608"/>
                <a:gd name="T58" fmla="*/ 76 w 791"/>
                <a:gd name="T59" fmla="*/ 438 h 608"/>
                <a:gd name="T60" fmla="*/ 45 w 791"/>
                <a:gd name="T61" fmla="*/ 407 h 608"/>
                <a:gd name="T62" fmla="*/ 76 w 791"/>
                <a:gd name="T63" fmla="*/ 375 h 608"/>
                <a:gd name="T64" fmla="*/ 76 w 791"/>
                <a:gd name="T65" fmla="*/ 375 h 608"/>
                <a:gd name="T66" fmla="*/ 76 w 791"/>
                <a:gd name="T67" fmla="*/ 375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91" h="608">
                  <a:moveTo>
                    <a:pt x="356" y="0"/>
                  </a:moveTo>
                  <a:cubicBezTo>
                    <a:pt x="325" y="0"/>
                    <a:pt x="297" y="12"/>
                    <a:pt x="275" y="33"/>
                  </a:cubicBezTo>
                  <a:cubicBezTo>
                    <a:pt x="178" y="114"/>
                    <a:pt x="178" y="114"/>
                    <a:pt x="178" y="114"/>
                  </a:cubicBezTo>
                  <a:cubicBezTo>
                    <a:pt x="178" y="407"/>
                    <a:pt x="178" y="407"/>
                    <a:pt x="178" y="407"/>
                  </a:cubicBezTo>
                  <a:cubicBezTo>
                    <a:pt x="328" y="559"/>
                    <a:pt x="328" y="559"/>
                    <a:pt x="328" y="559"/>
                  </a:cubicBezTo>
                  <a:cubicBezTo>
                    <a:pt x="356" y="589"/>
                    <a:pt x="397" y="608"/>
                    <a:pt x="443" y="608"/>
                  </a:cubicBezTo>
                  <a:cubicBezTo>
                    <a:pt x="465" y="608"/>
                    <a:pt x="490" y="600"/>
                    <a:pt x="506" y="584"/>
                  </a:cubicBezTo>
                  <a:cubicBezTo>
                    <a:pt x="549" y="599"/>
                    <a:pt x="590" y="571"/>
                    <a:pt x="600" y="537"/>
                  </a:cubicBezTo>
                  <a:cubicBezTo>
                    <a:pt x="656" y="541"/>
                    <a:pt x="692" y="491"/>
                    <a:pt x="689" y="466"/>
                  </a:cubicBezTo>
                  <a:cubicBezTo>
                    <a:pt x="695" y="472"/>
                    <a:pt x="734" y="478"/>
                    <a:pt x="762" y="452"/>
                  </a:cubicBezTo>
                  <a:cubicBezTo>
                    <a:pt x="786" y="429"/>
                    <a:pt x="791" y="387"/>
                    <a:pt x="766" y="360"/>
                  </a:cubicBezTo>
                  <a:cubicBezTo>
                    <a:pt x="640" y="205"/>
                    <a:pt x="640" y="205"/>
                    <a:pt x="640" y="205"/>
                  </a:cubicBezTo>
                  <a:cubicBezTo>
                    <a:pt x="563" y="285"/>
                    <a:pt x="563" y="285"/>
                    <a:pt x="563" y="285"/>
                  </a:cubicBezTo>
                  <a:cubicBezTo>
                    <a:pt x="515" y="339"/>
                    <a:pt x="430" y="338"/>
                    <a:pt x="383" y="282"/>
                  </a:cubicBezTo>
                  <a:cubicBezTo>
                    <a:pt x="351" y="243"/>
                    <a:pt x="351" y="186"/>
                    <a:pt x="384" y="148"/>
                  </a:cubicBezTo>
                  <a:cubicBezTo>
                    <a:pt x="485" y="30"/>
                    <a:pt x="485" y="30"/>
                    <a:pt x="485" y="30"/>
                  </a:cubicBezTo>
                  <a:cubicBezTo>
                    <a:pt x="467" y="11"/>
                    <a:pt x="442" y="0"/>
                    <a:pt x="415" y="0"/>
                  </a:cubicBezTo>
                  <a:lnTo>
                    <a:pt x="356" y="0"/>
                  </a:lnTo>
                  <a:close/>
                  <a:moveTo>
                    <a:pt x="38" y="76"/>
                  </a:moveTo>
                  <a:cubicBezTo>
                    <a:pt x="17" y="76"/>
                    <a:pt x="0" y="93"/>
                    <a:pt x="0" y="114"/>
                  </a:cubicBezTo>
                  <a:cubicBezTo>
                    <a:pt x="0" y="445"/>
                    <a:pt x="0" y="445"/>
                    <a:pt x="0" y="445"/>
                  </a:cubicBezTo>
                  <a:cubicBezTo>
                    <a:pt x="0" y="466"/>
                    <a:pt x="17" y="483"/>
                    <a:pt x="38" y="483"/>
                  </a:cubicBezTo>
                  <a:cubicBezTo>
                    <a:pt x="114" y="483"/>
                    <a:pt x="114" y="483"/>
                    <a:pt x="114" y="483"/>
                  </a:cubicBezTo>
                  <a:cubicBezTo>
                    <a:pt x="135" y="483"/>
                    <a:pt x="153" y="466"/>
                    <a:pt x="153" y="445"/>
                  </a:cubicBezTo>
                  <a:cubicBezTo>
                    <a:pt x="153" y="114"/>
                    <a:pt x="153" y="114"/>
                    <a:pt x="153" y="114"/>
                  </a:cubicBezTo>
                  <a:cubicBezTo>
                    <a:pt x="153" y="93"/>
                    <a:pt x="135" y="76"/>
                    <a:pt x="114" y="76"/>
                  </a:cubicBezTo>
                  <a:lnTo>
                    <a:pt x="38" y="76"/>
                  </a:lnTo>
                  <a:close/>
                  <a:moveTo>
                    <a:pt x="76" y="375"/>
                  </a:moveTo>
                  <a:cubicBezTo>
                    <a:pt x="94" y="375"/>
                    <a:pt x="108" y="389"/>
                    <a:pt x="108" y="407"/>
                  </a:cubicBezTo>
                  <a:cubicBezTo>
                    <a:pt x="108" y="424"/>
                    <a:pt x="94" y="438"/>
                    <a:pt x="76" y="438"/>
                  </a:cubicBezTo>
                  <a:cubicBezTo>
                    <a:pt x="59" y="438"/>
                    <a:pt x="45" y="424"/>
                    <a:pt x="45" y="407"/>
                  </a:cubicBezTo>
                  <a:cubicBezTo>
                    <a:pt x="45" y="389"/>
                    <a:pt x="59" y="375"/>
                    <a:pt x="76" y="375"/>
                  </a:cubicBezTo>
                  <a:close/>
                  <a:moveTo>
                    <a:pt x="76" y="375"/>
                  </a:moveTo>
                  <a:cubicBezTo>
                    <a:pt x="76" y="375"/>
                    <a:pt x="76" y="375"/>
                    <a:pt x="76" y="375"/>
                  </a:cubicBezTo>
                </a:path>
              </a:pathLst>
            </a:custGeom>
            <a:solidFill>
              <a:srgbClr val="E6012B"/>
            </a:solidFill>
            <a:ln>
              <a:noFill/>
            </a:ln>
          </p:spPr>
          <p:txBody>
            <a:bodyPr vert="horz" wrap="square" lIns="91440" tIns="45720" rIns="91440" bIns="45720" numCol="1" anchor="t" anchorCtr="0" compatLnSpc="1"/>
            <a:lstStyle/>
            <a:p>
              <a:endParaRPr lang="zh-CN" altLang="en-US" sz="1600" dirty="0">
                <a:latin typeface="阿里巴巴普惠体 R" panose="00020600040101010101" pitchFamily="18" charset="-122"/>
                <a:ea typeface="阿里巴巴普惠体 R" panose="00020600040101010101" pitchFamily="18" charset="-122"/>
              </a:endParaRPr>
            </a:p>
          </p:txBody>
        </p:sp>
        <p:sp>
          <p:nvSpPr>
            <p:cNvPr id="15" name="Freeform 6"/>
            <p:cNvSpPr>
              <a:spLocks noEditPoints="1"/>
            </p:cNvSpPr>
            <p:nvPr/>
          </p:nvSpPr>
          <p:spPr bwMode="auto">
            <a:xfrm>
              <a:off x="8598" y="4276"/>
              <a:ext cx="4970" cy="3770"/>
            </a:xfrm>
            <a:custGeom>
              <a:avLst/>
              <a:gdLst>
                <a:gd name="T0" fmla="*/ 220 w 638"/>
                <a:gd name="T1" fmla="*/ 0 h 483"/>
                <a:gd name="T2" fmla="*/ 131 w 638"/>
                <a:gd name="T3" fmla="*/ 41 h 483"/>
                <a:gd name="T4" fmla="*/ 26 w 638"/>
                <a:gd name="T5" fmla="*/ 164 h 483"/>
                <a:gd name="T6" fmla="*/ 25 w 638"/>
                <a:gd name="T7" fmla="*/ 266 h 483"/>
                <a:gd name="T8" fmla="*/ 166 w 638"/>
                <a:gd name="T9" fmla="*/ 268 h 483"/>
                <a:gd name="T10" fmla="*/ 167 w 638"/>
                <a:gd name="T11" fmla="*/ 267 h 483"/>
                <a:gd name="T12" fmla="*/ 262 w 638"/>
                <a:gd name="T13" fmla="*/ 168 h 483"/>
                <a:gd name="T14" fmla="*/ 279 w 638"/>
                <a:gd name="T15" fmla="*/ 169 h 483"/>
                <a:gd name="T16" fmla="*/ 279 w 638"/>
                <a:gd name="T17" fmla="*/ 187 h 483"/>
                <a:gd name="T18" fmla="*/ 408 w 638"/>
                <a:gd name="T19" fmla="*/ 344 h 483"/>
                <a:gd name="T20" fmla="*/ 430 w 638"/>
                <a:gd name="T21" fmla="*/ 407 h 483"/>
                <a:gd name="T22" fmla="*/ 460 w 638"/>
                <a:gd name="T23" fmla="*/ 407 h 483"/>
                <a:gd name="T24" fmla="*/ 460 w 638"/>
                <a:gd name="T25" fmla="*/ 122 h 483"/>
                <a:gd name="T26" fmla="*/ 393 w 638"/>
                <a:gd name="T27" fmla="*/ 46 h 483"/>
                <a:gd name="T28" fmla="*/ 293 w 638"/>
                <a:gd name="T29" fmla="*/ 0 h 483"/>
                <a:gd name="T30" fmla="*/ 220 w 638"/>
                <a:gd name="T31" fmla="*/ 0 h 483"/>
                <a:gd name="T32" fmla="*/ 524 w 638"/>
                <a:gd name="T33" fmla="*/ 76 h 483"/>
                <a:gd name="T34" fmla="*/ 486 w 638"/>
                <a:gd name="T35" fmla="*/ 114 h 483"/>
                <a:gd name="T36" fmla="*/ 486 w 638"/>
                <a:gd name="T37" fmla="*/ 445 h 483"/>
                <a:gd name="T38" fmla="*/ 524 w 638"/>
                <a:gd name="T39" fmla="*/ 483 h 483"/>
                <a:gd name="T40" fmla="*/ 600 w 638"/>
                <a:gd name="T41" fmla="*/ 483 h 483"/>
                <a:gd name="T42" fmla="*/ 638 w 638"/>
                <a:gd name="T43" fmla="*/ 445 h 483"/>
                <a:gd name="T44" fmla="*/ 638 w 638"/>
                <a:gd name="T45" fmla="*/ 114 h 483"/>
                <a:gd name="T46" fmla="*/ 600 w 638"/>
                <a:gd name="T47" fmla="*/ 76 h 483"/>
                <a:gd name="T48" fmla="*/ 524 w 638"/>
                <a:gd name="T49" fmla="*/ 76 h 483"/>
                <a:gd name="T50" fmla="*/ 562 w 638"/>
                <a:gd name="T51" fmla="*/ 375 h 483"/>
                <a:gd name="T52" fmla="*/ 594 w 638"/>
                <a:gd name="T53" fmla="*/ 407 h 483"/>
                <a:gd name="T54" fmla="*/ 562 w 638"/>
                <a:gd name="T55" fmla="*/ 438 h 483"/>
                <a:gd name="T56" fmla="*/ 530 w 638"/>
                <a:gd name="T57" fmla="*/ 407 h 483"/>
                <a:gd name="T58" fmla="*/ 562 w 638"/>
                <a:gd name="T59" fmla="*/ 375 h 483"/>
                <a:gd name="T60" fmla="*/ 562 w 638"/>
                <a:gd name="T61" fmla="*/ 375 h 483"/>
                <a:gd name="T62" fmla="*/ 562 w 638"/>
                <a:gd name="T63" fmla="*/ 375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38" h="483">
                  <a:moveTo>
                    <a:pt x="220" y="0"/>
                  </a:moveTo>
                  <a:cubicBezTo>
                    <a:pt x="185" y="0"/>
                    <a:pt x="153" y="16"/>
                    <a:pt x="131" y="41"/>
                  </a:cubicBezTo>
                  <a:cubicBezTo>
                    <a:pt x="26" y="164"/>
                    <a:pt x="26" y="164"/>
                    <a:pt x="26" y="164"/>
                  </a:cubicBezTo>
                  <a:cubicBezTo>
                    <a:pt x="1" y="194"/>
                    <a:pt x="0" y="236"/>
                    <a:pt x="25" y="266"/>
                  </a:cubicBezTo>
                  <a:cubicBezTo>
                    <a:pt x="61" y="309"/>
                    <a:pt x="128" y="311"/>
                    <a:pt x="166" y="268"/>
                  </a:cubicBezTo>
                  <a:cubicBezTo>
                    <a:pt x="167" y="267"/>
                    <a:pt x="167" y="267"/>
                    <a:pt x="167" y="267"/>
                  </a:cubicBezTo>
                  <a:cubicBezTo>
                    <a:pt x="167" y="267"/>
                    <a:pt x="262" y="168"/>
                    <a:pt x="262" y="168"/>
                  </a:cubicBezTo>
                  <a:cubicBezTo>
                    <a:pt x="267" y="164"/>
                    <a:pt x="274" y="165"/>
                    <a:pt x="279" y="169"/>
                  </a:cubicBezTo>
                  <a:cubicBezTo>
                    <a:pt x="284" y="174"/>
                    <a:pt x="284" y="181"/>
                    <a:pt x="279" y="187"/>
                  </a:cubicBezTo>
                  <a:cubicBezTo>
                    <a:pt x="408" y="344"/>
                    <a:pt x="408" y="344"/>
                    <a:pt x="408" y="344"/>
                  </a:cubicBezTo>
                  <a:cubicBezTo>
                    <a:pt x="423" y="361"/>
                    <a:pt x="431" y="383"/>
                    <a:pt x="430" y="407"/>
                  </a:cubicBezTo>
                  <a:cubicBezTo>
                    <a:pt x="460" y="407"/>
                    <a:pt x="460" y="407"/>
                    <a:pt x="460" y="407"/>
                  </a:cubicBezTo>
                  <a:cubicBezTo>
                    <a:pt x="460" y="122"/>
                    <a:pt x="460" y="122"/>
                    <a:pt x="460" y="122"/>
                  </a:cubicBezTo>
                  <a:cubicBezTo>
                    <a:pt x="393" y="46"/>
                    <a:pt x="393" y="46"/>
                    <a:pt x="393" y="46"/>
                  </a:cubicBezTo>
                  <a:cubicBezTo>
                    <a:pt x="368" y="17"/>
                    <a:pt x="332" y="0"/>
                    <a:pt x="293" y="0"/>
                  </a:cubicBezTo>
                  <a:lnTo>
                    <a:pt x="220" y="0"/>
                  </a:lnTo>
                  <a:close/>
                  <a:moveTo>
                    <a:pt x="524" y="76"/>
                  </a:moveTo>
                  <a:cubicBezTo>
                    <a:pt x="503" y="76"/>
                    <a:pt x="486" y="93"/>
                    <a:pt x="486" y="114"/>
                  </a:cubicBezTo>
                  <a:cubicBezTo>
                    <a:pt x="486" y="445"/>
                    <a:pt x="486" y="445"/>
                    <a:pt x="486" y="445"/>
                  </a:cubicBezTo>
                  <a:cubicBezTo>
                    <a:pt x="486" y="466"/>
                    <a:pt x="503" y="483"/>
                    <a:pt x="524" y="483"/>
                  </a:cubicBezTo>
                  <a:cubicBezTo>
                    <a:pt x="600" y="483"/>
                    <a:pt x="600" y="483"/>
                    <a:pt x="600" y="483"/>
                  </a:cubicBezTo>
                  <a:cubicBezTo>
                    <a:pt x="621" y="483"/>
                    <a:pt x="638" y="466"/>
                    <a:pt x="638" y="445"/>
                  </a:cubicBezTo>
                  <a:cubicBezTo>
                    <a:pt x="638" y="114"/>
                    <a:pt x="638" y="114"/>
                    <a:pt x="638" y="114"/>
                  </a:cubicBezTo>
                  <a:cubicBezTo>
                    <a:pt x="638" y="93"/>
                    <a:pt x="621" y="76"/>
                    <a:pt x="600" y="76"/>
                  </a:cubicBezTo>
                  <a:lnTo>
                    <a:pt x="524" y="76"/>
                  </a:lnTo>
                  <a:close/>
                  <a:moveTo>
                    <a:pt x="562" y="375"/>
                  </a:moveTo>
                  <a:cubicBezTo>
                    <a:pt x="579" y="375"/>
                    <a:pt x="594" y="389"/>
                    <a:pt x="594" y="407"/>
                  </a:cubicBezTo>
                  <a:cubicBezTo>
                    <a:pt x="594" y="424"/>
                    <a:pt x="579" y="438"/>
                    <a:pt x="562" y="438"/>
                  </a:cubicBezTo>
                  <a:cubicBezTo>
                    <a:pt x="544" y="438"/>
                    <a:pt x="530" y="424"/>
                    <a:pt x="530" y="407"/>
                  </a:cubicBezTo>
                  <a:cubicBezTo>
                    <a:pt x="530" y="389"/>
                    <a:pt x="544" y="375"/>
                    <a:pt x="562" y="375"/>
                  </a:cubicBezTo>
                  <a:close/>
                  <a:moveTo>
                    <a:pt x="562" y="375"/>
                  </a:moveTo>
                  <a:cubicBezTo>
                    <a:pt x="562" y="375"/>
                    <a:pt x="562" y="375"/>
                    <a:pt x="562" y="375"/>
                  </a:cubicBezTo>
                </a:path>
              </a:pathLst>
            </a:custGeom>
            <a:solidFill>
              <a:schemeClr val="tx1">
                <a:lumMod val="75000"/>
                <a:lumOff val="25000"/>
              </a:schemeClr>
            </a:solidFill>
            <a:ln>
              <a:noFill/>
            </a:ln>
          </p:spPr>
          <p:txBody>
            <a:bodyPr vert="horz" wrap="square" lIns="91440" tIns="45720" rIns="91440" bIns="45720" numCol="1" anchor="t" anchorCtr="0" compatLnSpc="1"/>
            <a:lstStyle/>
            <a:p>
              <a:endParaRPr lang="zh-CN" altLang="en-US" sz="1600" dirty="0">
                <a:latin typeface="阿里巴巴普惠体 R" panose="00020600040101010101" pitchFamily="18" charset="-122"/>
                <a:ea typeface="阿里巴巴普惠体 R" panose="00020600040101010101" pitchFamily="18" charset="-122"/>
              </a:endParaRPr>
            </a:p>
          </p:txBody>
        </p:sp>
      </p:grpSp>
      <p:grpSp>
        <p:nvGrpSpPr>
          <p:cNvPr id="16" name="组合 15"/>
          <p:cNvGrpSpPr/>
          <p:nvPr/>
        </p:nvGrpSpPr>
        <p:grpSpPr>
          <a:xfrm>
            <a:off x="1812964" y="2011680"/>
            <a:ext cx="2476366" cy="1104210"/>
            <a:chOff x="1895297" y="2159076"/>
            <a:chExt cx="2228941" cy="993883"/>
          </a:xfrm>
        </p:grpSpPr>
        <p:sp>
          <p:nvSpPr>
            <p:cNvPr id="17" name="Rectangle 16"/>
            <p:cNvSpPr/>
            <p:nvPr/>
          </p:nvSpPr>
          <p:spPr>
            <a:xfrm flipH="1">
              <a:off x="1895297" y="2468130"/>
              <a:ext cx="2228941" cy="684829"/>
            </a:xfrm>
            <a:prstGeom prst="rect">
              <a:avLst/>
            </a:prstGeom>
          </p:spPr>
          <p:txBody>
            <a:bodyPr wrap="square">
              <a:spAutoFit/>
            </a:bodyPr>
            <a:lstStyle/>
            <a:p>
              <a:pPr algn="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18"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dirty="0">
                  <a:solidFill>
                    <a:srgbClr val="E6012B"/>
                  </a:solidFill>
                  <a:latin typeface="优设标题黑" panose="00000500000000000000" pitchFamily="2" charset="-122"/>
                  <a:ea typeface="优设标题黑" panose="00000500000000000000" pitchFamily="2" charset="-122"/>
                </a:rPr>
                <a:t>标题文字添加</a:t>
              </a:r>
              <a:endParaRPr lang="en-US" sz="1800" dirty="0">
                <a:solidFill>
                  <a:srgbClr val="E6012B"/>
                </a:solidFill>
                <a:latin typeface="优设标题黑" panose="00000500000000000000" pitchFamily="2" charset="-122"/>
                <a:ea typeface="优设标题黑" panose="00000500000000000000" pitchFamily="2" charset="-122"/>
              </a:endParaRPr>
            </a:p>
          </p:txBody>
        </p:sp>
      </p:grpSp>
      <p:grpSp>
        <p:nvGrpSpPr>
          <p:cNvPr id="19" name="组合 18"/>
          <p:cNvGrpSpPr/>
          <p:nvPr/>
        </p:nvGrpSpPr>
        <p:grpSpPr>
          <a:xfrm>
            <a:off x="1812964" y="4133312"/>
            <a:ext cx="2476366" cy="1104210"/>
            <a:chOff x="1895297" y="2159076"/>
            <a:chExt cx="2228941" cy="993883"/>
          </a:xfrm>
        </p:grpSpPr>
        <p:sp>
          <p:nvSpPr>
            <p:cNvPr id="20" name="Rectangle 16"/>
            <p:cNvSpPr/>
            <p:nvPr/>
          </p:nvSpPr>
          <p:spPr>
            <a:xfrm flipH="1">
              <a:off x="1895297" y="2468130"/>
              <a:ext cx="2228941" cy="684829"/>
            </a:xfrm>
            <a:prstGeom prst="rect">
              <a:avLst/>
            </a:prstGeom>
          </p:spPr>
          <p:txBody>
            <a:bodyPr wrap="square">
              <a:spAutoFit/>
            </a:bodyPr>
            <a:lstStyle/>
            <a:p>
              <a:pPr algn="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1"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dirty="0">
                  <a:solidFill>
                    <a:srgbClr val="E6012B"/>
                  </a:solidFill>
                  <a:latin typeface="优设标题黑" panose="00000500000000000000" pitchFamily="2" charset="-122"/>
                  <a:ea typeface="优设标题黑" panose="00000500000000000000" pitchFamily="2" charset="-122"/>
                </a:rPr>
                <a:t>标题文字添加</a:t>
              </a:r>
              <a:endParaRPr lang="en-US" sz="1800" dirty="0">
                <a:solidFill>
                  <a:srgbClr val="E6012B"/>
                </a:solidFill>
                <a:latin typeface="优设标题黑" panose="00000500000000000000" pitchFamily="2" charset="-122"/>
                <a:ea typeface="优设标题黑" panose="00000500000000000000" pitchFamily="2" charset="-122"/>
              </a:endParaRPr>
            </a:p>
          </p:txBody>
        </p:sp>
      </p:grpSp>
      <p:grpSp>
        <p:nvGrpSpPr>
          <p:cNvPr id="22" name="组合 21"/>
          <p:cNvGrpSpPr/>
          <p:nvPr/>
        </p:nvGrpSpPr>
        <p:grpSpPr>
          <a:xfrm flipH="1">
            <a:off x="7950542" y="2011680"/>
            <a:ext cx="2476366" cy="1104210"/>
            <a:chOff x="1895297" y="2159076"/>
            <a:chExt cx="2228941" cy="993883"/>
          </a:xfrm>
        </p:grpSpPr>
        <p:sp>
          <p:nvSpPr>
            <p:cNvPr id="23" name="Rectangle 16"/>
            <p:cNvSpPr/>
            <p:nvPr/>
          </p:nvSpPr>
          <p:spPr>
            <a:xfrm flipH="1">
              <a:off x="1895297" y="2468130"/>
              <a:ext cx="2228941" cy="684829"/>
            </a:xfrm>
            <a:prstGeom prst="rect">
              <a:avLst/>
            </a:prstGeom>
          </p:spPr>
          <p:txBody>
            <a:bodyPr wrap="square">
              <a:spAutoFit/>
            </a:bodyPr>
            <a:lstStyle/>
            <a:p>
              <a:pP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4"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优设标题黑" panose="00000500000000000000" pitchFamily="2" charset="-122"/>
                  <a:ea typeface="优设标题黑" panose="00000500000000000000" pitchFamily="2" charset="-122"/>
                </a:rPr>
                <a:t>标题文字添加</a:t>
              </a:r>
              <a:endParaRPr lang="en-US" sz="1800" dirty="0">
                <a:solidFill>
                  <a:schemeClr val="tx1">
                    <a:lumMod val="75000"/>
                    <a:lumOff val="25000"/>
                  </a:schemeClr>
                </a:solidFill>
                <a:latin typeface="优设标题黑" panose="00000500000000000000" pitchFamily="2" charset="-122"/>
                <a:ea typeface="优设标题黑" panose="00000500000000000000" pitchFamily="2" charset="-122"/>
              </a:endParaRPr>
            </a:p>
          </p:txBody>
        </p:sp>
      </p:grpSp>
      <p:grpSp>
        <p:nvGrpSpPr>
          <p:cNvPr id="25" name="组合 24"/>
          <p:cNvGrpSpPr/>
          <p:nvPr/>
        </p:nvGrpSpPr>
        <p:grpSpPr>
          <a:xfrm flipH="1">
            <a:off x="7950542" y="4133312"/>
            <a:ext cx="2476366" cy="1104210"/>
            <a:chOff x="1895297" y="2159076"/>
            <a:chExt cx="2228941" cy="993883"/>
          </a:xfrm>
        </p:grpSpPr>
        <p:sp>
          <p:nvSpPr>
            <p:cNvPr id="26" name="Rectangle 16"/>
            <p:cNvSpPr/>
            <p:nvPr/>
          </p:nvSpPr>
          <p:spPr>
            <a:xfrm flipH="1">
              <a:off x="1895297" y="2468130"/>
              <a:ext cx="2228941" cy="684829"/>
            </a:xfrm>
            <a:prstGeom prst="rect">
              <a:avLst/>
            </a:prstGeom>
          </p:spPr>
          <p:txBody>
            <a:bodyPr wrap="square">
              <a:spAutoFit/>
            </a:bodyPr>
            <a:lstStyle/>
            <a:p>
              <a:pP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7" name="Title 11"/>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优设标题黑" panose="00000500000000000000" pitchFamily="2" charset="-122"/>
                  <a:ea typeface="优设标题黑" panose="00000500000000000000" pitchFamily="2" charset="-122"/>
                </a:rPr>
                <a:t>标题文字添加</a:t>
              </a:r>
              <a:endParaRPr lang="en-US" sz="1800" dirty="0">
                <a:solidFill>
                  <a:schemeClr val="tx1">
                    <a:lumMod val="75000"/>
                    <a:lumOff val="25000"/>
                  </a:schemeClr>
                </a:solidFill>
                <a:latin typeface="优设标题黑" panose="00000500000000000000" pitchFamily="2" charset="-122"/>
                <a:ea typeface="优设标题黑" panose="00000500000000000000" pitchFamily="2"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anim calcmode="lin" valueType="num">
                                      <p:cBhvr>
                                        <p:cTn id="14" dur="500" fill="hold"/>
                                        <p:tgtEl>
                                          <p:spTgt spid="16"/>
                                        </p:tgtEl>
                                        <p:attrNameLst>
                                          <p:attrName>ppt_x</p:attrName>
                                        </p:attrNameLst>
                                      </p:cBhvr>
                                      <p:tavLst>
                                        <p:tav tm="0">
                                          <p:val>
                                            <p:strVal val="#ppt_x"/>
                                          </p:val>
                                        </p:tav>
                                        <p:tav tm="100000">
                                          <p:val>
                                            <p:strVal val="#ppt_x"/>
                                          </p:val>
                                        </p:tav>
                                      </p:tavLst>
                                    </p:anim>
                                    <p:anim calcmode="lin" valueType="num">
                                      <p:cBhvr>
                                        <p:cTn id="15" dur="500" fill="hold"/>
                                        <p:tgtEl>
                                          <p:spTgt spid="1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anim calcmode="lin" valueType="num">
                                      <p:cBhvr>
                                        <p:cTn id="20" dur="500" fill="hold"/>
                                        <p:tgtEl>
                                          <p:spTgt spid="22"/>
                                        </p:tgtEl>
                                        <p:attrNameLst>
                                          <p:attrName>ppt_x</p:attrName>
                                        </p:attrNameLst>
                                      </p:cBhvr>
                                      <p:tavLst>
                                        <p:tav tm="0">
                                          <p:val>
                                            <p:strVal val="#ppt_x"/>
                                          </p:val>
                                        </p:tav>
                                        <p:tav tm="100000">
                                          <p:val>
                                            <p:strVal val="#ppt_x"/>
                                          </p:val>
                                        </p:tav>
                                      </p:tavLst>
                                    </p:anim>
                                    <p:anim calcmode="lin" valueType="num">
                                      <p:cBhvr>
                                        <p:cTn id="21" dur="500" fill="hold"/>
                                        <p:tgtEl>
                                          <p:spTgt spid="22"/>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anim calcmode="lin" valueType="num">
                                      <p:cBhvr>
                                        <p:cTn id="26" dur="500" fill="hold"/>
                                        <p:tgtEl>
                                          <p:spTgt spid="19"/>
                                        </p:tgtEl>
                                        <p:attrNameLst>
                                          <p:attrName>ppt_x</p:attrName>
                                        </p:attrNameLst>
                                      </p:cBhvr>
                                      <p:tavLst>
                                        <p:tav tm="0">
                                          <p:val>
                                            <p:strVal val="#ppt_x"/>
                                          </p:val>
                                        </p:tav>
                                        <p:tav tm="100000">
                                          <p:val>
                                            <p:strVal val="#ppt_x"/>
                                          </p:val>
                                        </p:tav>
                                      </p:tavLst>
                                    </p:anim>
                                    <p:anim calcmode="lin" valueType="num">
                                      <p:cBhvr>
                                        <p:cTn id="27" dur="500" fill="hold"/>
                                        <p:tgtEl>
                                          <p:spTgt spid="19"/>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anim calcmode="lin" valueType="num">
                                      <p:cBhvr>
                                        <p:cTn id="32" dur="500" fill="hold"/>
                                        <p:tgtEl>
                                          <p:spTgt spid="25"/>
                                        </p:tgtEl>
                                        <p:attrNameLst>
                                          <p:attrName>ppt_x</p:attrName>
                                        </p:attrNameLst>
                                      </p:cBhvr>
                                      <p:tavLst>
                                        <p:tav tm="0">
                                          <p:val>
                                            <p:strVal val="#ppt_x"/>
                                          </p:val>
                                        </p:tav>
                                        <p:tav tm="100000">
                                          <p:val>
                                            <p:strVal val="#ppt_x"/>
                                          </p:val>
                                        </p:tav>
                                      </p:tavLst>
                                    </p:anim>
                                    <p:anim calcmode="lin" valueType="num">
                                      <p:cBhvr>
                                        <p:cTn id="33" dur="5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4.1.6"/>
</p:tagLst>
</file>

<file path=ppt/tags/tag10.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65"/>
  <p:tag name="KSO_WM_TEMPLATE_CATEGORY" val="custom"/>
  <p:tag name="KSO_WM_TEMPLATE_INDEX" val="20187309"/>
  <p:tag name="KSO_WM_UNIT_INDEX" val="65"/>
</p:tagLst>
</file>

<file path=ppt/tags/tag11.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66"/>
  <p:tag name="KSO_WM_TEMPLATE_CATEGORY" val="custom"/>
  <p:tag name="KSO_WM_TEMPLATE_INDEX" val="20187309"/>
  <p:tag name="KSO_WM_UNIT_INDEX" val="66"/>
</p:tagLst>
</file>

<file path=ppt/tags/tag12.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67"/>
  <p:tag name="KSO_WM_TEMPLATE_CATEGORY" val="custom"/>
  <p:tag name="KSO_WM_TEMPLATE_INDEX" val="20187309"/>
  <p:tag name="KSO_WM_UNIT_INDEX" val="67"/>
</p:tagLst>
</file>

<file path=ppt/tags/tag13.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68"/>
  <p:tag name="KSO_WM_TEMPLATE_CATEGORY" val="custom"/>
  <p:tag name="KSO_WM_TEMPLATE_INDEX" val="20187309"/>
  <p:tag name="KSO_WM_UNIT_INDEX" val="68"/>
</p:tagLst>
</file>

<file path=ppt/tags/tag14.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69"/>
  <p:tag name="KSO_WM_TEMPLATE_CATEGORY" val="custom"/>
  <p:tag name="KSO_WM_TEMPLATE_INDEX" val="20187309"/>
  <p:tag name="KSO_WM_UNIT_INDEX" val="69"/>
</p:tagLst>
</file>

<file path=ppt/tags/tag15.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47"/>
  <p:tag name="KSO_WM_TEMPLATE_CATEGORY" val="custom"/>
  <p:tag name="KSO_WM_TEMPLATE_INDEX" val="20187309"/>
  <p:tag name="KSO_WM_UNIT_INDEX" val="47"/>
</p:tagLst>
</file>

<file path=ppt/tags/tag16.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52"/>
  <p:tag name="KSO_WM_TEMPLATE_CATEGORY" val="custom"/>
  <p:tag name="KSO_WM_TEMPLATE_INDEX" val="20187309"/>
  <p:tag name="KSO_WM_UNIT_INDEX" val="52"/>
</p:tagLst>
</file>

<file path=ppt/tags/tag17.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70"/>
  <p:tag name="KSO_WM_TEMPLATE_CATEGORY" val="custom"/>
  <p:tag name="KSO_WM_TEMPLATE_INDEX" val="20187309"/>
  <p:tag name="KSO_WM_UNIT_INDEX" val="70"/>
</p:tagLst>
</file>

<file path=ppt/tags/tag18.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71"/>
  <p:tag name="KSO_WM_TEMPLATE_CATEGORY" val="custom"/>
  <p:tag name="KSO_WM_TEMPLATE_INDEX" val="20187309"/>
  <p:tag name="KSO_WM_UNIT_INDEX" val="71"/>
</p:tagLst>
</file>

<file path=ppt/tags/tag19.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72"/>
  <p:tag name="KSO_WM_TEMPLATE_CATEGORY" val="custom"/>
  <p:tag name="KSO_WM_TEMPLATE_INDEX" val="20187309"/>
  <p:tag name="KSO_WM_UNIT_INDEX" val="72"/>
</p:tagLst>
</file>

<file path=ppt/tags/tag2.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49"/>
  <p:tag name="KSO_WM_TEMPLATE_CATEGORY" val="custom"/>
  <p:tag name="KSO_WM_TEMPLATE_INDEX" val="20187309"/>
  <p:tag name="KSO_WM_UNIT_INDEX" val="49"/>
</p:tagLst>
</file>

<file path=ppt/tags/tag20.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42"/>
  <p:tag name="KSO_WM_TEMPLATE_CATEGORY" val="custom"/>
  <p:tag name="KSO_WM_TEMPLATE_INDEX" val="20187309"/>
  <p:tag name="KSO_WM_UNIT_INDEX" val="42"/>
</p:tagLst>
</file>

<file path=ppt/tags/tag21.xml><?xml version="1.0" encoding="utf-8"?>
<p:tagLst xmlns:a="http://schemas.openxmlformats.org/drawingml/2006/main" xmlns:r="http://schemas.openxmlformats.org/officeDocument/2006/relationships" xmlns:p="http://schemas.openxmlformats.org/presentationml/2006/main">
  <p:tag name="KSO_WM_UNIT_CLEAR" val="0"/>
  <p:tag name="KSO_WM_UNIT_COMPATIBLE" val="0"/>
  <p:tag name="KSO_WM_UNIT_HIGHLIGHT" val="0"/>
  <p:tag name="KSO_WM_UNIT_VALUE" val="6"/>
  <p:tag name="KSO_WM_UNIT_LAYERLEVEL" val="1_1_1"/>
  <p:tag name="KSO_WM_DIAGRAM_GROUP_CODE" val="p1-1"/>
  <p:tag name="KSO_WM_UNIT_PRESET_TEXT_INDEX" val="2"/>
  <p:tag name="KSO_WM_UNIT_PRESET_TEXT_LEN" val="10"/>
  <p:tag name="KSO_WM_TAG_VERSION" val="1.0"/>
  <p:tag name="KSO_WM_BEAUTIFY_FLAG" val="#wm#"/>
  <p:tag name="KSO_WM_UNIT_TYPE" val="i"/>
  <p:tag name="KSO_WM_UNIT_ID" val="custom20187309_9*i*43"/>
  <p:tag name="KSO_WM_TEMPLATE_CATEGORY" val="custom"/>
  <p:tag name="KSO_WM_TEMPLATE_INDEX" val="20187309"/>
  <p:tag name="KSO_WM_UNIT_INDEX" val="43"/>
</p:tagLst>
</file>

<file path=ppt/tags/tag22.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46"/>
  <p:tag name="KSO_WM_TEMPLATE_CATEGORY" val="custom"/>
  <p:tag name="KSO_WM_TEMPLATE_INDEX" val="20187309"/>
  <p:tag name="KSO_WM_UNIT_INDEX" val="46"/>
</p:tagLst>
</file>

<file path=ppt/tags/tag2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20189111_13*i*40"/>
  <p:tag name="KSO_WM_TEMPLATE_CATEGORY" val="custom"/>
  <p:tag name="KSO_WM_TEMPLATE_INDEX" val="20189111"/>
  <p:tag name="KSO_WM_UNIT_INDEX" val="40"/>
</p:tagLst>
</file>

<file path=ppt/tags/tag24.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73"/>
  <p:tag name="KSO_WM_TEMPLATE_CATEGORY" val="custom"/>
  <p:tag name="KSO_WM_TEMPLATE_INDEX" val="20187309"/>
  <p:tag name="KSO_WM_UNIT_INDEX" val="73"/>
</p:tagLst>
</file>

<file path=ppt/tags/tag25.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74"/>
  <p:tag name="KSO_WM_TEMPLATE_CATEGORY" val="custom"/>
  <p:tag name="KSO_WM_TEMPLATE_INDEX" val="20187309"/>
  <p:tag name="KSO_WM_UNIT_INDEX" val="74"/>
</p:tagLst>
</file>

<file path=ppt/tags/tag26.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45"/>
  <p:tag name="KSO_WM_TEMPLATE_CATEGORY" val="custom"/>
  <p:tag name="KSO_WM_TEMPLATE_INDEX" val="20187309"/>
  <p:tag name="KSO_WM_UNIT_INDEX" val="45"/>
</p:tagLst>
</file>

<file path=ppt/tags/tag27.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53"/>
  <p:tag name="KSO_WM_TEMPLATE_CATEGORY" val="custom"/>
  <p:tag name="KSO_WM_TEMPLATE_INDEX" val="20187309"/>
  <p:tag name="KSO_WM_UNIT_INDEX" val="53"/>
</p:tagLst>
</file>

<file path=ppt/tags/tag28.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75"/>
  <p:tag name="KSO_WM_TEMPLATE_CATEGORY" val="custom"/>
  <p:tag name="KSO_WM_TEMPLATE_INDEX" val="20187309"/>
  <p:tag name="KSO_WM_UNIT_INDEX" val="75"/>
</p:tagLst>
</file>

<file path=ppt/tags/tag29.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44"/>
  <p:tag name="KSO_WM_TEMPLATE_CATEGORY" val="custom"/>
  <p:tag name="KSO_WM_TEMPLATE_INDEX" val="20187309"/>
  <p:tag name="KSO_WM_UNIT_INDEX" val="44"/>
</p:tagLst>
</file>

<file path=ppt/tags/tag3.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78"/>
  <p:tag name="KSO_WM_TEMPLATE_CATEGORY" val="custom"/>
  <p:tag name="KSO_WM_TEMPLATE_INDEX" val="20187309"/>
  <p:tag name="KSO_WM_UNIT_INDEX" val="78"/>
</p:tagLst>
</file>

<file path=ppt/tags/tag30.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51"/>
  <p:tag name="KSO_WM_TEMPLATE_CATEGORY" val="custom"/>
  <p:tag name="KSO_WM_TEMPLATE_INDEX" val="20187309"/>
  <p:tag name="KSO_WM_UNIT_INDEX" val="51"/>
</p:tagLst>
</file>

<file path=ppt/tags/tag3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20189111_13*i*46"/>
  <p:tag name="KSO_WM_TEMPLATE_CATEGORY" val="custom"/>
  <p:tag name="KSO_WM_TEMPLATE_INDEX" val="20189111"/>
  <p:tag name="KSO_WM_UNIT_INDEX" val="46"/>
</p:tagLst>
</file>

<file path=ppt/tags/tag32.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76"/>
  <p:tag name="KSO_WM_TEMPLATE_CATEGORY" val="custom"/>
  <p:tag name="KSO_WM_TEMPLATE_INDEX" val="20187309"/>
  <p:tag name="KSO_WM_UNIT_INDEX" val="76"/>
</p:tagLst>
</file>

<file path=ppt/tags/tag33.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77"/>
  <p:tag name="KSO_WM_TEMPLATE_CATEGORY" val="custom"/>
  <p:tag name="KSO_WM_TEMPLATE_INDEX" val="20187309"/>
  <p:tag name="KSO_WM_UNIT_INDEX" val="77"/>
</p:tagLst>
</file>

<file path=ppt/tags/tag4.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79"/>
  <p:tag name="KSO_WM_TEMPLATE_CATEGORY" val="custom"/>
  <p:tag name="KSO_WM_TEMPLATE_INDEX" val="20187309"/>
  <p:tag name="KSO_WM_UNIT_INDEX" val="79"/>
</p:tagLst>
</file>

<file path=ppt/tags/tag5.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80"/>
  <p:tag name="KSO_WM_TEMPLATE_CATEGORY" val="custom"/>
  <p:tag name="KSO_WM_TEMPLATE_INDEX" val="20187309"/>
  <p:tag name="KSO_WM_UNIT_INDEX" val="80"/>
</p:tagLst>
</file>

<file path=ppt/tags/tag6.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48"/>
  <p:tag name="KSO_WM_TEMPLATE_CATEGORY" val="custom"/>
  <p:tag name="KSO_WM_TEMPLATE_INDEX" val="20187309"/>
  <p:tag name="KSO_WM_UNIT_INDEX" val="48"/>
</p:tagLst>
</file>

<file path=ppt/tags/tag7.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50"/>
  <p:tag name="KSO_WM_TEMPLATE_CATEGORY" val="custom"/>
  <p:tag name="KSO_WM_TEMPLATE_INDEX" val="20187309"/>
  <p:tag name="KSO_WM_UNIT_INDEX" val="50"/>
</p:tagLst>
</file>

<file path=ppt/tags/tag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20189111_13*i*24"/>
  <p:tag name="KSO_WM_TEMPLATE_CATEGORY" val="custom"/>
  <p:tag name="KSO_WM_TEMPLATE_INDEX" val="20189111"/>
  <p:tag name="KSO_WM_UNIT_INDEX" val="24"/>
</p:tagLst>
</file>

<file path=ppt/tags/tag9.xml><?xml version="1.0" encoding="utf-8"?>
<p:tagLst xmlns:a="http://schemas.openxmlformats.org/drawingml/2006/main" xmlns:r="http://schemas.openxmlformats.org/officeDocument/2006/relationships" xmlns:p="http://schemas.openxmlformats.org/presentationml/2006/main">
  <p:tag name="KSO_WM_UNIT_LAYERLEVEL" val="1_1_1_1"/>
  <p:tag name="KSO_WM_DIAGRAM_GROUP_CODE" val="p1-1"/>
  <p:tag name="KSO_WM_TAG_VERSION" val="1.0"/>
  <p:tag name="KSO_WM_BEAUTIFY_FLAG" val="#wm#"/>
  <p:tag name="KSO_WM_UNIT_TYPE" val="i"/>
  <p:tag name="KSO_WM_UNIT_ID" val="custom20187309_9*i*64"/>
  <p:tag name="KSO_WM_TEMPLATE_CATEGORY" val="custom"/>
  <p:tag name="KSO_WM_TEMPLATE_INDEX" val="20187309"/>
  <p:tag name="KSO_WM_UNIT_INDEX" val="64"/>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1329</Words>
  <Application>Microsoft Office PowerPoint</Application>
  <PresentationFormat>宽屏</PresentationFormat>
  <Paragraphs>193</Paragraphs>
  <Slides>17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vt:i4>
      </vt:variant>
    </vt:vector>
  </HeadingPairs>
  <TitlesOfParts>
    <vt:vector size="26" baseType="lpstr">
      <vt:lpstr>阿里巴巴普惠体 R</vt:lpstr>
      <vt:lpstr>等线</vt:lpstr>
      <vt:lpstr>胡晓波真帅体</vt:lpstr>
      <vt:lpstr>思源黑体 CN Light</vt:lpstr>
      <vt:lpstr>优设标题黑</vt:lpstr>
      <vt:lpstr>Arial</vt:lpstr>
      <vt:lpstr>Calibri</vt:lpstr>
      <vt:lpstr>Century Gothic</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7</cp:revision>
  <dcterms:created xsi:type="dcterms:W3CDTF">2020-03-27T06:16:00Z</dcterms:created>
  <dcterms:modified xsi:type="dcterms:W3CDTF">2021-01-05T11:40:21Z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