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8" r:id="rId3"/>
    <p:sldId id="261" r:id="rId4"/>
    <p:sldId id="257" r:id="rId5"/>
    <p:sldId id="271" r:id="rId6"/>
    <p:sldId id="272" r:id="rId7"/>
    <p:sldId id="262" r:id="rId8"/>
    <p:sldId id="259" r:id="rId9"/>
    <p:sldId id="269" r:id="rId10"/>
    <p:sldId id="270" r:id="rId11"/>
    <p:sldId id="263" r:id="rId12"/>
    <p:sldId id="265" r:id="rId13"/>
    <p:sldId id="268" r:id="rId14"/>
    <p:sldId id="264" r:id="rId15"/>
    <p:sldId id="260" r:id="rId16"/>
    <p:sldId id="267"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D06"/>
    <a:srgbClr val="F5A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108" d="100"/>
          <a:sy n="108" d="100"/>
        </p:scale>
        <p:origin x="63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662108645296299E-2"/>
          <c:y val="0.19422620135209201"/>
          <c:w val="0.92057087349622702"/>
          <c:h val="0.64140325232961803"/>
        </c:manualLayout>
      </c:layout>
      <c:lineChart>
        <c:grouping val="standard"/>
        <c:varyColors val="0"/>
        <c:ser>
          <c:idx val="0"/>
          <c:order val="0"/>
          <c:tx>
            <c:strRef>
              <c:f>Sheet1!$B$1</c:f>
              <c:strCache>
                <c:ptCount val="1"/>
                <c:pt idx="0">
                  <c:v>系列 1</c:v>
                </c:pt>
              </c:strCache>
            </c:strRef>
          </c:tx>
          <c:spPr>
            <a:ln w="12700" cap="rnd">
              <a:gradFill>
                <a:gsLst>
                  <a:gs pos="0">
                    <a:srgbClr val="FFBF06"/>
                  </a:gs>
                  <a:gs pos="100000">
                    <a:srgbClr val="E27133"/>
                  </a:gs>
                </a:gsLst>
                <a:lin ang="5400000" scaled="1"/>
              </a:gradFill>
              <a:round/>
            </a:ln>
            <a:effectLst>
              <a:innerShdw blurRad="63500" dist="25400" dir="5400000">
                <a:srgbClr val="47B4E9">
                  <a:alpha val="100000"/>
                </a:srgbClr>
              </a:innerShdw>
            </a:effectLst>
          </c:spPr>
          <c:marker>
            <c:symbol val="circle"/>
            <c:size val="5"/>
            <c:spPr>
              <a:solidFill>
                <a:srgbClr val="E27133"/>
              </a:solidFill>
              <a:ln w="9525">
                <a:noFill/>
              </a:ln>
              <a:effectLst/>
            </c:spPr>
          </c:marker>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26</c:v>
                </c:pt>
                <c:pt idx="1">
                  <c:v>33</c:v>
                </c:pt>
                <c:pt idx="2">
                  <c:v>54</c:v>
                </c:pt>
                <c:pt idx="3">
                  <c:v>75</c:v>
                </c:pt>
                <c:pt idx="4">
                  <c:v>35</c:v>
                </c:pt>
                <c:pt idx="5">
                  <c:v>85</c:v>
                </c:pt>
                <c:pt idx="6">
                  <c:v>66</c:v>
                </c:pt>
                <c:pt idx="7">
                  <c:v>89</c:v>
                </c:pt>
                <c:pt idx="8">
                  <c:v>62</c:v>
                </c:pt>
                <c:pt idx="9">
                  <c:v>55</c:v>
                </c:pt>
                <c:pt idx="10">
                  <c:v>78</c:v>
                </c:pt>
                <c:pt idx="11">
                  <c:v>94</c:v>
                </c:pt>
              </c:numCache>
            </c:numRef>
          </c:val>
          <c:smooth val="1"/>
          <c:extLst>
            <c:ext xmlns:c16="http://schemas.microsoft.com/office/drawing/2014/chart" uri="{C3380CC4-5D6E-409C-BE32-E72D297353CC}">
              <c16:uniqueId val="{00000000-7061-4A22-A92C-72489FDC35D2}"/>
            </c:ext>
          </c:extLst>
        </c:ser>
        <c:dLbls>
          <c:showLegendKey val="0"/>
          <c:showVal val="0"/>
          <c:showCatName val="0"/>
          <c:showSerName val="0"/>
          <c:showPercent val="0"/>
          <c:showBubbleSize val="0"/>
        </c:dLbls>
        <c:marker val="1"/>
        <c:smooth val="0"/>
        <c:axId val="698379274"/>
        <c:axId val="23121100"/>
      </c:lineChart>
      <c:catAx>
        <c:axId val="698379274"/>
        <c:scaling>
          <c:orientation val="minMax"/>
        </c:scaling>
        <c:delete val="0"/>
        <c:axPos val="b"/>
        <c:majorGridlines>
          <c:spPr>
            <a:ln w="6350" cap="flat" cmpd="sng" algn="ctr">
              <a:solidFill>
                <a:sysClr val="windowText" lastClr="000000">
                  <a:lumMod val="95000"/>
                  <a:lumOff val="5000"/>
                  <a:alpha val="15000"/>
                </a:sysClr>
              </a:solidFill>
              <a:round/>
            </a:ln>
            <a:effectLst/>
          </c:spPr>
        </c:majorGridlines>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900" b="0" i="0" u="none" strike="noStrike" kern="1200" baseline="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defRPr>
            </a:pPr>
            <a:endParaRPr lang="zh-CN"/>
          </a:p>
        </c:txPr>
        <c:crossAx val="23121100"/>
        <c:crosses val="autoZero"/>
        <c:auto val="1"/>
        <c:lblAlgn val="ctr"/>
        <c:lblOffset val="300"/>
        <c:noMultiLvlLbl val="0"/>
      </c:catAx>
      <c:valAx>
        <c:axId val="23121100"/>
        <c:scaling>
          <c:orientation val="minMax"/>
          <c:max val="100"/>
        </c:scaling>
        <c:delete val="0"/>
        <c:axPos val="l"/>
        <c:majorGridlines>
          <c:spPr>
            <a:ln w="6350" cap="flat" cmpd="sng" algn="ctr">
              <a:solidFill>
                <a:sysClr val="windowText" lastClr="000000">
                  <a:lumMod val="95000"/>
                  <a:lumOff val="5000"/>
                  <a:alpha val="15000"/>
                </a:sysClr>
              </a:solidFill>
              <a:prstDash val="sysDash"/>
              <a:round/>
            </a:ln>
            <a:effectLst/>
          </c:spPr>
        </c:majorGridlines>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defRPr>
            </a:pPr>
            <a:endParaRPr lang="zh-CN"/>
          </a:p>
        </c:txPr>
        <c:crossAx val="698379274"/>
        <c:crosses val="autoZero"/>
        <c:crossBetween val="midCat"/>
        <c:majorUnit val="20"/>
        <c:minorUnit val="2"/>
      </c:valAx>
      <c:spPr>
        <a:noFill/>
        <a:ln>
          <a:noFill/>
        </a:ln>
        <a:effectLst/>
      </c:spPr>
    </c:plotArea>
    <c:plotVisOnly val="1"/>
    <c:dispBlanksAs val="gap"/>
    <c:showDLblsOverMax val="0"/>
  </c:chart>
  <c:spPr>
    <a:noFill/>
    <a:ln w="9525" cap="flat" cmpd="sng" algn="ctr">
      <a:noFill/>
      <a:round/>
    </a:ln>
    <a:effectLst/>
  </c:spPr>
  <c:txPr>
    <a:bodyPr/>
    <a:lstStyle/>
    <a:p>
      <a:pPr>
        <a:defRPr 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28946141628"/>
          <c:y val="2.99125721800629E-2"/>
          <c:w val="0.84391921249105195"/>
          <c:h val="0.80594782392766895"/>
        </c:manualLayout>
      </c:layout>
      <c:areaChart>
        <c:grouping val="stacked"/>
        <c:varyColors val="0"/>
        <c:ser>
          <c:idx val="0"/>
          <c:order val="0"/>
          <c:tx>
            <c:strRef>
              <c:f>Sheet1!$B$1</c:f>
              <c:strCache>
                <c:ptCount val="1"/>
                <c:pt idx="0">
                  <c:v>Series 1</c:v>
                </c:pt>
              </c:strCache>
            </c:strRef>
          </c:tx>
          <c:spPr>
            <a:gradFill>
              <a:gsLst>
                <a:gs pos="0">
                  <a:srgbClr val="F5AD14"/>
                </a:gs>
                <a:gs pos="100000">
                  <a:srgbClr val="F01D06"/>
                </a:gs>
              </a:gsLst>
              <a:lin ang="5400000" scaled="1"/>
            </a:gradFill>
          </c:spPr>
          <c:dLbls>
            <c:dLbl>
              <c:idx val="0"/>
              <c:layout>
                <c:manualLayout>
                  <c:x val="3.1253809708784899E-2"/>
                  <c:y val="-1.228885693857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EE-49F8-B425-F0D22E471A4E}"/>
                </c:ext>
              </c:extLst>
            </c:dLbl>
            <c:dLbl>
              <c:idx val="3"/>
              <c:layout>
                <c:manualLayout>
                  <c:x val="-2.524346168786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EE-49F8-B425-F0D22E471A4E}"/>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2-85EE-49F8-B425-F0D22E471A4E}"/>
            </c:ext>
          </c:extLst>
        </c:ser>
        <c:ser>
          <c:idx val="1"/>
          <c:order val="1"/>
          <c:tx>
            <c:strRef>
              <c:f>Sheet1!$C$1</c:f>
              <c:strCache>
                <c:ptCount val="1"/>
                <c:pt idx="0">
                  <c:v>Series 2</c:v>
                </c:pt>
              </c:strCache>
            </c:strRef>
          </c:tx>
          <c:spPr>
            <a:solidFill>
              <a:sysClr val="window" lastClr="FFFFFF">
                <a:lumMod val="85000"/>
              </a:sysClr>
            </a:solidFill>
          </c:spPr>
          <c:dLbls>
            <c:dLbl>
              <c:idx val="0"/>
              <c:layout>
                <c:manualLayout>
                  <c:x val="3.3657948917152999E-2"/>
                  <c:y val="-1.228885693857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EE-49F8-B425-F0D22E471A4E}"/>
                </c:ext>
              </c:extLst>
            </c:dLbl>
            <c:dLbl>
              <c:idx val="3"/>
              <c:layout>
                <c:manualLayout>
                  <c:x val="-3.1253809708785101E-2"/>
                  <c:y val="5.02731773202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EE-49F8-B425-F0D22E471A4E}"/>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5-85EE-49F8-B425-F0D22E471A4E}"/>
            </c:ext>
          </c:extLst>
        </c:ser>
        <c:ser>
          <c:idx val="2"/>
          <c:order val="2"/>
          <c:tx>
            <c:strRef>
              <c:f>Sheet1!$D$1</c:f>
              <c:strCache>
                <c:ptCount val="1"/>
                <c:pt idx="0">
                  <c:v>Series 3</c:v>
                </c:pt>
              </c:strCache>
            </c:strRef>
          </c:tx>
          <c:spPr>
            <a:solidFill>
              <a:sysClr val="window" lastClr="FFFFFF">
                <a:lumMod val="95000"/>
              </a:sysClr>
            </a:solidFill>
          </c:spPr>
          <c:dLbls>
            <c:dLbl>
              <c:idx val="0"/>
              <c:layout>
                <c:manualLayout>
                  <c:x val="2.8849670500416799E-2"/>
                  <c:y val="1.1730408041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EE-49F8-B425-F0D22E471A4E}"/>
                </c:ext>
              </c:extLst>
            </c:dLbl>
            <c:dLbl>
              <c:idx val="3"/>
              <c:layout>
                <c:manualLayout>
                  <c:x val="-3.9668296938073201E-2"/>
                  <c:y val="3.3515451546817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EE-49F8-B425-F0D22E471A4E}"/>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c:v>
                </c:pt>
                <c:pt idx="3">
                  <c:v>8</c:v>
                </c:pt>
              </c:numCache>
            </c:numRef>
          </c:val>
          <c:extLst>
            <c:ext xmlns:c16="http://schemas.microsoft.com/office/drawing/2014/chart" uri="{C3380CC4-5D6E-409C-BE32-E72D297353CC}">
              <c16:uniqueId val="{00000008-85EE-49F8-B425-F0D22E471A4E}"/>
            </c:ext>
          </c:extLst>
        </c:ser>
        <c:dLbls>
          <c:showLegendKey val="0"/>
          <c:showVal val="1"/>
          <c:showCatName val="0"/>
          <c:showSerName val="0"/>
          <c:showPercent val="0"/>
          <c:showBubbleSize val="0"/>
        </c:dLbls>
        <c:axId val="-1989705952"/>
        <c:axId val="1907932592"/>
      </c:areaChart>
      <c:catAx>
        <c:axId val="-198970595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crossAx val="1907932592"/>
        <c:crosses val="autoZero"/>
        <c:auto val="1"/>
        <c:lblAlgn val="ctr"/>
        <c:lblOffset val="100"/>
        <c:noMultiLvlLbl val="0"/>
      </c:catAx>
      <c:valAx>
        <c:axId val="1907932592"/>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crossAx val="-1989705952"/>
        <c:crosses val="autoZero"/>
        <c:crossBetween val="midCat"/>
      </c:valAx>
    </c:plotArea>
    <c:legend>
      <c:legendPos val="b"/>
      <c:layout>
        <c:manualLayout>
          <c:xMode val="edge"/>
          <c:yMode val="edge"/>
          <c:x val="0.32151106113449401"/>
          <c:y val="0.93722834951410605"/>
          <c:w val="0.34753687419499202"/>
          <c:h val="4.9232614915114797E-2"/>
        </c:manualLayout>
      </c:layout>
      <c:overlay val="0"/>
      <c:txPr>
        <a:bodyPr rot="0" spcFirstLastPara="0" vertOverflow="ellipsis" vert="horz" wrap="square" anchor="ctr" anchorCtr="1"/>
        <a:lstStyle/>
        <a:p>
          <a:pPr>
            <a:defRPr lang="zh-CN" sz="1100" b="0" i="0" u="none" strike="noStrike" kern="1200" baseline="0">
              <a:solidFill>
                <a:schemeClr val="tx1"/>
              </a:solidFill>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legend>
    <c:plotVisOnly val="1"/>
    <c:dispBlanksAs val="gap"/>
    <c:showDLblsOverMax val="0"/>
  </c:chart>
  <c:txPr>
    <a:bodyPr/>
    <a:lstStyle/>
    <a:p>
      <a:pPr>
        <a:defRPr lang="zh-CN" sz="1100">
          <a:latin typeface="思源黑体 CN Light" panose="020B0300000000000000" pitchFamily="34" charset="-122"/>
          <a:ea typeface="思源黑体 CN Light" panose="020B0300000000000000" pitchFamily="34" charset="-122"/>
          <a:cs typeface="+mn-ea"/>
          <a:sym typeface="Segoe UI" panose="020B0502040204020203" pitchFamily="34" charset="0"/>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R" panose="00020600040101010101" charset="-122"/>
              </a:rPr>
              <a:t>2021/1/5</a:t>
            </a:fld>
            <a:endParaRPr lang="zh-CN" altLang="en-US">
              <a:cs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R" panose="00020600040101010101" charset="-122"/>
              </a:rPr>
              <a:t>‹#›</a:t>
            </a:fld>
            <a:endParaRPr lang="zh-CN" altLang="en-US">
              <a:cs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83623E3E-F6ED-47DE-8B46-9BDB6BDE102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B79782E4-AA14-4EC4-9878-7C743A6B38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2FB97-5C20-431D-8269-F13A8871A31E}"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2FB97-5C20-431D-8269-F13A8871A31E}"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2FB97-5C20-431D-8269-F13A8871A31E}"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DA22FB97-5C20-431D-8269-F13A8871A31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image" Target="../media/image4.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5400000" flipH="1">
            <a:off x="373267"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a:off x="4677544"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20" name="组合 19"/>
          <p:cNvGrpSpPr/>
          <p:nvPr/>
        </p:nvGrpSpPr>
        <p:grpSpPr>
          <a:xfrm>
            <a:off x="24331" y="1710158"/>
            <a:ext cx="5669280" cy="2291080"/>
            <a:chOff x="24331" y="1710158"/>
            <a:chExt cx="5669280" cy="2291080"/>
          </a:xfrm>
        </p:grpSpPr>
        <p:sp>
          <p:nvSpPr>
            <p:cNvPr id="10" name="文本框 9"/>
            <p:cNvSpPr txBox="1"/>
            <p:nvPr/>
          </p:nvSpPr>
          <p:spPr>
            <a:xfrm>
              <a:off x="55446" y="1710158"/>
              <a:ext cx="5638165" cy="1322070"/>
            </a:xfrm>
            <a:prstGeom prst="rect">
              <a:avLst/>
            </a:prstGeom>
            <a:noFill/>
          </p:spPr>
          <p:txBody>
            <a:bodyPr wrap="square" rtlCol="0">
              <a:spAutoFit/>
            </a:bodyPr>
            <a:lstStyle/>
            <a:p>
              <a:pPr algn="ctr"/>
              <a:r>
                <a:rPr lang="zh-CN" altLang="en-US" sz="8000" dirty="0">
                  <a:gradFill flip="none" rotWithShape="1">
                    <a:gsLst>
                      <a:gs pos="0">
                        <a:srgbClr val="F5AD14"/>
                      </a:gs>
                      <a:gs pos="100000">
                        <a:srgbClr val="F01D06"/>
                      </a:gs>
                    </a:gsLst>
                    <a:lin ang="2700000" scaled="1"/>
                    <a:tileRect/>
                  </a:gradFill>
                  <a:latin typeface="阿里巴巴普惠体 R" panose="00020600040101010101" charset="-122"/>
                  <a:ea typeface="阿里巴巴普惠体 R" panose="00020600040101010101" charset="-122"/>
                  <a:cs typeface="阿里巴巴普惠体 R" panose="00020600040101010101" charset="-122"/>
                </a:rPr>
                <a:t>读书分享会</a:t>
              </a:r>
            </a:p>
          </p:txBody>
        </p:sp>
        <p:sp>
          <p:nvSpPr>
            <p:cNvPr id="13" name="文本框 12"/>
            <p:cNvSpPr txBox="1"/>
            <p:nvPr/>
          </p:nvSpPr>
          <p:spPr>
            <a:xfrm>
              <a:off x="24331" y="2894433"/>
              <a:ext cx="5461000" cy="1106805"/>
            </a:xfrm>
            <a:prstGeom prst="rect">
              <a:avLst/>
            </a:prstGeom>
            <a:noFill/>
          </p:spPr>
          <p:txBody>
            <a:bodyPr wrap="square" rtlCol="0">
              <a:spAutoFit/>
            </a:bodyPr>
            <a:lstStyle/>
            <a:p>
              <a:pPr algn="ctr"/>
              <a:r>
                <a:rPr lang="zh-CN" altLang="en-US"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大卫科波菲尔</a:t>
              </a:r>
            </a:p>
          </p:txBody>
        </p:sp>
      </p:grpSp>
      <p:grpSp>
        <p:nvGrpSpPr>
          <p:cNvPr id="19" name="组合 18"/>
          <p:cNvGrpSpPr/>
          <p:nvPr/>
        </p:nvGrpSpPr>
        <p:grpSpPr>
          <a:xfrm>
            <a:off x="853842" y="4102113"/>
            <a:ext cx="3930138" cy="407577"/>
            <a:chOff x="853842" y="4102113"/>
            <a:chExt cx="3930138" cy="407577"/>
          </a:xfrm>
        </p:grpSpPr>
        <p:sp>
          <p:nvSpPr>
            <p:cNvPr id="12" name="文本框 11"/>
            <p:cNvSpPr txBox="1"/>
            <p:nvPr/>
          </p:nvSpPr>
          <p:spPr>
            <a:xfrm>
              <a:off x="853842" y="4248080"/>
              <a:ext cx="3930138"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PHOTOGRAPHY SKILLS BOOK SHARING</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矩形: 圆角 13"/>
            <p:cNvSpPr/>
            <p:nvPr/>
          </p:nvSpPr>
          <p:spPr>
            <a:xfrm rot="10800000" flipH="1" flipV="1">
              <a:off x="925776" y="4102113"/>
              <a:ext cx="3786271" cy="45719"/>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5" name="组合 14"/>
          <p:cNvGrpSpPr/>
          <p:nvPr/>
        </p:nvGrpSpPr>
        <p:grpSpPr>
          <a:xfrm>
            <a:off x="907414" y="4816591"/>
            <a:ext cx="3822995" cy="276999"/>
            <a:chOff x="1018050" y="5462070"/>
            <a:chExt cx="3372317" cy="276999"/>
          </a:xfrm>
        </p:grpSpPr>
        <p:sp>
          <p:nvSpPr>
            <p:cNvPr id="16" name="矩形 15"/>
            <p:cNvSpPr/>
            <p:nvPr/>
          </p:nvSpPr>
          <p:spPr>
            <a:xfrm>
              <a:off x="1018050" y="5462070"/>
              <a:ext cx="1342981"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主讲人：</a:t>
              </a:r>
              <a:r>
                <a:rPr lang="en-US" altLang="zh-CN"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xiazaii</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17" name="文本框 16"/>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演讲时间：</a:t>
              </a:r>
              <a:r>
                <a:rPr kumimoji="0" lang="en-US" altLang="zh-CN"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20XX</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sp>
        <p:nvSpPr>
          <p:cNvPr id="18" name="任意多边形 3"/>
          <p:cNvSpPr/>
          <p:nvPr/>
        </p:nvSpPr>
        <p:spPr>
          <a:xfrm flipV="1">
            <a:off x="0"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1" name="椭圆 20"/>
          <p:cNvSpPr/>
          <p:nvPr/>
        </p:nvSpPr>
        <p:spPr>
          <a:xfrm>
            <a:off x="0" y="-1001485"/>
            <a:ext cx="783771" cy="783771"/>
          </a:xfrm>
          <a:prstGeom prst="ellipse">
            <a:avLst/>
          </a:prstGeom>
          <a:solidFill>
            <a:srgbClr val="F01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2" name="椭圆 21"/>
          <p:cNvSpPr/>
          <p:nvPr/>
        </p:nvSpPr>
        <p:spPr>
          <a:xfrm>
            <a:off x="1206347" y="-1001485"/>
            <a:ext cx="783771" cy="783771"/>
          </a:xfrm>
          <a:prstGeom prst="ellipse">
            <a:avLst/>
          </a:pr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3" name="椭圆 22"/>
          <p:cNvSpPr/>
          <p:nvPr/>
        </p:nvSpPr>
        <p:spPr>
          <a:xfrm>
            <a:off x="2455129" y="-1001485"/>
            <a:ext cx="783771" cy="783771"/>
          </a:xfrm>
          <a:prstGeom prst="ellipse">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a:off x="4876408"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pSp>
        <p:nvGrpSpPr>
          <p:cNvPr id="11" name="组合 10"/>
          <p:cNvGrpSpPr/>
          <p:nvPr/>
        </p:nvGrpSpPr>
        <p:grpSpPr>
          <a:xfrm>
            <a:off x="1003301" y="2897778"/>
            <a:ext cx="1937160" cy="2925874"/>
            <a:chOff x="686425" y="2851147"/>
            <a:chExt cx="2057693" cy="3107927"/>
          </a:xfrm>
        </p:grpSpPr>
        <p:sp>
          <p:nvSpPr>
            <p:cNvPr id="12" name="形状"/>
            <p:cNvSpPr/>
            <p:nvPr/>
          </p:nvSpPr>
          <p:spPr bwMode="auto">
            <a:xfrm>
              <a:off x="928765" y="2851147"/>
              <a:ext cx="1573014" cy="1578744"/>
            </a:xfrm>
            <a:prstGeom prst="ellipse">
              <a:avLst/>
            </a:prstGeom>
            <a:noFill/>
            <a:ln w="101600">
              <a:solidFill>
                <a:srgbClr val="F5AF19"/>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3" name="组合 12"/>
            <p:cNvGrpSpPr/>
            <p:nvPr/>
          </p:nvGrpSpPr>
          <p:grpSpPr>
            <a:xfrm>
              <a:off x="686425" y="4725916"/>
              <a:ext cx="2057693" cy="1233158"/>
              <a:chOff x="3695105" y="4250818"/>
              <a:chExt cx="2057693" cy="1233158"/>
            </a:xfrm>
          </p:grpSpPr>
          <p:sp>
            <p:nvSpPr>
              <p:cNvPr id="15" name="文本框 14"/>
              <p:cNvSpPr txBox="1"/>
              <p:nvPr/>
            </p:nvSpPr>
            <p:spPr>
              <a:xfrm>
                <a:off x="4118053" y="4250818"/>
                <a:ext cx="1211796" cy="359620"/>
              </a:xfrm>
              <a:prstGeom prst="rect">
                <a:avLst/>
              </a:prstGeom>
              <a:noFill/>
            </p:spPr>
            <p:txBody>
              <a:bodyPr wrap="square" rtlCol="0">
                <a:spAutoFit/>
              </a:bodyPr>
              <a:lstStyle/>
              <a:p>
                <a:pPr algn="ctr"/>
                <a:r>
                  <a:rPr lang="zh-CN" altLang="en-US" sz="1600" dirty="0">
                    <a:gradFill>
                      <a:gsLst>
                        <a:gs pos="0">
                          <a:srgbClr val="F5AD14"/>
                        </a:gs>
                        <a:gs pos="100000">
                          <a:srgbClr val="F01D06"/>
                        </a:gs>
                      </a:gsLst>
                      <a:lin ang="5400000" scaled="1"/>
                    </a:gradFill>
                    <a:latin typeface="思源宋体 Heavy" panose="02020900000000000000" pitchFamily="18" charset="-122"/>
                    <a:ea typeface="思源宋体 Heavy" panose="02020900000000000000" pitchFamily="18" charset="-122"/>
                    <a:cs typeface="阿里巴巴普惠体 R" panose="00020600040101010101" charset="-122"/>
                  </a:rPr>
                  <a:t>添加标题</a:t>
                </a:r>
              </a:p>
            </p:txBody>
          </p:sp>
          <p:sp>
            <p:nvSpPr>
              <p:cNvPr id="16" name="文本框 15"/>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a:t>
                </a:r>
              </a:p>
            </p:txBody>
          </p:sp>
        </p:grpSp>
        <p:pic>
          <p:nvPicPr>
            <p:cNvPr id="14" name="图形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5787" y="3331034"/>
              <a:ext cx="618972" cy="618972"/>
            </a:xfrm>
            <a:prstGeom prst="rect">
              <a:avLst/>
            </a:prstGeom>
          </p:spPr>
        </p:pic>
      </p:grpSp>
      <p:grpSp>
        <p:nvGrpSpPr>
          <p:cNvPr id="17" name="组合 16"/>
          <p:cNvGrpSpPr/>
          <p:nvPr/>
        </p:nvGrpSpPr>
        <p:grpSpPr>
          <a:xfrm>
            <a:off x="8535026" y="2897778"/>
            <a:ext cx="2653675" cy="2925874"/>
            <a:chOff x="8686785" y="2851147"/>
            <a:chExt cx="2818791" cy="3107927"/>
          </a:xfrm>
        </p:grpSpPr>
        <p:sp>
          <p:nvSpPr>
            <p:cNvPr id="18" name="形状"/>
            <p:cNvSpPr/>
            <p:nvPr/>
          </p:nvSpPr>
          <p:spPr bwMode="auto">
            <a:xfrm>
              <a:off x="8686785"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79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5" y="225"/>
                    <a:pt x="179"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形状"/>
            <p:cNvSpPr/>
            <p:nvPr/>
          </p:nvSpPr>
          <p:spPr bwMode="auto">
            <a:xfrm>
              <a:off x="9156968"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39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4" y="13"/>
                    <a:pt x="146" y="19"/>
                    <a:pt x="127" y="27"/>
                  </a:cubicBezTo>
                  <a:cubicBezTo>
                    <a:pt x="111" y="34"/>
                    <a:pt x="96" y="41"/>
                    <a:pt x="81" y="50"/>
                  </a:cubicBezTo>
                  <a:cubicBezTo>
                    <a:pt x="66" y="59"/>
                    <a:pt x="53" y="70"/>
                    <a:pt x="39" y="81"/>
                  </a:cubicBezTo>
                  <a:cubicBezTo>
                    <a:pt x="25" y="94"/>
                    <a:pt x="12" y="108"/>
                    <a:pt x="0" y="123"/>
                  </a:cubicBezTo>
                  <a:cubicBezTo>
                    <a:pt x="8" y="155"/>
                    <a:pt x="8" y="190"/>
                    <a:pt x="0" y="223"/>
                  </a:cubicBezTo>
                  <a:cubicBezTo>
                    <a:pt x="56" y="133"/>
                    <a:pt x="105" y="23"/>
                    <a:pt x="263" y="1"/>
                  </a:cubicBezTo>
                  <a:cubicBezTo>
                    <a:pt x="261" y="1"/>
                    <a:pt x="259" y="1"/>
                    <a:pt x="257" y="1"/>
                  </a:cubicBezTo>
                  <a:close/>
                </a:path>
              </a:pathLst>
            </a:custGeom>
            <a:solidFill>
              <a:srgbClr val="1840B1">
                <a:lumMod val="20000"/>
                <a:lumOff val="80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形状"/>
            <p:cNvSpPr/>
            <p:nvPr/>
          </p:nvSpPr>
          <p:spPr bwMode="auto">
            <a:xfrm>
              <a:off x="9690225" y="2851147"/>
              <a:ext cx="1573011" cy="1578744"/>
            </a:xfrm>
            <a:prstGeom prst="ellipse">
              <a:avLst/>
            </a:prstGeom>
            <a:noFill/>
            <a:ln w="101600">
              <a:solidFill>
                <a:srgbClr val="F5AF19"/>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1" name="组合 20"/>
            <p:cNvGrpSpPr/>
            <p:nvPr/>
          </p:nvGrpSpPr>
          <p:grpSpPr>
            <a:xfrm>
              <a:off x="9447883" y="4725916"/>
              <a:ext cx="2057693" cy="1233158"/>
              <a:chOff x="3695105" y="4250818"/>
              <a:chExt cx="2057693" cy="1233158"/>
            </a:xfrm>
          </p:grpSpPr>
          <p:sp>
            <p:nvSpPr>
              <p:cNvPr id="23" name="文本框 22"/>
              <p:cNvSpPr txBox="1"/>
              <p:nvPr/>
            </p:nvSpPr>
            <p:spPr>
              <a:xfrm>
                <a:off x="4058538" y="4250818"/>
                <a:ext cx="1330827" cy="359620"/>
              </a:xfrm>
              <a:prstGeom prst="rect">
                <a:avLst/>
              </a:prstGeom>
              <a:noFill/>
            </p:spPr>
            <p:txBody>
              <a:bodyPr wrap="square" rtlCol="0">
                <a:spAutoFit/>
              </a:bodyPr>
              <a:lstStyle/>
              <a:p>
                <a:pPr algn="ctr"/>
                <a:r>
                  <a:rPr lang="zh-CN" altLang="en-US" sz="1600" dirty="0">
                    <a:gradFill>
                      <a:gsLst>
                        <a:gs pos="0">
                          <a:srgbClr val="F5AD14"/>
                        </a:gs>
                        <a:gs pos="100000">
                          <a:srgbClr val="F01D06"/>
                        </a:gs>
                      </a:gsLst>
                      <a:lin ang="5400000" scaled="1"/>
                    </a:gradFill>
                    <a:latin typeface="思源宋体 Heavy" panose="02020900000000000000" pitchFamily="18" charset="-122"/>
                    <a:ea typeface="思源宋体 Heavy" panose="02020900000000000000" pitchFamily="18" charset="-122"/>
                    <a:cs typeface="阿里巴巴普惠体 R" panose="00020600040101010101" charset="-122"/>
                  </a:rPr>
                  <a:t>添加标题</a:t>
                </a:r>
              </a:p>
            </p:txBody>
          </p:sp>
          <p:sp>
            <p:nvSpPr>
              <p:cNvPr id="24" name="文本框 23"/>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a:t>
                </a:r>
              </a:p>
            </p:txBody>
          </p:sp>
        </p:grpSp>
        <p:pic>
          <p:nvPicPr>
            <p:cNvPr id="22" name="图形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7245" y="3331034"/>
              <a:ext cx="618971" cy="618971"/>
            </a:xfrm>
            <a:prstGeom prst="rect">
              <a:avLst/>
            </a:prstGeom>
          </p:spPr>
        </p:pic>
      </p:grpSp>
      <p:grpSp>
        <p:nvGrpSpPr>
          <p:cNvPr id="25" name="组合 24"/>
          <p:cNvGrpSpPr/>
          <p:nvPr/>
        </p:nvGrpSpPr>
        <p:grpSpPr>
          <a:xfrm>
            <a:off x="6471166" y="1474495"/>
            <a:ext cx="2653674" cy="2922145"/>
            <a:chOff x="6494509" y="1339305"/>
            <a:chExt cx="2818790" cy="3103966"/>
          </a:xfrm>
        </p:grpSpPr>
        <p:sp>
          <p:nvSpPr>
            <p:cNvPr id="26" name="形状"/>
            <p:cNvSpPr/>
            <p:nvPr/>
          </p:nvSpPr>
          <p:spPr bwMode="auto">
            <a:xfrm>
              <a:off x="6494509"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79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5" y="225"/>
                    <a:pt x="179"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形状"/>
            <p:cNvSpPr/>
            <p:nvPr/>
          </p:nvSpPr>
          <p:spPr bwMode="auto">
            <a:xfrm>
              <a:off x="6964692"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39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6" y="59"/>
                    <a:pt x="53" y="70"/>
                    <a:pt x="39" y="81"/>
                  </a:cubicBezTo>
                  <a:cubicBezTo>
                    <a:pt x="25" y="94"/>
                    <a:pt x="12" y="108"/>
                    <a:pt x="0" y="123"/>
                  </a:cubicBezTo>
                  <a:cubicBezTo>
                    <a:pt x="8" y="155"/>
                    <a:pt x="8" y="190"/>
                    <a:pt x="0" y="223"/>
                  </a:cubicBezTo>
                  <a:cubicBezTo>
                    <a:pt x="56" y="133"/>
                    <a:pt x="105" y="23"/>
                    <a:pt x="263" y="1"/>
                  </a:cubicBezTo>
                  <a:cubicBezTo>
                    <a:pt x="261" y="1"/>
                    <a:pt x="259"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形状"/>
            <p:cNvSpPr/>
            <p:nvPr/>
          </p:nvSpPr>
          <p:spPr bwMode="auto">
            <a:xfrm>
              <a:off x="7497948" y="2851147"/>
              <a:ext cx="1573011" cy="1578744"/>
            </a:xfrm>
            <a:prstGeom prst="ellipse">
              <a:avLst/>
            </a:prstGeom>
            <a:noFill/>
            <a:ln w="101600">
              <a:solidFill>
                <a:srgbClr val="F5AF19"/>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9" name="组合 28"/>
            <p:cNvGrpSpPr/>
            <p:nvPr/>
          </p:nvGrpSpPr>
          <p:grpSpPr>
            <a:xfrm>
              <a:off x="7255606" y="1339305"/>
              <a:ext cx="2057693" cy="1250263"/>
              <a:chOff x="6756636" y="669438"/>
              <a:chExt cx="2057693" cy="1250263"/>
            </a:xfrm>
          </p:grpSpPr>
          <p:sp>
            <p:nvSpPr>
              <p:cNvPr id="31" name="文本框 30"/>
              <p:cNvSpPr txBox="1"/>
              <p:nvPr/>
            </p:nvSpPr>
            <p:spPr>
              <a:xfrm>
                <a:off x="6777713" y="1560081"/>
                <a:ext cx="2015538" cy="359620"/>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添加标题</a:t>
                </a:r>
              </a:p>
            </p:txBody>
          </p:sp>
          <p:sp>
            <p:nvSpPr>
              <p:cNvPr id="32" name="文本框 31"/>
              <p:cNvSpPr txBox="1"/>
              <p:nvPr/>
            </p:nvSpPr>
            <p:spPr>
              <a:xfrm>
                <a:off x="6756636" y="669438"/>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a:t>
                </a:r>
              </a:p>
            </p:txBody>
          </p:sp>
        </p:grpSp>
        <p:pic>
          <p:nvPicPr>
            <p:cNvPr id="30" name="图形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6880" y="3331034"/>
              <a:ext cx="618971" cy="618971"/>
            </a:xfrm>
            <a:prstGeom prst="rect">
              <a:avLst/>
            </a:prstGeom>
          </p:spPr>
        </p:pic>
      </p:grpSp>
      <p:grpSp>
        <p:nvGrpSpPr>
          <p:cNvPr id="33" name="组合 32"/>
          <p:cNvGrpSpPr/>
          <p:nvPr/>
        </p:nvGrpSpPr>
        <p:grpSpPr>
          <a:xfrm>
            <a:off x="4407307" y="2897778"/>
            <a:ext cx="2655475" cy="2925874"/>
            <a:chOff x="4302233" y="2851147"/>
            <a:chExt cx="2820703" cy="3107927"/>
          </a:xfrm>
        </p:grpSpPr>
        <p:sp>
          <p:nvSpPr>
            <p:cNvPr id="34" name="形状"/>
            <p:cNvSpPr/>
            <p:nvPr/>
          </p:nvSpPr>
          <p:spPr bwMode="auto">
            <a:xfrm>
              <a:off x="4302233"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80 w 367"/>
                <a:gd name="T11" fmla="*/ 194 h 349"/>
                <a:gd name="T12" fmla="*/ 223 w 367"/>
                <a:gd name="T13" fmla="*/ 144 h 349"/>
                <a:gd name="T14" fmla="*/ 229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89" y="278"/>
                    <a:pt x="51" y="324"/>
                    <a:pt x="0" y="349"/>
                  </a:cubicBezTo>
                  <a:cubicBezTo>
                    <a:pt x="3" y="349"/>
                    <a:pt x="6" y="348"/>
                    <a:pt x="10" y="347"/>
                  </a:cubicBezTo>
                  <a:cubicBezTo>
                    <a:pt x="28" y="342"/>
                    <a:pt x="46" y="335"/>
                    <a:pt x="62" y="324"/>
                  </a:cubicBezTo>
                  <a:cubicBezTo>
                    <a:pt x="79" y="314"/>
                    <a:pt x="93" y="301"/>
                    <a:pt x="107" y="287"/>
                  </a:cubicBezTo>
                  <a:cubicBezTo>
                    <a:pt x="134" y="258"/>
                    <a:pt x="156" y="225"/>
                    <a:pt x="180" y="194"/>
                  </a:cubicBezTo>
                  <a:cubicBezTo>
                    <a:pt x="193" y="176"/>
                    <a:pt x="207" y="160"/>
                    <a:pt x="223" y="144"/>
                  </a:cubicBezTo>
                  <a:cubicBezTo>
                    <a:pt x="225" y="141"/>
                    <a:pt x="227" y="139"/>
                    <a:pt x="229" y="137"/>
                  </a:cubicBezTo>
                  <a:cubicBezTo>
                    <a:pt x="242" y="68"/>
                    <a:pt x="297"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形状"/>
            <p:cNvSpPr/>
            <p:nvPr/>
          </p:nvSpPr>
          <p:spPr bwMode="auto">
            <a:xfrm>
              <a:off x="4772416"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40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6" y="59"/>
                    <a:pt x="53" y="70"/>
                    <a:pt x="40" y="81"/>
                  </a:cubicBezTo>
                  <a:cubicBezTo>
                    <a:pt x="25" y="94"/>
                    <a:pt x="12" y="108"/>
                    <a:pt x="0" y="123"/>
                  </a:cubicBezTo>
                  <a:cubicBezTo>
                    <a:pt x="9" y="155"/>
                    <a:pt x="9" y="190"/>
                    <a:pt x="0" y="223"/>
                  </a:cubicBezTo>
                  <a:cubicBezTo>
                    <a:pt x="56" y="133"/>
                    <a:pt x="105" y="23"/>
                    <a:pt x="263" y="1"/>
                  </a:cubicBezTo>
                  <a:cubicBezTo>
                    <a:pt x="261" y="1"/>
                    <a:pt x="259"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6" name="形状"/>
            <p:cNvSpPr/>
            <p:nvPr/>
          </p:nvSpPr>
          <p:spPr bwMode="auto">
            <a:xfrm>
              <a:off x="5305673" y="2851147"/>
              <a:ext cx="1576834" cy="1578744"/>
            </a:xfrm>
            <a:prstGeom prst="ellipse">
              <a:avLst/>
            </a:prstGeom>
            <a:noFill/>
            <a:ln w="101600">
              <a:solidFill>
                <a:srgbClr val="F5AF19"/>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7" name="组合 36"/>
            <p:cNvGrpSpPr/>
            <p:nvPr/>
          </p:nvGrpSpPr>
          <p:grpSpPr>
            <a:xfrm>
              <a:off x="5065243" y="4725916"/>
              <a:ext cx="2057693" cy="1233158"/>
              <a:chOff x="3695105" y="4250818"/>
              <a:chExt cx="2057693" cy="1233158"/>
            </a:xfrm>
          </p:grpSpPr>
          <p:sp>
            <p:nvSpPr>
              <p:cNvPr id="39" name="文本框 38"/>
              <p:cNvSpPr txBox="1"/>
              <p:nvPr/>
            </p:nvSpPr>
            <p:spPr>
              <a:xfrm>
                <a:off x="4054716" y="4250818"/>
                <a:ext cx="1338470" cy="359620"/>
              </a:xfrm>
              <a:prstGeom prst="rect">
                <a:avLst/>
              </a:prstGeom>
              <a:noFill/>
            </p:spPr>
            <p:txBody>
              <a:bodyPr wrap="square" rtlCol="0">
                <a:spAutoFit/>
              </a:bodyPr>
              <a:lstStyle/>
              <a:p>
                <a:pPr algn="ctr"/>
                <a:r>
                  <a:rPr lang="zh-CN" altLang="en-US" sz="1600" dirty="0">
                    <a:gradFill>
                      <a:gsLst>
                        <a:gs pos="0">
                          <a:srgbClr val="F5AD14"/>
                        </a:gs>
                        <a:gs pos="100000">
                          <a:srgbClr val="F01D06"/>
                        </a:gs>
                      </a:gsLst>
                      <a:lin ang="5400000" scaled="1"/>
                    </a:gradFill>
                    <a:latin typeface="思源宋体 Heavy" panose="02020900000000000000" pitchFamily="18" charset="-122"/>
                    <a:ea typeface="思源宋体 Heavy" panose="02020900000000000000" pitchFamily="18" charset="-122"/>
                    <a:cs typeface="阿里巴巴普惠体 R" panose="00020600040101010101" charset="-122"/>
                  </a:rPr>
                  <a:t>添加标题</a:t>
                </a:r>
              </a:p>
            </p:txBody>
          </p:sp>
          <p:sp>
            <p:nvSpPr>
              <p:cNvPr id="40" name="文本框 39"/>
              <p:cNvSpPr txBox="1"/>
              <p:nvPr/>
            </p:nvSpPr>
            <p:spPr>
              <a:xfrm>
                <a:off x="3695105" y="4589372"/>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a:t>
                </a:r>
              </a:p>
            </p:txBody>
          </p:sp>
        </p:grpSp>
        <p:pic>
          <p:nvPicPr>
            <p:cNvPr id="38" name="图形 3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6516" y="3331034"/>
              <a:ext cx="618971" cy="618971"/>
            </a:xfrm>
            <a:prstGeom prst="rect">
              <a:avLst/>
            </a:prstGeom>
          </p:spPr>
        </p:pic>
      </p:grpSp>
      <p:grpSp>
        <p:nvGrpSpPr>
          <p:cNvPr id="41" name="组合 40"/>
          <p:cNvGrpSpPr/>
          <p:nvPr/>
        </p:nvGrpSpPr>
        <p:grpSpPr>
          <a:xfrm>
            <a:off x="2341649" y="1470766"/>
            <a:ext cx="2657273" cy="2925874"/>
            <a:chOff x="2108047" y="1335344"/>
            <a:chExt cx="2822613" cy="3107927"/>
          </a:xfrm>
        </p:grpSpPr>
        <p:sp>
          <p:nvSpPr>
            <p:cNvPr id="42" name="形状"/>
            <p:cNvSpPr/>
            <p:nvPr/>
          </p:nvSpPr>
          <p:spPr bwMode="auto">
            <a:xfrm>
              <a:off x="2108047" y="2860705"/>
              <a:ext cx="1659020" cy="1582566"/>
            </a:xfrm>
            <a:custGeom>
              <a:avLst/>
              <a:gdLst>
                <a:gd name="T0" fmla="*/ 104 w 367"/>
                <a:gd name="T1" fmla="*/ 222 h 349"/>
                <a:gd name="T2" fmla="*/ 0 w 367"/>
                <a:gd name="T3" fmla="*/ 349 h 349"/>
                <a:gd name="T4" fmla="*/ 10 w 367"/>
                <a:gd name="T5" fmla="*/ 347 h 349"/>
                <a:gd name="T6" fmla="*/ 62 w 367"/>
                <a:gd name="T7" fmla="*/ 324 h 349"/>
                <a:gd name="T8" fmla="*/ 107 w 367"/>
                <a:gd name="T9" fmla="*/ 287 h 349"/>
                <a:gd name="T10" fmla="*/ 180 w 367"/>
                <a:gd name="T11" fmla="*/ 194 h 349"/>
                <a:gd name="T12" fmla="*/ 223 w 367"/>
                <a:gd name="T13" fmla="*/ 144 h 349"/>
                <a:gd name="T14" fmla="*/ 230 w 367"/>
                <a:gd name="T15" fmla="*/ 137 h 349"/>
                <a:gd name="T16" fmla="*/ 367 w 367"/>
                <a:gd name="T17" fmla="*/ 0 h 349"/>
                <a:gd name="T18" fmla="*/ 104 w 367"/>
                <a:gd name="T19" fmla="*/ 22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49">
                  <a:moveTo>
                    <a:pt x="104" y="222"/>
                  </a:moveTo>
                  <a:cubicBezTo>
                    <a:pt x="90" y="278"/>
                    <a:pt x="51" y="324"/>
                    <a:pt x="0" y="349"/>
                  </a:cubicBezTo>
                  <a:cubicBezTo>
                    <a:pt x="3" y="349"/>
                    <a:pt x="7" y="348"/>
                    <a:pt x="10" y="347"/>
                  </a:cubicBezTo>
                  <a:cubicBezTo>
                    <a:pt x="29" y="342"/>
                    <a:pt x="46" y="335"/>
                    <a:pt x="62" y="324"/>
                  </a:cubicBezTo>
                  <a:cubicBezTo>
                    <a:pt x="79" y="314"/>
                    <a:pt x="94" y="301"/>
                    <a:pt x="107" y="287"/>
                  </a:cubicBezTo>
                  <a:cubicBezTo>
                    <a:pt x="134" y="258"/>
                    <a:pt x="156" y="225"/>
                    <a:pt x="180" y="194"/>
                  </a:cubicBezTo>
                  <a:cubicBezTo>
                    <a:pt x="193" y="176"/>
                    <a:pt x="207" y="160"/>
                    <a:pt x="223" y="144"/>
                  </a:cubicBezTo>
                  <a:cubicBezTo>
                    <a:pt x="225" y="141"/>
                    <a:pt x="227" y="139"/>
                    <a:pt x="230" y="137"/>
                  </a:cubicBezTo>
                  <a:cubicBezTo>
                    <a:pt x="242" y="68"/>
                    <a:pt x="298" y="13"/>
                    <a:pt x="367" y="0"/>
                  </a:cubicBezTo>
                  <a:cubicBezTo>
                    <a:pt x="209" y="22"/>
                    <a:pt x="160" y="132"/>
                    <a:pt x="104" y="222"/>
                  </a:cubicBezTo>
                  <a:close/>
                </a:path>
              </a:pathLst>
            </a:custGeom>
            <a:solidFill>
              <a:schemeClr val="tx1">
                <a:lumMod val="65000"/>
                <a:lumOff val="35000"/>
              </a:scheme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形状"/>
            <p:cNvSpPr/>
            <p:nvPr/>
          </p:nvSpPr>
          <p:spPr bwMode="auto">
            <a:xfrm>
              <a:off x="2578230" y="2854970"/>
              <a:ext cx="1188837" cy="1012995"/>
            </a:xfrm>
            <a:custGeom>
              <a:avLst/>
              <a:gdLst>
                <a:gd name="T0" fmla="*/ 257 w 263"/>
                <a:gd name="T1" fmla="*/ 1 h 223"/>
                <a:gd name="T2" fmla="*/ 184 w 263"/>
                <a:gd name="T3" fmla="*/ 9 h 223"/>
                <a:gd name="T4" fmla="*/ 127 w 263"/>
                <a:gd name="T5" fmla="*/ 27 h 223"/>
                <a:gd name="T6" fmla="*/ 81 w 263"/>
                <a:gd name="T7" fmla="*/ 50 h 223"/>
                <a:gd name="T8" fmla="*/ 40 w 263"/>
                <a:gd name="T9" fmla="*/ 81 h 223"/>
                <a:gd name="T10" fmla="*/ 0 w 263"/>
                <a:gd name="T11" fmla="*/ 123 h 223"/>
                <a:gd name="T12" fmla="*/ 0 w 263"/>
                <a:gd name="T13" fmla="*/ 223 h 223"/>
                <a:gd name="T14" fmla="*/ 263 w 263"/>
                <a:gd name="T15" fmla="*/ 1 h 223"/>
                <a:gd name="T16" fmla="*/ 257 w 263"/>
                <a:gd name="T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223">
                  <a:moveTo>
                    <a:pt x="257" y="1"/>
                  </a:moveTo>
                  <a:cubicBezTo>
                    <a:pt x="233" y="0"/>
                    <a:pt x="208" y="4"/>
                    <a:pt x="184" y="9"/>
                  </a:cubicBezTo>
                  <a:cubicBezTo>
                    <a:pt x="165" y="13"/>
                    <a:pt x="146" y="19"/>
                    <a:pt x="127" y="27"/>
                  </a:cubicBezTo>
                  <a:cubicBezTo>
                    <a:pt x="111" y="34"/>
                    <a:pt x="96" y="41"/>
                    <a:pt x="81" y="50"/>
                  </a:cubicBezTo>
                  <a:cubicBezTo>
                    <a:pt x="67" y="59"/>
                    <a:pt x="53" y="70"/>
                    <a:pt x="40" y="81"/>
                  </a:cubicBezTo>
                  <a:cubicBezTo>
                    <a:pt x="25" y="94"/>
                    <a:pt x="12" y="108"/>
                    <a:pt x="0" y="123"/>
                  </a:cubicBezTo>
                  <a:cubicBezTo>
                    <a:pt x="9" y="155"/>
                    <a:pt x="9" y="190"/>
                    <a:pt x="0" y="223"/>
                  </a:cubicBezTo>
                  <a:cubicBezTo>
                    <a:pt x="56" y="133"/>
                    <a:pt x="105" y="23"/>
                    <a:pt x="263" y="1"/>
                  </a:cubicBezTo>
                  <a:cubicBezTo>
                    <a:pt x="261" y="1"/>
                    <a:pt x="260" y="1"/>
                    <a:pt x="257" y="1"/>
                  </a:cubicBezTo>
                  <a:close/>
                </a:path>
              </a:pathLst>
            </a:custGeom>
            <a:solidFill>
              <a:srgbClr val="1840B1">
                <a:lumMod val="20000"/>
                <a:lumOff val="80000"/>
                <a:alpha val="62000"/>
              </a:srgbClr>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形状"/>
            <p:cNvSpPr/>
            <p:nvPr/>
          </p:nvSpPr>
          <p:spPr bwMode="auto">
            <a:xfrm>
              <a:off x="3113397" y="2851147"/>
              <a:ext cx="1576834" cy="1578744"/>
            </a:xfrm>
            <a:prstGeom prst="ellipse">
              <a:avLst/>
            </a:prstGeom>
            <a:noFill/>
            <a:ln w="101600">
              <a:solidFill>
                <a:srgbClr val="F5AF19"/>
              </a:solid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ru-RU"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5" name="组合 44"/>
            <p:cNvGrpSpPr/>
            <p:nvPr/>
          </p:nvGrpSpPr>
          <p:grpSpPr>
            <a:xfrm>
              <a:off x="2872967" y="1335344"/>
              <a:ext cx="2057693" cy="1254224"/>
              <a:chOff x="6756636" y="665477"/>
              <a:chExt cx="2057693" cy="1254224"/>
            </a:xfrm>
          </p:grpSpPr>
          <p:sp>
            <p:nvSpPr>
              <p:cNvPr id="47" name="文本框 46"/>
              <p:cNvSpPr txBox="1"/>
              <p:nvPr/>
            </p:nvSpPr>
            <p:spPr>
              <a:xfrm>
                <a:off x="6777713" y="1560081"/>
                <a:ext cx="2015538" cy="359620"/>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添加标题</a:t>
                </a:r>
              </a:p>
            </p:txBody>
          </p:sp>
          <p:sp>
            <p:nvSpPr>
              <p:cNvPr id="48" name="文本框 47"/>
              <p:cNvSpPr txBox="1"/>
              <p:nvPr/>
            </p:nvSpPr>
            <p:spPr>
              <a:xfrm>
                <a:off x="6756636" y="665477"/>
                <a:ext cx="2057693" cy="89460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a:t>
                </a:r>
              </a:p>
            </p:txBody>
          </p:sp>
        </p:grpSp>
        <p:pic>
          <p:nvPicPr>
            <p:cNvPr id="46" name="图形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96152" y="3331034"/>
              <a:ext cx="618971" cy="618971"/>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5400000" flipH="1">
            <a:off x="373267"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a:off x="4677544"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任意多边形 3"/>
          <p:cNvSpPr/>
          <p:nvPr/>
        </p:nvSpPr>
        <p:spPr>
          <a:xfrm flipV="1">
            <a:off x="0"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a:off x="4876408"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041691" y="2354517"/>
            <a:ext cx="4302665" cy="1940609"/>
            <a:chOff x="896869" y="2507231"/>
            <a:chExt cx="5406092" cy="2301322"/>
          </a:xfrm>
        </p:grpSpPr>
        <p:sp>
          <p:nvSpPr>
            <p:cNvPr id="36" name="文本框 35"/>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CHARACTER</a:t>
              </a:r>
            </a:p>
          </p:txBody>
        </p:sp>
        <p:grpSp>
          <p:nvGrpSpPr>
            <p:cNvPr id="37" name="组合 36"/>
            <p:cNvGrpSpPr/>
            <p:nvPr/>
          </p:nvGrpSpPr>
          <p:grpSpPr>
            <a:xfrm>
              <a:off x="896869" y="2507231"/>
              <a:ext cx="5406092" cy="1700182"/>
              <a:chOff x="896869" y="2507231"/>
              <a:chExt cx="5406092" cy="1700182"/>
            </a:xfrm>
          </p:grpSpPr>
          <p:sp>
            <p:nvSpPr>
              <p:cNvPr id="38" name="文本框 37"/>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39" name="矩形: 圆角 38"/>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p>
            </p:txBody>
          </p:sp>
        </p:grpSp>
      </p:grpSp>
      <p:graphicFrame>
        <p:nvGraphicFramePr>
          <p:cNvPr id="11" name="Chart 7"/>
          <p:cNvGraphicFramePr/>
          <p:nvPr/>
        </p:nvGraphicFramePr>
        <p:xfrm>
          <a:off x="842963" y="1643656"/>
          <a:ext cx="5930470" cy="425406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组合 11"/>
          <p:cNvGrpSpPr/>
          <p:nvPr/>
        </p:nvGrpSpPr>
        <p:grpSpPr>
          <a:xfrm>
            <a:off x="7247889" y="1846184"/>
            <a:ext cx="3898394" cy="865503"/>
            <a:chOff x="7559039" y="1846184"/>
            <a:chExt cx="3898394" cy="865503"/>
          </a:xfrm>
        </p:grpSpPr>
        <p:sp>
          <p:nvSpPr>
            <p:cNvPr id="13" name="Oval 6"/>
            <p:cNvSpPr/>
            <p:nvPr/>
          </p:nvSpPr>
          <p:spPr>
            <a:xfrm>
              <a:off x="7559039" y="1993185"/>
              <a:ext cx="571500" cy="571500"/>
            </a:xfrm>
            <a:prstGeom prst="ellipse">
              <a:avLst/>
            </a:prstGeom>
            <a:gradFill>
              <a:gsLst>
                <a:gs pos="0">
                  <a:srgbClr val="F5AD14"/>
                </a:gs>
                <a:gs pos="100000">
                  <a:srgbClr val="F01D0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a typeface="阿里巴巴普惠体 R" panose="00020600040101010101" charset="-122"/>
                <a:cs typeface="阿里巴巴普惠体 R" panose="00020600040101010101" charset="-122"/>
              </a:endParaRPr>
            </a:p>
          </p:txBody>
        </p:sp>
        <p:sp>
          <p:nvSpPr>
            <p:cNvPr id="14" name="Freeform 174"/>
            <p:cNvSpPr>
              <a:spLocks noEditPoints="1"/>
            </p:cNvSpPr>
            <p:nvPr/>
          </p:nvSpPr>
          <p:spPr bwMode="auto">
            <a:xfrm>
              <a:off x="7692632" y="2145798"/>
              <a:ext cx="304313" cy="266274"/>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solidFill>
              <a:schemeClr val="bg1"/>
            </a:solidFill>
            <a:ln w="9525">
              <a:noFill/>
              <a:round/>
            </a:ln>
          </p:spPr>
          <p:txBody>
            <a:bodyPr vert="horz" wrap="square" lIns="91440" tIns="45720" rIns="91440" bIns="45720" numCol="1" anchor="t" anchorCtr="0" compatLnSpc="1"/>
            <a:lstStyle/>
            <a:p>
              <a:endParaRPr lang="ar-SA">
                <a:ea typeface="阿里巴巴普惠体 R" panose="00020600040101010101" charset="-122"/>
              </a:endParaRPr>
            </a:p>
          </p:txBody>
        </p:sp>
        <p:sp>
          <p:nvSpPr>
            <p:cNvPr id="15" name="Freeform 177"/>
            <p:cNvSpPr/>
            <p:nvPr/>
          </p:nvSpPr>
          <p:spPr bwMode="auto">
            <a:xfrm>
              <a:off x="7740181" y="2193347"/>
              <a:ext cx="45171" cy="45171"/>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solidFill>
              <a:schemeClr val="bg1"/>
            </a:solidFill>
            <a:ln w="9525">
              <a:noFill/>
              <a:round/>
            </a:ln>
          </p:spPr>
          <p:txBody>
            <a:bodyPr vert="horz" wrap="square" lIns="91440" tIns="45720" rIns="91440" bIns="45720" numCol="1" anchor="t" anchorCtr="0" compatLnSpc="1"/>
            <a:lstStyle/>
            <a:p>
              <a:endParaRPr lang="ar-SA">
                <a:ea typeface="阿里巴巴普惠体 R" panose="00020600040101010101" charset="-122"/>
              </a:endParaRPr>
            </a:p>
          </p:txBody>
        </p:sp>
        <p:sp>
          <p:nvSpPr>
            <p:cNvPr id="16" name="Freeform 178"/>
            <p:cNvSpPr/>
            <p:nvPr/>
          </p:nvSpPr>
          <p:spPr bwMode="auto">
            <a:xfrm>
              <a:off x="7740181" y="2193347"/>
              <a:ext cx="45171" cy="45171"/>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solidFill>
              <a:schemeClr val="bg1"/>
            </a:solidFill>
            <a:ln w="9525">
              <a:noFill/>
              <a:round/>
            </a:ln>
          </p:spPr>
          <p:txBody>
            <a:bodyPr vert="horz" wrap="square" lIns="91440" tIns="45720" rIns="91440" bIns="45720" numCol="1" anchor="t" anchorCtr="0" compatLnSpc="1"/>
            <a:lstStyle/>
            <a:p>
              <a:endParaRPr lang="ar-SA">
                <a:ea typeface="阿里巴巴普惠体 R" panose="00020600040101010101" charset="-122"/>
              </a:endParaRPr>
            </a:p>
          </p:txBody>
        </p:sp>
        <p:sp>
          <p:nvSpPr>
            <p:cNvPr id="17" name="矩形 16"/>
            <p:cNvSpPr/>
            <p:nvPr/>
          </p:nvSpPr>
          <p:spPr>
            <a:xfrm>
              <a:off x="8264132" y="1846184"/>
              <a:ext cx="2040739" cy="410882"/>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dirty="0">
                  <a:gradFill>
                    <a:gsLst>
                      <a:gs pos="0">
                        <a:srgbClr val="F5AD14"/>
                      </a:gs>
                      <a:gs pos="100000">
                        <a:srgbClr val="F01D06"/>
                      </a:gs>
                    </a:gsLst>
                    <a:lin ang="27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18" name="文本框 17"/>
            <p:cNvSpPr txBox="1"/>
            <p:nvPr/>
          </p:nvSpPr>
          <p:spPr>
            <a:xfrm>
              <a:off x="8264133" y="2181670"/>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grpSp>
        <p:nvGrpSpPr>
          <p:cNvPr id="19" name="组合 18"/>
          <p:cNvGrpSpPr/>
          <p:nvPr/>
        </p:nvGrpSpPr>
        <p:grpSpPr>
          <a:xfrm>
            <a:off x="7247889" y="3203511"/>
            <a:ext cx="3898394" cy="865503"/>
            <a:chOff x="7559039" y="3203511"/>
            <a:chExt cx="3898394" cy="865503"/>
          </a:xfrm>
        </p:grpSpPr>
        <p:sp>
          <p:nvSpPr>
            <p:cNvPr id="20" name="Oval 6"/>
            <p:cNvSpPr/>
            <p:nvPr/>
          </p:nvSpPr>
          <p:spPr>
            <a:xfrm>
              <a:off x="7559039" y="3350512"/>
              <a:ext cx="571500" cy="571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a typeface="阿里巴巴普惠体 R" panose="00020600040101010101" charset="-122"/>
                <a:cs typeface="阿里巴巴普惠体 R" panose="00020600040101010101" charset="-122"/>
              </a:endParaRPr>
            </a:p>
          </p:txBody>
        </p:sp>
        <p:sp>
          <p:nvSpPr>
            <p:cNvPr id="21" name="Freeform 179"/>
            <p:cNvSpPr>
              <a:spLocks noEditPoints="1"/>
            </p:cNvSpPr>
            <p:nvPr/>
          </p:nvSpPr>
          <p:spPr bwMode="auto">
            <a:xfrm>
              <a:off x="7668971" y="3501839"/>
              <a:ext cx="374049" cy="268847"/>
            </a:xfrm>
            <a:custGeom>
              <a:avLst/>
              <a:gdLst/>
              <a:ahLst/>
              <a:cxnLst>
                <a:cxn ang="0">
                  <a:pos x="204" y="52"/>
                </a:cxn>
                <a:cxn ang="0">
                  <a:pos x="184" y="18"/>
                </a:cxn>
                <a:cxn ang="0">
                  <a:pos x="150" y="2"/>
                </a:cxn>
                <a:cxn ang="0">
                  <a:pos x="126" y="0"/>
                </a:cxn>
                <a:cxn ang="0">
                  <a:pos x="96" y="12"/>
                </a:cxn>
                <a:cxn ang="0">
                  <a:pos x="76" y="32"/>
                </a:cxn>
                <a:cxn ang="0">
                  <a:pos x="60" y="40"/>
                </a:cxn>
                <a:cxn ang="0">
                  <a:pos x="46" y="42"/>
                </a:cxn>
                <a:cxn ang="0">
                  <a:pos x="30" y="56"/>
                </a:cxn>
                <a:cxn ang="0">
                  <a:pos x="24" y="76"/>
                </a:cxn>
                <a:cxn ang="0">
                  <a:pos x="26" y="88"/>
                </a:cxn>
                <a:cxn ang="0">
                  <a:pos x="2" y="118"/>
                </a:cxn>
                <a:cxn ang="0">
                  <a:pos x="2" y="142"/>
                </a:cxn>
                <a:cxn ang="0">
                  <a:pos x="16" y="168"/>
                </a:cxn>
                <a:cxn ang="0">
                  <a:pos x="42" y="182"/>
                </a:cxn>
                <a:cxn ang="0">
                  <a:pos x="196" y="184"/>
                </a:cxn>
                <a:cxn ang="0">
                  <a:pos x="208" y="182"/>
                </a:cxn>
                <a:cxn ang="0">
                  <a:pos x="238" y="166"/>
                </a:cxn>
                <a:cxn ang="0">
                  <a:pos x="254" y="136"/>
                </a:cxn>
                <a:cxn ang="0">
                  <a:pos x="256" y="114"/>
                </a:cxn>
                <a:cxn ang="0">
                  <a:pos x="242" y="86"/>
                </a:cxn>
                <a:cxn ang="0">
                  <a:pos x="218" y="68"/>
                </a:cxn>
                <a:cxn ang="0">
                  <a:pos x="196" y="168"/>
                </a:cxn>
                <a:cxn ang="0">
                  <a:pos x="44" y="168"/>
                </a:cxn>
                <a:cxn ang="0">
                  <a:pos x="26" y="158"/>
                </a:cxn>
                <a:cxn ang="0">
                  <a:pos x="16" y="140"/>
                </a:cxn>
                <a:cxn ang="0">
                  <a:pos x="18" y="122"/>
                </a:cxn>
                <a:cxn ang="0">
                  <a:pos x="34" y="102"/>
                </a:cxn>
                <a:cxn ang="0">
                  <a:pos x="44" y="94"/>
                </a:cxn>
                <a:cxn ang="0">
                  <a:pos x="42" y="82"/>
                </a:cxn>
                <a:cxn ang="0">
                  <a:pos x="42" y="68"/>
                </a:cxn>
                <a:cxn ang="0">
                  <a:pos x="60" y="56"/>
                </a:cxn>
                <a:cxn ang="0">
                  <a:pos x="70" y="58"/>
                </a:cxn>
                <a:cxn ang="0">
                  <a:pos x="80" y="58"/>
                </a:cxn>
                <a:cxn ang="0">
                  <a:pos x="86" y="48"/>
                </a:cxn>
                <a:cxn ang="0">
                  <a:pos x="120" y="18"/>
                </a:cxn>
                <a:cxn ang="0">
                  <a:pos x="146" y="16"/>
                </a:cxn>
                <a:cxn ang="0">
                  <a:pos x="174" y="30"/>
                </a:cxn>
                <a:cxn ang="0">
                  <a:pos x="190" y="56"/>
                </a:cxn>
                <a:cxn ang="0">
                  <a:pos x="192" y="74"/>
                </a:cxn>
                <a:cxn ang="0">
                  <a:pos x="204" y="80"/>
                </a:cxn>
                <a:cxn ang="0">
                  <a:pos x="218" y="86"/>
                </a:cxn>
                <a:cxn ang="0">
                  <a:pos x="234" y="102"/>
                </a:cxn>
                <a:cxn ang="0">
                  <a:pos x="240" y="124"/>
                </a:cxn>
                <a:cxn ang="0">
                  <a:pos x="236" y="142"/>
                </a:cxn>
                <a:cxn ang="0">
                  <a:pos x="220" y="160"/>
                </a:cxn>
                <a:cxn ang="0">
                  <a:pos x="196" y="168"/>
                </a:cxn>
              </a:cxnLst>
              <a:rect l="0" t="0" r="r" b="b"/>
              <a:pathLst>
                <a:path w="256" h="184">
                  <a:moveTo>
                    <a:pt x="208" y="66"/>
                  </a:moveTo>
                  <a:lnTo>
                    <a:pt x="208" y="66"/>
                  </a:lnTo>
                  <a:lnTo>
                    <a:pt x="204" y="52"/>
                  </a:lnTo>
                  <a:lnTo>
                    <a:pt x="200" y="40"/>
                  </a:lnTo>
                  <a:lnTo>
                    <a:pt x="194" y="28"/>
                  </a:lnTo>
                  <a:lnTo>
                    <a:pt x="184" y="18"/>
                  </a:lnTo>
                  <a:lnTo>
                    <a:pt x="174" y="10"/>
                  </a:lnTo>
                  <a:lnTo>
                    <a:pt x="162" y="6"/>
                  </a:lnTo>
                  <a:lnTo>
                    <a:pt x="150" y="2"/>
                  </a:lnTo>
                  <a:lnTo>
                    <a:pt x="136" y="0"/>
                  </a:lnTo>
                  <a:lnTo>
                    <a:pt x="136" y="0"/>
                  </a:lnTo>
                  <a:lnTo>
                    <a:pt x="126" y="0"/>
                  </a:lnTo>
                  <a:lnTo>
                    <a:pt x="116" y="4"/>
                  </a:lnTo>
                  <a:lnTo>
                    <a:pt x="106" y="6"/>
                  </a:lnTo>
                  <a:lnTo>
                    <a:pt x="96" y="12"/>
                  </a:lnTo>
                  <a:lnTo>
                    <a:pt x="88" y="18"/>
                  </a:lnTo>
                  <a:lnTo>
                    <a:pt x="82" y="24"/>
                  </a:lnTo>
                  <a:lnTo>
                    <a:pt x="76" y="32"/>
                  </a:lnTo>
                  <a:lnTo>
                    <a:pt x="70" y="42"/>
                  </a:lnTo>
                  <a:lnTo>
                    <a:pt x="70" y="42"/>
                  </a:lnTo>
                  <a:lnTo>
                    <a:pt x="60" y="40"/>
                  </a:lnTo>
                  <a:lnTo>
                    <a:pt x="60" y="40"/>
                  </a:lnTo>
                  <a:lnTo>
                    <a:pt x="52" y="40"/>
                  </a:lnTo>
                  <a:lnTo>
                    <a:pt x="46" y="42"/>
                  </a:lnTo>
                  <a:lnTo>
                    <a:pt x="40" y="46"/>
                  </a:lnTo>
                  <a:lnTo>
                    <a:pt x="34" y="50"/>
                  </a:lnTo>
                  <a:lnTo>
                    <a:pt x="30" y="56"/>
                  </a:lnTo>
                  <a:lnTo>
                    <a:pt x="26" y="62"/>
                  </a:lnTo>
                  <a:lnTo>
                    <a:pt x="24" y="68"/>
                  </a:lnTo>
                  <a:lnTo>
                    <a:pt x="24" y="76"/>
                  </a:lnTo>
                  <a:lnTo>
                    <a:pt x="24" y="76"/>
                  </a:lnTo>
                  <a:lnTo>
                    <a:pt x="26" y="88"/>
                  </a:lnTo>
                  <a:lnTo>
                    <a:pt x="26" y="88"/>
                  </a:lnTo>
                  <a:lnTo>
                    <a:pt x="16" y="96"/>
                  </a:lnTo>
                  <a:lnTo>
                    <a:pt x="8" y="106"/>
                  </a:lnTo>
                  <a:lnTo>
                    <a:pt x="2" y="118"/>
                  </a:lnTo>
                  <a:lnTo>
                    <a:pt x="0" y="132"/>
                  </a:lnTo>
                  <a:lnTo>
                    <a:pt x="0" y="132"/>
                  </a:lnTo>
                  <a:lnTo>
                    <a:pt x="2" y="142"/>
                  </a:lnTo>
                  <a:lnTo>
                    <a:pt x="4" y="152"/>
                  </a:lnTo>
                  <a:lnTo>
                    <a:pt x="8" y="162"/>
                  </a:lnTo>
                  <a:lnTo>
                    <a:pt x="16" y="168"/>
                  </a:lnTo>
                  <a:lnTo>
                    <a:pt x="22" y="176"/>
                  </a:lnTo>
                  <a:lnTo>
                    <a:pt x="32" y="180"/>
                  </a:lnTo>
                  <a:lnTo>
                    <a:pt x="42" y="182"/>
                  </a:lnTo>
                  <a:lnTo>
                    <a:pt x="52" y="184"/>
                  </a:lnTo>
                  <a:lnTo>
                    <a:pt x="52" y="184"/>
                  </a:lnTo>
                  <a:lnTo>
                    <a:pt x="196" y="184"/>
                  </a:lnTo>
                  <a:lnTo>
                    <a:pt x="196" y="184"/>
                  </a:lnTo>
                  <a:lnTo>
                    <a:pt x="196" y="184"/>
                  </a:lnTo>
                  <a:lnTo>
                    <a:pt x="208" y="182"/>
                  </a:lnTo>
                  <a:lnTo>
                    <a:pt x="220" y="180"/>
                  </a:lnTo>
                  <a:lnTo>
                    <a:pt x="230" y="174"/>
                  </a:lnTo>
                  <a:lnTo>
                    <a:pt x="238" y="166"/>
                  </a:lnTo>
                  <a:lnTo>
                    <a:pt x="246" y="158"/>
                  </a:lnTo>
                  <a:lnTo>
                    <a:pt x="252" y="148"/>
                  </a:lnTo>
                  <a:lnTo>
                    <a:pt x="254" y="136"/>
                  </a:lnTo>
                  <a:lnTo>
                    <a:pt x="256" y="124"/>
                  </a:lnTo>
                  <a:lnTo>
                    <a:pt x="256" y="124"/>
                  </a:lnTo>
                  <a:lnTo>
                    <a:pt x="256" y="114"/>
                  </a:lnTo>
                  <a:lnTo>
                    <a:pt x="252" y="104"/>
                  </a:lnTo>
                  <a:lnTo>
                    <a:pt x="248" y="94"/>
                  </a:lnTo>
                  <a:lnTo>
                    <a:pt x="242" y="86"/>
                  </a:lnTo>
                  <a:lnTo>
                    <a:pt x="234" y="78"/>
                  </a:lnTo>
                  <a:lnTo>
                    <a:pt x="226" y="72"/>
                  </a:lnTo>
                  <a:lnTo>
                    <a:pt x="218" y="68"/>
                  </a:lnTo>
                  <a:lnTo>
                    <a:pt x="208" y="66"/>
                  </a:lnTo>
                  <a:close/>
                  <a:moveTo>
                    <a:pt x="196" y="168"/>
                  </a:moveTo>
                  <a:lnTo>
                    <a:pt x="196" y="168"/>
                  </a:lnTo>
                  <a:lnTo>
                    <a:pt x="52" y="168"/>
                  </a:lnTo>
                  <a:lnTo>
                    <a:pt x="52" y="168"/>
                  </a:lnTo>
                  <a:lnTo>
                    <a:pt x="44" y="168"/>
                  </a:lnTo>
                  <a:lnTo>
                    <a:pt x="38" y="166"/>
                  </a:lnTo>
                  <a:lnTo>
                    <a:pt x="32" y="162"/>
                  </a:lnTo>
                  <a:lnTo>
                    <a:pt x="26" y="158"/>
                  </a:lnTo>
                  <a:lnTo>
                    <a:pt x="22" y="152"/>
                  </a:lnTo>
                  <a:lnTo>
                    <a:pt x="18" y="146"/>
                  </a:lnTo>
                  <a:lnTo>
                    <a:pt x="16" y="140"/>
                  </a:lnTo>
                  <a:lnTo>
                    <a:pt x="16" y="132"/>
                  </a:lnTo>
                  <a:lnTo>
                    <a:pt x="16" y="132"/>
                  </a:lnTo>
                  <a:lnTo>
                    <a:pt x="18" y="122"/>
                  </a:lnTo>
                  <a:lnTo>
                    <a:pt x="20" y="114"/>
                  </a:lnTo>
                  <a:lnTo>
                    <a:pt x="26" y="106"/>
                  </a:lnTo>
                  <a:lnTo>
                    <a:pt x="34" y="102"/>
                  </a:lnTo>
                  <a:lnTo>
                    <a:pt x="34" y="102"/>
                  </a:lnTo>
                  <a:lnTo>
                    <a:pt x="40" y="98"/>
                  </a:lnTo>
                  <a:lnTo>
                    <a:pt x="44" y="94"/>
                  </a:lnTo>
                  <a:lnTo>
                    <a:pt x="44" y="90"/>
                  </a:lnTo>
                  <a:lnTo>
                    <a:pt x="42" y="82"/>
                  </a:lnTo>
                  <a:lnTo>
                    <a:pt x="42" y="82"/>
                  </a:lnTo>
                  <a:lnTo>
                    <a:pt x="40" y="76"/>
                  </a:lnTo>
                  <a:lnTo>
                    <a:pt x="40" y="76"/>
                  </a:lnTo>
                  <a:lnTo>
                    <a:pt x="42" y="68"/>
                  </a:lnTo>
                  <a:lnTo>
                    <a:pt x="46" y="62"/>
                  </a:lnTo>
                  <a:lnTo>
                    <a:pt x="52" y="58"/>
                  </a:lnTo>
                  <a:lnTo>
                    <a:pt x="60" y="56"/>
                  </a:lnTo>
                  <a:lnTo>
                    <a:pt x="60" y="56"/>
                  </a:lnTo>
                  <a:lnTo>
                    <a:pt x="64" y="56"/>
                  </a:lnTo>
                  <a:lnTo>
                    <a:pt x="70" y="58"/>
                  </a:lnTo>
                  <a:lnTo>
                    <a:pt x="70" y="58"/>
                  </a:lnTo>
                  <a:lnTo>
                    <a:pt x="76" y="60"/>
                  </a:lnTo>
                  <a:lnTo>
                    <a:pt x="80" y="58"/>
                  </a:lnTo>
                  <a:lnTo>
                    <a:pt x="82" y="54"/>
                  </a:lnTo>
                  <a:lnTo>
                    <a:pt x="86" y="48"/>
                  </a:lnTo>
                  <a:lnTo>
                    <a:pt x="86" y="48"/>
                  </a:lnTo>
                  <a:lnTo>
                    <a:pt x="94" y="36"/>
                  </a:lnTo>
                  <a:lnTo>
                    <a:pt x="106" y="24"/>
                  </a:lnTo>
                  <a:lnTo>
                    <a:pt x="120" y="18"/>
                  </a:lnTo>
                  <a:lnTo>
                    <a:pt x="136" y="16"/>
                  </a:lnTo>
                  <a:lnTo>
                    <a:pt x="136" y="16"/>
                  </a:lnTo>
                  <a:lnTo>
                    <a:pt x="146" y="16"/>
                  </a:lnTo>
                  <a:lnTo>
                    <a:pt x="156" y="20"/>
                  </a:lnTo>
                  <a:lnTo>
                    <a:pt x="166" y="24"/>
                  </a:lnTo>
                  <a:lnTo>
                    <a:pt x="174" y="30"/>
                  </a:lnTo>
                  <a:lnTo>
                    <a:pt x="180" y="38"/>
                  </a:lnTo>
                  <a:lnTo>
                    <a:pt x="186" y="46"/>
                  </a:lnTo>
                  <a:lnTo>
                    <a:pt x="190" y="56"/>
                  </a:lnTo>
                  <a:lnTo>
                    <a:pt x="192" y="66"/>
                  </a:lnTo>
                  <a:lnTo>
                    <a:pt x="192" y="66"/>
                  </a:lnTo>
                  <a:lnTo>
                    <a:pt x="192" y="74"/>
                  </a:lnTo>
                  <a:lnTo>
                    <a:pt x="194" y="78"/>
                  </a:lnTo>
                  <a:lnTo>
                    <a:pt x="198" y="80"/>
                  </a:lnTo>
                  <a:lnTo>
                    <a:pt x="204" y="80"/>
                  </a:lnTo>
                  <a:lnTo>
                    <a:pt x="204" y="80"/>
                  </a:lnTo>
                  <a:lnTo>
                    <a:pt x="212" y="82"/>
                  </a:lnTo>
                  <a:lnTo>
                    <a:pt x="218" y="86"/>
                  </a:lnTo>
                  <a:lnTo>
                    <a:pt x="224" y="90"/>
                  </a:lnTo>
                  <a:lnTo>
                    <a:pt x="230" y="96"/>
                  </a:lnTo>
                  <a:lnTo>
                    <a:pt x="234" y="102"/>
                  </a:lnTo>
                  <a:lnTo>
                    <a:pt x="238" y="108"/>
                  </a:lnTo>
                  <a:lnTo>
                    <a:pt x="240" y="116"/>
                  </a:lnTo>
                  <a:lnTo>
                    <a:pt x="240" y="124"/>
                  </a:lnTo>
                  <a:lnTo>
                    <a:pt x="240" y="124"/>
                  </a:lnTo>
                  <a:lnTo>
                    <a:pt x="240" y="132"/>
                  </a:lnTo>
                  <a:lnTo>
                    <a:pt x="236" y="142"/>
                  </a:lnTo>
                  <a:lnTo>
                    <a:pt x="232" y="148"/>
                  </a:lnTo>
                  <a:lnTo>
                    <a:pt x="228" y="156"/>
                  </a:lnTo>
                  <a:lnTo>
                    <a:pt x="220" y="160"/>
                  </a:lnTo>
                  <a:lnTo>
                    <a:pt x="214" y="164"/>
                  </a:lnTo>
                  <a:lnTo>
                    <a:pt x="204" y="168"/>
                  </a:lnTo>
                  <a:lnTo>
                    <a:pt x="196" y="168"/>
                  </a:lnTo>
                  <a:close/>
                </a:path>
              </a:pathLst>
            </a:custGeom>
            <a:solidFill>
              <a:schemeClr val="bg1"/>
            </a:solidFill>
            <a:ln w="9525">
              <a:noFill/>
              <a:round/>
            </a:ln>
          </p:spPr>
          <p:txBody>
            <a:bodyPr vert="horz" wrap="square" lIns="91440" tIns="45720" rIns="91440" bIns="45720" numCol="1" anchor="t" anchorCtr="0" compatLnSpc="1"/>
            <a:lstStyle/>
            <a:p>
              <a:endParaRPr lang="ar-SA">
                <a:ea typeface="阿里巴巴普惠体 R" panose="00020600040101010101" charset="-122"/>
              </a:endParaRPr>
            </a:p>
          </p:txBody>
        </p:sp>
        <p:grpSp>
          <p:nvGrpSpPr>
            <p:cNvPr id="22" name="组合 21"/>
            <p:cNvGrpSpPr/>
            <p:nvPr/>
          </p:nvGrpSpPr>
          <p:grpSpPr>
            <a:xfrm>
              <a:off x="8264132" y="3203511"/>
              <a:ext cx="3193301" cy="865503"/>
              <a:chOff x="8264132" y="1846184"/>
              <a:chExt cx="3193301" cy="865503"/>
            </a:xfrm>
          </p:grpSpPr>
          <p:sp>
            <p:nvSpPr>
              <p:cNvPr id="23" name="矩形 22"/>
              <p:cNvSpPr/>
              <p:nvPr/>
            </p:nvSpPr>
            <p:spPr>
              <a:xfrm>
                <a:off x="8264132" y="1846184"/>
                <a:ext cx="2040739" cy="410882"/>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24" name="文本框 23"/>
              <p:cNvSpPr txBox="1"/>
              <p:nvPr/>
            </p:nvSpPr>
            <p:spPr>
              <a:xfrm>
                <a:off x="8264133" y="2181670"/>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grpSp>
      <p:grpSp>
        <p:nvGrpSpPr>
          <p:cNvPr id="25" name="组合 24"/>
          <p:cNvGrpSpPr/>
          <p:nvPr/>
        </p:nvGrpSpPr>
        <p:grpSpPr>
          <a:xfrm>
            <a:off x="7247889" y="4535024"/>
            <a:ext cx="3898394" cy="865503"/>
            <a:chOff x="7559039" y="4535024"/>
            <a:chExt cx="3898394" cy="865503"/>
          </a:xfrm>
        </p:grpSpPr>
        <p:sp>
          <p:nvSpPr>
            <p:cNvPr id="26" name="Oval 6"/>
            <p:cNvSpPr/>
            <p:nvPr/>
          </p:nvSpPr>
          <p:spPr>
            <a:xfrm>
              <a:off x="7559039" y="4682025"/>
              <a:ext cx="571500" cy="571500"/>
            </a:xfrm>
            <a:prstGeom prst="ellipse">
              <a:avLst/>
            </a:prstGeom>
            <a:gradFill>
              <a:gsLst>
                <a:gs pos="0">
                  <a:srgbClr val="F5AD14"/>
                </a:gs>
                <a:gs pos="100000">
                  <a:srgbClr val="F01D0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a typeface="阿里巴巴普惠体 R" panose="00020600040101010101" charset="-122"/>
                <a:cs typeface="阿里巴巴普惠体 R" panose="00020600040101010101" charset="-122"/>
              </a:endParaRPr>
            </a:p>
          </p:txBody>
        </p:sp>
        <p:sp>
          <p:nvSpPr>
            <p:cNvPr id="27" name="Freeform 181"/>
            <p:cNvSpPr>
              <a:spLocks noEditPoints="1"/>
            </p:cNvSpPr>
            <p:nvPr/>
          </p:nvSpPr>
          <p:spPr bwMode="auto">
            <a:xfrm>
              <a:off x="7641531" y="4794831"/>
              <a:ext cx="345889" cy="345889"/>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solidFill>
              <a:schemeClr val="bg1"/>
            </a:solidFill>
            <a:ln w="9525">
              <a:noFill/>
              <a:round/>
            </a:ln>
          </p:spPr>
          <p:txBody>
            <a:bodyPr vert="horz" wrap="square" lIns="91440" tIns="45720" rIns="91440" bIns="45720" numCol="1" anchor="t" anchorCtr="0" compatLnSpc="1"/>
            <a:lstStyle/>
            <a:p>
              <a:endParaRPr lang="ar-SA">
                <a:ea typeface="阿里巴巴普惠体 R" panose="00020600040101010101" charset="-122"/>
              </a:endParaRPr>
            </a:p>
          </p:txBody>
        </p:sp>
        <p:grpSp>
          <p:nvGrpSpPr>
            <p:cNvPr id="28" name="组合 27"/>
            <p:cNvGrpSpPr/>
            <p:nvPr/>
          </p:nvGrpSpPr>
          <p:grpSpPr>
            <a:xfrm>
              <a:off x="8264132" y="4535024"/>
              <a:ext cx="3193301" cy="865503"/>
              <a:chOff x="8264132" y="1846184"/>
              <a:chExt cx="3193301" cy="865503"/>
            </a:xfrm>
          </p:grpSpPr>
          <p:sp>
            <p:nvSpPr>
              <p:cNvPr id="29" name="矩形 28"/>
              <p:cNvSpPr/>
              <p:nvPr/>
            </p:nvSpPr>
            <p:spPr>
              <a:xfrm>
                <a:off x="8264132" y="1846184"/>
                <a:ext cx="2040739" cy="410882"/>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dirty="0">
                    <a:gradFill>
                      <a:gsLst>
                        <a:gs pos="0">
                          <a:srgbClr val="F5AD14"/>
                        </a:gs>
                        <a:gs pos="100000">
                          <a:srgbClr val="F01D06"/>
                        </a:gs>
                      </a:gsLst>
                      <a:lin ang="27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30" name="文本框 29"/>
              <p:cNvSpPr txBox="1"/>
              <p:nvPr/>
            </p:nvSpPr>
            <p:spPr>
              <a:xfrm>
                <a:off x="8264133" y="2181670"/>
                <a:ext cx="3193300"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p>
            </p:txBody>
          </p:sp>
        </p:grpSp>
      </p:grpSp>
      <p:sp>
        <p:nvSpPr>
          <p:cNvPr id="11" name="Freeform 43"/>
          <p:cNvSpPr/>
          <p:nvPr/>
        </p:nvSpPr>
        <p:spPr bwMode="auto">
          <a:xfrm>
            <a:off x="6956766" y="2194457"/>
            <a:ext cx="3362891" cy="3515842"/>
          </a:xfrm>
          <a:custGeom>
            <a:avLst/>
            <a:gdLst>
              <a:gd name="T0" fmla="*/ 435 w 1252"/>
              <a:gd name="T1" fmla="*/ 647 h 1304"/>
              <a:gd name="T2" fmla="*/ 406 w 1252"/>
              <a:gd name="T3" fmla="*/ 663 h 1304"/>
              <a:gd name="T4" fmla="*/ 175 w 1252"/>
              <a:gd name="T5" fmla="*/ 663 h 1304"/>
              <a:gd name="T6" fmla="*/ 146 w 1252"/>
              <a:gd name="T7" fmla="*/ 647 h 1304"/>
              <a:gd name="T8" fmla="*/ 64 w 1252"/>
              <a:gd name="T9" fmla="*/ 505 h 1304"/>
              <a:gd name="T10" fmla="*/ 6 w 1252"/>
              <a:gd name="T11" fmla="*/ 505 h 1304"/>
              <a:gd name="T12" fmla="*/ 6 w 1252"/>
              <a:gd name="T13" fmla="*/ 505 h 1304"/>
              <a:gd name="T14" fmla="*/ 6 w 1252"/>
              <a:gd name="T15" fmla="*/ 539 h 1304"/>
              <a:gd name="T16" fmla="*/ 107 w 1252"/>
              <a:gd name="T17" fmla="*/ 714 h 1304"/>
              <a:gd name="T18" fmla="*/ 136 w 1252"/>
              <a:gd name="T19" fmla="*/ 731 h 1304"/>
              <a:gd name="T20" fmla="*/ 445 w 1252"/>
              <a:gd name="T21" fmla="*/ 731 h 1304"/>
              <a:gd name="T22" fmla="*/ 474 w 1252"/>
              <a:gd name="T23" fmla="*/ 714 h 1304"/>
              <a:gd name="T24" fmla="*/ 763 w 1252"/>
              <a:gd name="T25" fmla="*/ 213 h 1304"/>
              <a:gd name="T26" fmla="*/ 792 w 1252"/>
              <a:gd name="T27" fmla="*/ 196 h 1304"/>
              <a:gd name="T28" fmla="*/ 1023 w 1252"/>
              <a:gd name="T29" fmla="*/ 196 h 1304"/>
              <a:gd name="T30" fmla="*/ 1052 w 1252"/>
              <a:gd name="T31" fmla="*/ 213 h 1304"/>
              <a:gd name="T32" fmla="*/ 1168 w 1252"/>
              <a:gd name="T33" fmla="*/ 413 h 1304"/>
              <a:gd name="T34" fmla="*/ 1168 w 1252"/>
              <a:gd name="T35" fmla="*/ 446 h 1304"/>
              <a:gd name="T36" fmla="*/ 1052 w 1252"/>
              <a:gd name="T37" fmla="*/ 647 h 1304"/>
              <a:gd name="T38" fmla="*/ 1023 w 1252"/>
              <a:gd name="T39" fmla="*/ 663 h 1304"/>
              <a:gd name="T40" fmla="*/ 792 w 1252"/>
              <a:gd name="T41" fmla="*/ 663 h 1304"/>
              <a:gd name="T42" fmla="*/ 763 w 1252"/>
              <a:gd name="T43" fmla="*/ 647 h 1304"/>
              <a:gd name="T44" fmla="*/ 682 w 1252"/>
              <a:gd name="T45" fmla="*/ 506 h 1304"/>
              <a:gd name="T46" fmla="*/ 623 w 1252"/>
              <a:gd name="T47" fmla="*/ 506 h 1304"/>
              <a:gd name="T48" fmla="*/ 623 w 1252"/>
              <a:gd name="T49" fmla="*/ 506 h 1304"/>
              <a:gd name="T50" fmla="*/ 623 w 1252"/>
              <a:gd name="T51" fmla="*/ 539 h 1304"/>
              <a:gd name="T52" fmla="*/ 724 w 1252"/>
              <a:gd name="T53" fmla="*/ 714 h 1304"/>
              <a:gd name="T54" fmla="*/ 753 w 1252"/>
              <a:gd name="T55" fmla="*/ 731 h 1304"/>
              <a:gd name="T56" fmla="*/ 1062 w 1252"/>
              <a:gd name="T57" fmla="*/ 731 h 1304"/>
              <a:gd name="T58" fmla="*/ 1091 w 1252"/>
              <a:gd name="T59" fmla="*/ 714 h 1304"/>
              <a:gd name="T60" fmla="*/ 1246 w 1252"/>
              <a:gd name="T61" fmla="*/ 446 h 1304"/>
              <a:gd name="T62" fmla="*/ 1246 w 1252"/>
              <a:gd name="T63" fmla="*/ 413 h 1304"/>
              <a:gd name="T64" fmla="*/ 1091 w 1252"/>
              <a:gd name="T65" fmla="*/ 145 h 1304"/>
              <a:gd name="T66" fmla="*/ 1062 w 1252"/>
              <a:gd name="T67" fmla="*/ 129 h 1304"/>
              <a:gd name="T68" fmla="*/ 753 w 1252"/>
              <a:gd name="T69" fmla="*/ 129 h 1304"/>
              <a:gd name="T70" fmla="*/ 724 w 1252"/>
              <a:gd name="T71" fmla="*/ 145 h 1304"/>
              <a:gd name="T72" fmla="*/ 435 w 1252"/>
              <a:gd name="T73" fmla="*/ 64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2" h="1304">
                <a:moveTo>
                  <a:pt x="435" y="647"/>
                </a:moveTo>
                <a:cubicBezTo>
                  <a:pt x="429" y="657"/>
                  <a:pt x="418" y="663"/>
                  <a:pt x="406" y="663"/>
                </a:cubicBezTo>
                <a:cubicBezTo>
                  <a:pt x="175" y="663"/>
                  <a:pt x="175" y="663"/>
                  <a:pt x="175" y="663"/>
                </a:cubicBezTo>
                <a:cubicBezTo>
                  <a:pt x="163" y="663"/>
                  <a:pt x="152" y="657"/>
                  <a:pt x="146" y="647"/>
                </a:cubicBezTo>
                <a:cubicBezTo>
                  <a:pt x="64" y="505"/>
                  <a:pt x="64" y="505"/>
                  <a:pt x="64" y="505"/>
                </a:cubicBezTo>
                <a:cubicBezTo>
                  <a:pt x="51" y="483"/>
                  <a:pt x="19" y="483"/>
                  <a:pt x="6" y="505"/>
                </a:cubicBezTo>
                <a:cubicBezTo>
                  <a:pt x="6" y="505"/>
                  <a:pt x="6" y="505"/>
                  <a:pt x="6" y="505"/>
                </a:cubicBezTo>
                <a:cubicBezTo>
                  <a:pt x="0" y="516"/>
                  <a:pt x="0" y="528"/>
                  <a:pt x="6" y="539"/>
                </a:cubicBezTo>
                <a:cubicBezTo>
                  <a:pt x="107" y="714"/>
                  <a:pt x="107" y="714"/>
                  <a:pt x="107" y="714"/>
                </a:cubicBezTo>
                <a:cubicBezTo>
                  <a:pt x="113" y="724"/>
                  <a:pt x="124" y="731"/>
                  <a:pt x="136" y="731"/>
                </a:cubicBezTo>
                <a:cubicBezTo>
                  <a:pt x="445" y="731"/>
                  <a:pt x="445" y="731"/>
                  <a:pt x="445" y="731"/>
                </a:cubicBezTo>
                <a:cubicBezTo>
                  <a:pt x="457" y="731"/>
                  <a:pt x="468" y="724"/>
                  <a:pt x="474" y="714"/>
                </a:cubicBezTo>
                <a:cubicBezTo>
                  <a:pt x="664" y="384"/>
                  <a:pt x="614" y="471"/>
                  <a:pt x="763" y="213"/>
                </a:cubicBezTo>
                <a:cubicBezTo>
                  <a:pt x="769" y="202"/>
                  <a:pt x="780" y="196"/>
                  <a:pt x="792" y="196"/>
                </a:cubicBezTo>
                <a:cubicBezTo>
                  <a:pt x="1023" y="196"/>
                  <a:pt x="1023" y="196"/>
                  <a:pt x="1023" y="196"/>
                </a:cubicBezTo>
                <a:cubicBezTo>
                  <a:pt x="1035" y="196"/>
                  <a:pt x="1046" y="202"/>
                  <a:pt x="1052" y="213"/>
                </a:cubicBezTo>
                <a:cubicBezTo>
                  <a:pt x="1168" y="413"/>
                  <a:pt x="1168" y="413"/>
                  <a:pt x="1168" y="413"/>
                </a:cubicBezTo>
                <a:cubicBezTo>
                  <a:pt x="1174" y="423"/>
                  <a:pt x="1174" y="436"/>
                  <a:pt x="1168" y="446"/>
                </a:cubicBezTo>
                <a:cubicBezTo>
                  <a:pt x="1052" y="647"/>
                  <a:pt x="1052" y="647"/>
                  <a:pt x="1052" y="647"/>
                </a:cubicBezTo>
                <a:cubicBezTo>
                  <a:pt x="1046" y="657"/>
                  <a:pt x="1035" y="663"/>
                  <a:pt x="1023" y="663"/>
                </a:cubicBezTo>
                <a:cubicBezTo>
                  <a:pt x="792" y="663"/>
                  <a:pt x="792" y="663"/>
                  <a:pt x="792" y="663"/>
                </a:cubicBezTo>
                <a:cubicBezTo>
                  <a:pt x="780" y="663"/>
                  <a:pt x="769" y="657"/>
                  <a:pt x="763" y="647"/>
                </a:cubicBezTo>
                <a:cubicBezTo>
                  <a:pt x="682" y="506"/>
                  <a:pt x="682" y="506"/>
                  <a:pt x="682" y="506"/>
                </a:cubicBezTo>
                <a:cubicBezTo>
                  <a:pt x="669" y="483"/>
                  <a:pt x="636" y="483"/>
                  <a:pt x="623" y="506"/>
                </a:cubicBezTo>
                <a:cubicBezTo>
                  <a:pt x="623" y="506"/>
                  <a:pt x="623" y="506"/>
                  <a:pt x="623" y="506"/>
                </a:cubicBezTo>
                <a:cubicBezTo>
                  <a:pt x="617" y="516"/>
                  <a:pt x="617" y="529"/>
                  <a:pt x="623" y="539"/>
                </a:cubicBezTo>
                <a:cubicBezTo>
                  <a:pt x="724" y="714"/>
                  <a:pt x="724" y="714"/>
                  <a:pt x="724" y="714"/>
                </a:cubicBezTo>
                <a:cubicBezTo>
                  <a:pt x="730" y="724"/>
                  <a:pt x="741" y="731"/>
                  <a:pt x="753" y="731"/>
                </a:cubicBezTo>
                <a:cubicBezTo>
                  <a:pt x="1062" y="731"/>
                  <a:pt x="1062" y="731"/>
                  <a:pt x="1062" y="731"/>
                </a:cubicBezTo>
                <a:cubicBezTo>
                  <a:pt x="1074" y="731"/>
                  <a:pt x="1085" y="724"/>
                  <a:pt x="1091" y="714"/>
                </a:cubicBezTo>
                <a:cubicBezTo>
                  <a:pt x="1246" y="446"/>
                  <a:pt x="1246" y="446"/>
                  <a:pt x="1246" y="446"/>
                </a:cubicBezTo>
                <a:cubicBezTo>
                  <a:pt x="1252" y="436"/>
                  <a:pt x="1252" y="423"/>
                  <a:pt x="1246" y="413"/>
                </a:cubicBezTo>
                <a:cubicBezTo>
                  <a:pt x="1091" y="145"/>
                  <a:pt x="1091" y="145"/>
                  <a:pt x="1091" y="145"/>
                </a:cubicBezTo>
                <a:cubicBezTo>
                  <a:pt x="1085" y="135"/>
                  <a:pt x="1074" y="129"/>
                  <a:pt x="1062" y="129"/>
                </a:cubicBezTo>
                <a:cubicBezTo>
                  <a:pt x="753" y="129"/>
                  <a:pt x="753" y="129"/>
                  <a:pt x="753" y="129"/>
                </a:cubicBezTo>
                <a:cubicBezTo>
                  <a:pt x="741" y="129"/>
                  <a:pt x="730" y="135"/>
                  <a:pt x="724" y="145"/>
                </a:cubicBezTo>
                <a:cubicBezTo>
                  <a:pt x="55" y="1304"/>
                  <a:pt x="808" y="0"/>
                  <a:pt x="435" y="647"/>
                </a:cubicBez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nvGrpSpPr>
          <p:cNvPr id="12" name="组合 11"/>
          <p:cNvGrpSpPr/>
          <p:nvPr/>
        </p:nvGrpSpPr>
        <p:grpSpPr>
          <a:xfrm>
            <a:off x="1792685" y="2541614"/>
            <a:ext cx="8446472" cy="1624090"/>
            <a:chOff x="1121254" y="3190298"/>
            <a:chExt cx="9776657" cy="1879858"/>
          </a:xfrm>
        </p:grpSpPr>
        <p:sp>
          <p:nvSpPr>
            <p:cNvPr id="13" name="Freeform 31"/>
            <p:cNvSpPr/>
            <p:nvPr/>
          </p:nvSpPr>
          <p:spPr bwMode="auto">
            <a:xfrm>
              <a:off x="8983112" y="3286970"/>
              <a:ext cx="1914799" cy="1664385"/>
            </a:xfrm>
            <a:custGeom>
              <a:avLst/>
              <a:gdLst>
                <a:gd name="T0" fmla="*/ 1233 w 1644"/>
                <a:gd name="T1" fmla="*/ 0 h 1429"/>
                <a:gd name="T2" fmla="*/ 411 w 1644"/>
                <a:gd name="T3" fmla="*/ 0 h 1429"/>
                <a:gd name="T4" fmla="*/ 0 w 1644"/>
                <a:gd name="T5" fmla="*/ 713 h 1429"/>
                <a:gd name="T6" fmla="*/ 411 w 1644"/>
                <a:gd name="T7" fmla="*/ 1429 h 1429"/>
                <a:gd name="T8" fmla="*/ 1233 w 1644"/>
                <a:gd name="T9" fmla="*/ 1429 h 1429"/>
                <a:gd name="T10" fmla="*/ 1644 w 1644"/>
                <a:gd name="T11" fmla="*/ 713 h 1429"/>
                <a:gd name="T12" fmla="*/ 1233 w 1644"/>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644" h="1429">
                  <a:moveTo>
                    <a:pt x="1233" y="0"/>
                  </a:moveTo>
                  <a:lnTo>
                    <a:pt x="411" y="0"/>
                  </a:lnTo>
                  <a:lnTo>
                    <a:pt x="0" y="713"/>
                  </a:lnTo>
                  <a:lnTo>
                    <a:pt x="411" y="1429"/>
                  </a:lnTo>
                  <a:lnTo>
                    <a:pt x="1233" y="1429"/>
                  </a:lnTo>
                  <a:lnTo>
                    <a:pt x="1644" y="713"/>
                  </a:lnTo>
                  <a:lnTo>
                    <a:pt x="1233" y="0"/>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nvGrpSpPr>
            <p:cNvPr id="14" name="组合 13"/>
            <p:cNvGrpSpPr/>
            <p:nvPr/>
          </p:nvGrpSpPr>
          <p:grpSpPr>
            <a:xfrm>
              <a:off x="9650616" y="3745625"/>
              <a:ext cx="493765" cy="753730"/>
              <a:chOff x="9765803" y="3855353"/>
              <a:chExt cx="351745" cy="536937"/>
            </a:xfrm>
            <a:solidFill>
              <a:srgbClr val="D11011"/>
            </a:solidFill>
          </p:grpSpPr>
          <p:sp>
            <p:nvSpPr>
              <p:cNvPr id="35" name="Freeform 32"/>
              <p:cNvSpPr>
                <a:spLocks noEditPoints="1"/>
              </p:cNvSpPr>
              <p:nvPr/>
            </p:nvSpPr>
            <p:spPr bwMode="auto">
              <a:xfrm>
                <a:off x="9765803" y="3855353"/>
                <a:ext cx="351745" cy="436770"/>
              </a:xfrm>
              <a:custGeom>
                <a:avLst/>
                <a:gdLst>
                  <a:gd name="T0" fmla="*/ 77 w 113"/>
                  <a:gd name="T1" fmla="*/ 130 h 140"/>
                  <a:gd name="T2" fmla="*/ 76 w 113"/>
                  <a:gd name="T3" fmla="*/ 130 h 140"/>
                  <a:gd name="T4" fmla="*/ 75 w 113"/>
                  <a:gd name="T5" fmla="*/ 130 h 140"/>
                  <a:gd name="T6" fmla="*/ 111 w 113"/>
                  <a:gd name="T7" fmla="*/ 54 h 140"/>
                  <a:gd name="T8" fmla="*/ 57 w 113"/>
                  <a:gd name="T9" fmla="*/ 0 h 140"/>
                  <a:gd name="T10" fmla="*/ 2 w 113"/>
                  <a:gd name="T11" fmla="*/ 54 h 140"/>
                  <a:gd name="T12" fmla="*/ 36 w 113"/>
                  <a:gd name="T13" fmla="*/ 122 h 140"/>
                  <a:gd name="T14" fmla="*/ 38 w 113"/>
                  <a:gd name="T15" fmla="*/ 130 h 140"/>
                  <a:gd name="T16" fmla="*/ 37 w 113"/>
                  <a:gd name="T17" fmla="*/ 130 h 140"/>
                  <a:gd name="T18" fmla="*/ 37 w 113"/>
                  <a:gd name="T19" fmla="*/ 130 h 140"/>
                  <a:gd name="T20" fmla="*/ 37 w 113"/>
                  <a:gd name="T21" fmla="*/ 140 h 140"/>
                  <a:gd name="T22" fmla="*/ 77 w 113"/>
                  <a:gd name="T23" fmla="*/ 140 h 140"/>
                  <a:gd name="T24" fmla="*/ 77 w 113"/>
                  <a:gd name="T25" fmla="*/ 130 h 140"/>
                  <a:gd name="T26" fmla="*/ 66 w 113"/>
                  <a:gd name="T27" fmla="*/ 123 h 140"/>
                  <a:gd name="T28" fmla="*/ 66 w 113"/>
                  <a:gd name="T29" fmla="*/ 98 h 140"/>
                  <a:gd name="T30" fmla="*/ 65 w 113"/>
                  <a:gd name="T31" fmla="*/ 96 h 140"/>
                  <a:gd name="T32" fmla="*/ 77 w 113"/>
                  <a:gd name="T33" fmla="*/ 56 h 140"/>
                  <a:gd name="T34" fmla="*/ 94 w 113"/>
                  <a:gd name="T35" fmla="*/ 52 h 140"/>
                  <a:gd name="T36" fmla="*/ 81 w 113"/>
                  <a:gd name="T37" fmla="*/ 39 h 140"/>
                  <a:gd name="T38" fmla="*/ 74 w 113"/>
                  <a:gd name="T39" fmla="*/ 53 h 140"/>
                  <a:gd name="T40" fmla="*/ 39 w 113"/>
                  <a:gd name="T41" fmla="*/ 53 h 140"/>
                  <a:gd name="T42" fmla="*/ 25 w 113"/>
                  <a:gd name="T43" fmla="*/ 39 h 140"/>
                  <a:gd name="T44" fmla="*/ 19 w 113"/>
                  <a:gd name="T45" fmla="*/ 52 h 140"/>
                  <a:gd name="T46" fmla="*/ 36 w 113"/>
                  <a:gd name="T47" fmla="*/ 56 h 140"/>
                  <a:gd name="T48" fmla="*/ 48 w 113"/>
                  <a:gd name="T49" fmla="*/ 97 h 140"/>
                  <a:gd name="T50" fmla="*/ 48 w 113"/>
                  <a:gd name="T51" fmla="*/ 98 h 140"/>
                  <a:gd name="T52" fmla="*/ 48 w 113"/>
                  <a:gd name="T53" fmla="*/ 123 h 140"/>
                  <a:gd name="T54" fmla="*/ 43 w 113"/>
                  <a:gd name="T55" fmla="*/ 123 h 140"/>
                  <a:gd name="T56" fmla="*/ 25 w 113"/>
                  <a:gd name="T57" fmla="*/ 94 h 140"/>
                  <a:gd name="T58" fmla="*/ 9 w 113"/>
                  <a:gd name="T59" fmla="*/ 55 h 140"/>
                  <a:gd name="T60" fmla="*/ 23 w 113"/>
                  <a:gd name="T61" fmla="*/ 21 h 140"/>
                  <a:gd name="T62" fmla="*/ 57 w 113"/>
                  <a:gd name="T63" fmla="*/ 7 h 140"/>
                  <a:gd name="T64" fmla="*/ 84 w 113"/>
                  <a:gd name="T65" fmla="*/ 15 h 140"/>
                  <a:gd name="T66" fmla="*/ 105 w 113"/>
                  <a:gd name="T67" fmla="*/ 55 h 140"/>
                  <a:gd name="T68" fmla="*/ 88 w 113"/>
                  <a:gd name="T69" fmla="*/ 94 h 140"/>
                  <a:gd name="T70" fmla="*/ 70 w 113"/>
                  <a:gd name="T71" fmla="*/ 123 h 140"/>
                  <a:gd name="T72" fmla="*/ 66 w 113"/>
                  <a:gd name="T73" fmla="*/ 123 h 140"/>
                  <a:gd name="T74" fmla="*/ 54 w 113"/>
                  <a:gd name="T75" fmla="*/ 69 h 140"/>
                  <a:gd name="T76" fmla="*/ 55 w 113"/>
                  <a:gd name="T77" fmla="*/ 71 h 140"/>
                  <a:gd name="T78" fmla="*/ 55 w 113"/>
                  <a:gd name="T79" fmla="*/ 94 h 140"/>
                  <a:gd name="T80" fmla="*/ 52 w 113"/>
                  <a:gd name="T81" fmla="*/ 94 h 140"/>
                  <a:gd name="T82" fmla="*/ 51 w 113"/>
                  <a:gd name="T83" fmla="*/ 94 h 140"/>
                  <a:gd name="T84" fmla="*/ 40 w 113"/>
                  <a:gd name="T85" fmla="*/ 56 h 140"/>
                  <a:gd name="T86" fmla="*/ 73 w 113"/>
                  <a:gd name="T87" fmla="*/ 56 h 140"/>
                  <a:gd name="T88" fmla="*/ 62 w 113"/>
                  <a:gd name="T89" fmla="*/ 94 h 140"/>
                  <a:gd name="T90" fmla="*/ 61 w 113"/>
                  <a:gd name="T91" fmla="*/ 94 h 140"/>
                  <a:gd name="T92" fmla="*/ 59 w 113"/>
                  <a:gd name="T93" fmla="*/ 94 h 140"/>
                  <a:gd name="T94" fmla="*/ 59 w 113"/>
                  <a:gd name="T95" fmla="*/ 71 h 140"/>
                  <a:gd name="T96" fmla="*/ 60 w 113"/>
                  <a:gd name="T97" fmla="*/ 69 h 140"/>
                  <a:gd name="T98" fmla="*/ 57 w 113"/>
                  <a:gd name="T99" fmla="*/ 66 h 140"/>
                  <a:gd name="T100" fmla="*/ 54 w 113"/>
                  <a:gd name="T101" fmla="*/ 69 h 140"/>
                  <a:gd name="T102" fmla="*/ 78 w 113"/>
                  <a:gd name="T103" fmla="*/ 52 h 140"/>
                  <a:gd name="T104" fmla="*/ 84 w 113"/>
                  <a:gd name="T105" fmla="*/ 42 h 140"/>
                  <a:gd name="T106" fmla="*/ 91 w 113"/>
                  <a:gd name="T107" fmla="*/ 50 h 140"/>
                  <a:gd name="T108" fmla="*/ 78 w 113"/>
                  <a:gd name="T109" fmla="*/ 52 h 140"/>
                  <a:gd name="T110" fmla="*/ 78 w 113"/>
                  <a:gd name="T111" fmla="*/ 52 h 140"/>
                  <a:gd name="T112" fmla="*/ 22 w 113"/>
                  <a:gd name="T113" fmla="*/ 50 h 140"/>
                  <a:gd name="T114" fmla="*/ 30 w 113"/>
                  <a:gd name="T115" fmla="*/ 43 h 140"/>
                  <a:gd name="T116" fmla="*/ 35 w 113"/>
                  <a:gd name="T117" fmla="*/ 52 h 140"/>
                  <a:gd name="T118" fmla="*/ 22 w 113"/>
                  <a:gd name="T119"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40">
                    <a:moveTo>
                      <a:pt x="77" y="130"/>
                    </a:moveTo>
                    <a:cubicBezTo>
                      <a:pt x="77" y="130"/>
                      <a:pt x="76" y="130"/>
                      <a:pt x="76" y="130"/>
                    </a:cubicBezTo>
                    <a:cubicBezTo>
                      <a:pt x="75" y="130"/>
                      <a:pt x="75" y="130"/>
                      <a:pt x="75" y="130"/>
                    </a:cubicBezTo>
                    <a:cubicBezTo>
                      <a:pt x="83" y="99"/>
                      <a:pt x="113" y="89"/>
                      <a:pt x="111" y="54"/>
                    </a:cubicBezTo>
                    <a:cubicBezTo>
                      <a:pt x="110" y="25"/>
                      <a:pt x="88" y="0"/>
                      <a:pt x="57" y="0"/>
                    </a:cubicBezTo>
                    <a:cubicBezTo>
                      <a:pt x="25" y="0"/>
                      <a:pt x="3" y="25"/>
                      <a:pt x="2" y="54"/>
                    </a:cubicBezTo>
                    <a:cubicBezTo>
                      <a:pt x="0" y="86"/>
                      <a:pt x="25" y="97"/>
                      <a:pt x="36" y="122"/>
                    </a:cubicBezTo>
                    <a:cubicBezTo>
                      <a:pt x="37" y="124"/>
                      <a:pt x="37" y="127"/>
                      <a:pt x="38" y="130"/>
                    </a:cubicBezTo>
                    <a:cubicBezTo>
                      <a:pt x="37" y="130"/>
                      <a:pt x="37" y="130"/>
                      <a:pt x="37" y="130"/>
                    </a:cubicBezTo>
                    <a:cubicBezTo>
                      <a:pt x="37" y="130"/>
                      <a:pt x="37" y="130"/>
                      <a:pt x="37" y="130"/>
                    </a:cubicBezTo>
                    <a:cubicBezTo>
                      <a:pt x="37" y="140"/>
                      <a:pt x="37" y="140"/>
                      <a:pt x="37" y="140"/>
                    </a:cubicBezTo>
                    <a:cubicBezTo>
                      <a:pt x="77" y="140"/>
                      <a:pt x="77" y="140"/>
                      <a:pt x="77" y="140"/>
                    </a:cubicBezTo>
                    <a:lnTo>
                      <a:pt x="77" y="130"/>
                    </a:lnTo>
                    <a:close/>
                    <a:moveTo>
                      <a:pt x="66" y="123"/>
                    </a:moveTo>
                    <a:cubicBezTo>
                      <a:pt x="66" y="98"/>
                      <a:pt x="66" y="98"/>
                      <a:pt x="66" y="98"/>
                    </a:cubicBezTo>
                    <a:cubicBezTo>
                      <a:pt x="66" y="98"/>
                      <a:pt x="65" y="97"/>
                      <a:pt x="65" y="96"/>
                    </a:cubicBezTo>
                    <a:cubicBezTo>
                      <a:pt x="69" y="84"/>
                      <a:pt x="75" y="62"/>
                      <a:pt x="77" y="56"/>
                    </a:cubicBezTo>
                    <a:cubicBezTo>
                      <a:pt x="83" y="56"/>
                      <a:pt x="91" y="56"/>
                      <a:pt x="94" y="52"/>
                    </a:cubicBezTo>
                    <a:cubicBezTo>
                      <a:pt x="98" y="45"/>
                      <a:pt x="88" y="36"/>
                      <a:pt x="81" y="39"/>
                    </a:cubicBezTo>
                    <a:cubicBezTo>
                      <a:pt x="77" y="42"/>
                      <a:pt x="75" y="48"/>
                      <a:pt x="74" y="53"/>
                    </a:cubicBezTo>
                    <a:cubicBezTo>
                      <a:pt x="66" y="53"/>
                      <a:pt x="47" y="53"/>
                      <a:pt x="39" y="53"/>
                    </a:cubicBezTo>
                    <a:cubicBezTo>
                      <a:pt x="38" y="48"/>
                      <a:pt x="36" y="35"/>
                      <a:pt x="25" y="39"/>
                    </a:cubicBezTo>
                    <a:cubicBezTo>
                      <a:pt x="19" y="42"/>
                      <a:pt x="17" y="48"/>
                      <a:pt x="19" y="52"/>
                    </a:cubicBezTo>
                    <a:cubicBezTo>
                      <a:pt x="22" y="56"/>
                      <a:pt x="30" y="56"/>
                      <a:pt x="36" y="56"/>
                    </a:cubicBezTo>
                    <a:cubicBezTo>
                      <a:pt x="41" y="72"/>
                      <a:pt x="43" y="80"/>
                      <a:pt x="48" y="97"/>
                    </a:cubicBezTo>
                    <a:cubicBezTo>
                      <a:pt x="48" y="97"/>
                      <a:pt x="48" y="98"/>
                      <a:pt x="48" y="98"/>
                    </a:cubicBezTo>
                    <a:cubicBezTo>
                      <a:pt x="48" y="123"/>
                      <a:pt x="48" y="123"/>
                      <a:pt x="48" y="123"/>
                    </a:cubicBezTo>
                    <a:cubicBezTo>
                      <a:pt x="43" y="123"/>
                      <a:pt x="43" y="123"/>
                      <a:pt x="43" y="123"/>
                    </a:cubicBezTo>
                    <a:cubicBezTo>
                      <a:pt x="39" y="111"/>
                      <a:pt x="32" y="102"/>
                      <a:pt x="25" y="94"/>
                    </a:cubicBezTo>
                    <a:cubicBezTo>
                      <a:pt x="15" y="81"/>
                      <a:pt x="8" y="71"/>
                      <a:pt x="9" y="55"/>
                    </a:cubicBezTo>
                    <a:cubicBezTo>
                      <a:pt x="9" y="42"/>
                      <a:pt x="14" y="30"/>
                      <a:pt x="23" y="21"/>
                    </a:cubicBezTo>
                    <a:cubicBezTo>
                      <a:pt x="32" y="12"/>
                      <a:pt x="43" y="7"/>
                      <a:pt x="57" y="7"/>
                    </a:cubicBezTo>
                    <a:cubicBezTo>
                      <a:pt x="67" y="7"/>
                      <a:pt x="76" y="10"/>
                      <a:pt x="84" y="15"/>
                    </a:cubicBezTo>
                    <a:cubicBezTo>
                      <a:pt x="97" y="24"/>
                      <a:pt x="104" y="39"/>
                      <a:pt x="105" y="55"/>
                    </a:cubicBezTo>
                    <a:cubicBezTo>
                      <a:pt x="106" y="72"/>
                      <a:pt x="97" y="82"/>
                      <a:pt x="88" y="94"/>
                    </a:cubicBezTo>
                    <a:cubicBezTo>
                      <a:pt x="82" y="102"/>
                      <a:pt x="74" y="111"/>
                      <a:pt x="70" y="123"/>
                    </a:cubicBezTo>
                    <a:lnTo>
                      <a:pt x="66" y="123"/>
                    </a:lnTo>
                    <a:close/>
                    <a:moveTo>
                      <a:pt x="54" y="69"/>
                    </a:moveTo>
                    <a:cubicBezTo>
                      <a:pt x="54" y="70"/>
                      <a:pt x="54" y="70"/>
                      <a:pt x="55" y="71"/>
                    </a:cubicBezTo>
                    <a:cubicBezTo>
                      <a:pt x="55" y="94"/>
                      <a:pt x="55" y="94"/>
                      <a:pt x="55" y="94"/>
                    </a:cubicBezTo>
                    <a:cubicBezTo>
                      <a:pt x="52" y="94"/>
                      <a:pt x="52" y="94"/>
                      <a:pt x="52" y="94"/>
                    </a:cubicBezTo>
                    <a:cubicBezTo>
                      <a:pt x="52" y="94"/>
                      <a:pt x="52" y="94"/>
                      <a:pt x="51" y="94"/>
                    </a:cubicBezTo>
                    <a:cubicBezTo>
                      <a:pt x="49" y="85"/>
                      <a:pt x="42" y="62"/>
                      <a:pt x="40" y="56"/>
                    </a:cubicBezTo>
                    <a:cubicBezTo>
                      <a:pt x="46" y="57"/>
                      <a:pt x="67" y="57"/>
                      <a:pt x="73" y="56"/>
                    </a:cubicBezTo>
                    <a:cubicBezTo>
                      <a:pt x="71" y="63"/>
                      <a:pt x="65" y="83"/>
                      <a:pt x="62" y="94"/>
                    </a:cubicBezTo>
                    <a:cubicBezTo>
                      <a:pt x="62" y="94"/>
                      <a:pt x="62" y="94"/>
                      <a:pt x="61" y="94"/>
                    </a:cubicBezTo>
                    <a:cubicBezTo>
                      <a:pt x="59" y="94"/>
                      <a:pt x="59" y="94"/>
                      <a:pt x="59" y="94"/>
                    </a:cubicBezTo>
                    <a:cubicBezTo>
                      <a:pt x="59" y="71"/>
                      <a:pt x="59" y="71"/>
                      <a:pt x="59" y="71"/>
                    </a:cubicBezTo>
                    <a:cubicBezTo>
                      <a:pt x="59" y="70"/>
                      <a:pt x="60" y="70"/>
                      <a:pt x="60" y="69"/>
                    </a:cubicBezTo>
                    <a:cubicBezTo>
                      <a:pt x="60" y="67"/>
                      <a:pt x="58" y="66"/>
                      <a:pt x="57" y="66"/>
                    </a:cubicBezTo>
                    <a:cubicBezTo>
                      <a:pt x="55" y="66"/>
                      <a:pt x="54" y="67"/>
                      <a:pt x="54" y="69"/>
                    </a:cubicBezTo>
                    <a:close/>
                    <a:moveTo>
                      <a:pt x="78" y="52"/>
                    </a:moveTo>
                    <a:cubicBezTo>
                      <a:pt x="79" y="47"/>
                      <a:pt x="81" y="42"/>
                      <a:pt x="84" y="42"/>
                    </a:cubicBezTo>
                    <a:cubicBezTo>
                      <a:pt x="89" y="42"/>
                      <a:pt x="92" y="47"/>
                      <a:pt x="91" y="50"/>
                    </a:cubicBezTo>
                    <a:cubicBezTo>
                      <a:pt x="89" y="52"/>
                      <a:pt x="81" y="52"/>
                      <a:pt x="78" y="52"/>
                    </a:cubicBezTo>
                    <a:cubicBezTo>
                      <a:pt x="78" y="52"/>
                      <a:pt x="78" y="52"/>
                      <a:pt x="78" y="52"/>
                    </a:cubicBezTo>
                    <a:close/>
                    <a:moveTo>
                      <a:pt x="22" y="50"/>
                    </a:moveTo>
                    <a:cubicBezTo>
                      <a:pt x="20" y="46"/>
                      <a:pt x="27" y="41"/>
                      <a:pt x="30" y="43"/>
                    </a:cubicBezTo>
                    <a:cubicBezTo>
                      <a:pt x="33" y="44"/>
                      <a:pt x="34" y="49"/>
                      <a:pt x="35" y="52"/>
                    </a:cubicBezTo>
                    <a:cubicBezTo>
                      <a:pt x="35" y="53"/>
                      <a:pt x="24" y="52"/>
                      <a:pt x="22" y="5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6" name="Rectangle 33"/>
              <p:cNvSpPr>
                <a:spLocks noChangeArrowheads="1"/>
              </p:cNvSpPr>
              <p:nvPr/>
            </p:nvSpPr>
            <p:spPr bwMode="auto">
              <a:xfrm>
                <a:off x="9881111" y="4304935"/>
                <a:ext cx="124625" cy="16306"/>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7" name="Freeform 34"/>
              <p:cNvSpPr/>
              <p:nvPr/>
            </p:nvSpPr>
            <p:spPr bwMode="auto">
              <a:xfrm>
                <a:off x="9881111" y="4330559"/>
                <a:ext cx="124625" cy="61731"/>
              </a:xfrm>
              <a:custGeom>
                <a:avLst/>
                <a:gdLst>
                  <a:gd name="T0" fmla="*/ 37 w 40"/>
                  <a:gd name="T1" fmla="*/ 5 h 20"/>
                  <a:gd name="T2" fmla="*/ 38 w 40"/>
                  <a:gd name="T3" fmla="*/ 5 h 20"/>
                  <a:gd name="T4" fmla="*/ 40 w 40"/>
                  <a:gd name="T5" fmla="*/ 4 h 20"/>
                  <a:gd name="T6" fmla="*/ 40 w 40"/>
                  <a:gd name="T7" fmla="*/ 0 h 20"/>
                  <a:gd name="T8" fmla="*/ 0 w 40"/>
                  <a:gd name="T9" fmla="*/ 0 h 20"/>
                  <a:gd name="T10" fmla="*/ 0 w 40"/>
                  <a:gd name="T11" fmla="*/ 4 h 20"/>
                  <a:gd name="T12" fmla="*/ 1 w 40"/>
                  <a:gd name="T13" fmla="*/ 5 h 20"/>
                  <a:gd name="T14" fmla="*/ 2 w 40"/>
                  <a:gd name="T15" fmla="*/ 5 h 20"/>
                  <a:gd name="T16" fmla="*/ 17 w 40"/>
                  <a:gd name="T17" fmla="*/ 20 h 20"/>
                  <a:gd name="T18" fmla="*/ 23 w 40"/>
                  <a:gd name="T19" fmla="*/ 20 h 20"/>
                  <a:gd name="T20" fmla="*/ 37 w 40"/>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5"/>
                    </a:moveTo>
                    <a:cubicBezTo>
                      <a:pt x="38" y="5"/>
                      <a:pt x="38" y="5"/>
                      <a:pt x="38" y="5"/>
                    </a:cubicBezTo>
                    <a:cubicBezTo>
                      <a:pt x="39" y="5"/>
                      <a:pt x="40" y="5"/>
                      <a:pt x="40" y="4"/>
                    </a:cubicBezTo>
                    <a:cubicBezTo>
                      <a:pt x="40" y="0"/>
                      <a:pt x="40" y="0"/>
                      <a:pt x="40" y="0"/>
                    </a:cubicBezTo>
                    <a:cubicBezTo>
                      <a:pt x="0" y="0"/>
                      <a:pt x="0" y="0"/>
                      <a:pt x="0" y="0"/>
                    </a:cubicBezTo>
                    <a:cubicBezTo>
                      <a:pt x="0" y="4"/>
                      <a:pt x="0" y="4"/>
                      <a:pt x="0" y="4"/>
                    </a:cubicBezTo>
                    <a:cubicBezTo>
                      <a:pt x="0" y="5"/>
                      <a:pt x="0" y="5"/>
                      <a:pt x="1" y="5"/>
                    </a:cubicBezTo>
                    <a:cubicBezTo>
                      <a:pt x="2" y="5"/>
                      <a:pt x="2" y="5"/>
                      <a:pt x="2" y="5"/>
                    </a:cubicBezTo>
                    <a:cubicBezTo>
                      <a:pt x="6" y="13"/>
                      <a:pt x="9" y="20"/>
                      <a:pt x="17" y="20"/>
                    </a:cubicBezTo>
                    <a:cubicBezTo>
                      <a:pt x="23" y="20"/>
                      <a:pt x="23" y="20"/>
                      <a:pt x="23" y="20"/>
                    </a:cubicBezTo>
                    <a:cubicBezTo>
                      <a:pt x="30" y="20"/>
                      <a:pt x="33" y="13"/>
                      <a:pt x="37" y="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sp>
          <p:nvSpPr>
            <p:cNvPr id="15" name="Freeform 35"/>
            <p:cNvSpPr/>
            <p:nvPr/>
          </p:nvSpPr>
          <p:spPr bwMode="auto">
            <a:xfrm>
              <a:off x="7005418" y="3286970"/>
              <a:ext cx="1914799" cy="1664385"/>
            </a:xfrm>
            <a:custGeom>
              <a:avLst/>
              <a:gdLst>
                <a:gd name="T0" fmla="*/ 1233 w 1644"/>
                <a:gd name="T1" fmla="*/ 0 h 1429"/>
                <a:gd name="T2" fmla="*/ 411 w 1644"/>
                <a:gd name="T3" fmla="*/ 0 h 1429"/>
                <a:gd name="T4" fmla="*/ 0 w 1644"/>
                <a:gd name="T5" fmla="*/ 713 h 1429"/>
                <a:gd name="T6" fmla="*/ 411 w 1644"/>
                <a:gd name="T7" fmla="*/ 1429 h 1429"/>
                <a:gd name="T8" fmla="*/ 1233 w 1644"/>
                <a:gd name="T9" fmla="*/ 1429 h 1429"/>
                <a:gd name="T10" fmla="*/ 1644 w 1644"/>
                <a:gd name="T11" fmla="*/ 713 h 1429"/>
                <a:gd name="T12" fmla="*/ 1233 w 1644"/>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644" h="1429">
                  <a:moveTo>
                    <a:pt x="1233" y="0"/>
                  </a:moveTo>
                  <a:lnTo>
                    <a:pt x="411" y="0"/>
                  </a:lnTo>
                  <a:lnTo>
                    <a:pt x="0" y="713"/>
                  </a:lnTo>
                  <a:lnTo>
                    <a:pt x="411" y="1429"/>
                  </a:lnTo>
                  <a:lnTo>
                    <a:pt x="1233" y="1429"/>
                  </a:lnTo>
                  <a:lnTo>
                    <a:pt x="1644" y="713"/>
                  </a:lnTo>
                  <a:lnTo>
                    <a:pt x="1233" y="0"/>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nvGrpSpPr>
            <p:cNvPr id="16" name="组合 15"/>
            <p:cNvGrpSpPr/>
            <p:nvPr/>
          </p:nvGrpSpPr>
          <p:grpSpPr>
            <a:xfrm>
              <a:off x="7633322" y="3851615"/>
              <a:ext cx="693233" cy="461066"/>
              <a:chOff x="7748509" y="3961343"/>
              <a:chExt cx="493841" cy="328451"/>
            </a:xfrm>
            <a:solidFill>
              <a:srgbClr val="D11011"/>
            </a:solidFill>
          </p:grpSpPr>
          <p:sp>
            <p:nvSpPr>
              <p:cNvPr id="28" name="Rectangle 36"/>
              <p:cNvSpPr>
                <a:spLocks noChangeArrowheads="1"/>
              </p:cNvSpPr>
              <p:nvPr/>
            </p:nvSpPr>
            <p:spPr bwMode="auto">
              <a:xfrm>
                <a:off x="7769474" y="4267664"/>
                <a:ext cx="454241" cy="2213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9" name="Freeform 37"/>
              <p:cNvSpPr/>
              <p:nvPr/>
            </p:nvSpPr>
            <p:spPr bwMode="auto">
              <a:xfrm>
                <a:off x="7748509" y="3961343"/>
                <a:ext cx="493841" cy="165390"/>
              </a:xfrm>
              <a:custGeom>
                <a:avLst/>
                <a:gdLst>
                  <a:gd name="T0" fmla="*/ 379 w 424"/>
                  <a:gd name="T1" fmla="*/ 11 h 142"/>
                  <a:gd name="T2" fmla="*/ 384 w 424"/>
                  <a:gd name="T3" fmla="*/ 19 h 142"/>
                  <a:gd name="T4" fmla="*/ 253 w 424"/>
                  <a:gd name="T5" fmla="*/ 110 h 142"/>
                  <a:gd name="T6" fmla="*/ 176 w 424"/>
                  <a:gd name="T7" fmla="*/ 0 h 142"/>
                  <a:gd name="T8" fmla="*/ 0 w 424"/>
                  <a:gd name="T9" fmla="*/ 124 h 142"/>
                  <a:gd name="T10" fmla="*/ 0 w 424"/>
                  <a:gd name="T11" fmla="*/ 142 h 142"/>
                  <a:gd name="T12" fmla="*/ 173 w 424"/>
                  <a:gd name="T13" fmla="*/ 22 h 142"/>
                  <a:gd name="T14" fmla="*/ 251 w 424"/>
                  <a:gd name="T15" fmla="*/ 132 h 142"/>
                  <a:gd name="T16" fmla="*/ 395 w 424"/>
                  <a:gd name="T17" fmla="*/ 33 h 142"/>
                  <a:gd name="T18" fmla="*/ 400 w 424"/>
                  <a:gd name="T19" fmla="*/ 43 h 142"/>
                  <a:gd name="T20" fmla="*/ 424 w 424"/>
                  <a:gd name="T21" fmla="*/ 3 h 142"/>
                  <a:gd name="T22" fmla="*/ 379 w 424"/>
                  <a:gd name="T23" fmla="*/ 1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142">
                    <a:moveTo>
                      <a:pt x="379" y="11"/>
                    </a:moveTo>
                    <a:lnTo>
                      <a:pt x="384" y="19"/>
                    </a:lnTo>
                    <a:lnTo>
                      <a:pt x="253" y="110"/>
                    </a:lnTo>
                    <a:lnTo>
                      <a:pt x="176" y="0"/>
                    </a:lnTo>
                    <a:lnTo>
                      <a:pt x="0" y="124"/>
                    </a:lnTo>
                    <a:lnTo>
                      <a:pt x="0" y="142"/>
                    </a:lnTo>
                    <a:lnTo>
                      <a:pt x="173" y="22"/>
                    </a:lnTo>
                    <a:lnTo>
                      <a:pt x="251" y="132"/>
                    </a:lnTo>
                    <a:lnTo>
                      <a:pt x="395" y="33"/>
                    </a:lnTo>
                    <a:lnTo>
                      <a:pt x="400" y="43"/>
                    </a:lnTo>
                    <a:lnTo>
                      <a:pt x="424" y="3"/>
                    </a:lnTo>
                    <a:lnTo>
                      <a:pt x="379" y="1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0" name="Freeform 38"/>
              <p:cNvSpPr/>
              <p:nvPr/>
            </p:nvSpPr>
            <p:spPr bwMode="auto">
              <a:xfrm>
                <a:off x="7772968" y="4070827"/>
                <a:ext cx="78037" cy="178202"/>
              </a:xfrm>
              <a:custGeom>
                <a:avLst/>
                <a:gdLst>
                  <a:gd name="T0" fmla="*/ 0 w 67"/>
                  <a:gd name="T1" fmla="*/ 153 h 153"/>
                  <a:gd name="T2" fmla="*/ 67 w 67"/>
                  <a:gd name="T3" fmla="*/ 153 h 153"/>
                  <a:gd name="T4" fmla="*/ 67 w 67"/>
                  <a:gd name="T5" fmla="*/ 0 h 153"/>
                  <a:gd name="T6" fmla="*/ 0 w 67"/>
                  <a:gd name="T7" fmla="*/ 48 h 153"/>
                  <a:gd name="T8" fmla="*/ 0 w 67"/>
                  <a:gd name="T9" fmla="*/ 153 h 153"/>
                </a:gdLst>
                <a:ahLst/>
                <a:cxnLst>
                  <a:cxn ang="0">
                    <a:pos x="T0" y="T1"/>
                  </a:cxn>
                  <a:cxn ang="0">
                    <a:pos x="T2" y="T3"/>
                  </a:cxn>
                  <a:cxn ang="0">
                    <a:pos x="T4" y="T5"/>
                  </a:cxn>
                  <a:cxn ang="0">
                    <a:pos x="T6" y="T7"/>
                  </a:cxn>
                  <a:cxn ang="0">
                    <a:pos x="T8" y="T9"/>
                  </a:cxn>
                </a:cxnLst>
                <a:rect l="0" t="0" r="r" b="b"/>
                <a:pathLst>
                  <a:path w="67" h="153">
                    <a:moveTo>
                      <a:pt x="0" y="153"/>
                    </a:moveTo>
                    <a:lnTo>
                      <a:pt x="67" y="153"/>
                    </a:lnTo>
                    <a:lnTo>
                      <a:pt x="67" y="0"/>
                    </a:lnTo>
                    <a:lnTo>
                      <a:pt x="0" y="48"/>
                    </a:lnTo>
                    <a:lnTo>
                      <a:pt x="0" y="15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1" name="Freeform 39"/>
              <p:cNvSpPr/>
              <p:nvPr/>
            </p:nvSpPr>
            <p:spPr bwMode="auto">
              <a:xfrm>
                <a:off x="8136361" y="4024238"/>
                <a:ext cx="75707" cy="224791"/>
              </a:xfrm>
              <a:custGeom>
                <a:avLst/>
                <a:gdLst>
                  <a:gd name="T0" fmla="*/ 57 w 65"/>
                  <a:gd name="T1" fmla="*/ 0 h 193"/>
                  <a:gd name="T2" fmla="*/ 0 w 65"/>
                  <a:gd name="T3" fmla="*/ 43 h 193"/>
                  <a:gd name="T4" fmla="*/ 0 w 65"/>
                  <a:gd name="T5" fmla="*/ 193 h 193"/>
                  <a:gd name="T6" fmla="*/ 65 w 65"/>
                  <a:gd name="T7" fmla="*/ 193 h 193"/>
                  <a:gd name="T8" fmla="*/ 65 w 65"/>
                  <a:gd name="T9" fmla="*/ 11 h 193"/>
                  <a:gd name="T10" fmla="*/ 57 w 65"/>
                  <a:gd name="T11" fmla="*/ 0 h 193"/>
                </a:gdLst>
                <a:ahLst/>
                <a:cxnLst>
                  <a:cxn ang="0">
                    <a:pos x="T0" y="T1"/>
                  </a:cxn>
                  <a:cxn ang="0">
                    <a:pos x="T2" y="T3"/>
                  </a:cxn>
                  <a:cxn ang="0">
                    <a:pos x="T4" y="T5"/>
                  </a:cxn>
                  <a:cxn ang="0">
                    <a:pos x="T6" y="T7"/>
                  </a:cxn>
                  <a:cxn ang="0">
                    <a:pos x="T8" y="T9"/>
                  </a:cxn>
                  <a:cxn ang="0">
                    <a:pos x="T10" y="T11"/>
                  </a:cxn>
                </a:cxnLst>
                <a:rect l="0" t="0" r="r" b="b"/>
                <a:pathLst>
                  <a:path w="65" h="193">
                    <a:moveTo>
                      <a:pt x="57" y="0"/>
                    </a:moveTo>
                    <a:lnTo>
                      <a:pt x="0" y="43"/>
                    </a:lnTo>
                    <a:lnTo>
                      <a:pt x="0" y="193"/>
                    </a:lnTo>
                    <a:lnTo>
                      <a:pt x="65" y="193"/>
                    </a:lnTo>
                    <a:lnTo>
                      <a:pt x="65" y="11"/>
                    </a:lnTo>
                    <a:lnTo>
                      <a:pt x="57"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2" name="Freeform 40"/>
              <p:cNvSpPr/>
              <p:nvPr/>
            </p:nvSpPr>
            <p:spPr bwMode="auto">
              <a:xfrm>
                <a:off x="8046677" y="4077815"/>
                <a:ext cx="74542" cy="171214"/>
              </a:xfrm>
              <a:custGeom>
                <a:avLst/>
                <a:gdLst>
                  <a:gd name="T0" fmla="*/ 0 w 64"/>
                  <a:gd name="T1" fmla="*/ 45 h 147"/>
                  <a:gd name="T2" fmla="*/ 0 w 64"/>
                  <a:gd name="T3" fmla="*/ 147 h 147"/>
                  <a:gd name="T4" fmla="*/ 64 w 64"/>
                  <a:gd name="T5" fmla="*/ 147 h 147"/>
                  <a:gd name="T6" fmla="*/ 64 w 64"/>
                  <a:gd name="T7" fmla="*/ 0 h 147"/>
                  <a:gd name="T8" fmla="*/ 0 w 64"/>
                  <a:gd name="T9" fmla="*/ 45 h 147"/>
                  <a:gd name="T10" fmla="*/ 0 w 64"/>
                  <a:gd name="T11" fmla="*/ 45 h 147"/>
                </a:gdLst>
                <a:ahLst/>
                <a:cxnLst>
                  <a:cxn ang="0">
                    <a:pos x="T0" y="T1"/>
                  </a:cxn>
                  <a:cxn ang="0">
                    <a:pos x="T2" y="T3"/>
                  </a:cxn>
                  <a:cxn ang="0">
                    <a:pos x="T4" y="T5"/>
                  </a:cxn>
                  <a:cxn ang="0">
                    <a:pos x="T6" y="T7"/>
                  </a:cxn>
                  <a:cxn ang="0">
                    <a:pos x="T8" y="T9"/>
                  </a:cxn>
                  <a:cxn ang="0">
                    <a:pos x="T10" y="T11"/>
                  </a:cxn>
                </a:cxnLst>
                <a:rect l="0" t="0" r="r" b="b"/>
                <a:pathLst>
                  <a:path w="64" h="147">
                    <a:moveTo>
                      <a:pt x="0" y="45"/>
                    </a:moveTo>
                    <a:lnTo>
                      <a:pt x="0" y="147"/>
                    </a:lnTo>
                    <a:lnTo>
                      <a:pt x="64" y="147"/>
                    </a:lnTo>
                    <a:lnTo>
                      <a:pt x="64" y="0"/>
                    </a:lnTo>
                    <a:lnTo>
                      <a:pt x="0" y="45"/>
                    </a:lnTo>
                    <a:lnTo>
                      <a:pt x="0" y="45"/>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3" name="Freeform 41"/>
              <p:cNvSpPr/>
              <p:nvPr/>
            </p:nvSpPr>
            <p:spPr bwMode="auto">
              <a:xfrm>
                <a:off x="7863816" y="4011425"/>
                <a:ext cx="76871" cy="237603"/>
              </a:xfrm>
              <a:custGeom>
                <a:avLst/>
                <a:gdLst>
                  <a:gd name="T0" fmla="*/ 0 w 66"/>
                  <a:gd name="T1" fmla="*/ 48 h 204"/>
                  <a:gd name="T2" fmla="*/ 0 w 66"/>
                  <a:gd name="T3" fmla="*/ 204 h 204"/>
                  <a:gd name="T4" fmla="*/ 66 w 66"/>
                  <a:gd name="T5" fmla="*/ 204 h 204"/>
                  <a:gd name="T6" fmla="*/ 66 w 66"/>
                  <a:gd name="T7" fmla="*/ 0 h 204"/>
                  <a:gd name="T8" fmla="*/ 0 w 66"/>
                  <a:gd name="T9" fmla="*/ 48 h 204"/>
                </a:gdLst>
                <a:ahLst/>
                <a:cxnLst>
                  <a:cxn ang="0">
                    <a:pos x="T0" y="T1"/>
                  </a:cxn>
                  <a:cxn ang="0">
                    <a:pos x="T2" y="T3"/>
                  </a:cxn>
                  <a:cxn ang="0">
                    <a:pos x="T4" y="T5"/>
                  </a:cxn>
                  <a:cxn ang="0">
                    <a:pos x="T6" y="T7"/>
                  </a:cxn>
                  <a:cxn ang="0">
                    <a:pos x="T8" y="T9"/>
                  </a:cxn>
                </a:cxnLst>
                <a:rect l="0" t="0" r="r" b="b"/>
                <a:pathLst>
                  <a:path w="66" h="204">
                    <a:moveTo>
                      <a:pt x="0" y="48"/>
                    </a:moveTo>
                    <a:lnTo>
                      <a:pt x="0" y="204"/>
                    </a:lnTo>
                    <a:lnTo>
                      <a:pt x="66" y="204"/>
                    </a:lnTo>
                    <a:lnTo>
                      <a:pt x="66" y="0"/>
                    </a:lnTo>
                    <a:lnTo>
                      <a:pt x="0" y="48"/>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4" name="Freeform 42"/>
              <p:cNvSpPr/>
              <p:nvPr/>
            </p:nvSpPr>
            <p:spPr bwMode="auto">
              <a:xfrm>
                <a:off x="7956994" y="4024238"/>
                <a:ext cx="74542" cy="224791"/>
              </a:xfrm>
              <a:custGeom>
                <a:avLst/>
                <a:gdLst>
                  <a:gd name="T0" fmla="*/ 0 w 64"/>
                  <a:gd name="T1" fmla="*/ 0 h 193"/>
                  <a:gd name="T2" fmla="*/ 0 w 64"/>
                  <a:gd name="T3" fmla="*/ 193 h 193"/>
                  <a:gd name="T4" fmla="*/ 64 w 64"/>
                  <a:gd name="T5" fmla="*/ 193 h 193"/>
                  <a:gd name="T6" fmla="*/ 64 w 64"/>
                  <a:gd name="T7" fmla="*/ 94 h 193"/>
                  <a:gd name="T8" fmla="*/ 0 w 64"/>
                  <a:gd name="T9" fmla="*/ 0 h 193"/>
                </a:gdLst>
                <a:ahLst/>
                <a:cxnLst>
                  <a:cxn ang="0">
                    <a:pos x="T0" y="T1"/>
                  </a:cxn>
                  <a:cxn ang="0">
                    <a:pos x="T2" y="T3"/>
                  </a:cxn>
                  <a:cxn ang="0">
                    <a:pos x="T4" y="T5"/>
                  </a:cxn>
                  <a:cxn ang="0">
                    <a:pos x="T6" y="T7"/>
                  </a:cxn>
                  <a:cxn ang="0">
                    <a:pos x="T8" y="T9"/>
                  </a:cxn>
                </a:cxnLst>
                <a:rect l="0" t="0" r="r" b="b"/>
                <a:pathLst>
                  <a:path w="64" h="193">
                    <a:moveTo>
                      <a:pt x="0" y="0"/>
                    </a:moveTo>
                    <a:lnTo>
                      <a:pt x="0" y="193"/>
                    </a:lnTo>
                    <a:lnTo>
                      <a:pt x="64" y="193"/>
                    </a:lnTo>
                    <a:lnTo>
                      <a:pt x="64" y="94"/>
                    </a:lnTo>
                    <a:lnTo>
                      <a:pt x="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sp>
          <p:nvSpPr>
            <p:cNvPr id="17" name="Freeform 44"/>
            <p:cNvSpPr/>
            <p:nvPr/>
          </p:nvSpPr>
          <p:spPr bwMode="auto">
            <a:xfrm>
              <a:off x="5070818" y="3286970"/>
              <a:ext cx="1912469" cy="1664385"/>
            </a:xfrm>
            <a:custGeom>
              <a:avLst/>
              <a:gdLst>
                <a:gd name="T0" fmla="*/ 1231 w 1642"/>
                <a:gd name="T1" fmla="*/ 0 h 1429"/>
                <a:gd name="T2" fmla="*/ 411 w 1642"/>
                <a:gd name="T3" fmla="*/ 0 h 1429"/>
                <a:gd name="T4" fmla="*/ 0 w 1642"/>
                <a:gd name="T5" fmla="*/ 713 h 1429"/>
                <a:gd name="T6" fmla="*/ 411 w 1642"/>
                <a:gd name="T7" fmla="*/ 1429 h 1429"/>
                <a:gd name="T8" fmla="*/ 1231 w 1642"/>
                <a:gd name="T9" fmla="*/ 1429 h 1429"/>
                <a:gd name="T10" fmla="*/ 1642 w 1642"/>
                <a:gd name="T11" fmla="*/ 713 h 1429"/>
                <a:gd name="T12" fmla="*/ 1231 w 1642"/>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642" h="1429">
                  <a:moveTo>
                    <a:pt x="1231" y="0"/>
                  </a:moveTo>
                  <a:lnTo>
                    <a:pt x="411" y="0"/>
                  </a:lnTo>
                  <a:lnTo>
                    <a:pt x="0" y="713"/>
                  </a:lnTo>
                  <a:lnTo>
                    <a:pt x="411" y="1429"/>
                  </a:lnTo>
                  <a:lnTo>
                    <a:pt x="1231" y="1429"/>
                  </a:lnTo>
                  <a:lnTo>
                    <a:pt x="1642" y="713"/>
                  </a:lnTo>
                  <a:lnTo>
                    <a:pt x="12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nvGrpSpPr>
            <p:cNvPr id="18" name="组合 17"/>
            <p:cNvGrpSpPr/>
            <p:nvPr/>
          </p:nvGrpSpPr>
          <p:grpSpPr>
            <a:xfrm>
              <a:off x="5633498" y="3814344"/>
              <a:ext cx="860004" cy="565705"/>
              <a:chOff x="5748685" y="3924072"/>
              <a:chExt cx="612644" cy="402993"/>
            </a:xfrm>
            <a:solidFill>
              <a:srgbClr val="FB1718"/>
            </a:solidFill>
          </p:grpSpPr>
          <p:sp>
            <p:nvSpPr>
              <p:cNvPr id="26" name="Freeform 45"/>
              <p:cNvSpPr/>
              <p:nvPr/>
            </p:nvSpPr>
            <p:spPr bwMode="auto">
              <a:xfrm>
                <a:off x="6013077" y="3924072"/>
                <a:ext cx="348252" cy="402993"/>
              </a:xfrm>
              <a:custGeom>
                <a:avLst/>
                <a:gdLst>
                  <a:gd name="T0" fmla="*/ 110 w 112"/>
                  <a:gd name="T1" fmla="*/ 59 h 129"/>
                  <a:gd name="T2" fmla="*/ 93 w 112"/>
                  <a:gd name="T3" fmla="*/ 27 h 129"/>
                  <a:gd name="T4" fmla="*/ 51 w 112"/>
                  <a:gd name="T5" fmla="*/ 0 h 129"/>
                  <a:gd name="T6" fmla="*/ 0 w 112"/>
                  <a:gd name="T7" fmla="*/ 49 h 129"/>
                  <a:gd name="T8" fmla="*/ 7 w 112"/>
                  <a:gd name="T9" fmla="*/ 71 h 129"/>
                  <a:gd name="T10" fmla="*/ 12 w 112"/>
                  <a:gd name="T11" fmla="*/ 62 h 129"/>
                  <a:gd name="T12" fmla="*/ 8 w 112"/>
                  <a:gd name="T13" fmla="*/ 49 h 129"/>
                  <a:gd name="T14" fmla="*/ 51 w 112"/>
                  <a:gd name="T15" fmla="*/ 7 h 129"/>
                  <a:gd name="T16" fmla="*/ 86 w 112"/>
                  <a:gd name="T17" fmla="*/ 31 h 129"/>
                  <a:gd name="T18" fmla="*/ 102 w 112"/>
                  <a:gd name="T19" fmla="*/ 60 h 129"/>
                  <a:gd name="T20" fmla="*/ 91 w 112"/>
                  <a:gd name="T21" fmla="*/ 60 h 129"/>
                  <a:gd name="T22" fmla="*/ 91 w 112"/>
                  <a:gd name="T23" fmla="*/ 60 h 129"/>
                  <a:gd name="T24" fmla="*/ 85 w 112"/>
                  <a:gd name="T25" fmla="*/ 96 h 129"/>
                  <a:gd name="T26" fmla="*/ 52 w 112"/>
                  <a:gd name="T27" fmla="*/ 91 h 129"/>
                  <a:gd name="T28" fmla="*/ 52 w 112"/>
                  <a:gd name="T29" fmla="*/ 121 h 129"/>
                  <a:gd name="T30" fmla="*/ 25 w 112"/>
                  <a:gd name="T31" fmla="*/ 121 h 129"/>
                  <a:gd name="T32" fmla="*/ 25 w 112"/>
                  <a:gd name="T33" fmla="*/ 84 h 129"/>
                  <a:gd name="T34" fmla="*/ 20 w 112"/>
                  <a:gd name="T35" fmla="*/ 77 h 129"/>
                  <a:gd name="T36" fmla="*/ 15 w 112"/>
                  <a:gd name="T37" fmla="*/ 85 h 129"/>
                  <a:gd name="T38" fmla="*/ 17 w 112"/>
                  <a:gd name="T39" fmla="*/ 88 h 129"/>
                  <a:gd name="T40" fmla="*/ 17 w 112"/>
                  <a:gd name="T41" fmla="*/ 129 h 129"/>
                  <a:gd name="T42" fmla="*/ 60 w 112"/>
                  <a:gd name="T43" fmla="*/ 129 h 129"/>
                  <a:gd name="T44" fmla="*/ 60 w 112"/>
                  <a:gd name="T45" fmla="*/ 102 h 129"/>
                  <a:gd name="T46" fmla="*/ 86 w 112"/>
                  <a:gd name="T47" fmla="*/ 104 h 129"/>
                  <a:gd name="T48" fmla="*/ 98 w 112"/>
                  <a:gd name="T49" fmla="*/ 68 h 129"/>
                  <a:gd name="T50" fmla="*/ 105 w 112"/>
                  <a:gd name="T51" fmla="*/ 68 h 129"/>
                  <a:gd name="T52" fmla="*/ 110 w 112"/>
                  <a:gd name="T53"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29">
                    <a:moveTo>
                      <a:pt x="110" y="59"/>
                    </a:moveTo>
                    <a:cubicBezTo>
                      <a:pt x="93" y="27"/>
                      <a:pt x="93" y="27"/>
                      <a:pt x="93" y="27"/>
                    </a:cubicBezTo>
                    <a:cubicBezTo>
                      <a:pt x="85" y="11"/>
                      <a:pt x="69" y="0"/>
                      <a:pt x="51" y="0"/>
                    </a:cubicBezTo>
                    <a:cubicBezTo>
                      <a:pt x="25" y="0"/>
                      <a:pt x="0" y="20"/>
                      <a:pt x="0" y="49"/>
                    </a:cubicBezTo>
                    <a:cubicBezTo>
                      <a:pt x="0" y="53"/>
                      <a:pt x="3" y="62"/>
                      <a:pt x="7" y="71"/>
                    </a:cubicBezTo>
                    <a:cubicBezTo>
                      <a:pt x="9" y="68"/>
                      <a:pt x="10" y="65"/>
                      <a:pt x="12" y="62"/>
                    </a:cubicBezTo>
                    <a:cubicBezTo>
                      <a:pt x="10" y="57"/>
                      <a:pt x="8" y="52"/>
                      <a:pt x="8" y="49"/>
                    </a:cubicBezTo>
                    <a:cubicBezTo>
                      <a:pt x="8" y="24"/>
                      <a:pt x="29" y="7"/>
                      <a:pt x="51" y="7"/>
                    </a:cubicBezTo>
                    <a:cubicBezTo>
                      <a:pt x="66" y="7"/>
                      <a:pt x="79" y="17"/>
                      <a:pt x="86" y="31"/>
                    </a:cubicBezTo>
                    <a:cubicBezTo>
                      <a:pt x="102" y="60"/>
                      <a:pt x="102" y="60"/>
                      <a:pt x="102" y="60"/>
                    </a:cubicBezTo>
                    <a:cubicBezTo>
                      <a:pt x="91" y="60"/>
                      <a:pt x="91" y="60"/>
                      <a:pt x="91" y="60"/>
                    </a:cubicBezTo>
                    <a:cubicBezTo>
                      <a:pt x="91" y="60"/>
                      <a:pt x="91" y="60"/>
                      <a:pt x="91" y="60"/>
                    </a:cubicBezTo>
                    <a:cubicBezTo>
                      <a:pt x="91" y="77"/>
                      <a:pt x="91" y="96"/>
                      <a:pt x="85" y="96"/>
                    </a:cubicBezTo>
                    <a:cubicBezTo>
                      <a:pt x="74" y="97"/>
                      <a:pt x="63" y="95"/>
                      <a:pt x="52" y="91"/>
                    </a:cubicBezTo>
                    <a:cubicBezTo>
                      <a:pt x="52" y="121"/>
                      <a:pt x="52" y="121"/>
                      <a:pt x="52" y="121"/>
                    </a:cubicBezTo>
                    <a:cubicBezTo>
                      <a:pt x="25" y="121"/>
                      <a:pt x="25" y="121"/>
                      <a:pt x="25" y="121"/>
                    </a:cubicBezTo>
                    <a:cubicBezTo>
                      <a:pt x="25" y="121"/>
                      <a:pt x="25" y="87"/>
                      <a:pt x="25" y="84"/>
                    </a:cubicBezTo>
                    <a:cubicBezTo>
                      <a:pt x="23" y="82"/>
                      <a:pt x="22" y="81"/>
                      <a:pt x="20" y="77"/>
                    </a:cubicBezTo>
                    <a:cubicBezTo>
                      <a:pt x="18" y="80"/>
                      <a:pt x="17" y="82"/>
                      <a:pt x="15" y="85"/>
                    </a:cubicBezTo>
                    <a:cubicBezTo>
                      <a:pt x="16" y="86"/>
                      <a:pt x="16" y="87"/>
                      <a:pt x="17" y="88"/>
                    </a:cubicBezTo>
                    <a:cubicBezTo>
                      <a:pt x="17" y="129"/>
                      <a:pt x="17" y="129"/>
                      <a:pt x="17" y="129"/>
                    </a:cubicBezTo>
                    <a:cubicBezTo>
                      <a:pt x="60" y="129"/>
                      <a:pt x="60" y="129"/>
                      <a:pt x="60" y="129"/>
                    </a:cubicBezTo>
                    <a:cubicBezTo>
                      <a:pt x="60" y="102"/>
                      <a:pt x="60" y="102"/>
                      <a:pt x="60" y="102"/>
                    </a:cubicBezTo>
                    <a:cubicBezTo>
                      <a:pt x="69" y="103"/>
                      <a:pt x="77" y="104"/>
                      <a:pt x="86" y="104"/>
                    </a:cubicBezTo>
                    <a:cubicBezTo>
                      <a:pt x="98" y="103"/>
                      <a:pt x="99" y="89"/>
                      <a:pt x="98" y="68"/>
                    </a:cubicBezTo>
                    <a:cubicBezTo>
                      <a:pt x="105" y="68"/>
                      <a:pt x="105" y="68"/>
                      <a:pt x="105" y="68"/>
                    </a:cubicBezTo>
                    <a:cubicBezTo>
                      <a:pt x="109" y="68"/>
                      <a:pt x="112" y="63"/>
                      <a:pt x="110" y="59"/>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7" name="Freeform 46"/>
              <p:cNvSpPr/>
              <p:nvPr/>
            </p:nvSpPr>
            <p:spPr bwMode="auto">
              <a:xfrm>
                <a:off x="5748685" y="3924072"/>
                <a:ext cx="348252" cy="402993"/>
              </a:xfrm>
              <a:custGeom>
                <a:avLst/>
                <a:gdLst>
                  <a:gd name="T0" fmla="*/ 105 w 112"/>
                  <a:gd name="T1" fmla="*/ 24 h 129"/>
                  <a:gd name="T2" fmla="*/ 100 w 112"/>
                  <a:gd name="T3" fmla="*/ 30 h 129"/>
                  <a:gd name="T4" fmla="*/ 104 w 112"/>
                  <a:gd name="T5" fmla="*/ 49 h 129"/>
                  <a:gd name="T6" fmla="*/ 87 w 112"/>
                  <a:gd name="T7" fmla="*/ 84 h 129"/>
                  <a:gd name="T8" fmla="*/ 87 w 112"/>
                  <a:gd name="T9" fmla="*/ 121 h 129"/>
                  <a:gd name="T10" fmla="*/ 60 w 112"/>
                  <a:gd name="T11" fmla="*/ 121 h 129"/>
                  <a:gd name="T12" fmla="*/ 60 w 112"/>
                  <a:gd name="T13" fmla="*/ 91 h 129"/>
                  <a:gd name="T14" fmla="*/ 27 w 112"/>
                  <a:gd name="T15" fmla="*/ 96 h 129"/>
                  <a:gd name="T16" fmla="*/ 22 w 112"/>
                  <a:gd name="T17" fmla="*/ 60 h 129"/>
                  <a:gd name="T18" fmla="*/ 21 w 112"/>
                  <a:gd name="T19" fmla="*/ 60 h 129"/>
                  <a:gd name="T20" fmla="*/ 10 w 112"/>
                  <a:gd name="T21" fmla="*/ 60 h 129"/>
                  <a:gd name="T22" fmla="*/ 26 w 112"/>
                  <a:gd name="T23" fmla="*/ 31 h 129"/>
                  <a:gd name="T24" fmla="*/ 61 w 112"/>
                  <a:gd name="T25" fmla="*/ 7 h 129"/>
                  <a:gd name="T26" fmla="*/ 92 w 112"/>
                  <a:gd name="T27" fmla="*/ 20 h 129"/>
                  <a:gd name="T28" fmla="*/ 97 w 112"/>
                  <a:gd name="T29" fmla="*/ 14 h 129"/>
                  <a:gd name="T30" fmla="*/ 61 w 112"/>
                  <a:gd name="T31" fmla="*/ 0 h 129"/>
                  <a:gd name="T32" fmla="*/ 20 w 112"/>
                  <a:gd name="T33" fmla="*/ 27 h 129"/>
                  <a:gd name="T34" fmla="*/ 2 w 112"/>
                  <a:gd name="T35" fmla="*/ 59 h 129"/>
                  <a:gd name="T36" fmla="*/ 8 w 112"/>
                  <a:gd name="T37" fmla="*/ 68 h 129"/>
                  <a:gd name="T38" fmla="*/ 14 w 112"/>
                  <a:gd name="T39" fmla="*/ 68 h 129"/>
                  <a:gd name="T40" fmla="*/ 26 w 112"/>
                  <a:gd name="T41" fmla="*/ 104 h 129"/>
                  <a:gd name="T42" fmla="*/ 52 w 112"/>
                  <a:gd name="T43" fmla="*/ 102 h 129"/>
                  <a:gd name="T44" fmla="*/ 52 w 112"/>
                  <a:gd name="T45" fmla="*/ 129 h 129"/>
                  <a:gd name="T46" fmla="*/ 95 w 112"/>
                  <a:gd name="T47" fmla="*/ 129 h 129"/>
                  <a:gd name="T48" fmla="*/ 95 w 112"/>
                  <a:gd name="T49" fmla="*/ 88 h 129"/>
                  <a:gd name="T50" fmla="*/ 112 w 112"/>
                  <a:gd name="T51" fmla="*/ 49 h 129"/>
                  <a:gd name="T52" fmla="*/ 105 w 112"/>
                  <a:gd name="T53"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29">
                    <a:moveTo>
                      <a:pt x="105" y="24"/>
                    </a:moveTo>
                    <a:cubicBezTo>
                      <a:pt x="104" y="24"/>
                      <a:pt x="101" y="27"/>
                      <a:pt x="100" y="30"/>
                    </a:cubicBezTo>
                    <a:cubicBezTo>
                      <a:pt x="103" y="36"/>
                      <a:pt x="104" y="41"/>
                      <a:pt x="104" y="49"/>
                    </a:cubicBezTo>
                    <a:cubicBezTo>
                      <a:pt x="104" y="56"/>
                      <a:pt x="94" y="78"/>
                      <a:pt x="87" y="84"/>
                    </a:cubicBezTo>
                    <a:cubicBezTo>
                      <a:pt x="87" y="87"/>
                      <a:pt x="87" y="121"/>
                      <a:pt x="87" y="121"/>
                    </a:cubicBezTo>
                    <a:cubicBezTo>
                      <a:pt x="60" y="121"/>
                      <a:pt x="60" y="121"/>
                      <a:pt x="60" y="121"/>
                    </a:cubicBezTo>
                    <a:cubicBezTo>
                      <a:pt x="60" y="91"/>
                      <a:pt x="60" y="91"/>
                      <a:pt x="60" y="91"/>
                    </a:cubicBezTo>
                    <a:cubicBezTo>
                      <a:pt x="49" y="95"/>
                      <a:pt x="38" y="97"/>
                      <a:pt x="27" y="96"/>
                    </a:cubicBezTo>
                    <a:cubicBezTo>
                      <a:pt x="21" y="96"/>
                      <a:pt x="21" y="77"/>
                      <a:pt x="22" y="60"/>
                    </a:cubicBezTo>
                    <a:cubicBezTo>
                      <a:pt x="21" y="60"/>
                      <a:pt x="21" y="60"/>
                      <a:pt x="21" y="60"/>
                    </a:cubicBezTo>
                    <a:cubicBezTo>
                      <a:pt x="10" y="60"/>
                      <a:pt x="10" y="60"/>
                      <a:pt x="10" y="60"/>
                    </a:cubicBezTo>
                    <a:cubicBezTo>
                      <a:pt x="26" y="31"/>
                      <a:pt x="26" y="31"/>
                      <a:pt x="26" y="31"/>
                    </a:cubicBezTo>
                    <a:cubicBezTo>
                      <a:pt x="33" y="17"/>
                      <a:pt x="46" y="7"/>
                      <a:pt x="61" y="7"/>
                    </a:cubicBezTo>
                    <a:cubicBezTo>
                      <a:pt x="72" y="7"/>
                      <a:pt x="84" y="13"/>
                      <a:pt x="92" y="20"/>
                    </a:cubicBezTo>
                    <a:cubicBezTo>
                      <a:pt x="93" y="18"/>
                      <a:pt x="95" y="16"/>
                      <a:pt x="97" y="14"/>
                    </a:cubicBezTo>
                    <a:cubicBezTo>
                      <a:pt x="88" y="5"/>
                      <a:pt x="75" y="0"/>
                      <a:pt x="61" y="0"/>
                    </a:cubicBezTo>
                    <a:cubicBezTo>
                      <a:pt x="43" y="0"/>
                      <a:pt x="28" y="11"/>
                      <a:pt x="20" y="27"/>
                    </a:cubicBezTo>
                    <a:cubicBezTo>
                      <a:pt x="2" y="59"/>
                      <a:pt x="2" y="59"/>
                      <a:pt x="2" y="59"/>
                    </a:cubicBezTo>
                    <a:cubicBezTo>
                      <a:pt x="0" y="63"/>
                      <a:pt x="3" y="68"/>
                      <a:pt x="8" y="68"/>
                    </a:cubicBezTo>
                    <a:cubicBezTo>
                      <a:pt x="14" y="68"/>
                      <a:pt x="14" y="68"/>
                      <a:pt x="14" y="68"/>
                    </a:cubicBezTo>
                    <a:cubicBezTo>
                      <a:pt x="14" y="89"/>
                      <a:pt x="14" y="103"/>
                      <a:pt x="26" y="104"/>
                    </a:cubicBezTo>
                    <a:cubicBezTo>
                      <a:pt x="35" y="104"/>
                      <a:pt x="43" y="103"/>
                      <a:pt x="52" y="102"/>
                    </a:cubicBezTo>
                    <a:cubicBezTo>
                      <a:pt x="52" y="129"/>
                      <a:pt x="52" y="129"/>
                      <a:pt x="52" y="129"/>
                    </a:cubicBezTo>
                    <a:cubicBezTo>
                      <a:pt x="95" y="129"/>
                      <a:pt x="95" y="129"/>
                      <a:pt x="95" y="129"/>
                    </a:cubicBezTo>
                    <a:cubicBezTo>
                      <a:pt x="95" y="88"/>
                      <a:pt x="95" y="88"/>
                      <a:pt x="95" y="88"/>
                    </a:cubicBezTo>
                    <a:cubicBezTo>
                      <a:pt x="102" y="80"/>
                      <a:pt x="112" y="57"/>
                      <a:pt x="112" y="49"/>
                    </a:cubicBezTo>
                    <a:cubicBezTo>
                      <a:pt x="112" y="39"/>
                      <a:pt x="109" y="31"/>
                      <a:pt x="105" y="24"/>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grpSp>
        <p:sp>
          <p:nvSpPr>
            <p:cNvPr id="19" name="Freeform 47"/>
            <p:cNvSpPr/>
            <p:nvPr/>
          </p:nvSpPr>
          <p:spPr bwMode="auto">
            <a:xfrm>
              <a:off x="5141867" y="3190299"/>
              <a:ext cx="3741079" cy="1879857"/>
            </a:xfrm>
            <a:custGeom>
              <a:avLst/>
              <a:gdLst>
                <a:gd name="T0" fmla="*/ 474 w 1203"/>
                <a:gd name="T1" fmla="*/ 585 h 602"/>
                <a:gd name="T2" fmla="*/ 445 w 1203"/>
                <a:gd name="T3" fmla="*/ 602 h 602"/>
                <a:gd name="T4" fmla="*/ 137 w 1203"/>
                <a:gd name="T5" fmla="*/ 602 h 602"/>
                <a:gd name="T6" fmla="*/ 107 w 1203"/>
                <a:gd name="T7" fmla="*/ 585 h 602"/>
                <a:gd name="T8" fmla="*/ 6 w 1203"/>
                <a:gd name="T9" fmla="*/ 410 h 602"/>
                <a:gd name="T10" fmla="*/ 6 w 1203"/>
                <a:gd name="T11" fmla="*/ 376 h 602"/>
                <a:gd name="T12" fmla="*/ 6 w 1203"/>
                <a:gd name="T13" fmla="*/ 376 h 602"/>
                <a:gd name="T14" fmla="*/ 65 w 1203"/>
                <a:gd name="T15" fmla="*/ 376 h 602"/>
                <a:gd name="T16" fmla="*/ 146 w 1203"/>
                <a:gd name="T17" fmla="*/ 518 h 602"/>
                <a:gd name="T18" fmla="*/ 175 w 1203"/>
                <a:gd name="T19" fmla="*/ 534 h 602"/>
                <a:gd name="T20" fmla="*/ 407 w 1203"/>
                <a:gd name="T21" fmla="*/ 534 h 602"/>
                <a:gd name="T22" fmla="*/ 436 w 1203"/>
                <a:gd name="T23" fmla="*/ 518 h 602"/>
                <a:gd name="T24" fmla="*/ 725 w 1203"/>
                <a:gd name="T25" fmla="*/ 16 h 602"/>
                <a:gd name="T26" fmla="*/ 754 w 1203"/>
                <a:gd name="T27" fmla="*/ 0 h 602"/>
                <a:gd name="T28" fmla="*/ 1063 w 1203"/>
                <a:gd name="T29" fmla="*/ 0 h 602"/>
                <a:gd name="T30" fmla="*/ 1092 w 1203"/>
                <a:gd name="T31" fmla="*/ 16 h 602"/>
                <a:gd name="T32" fmla="*/ 1194 w 1203"/>
                <a:gd name="T33" fmla="*/ 193 h 602"/>
                <a:gd name="T34" fmla="*/ 1181 w 1203"/>
                <a:gd name="T35" fmla="*/ 239 h 602"/>
                <a:gd name="T36" fmla="*/ 1181 w 1203"/>
                <a:gd name="T37" fmla="*/ 239 h 602"/>
                <a:gd name="T38" fmla="*/ 1135 w 1203"/>
                <a:gd name="T39" fmla="*/ 226 h 602"/>
                <a:gd name="T40" fmla="*/ 1053 w 1203"/>
                <a:gd name="T41" fmla="*/ 84 h 602"/>
                <a:gd name="T42" fmla="*/ 1024 w 1203"/>
                <a:gd name="T43" fmla="*/ 67 h 602"/>
                <a:gd name="T44" fmla="*/ 793 w 1203"/>
                <a:gd name="T45" fmla="*/ 67 h 602"/>
                <a:gd name="T46" fmla="*/ 764 w 1203"/>
                <a:gd name="T47" fmla="*/ 84 h 602"/>
                <a:gd name="T48" fmla="*/ 474 w 1203"/>
                <a:gd name="T49" fmla="*/ 58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3" h="602">
                  <a:moveTo>
                    <a:pt x="474" y="585"/>
                  </a:moveTo>
                  <a:cubicBezTo>
                    <a:pt x="468" y="595"/>
                    <a:pt x="457" y="602"/>
                    <a:pt x="445" y="602"/>
                  </a:cubicBezTo>
                  <a:cubicBezTo>
                    <a:pt x="137" y="602"/>
                    <a:pt x="137" y="602"/>
                    <a:pt x="137" y="602"/>
                  </a:cubicBezTo>
                  <a:cubicBezTo>
                    <a:pt x="125" y="602"/>
                    <a:pt x="113" y="595"/>
                    <a:pt x="107" y="585"/>
                  </a:cubicBezTo>
                  <a:cubicBezTo>
                    <a:pt x="6" y="410"/>
                    <a:pt x="6" y="410"/>
                    <a:pt x="6" y="410"/>
                  </a:cubicBezTo>
                  <a:cubicBezTo>
                    <a:pt x="0" y="399"/>
                    <a:pt x="0" y="387"/>
                    <a:pt x="6" y="376"/>
                  </a:cubicBezTo>
                  <a:cubicBezTo>
                    <a:pt x="6" y="376"/>
                    <a:pt x="6" y="376"/>
                    <a:pt x="6" y="376"/>
                  </a:cubicBezTo>
                  <a:cubicBezTo>
                    <a:pt x="19" y="354"/>
                    <a:pt x="52" y="354"/>
                    <a:pt x="65" y="376"/>
                  </a:cubicBezTo>
                  <a:cubicBezTo>
                    <a:pt x="146" y="518"/>
                    <a:pt x="146" y="518"/>
                    <a:pt x="146" y="518"/>
                  </a:cubicBezTo>
                  <a:cubicBezTo>
                    <a:pt x="152" y="528"/>
                    <a:pt x="163" y="534"/>
                    <a:pt x="175" y="534"/>
                  </a:cubicBezTo>
                  <a:cubicBezTo>
                    <a:pt x="407" y="534"/>
                    <a:pt x="407" y="534"/>
                    <a:pt x="407" y="534"/>
                  </a:cubicBezTo>
                  <a:cubicBezTo>
                    <a:pt x="419" y="534"/>
                    <a:pt x="430" y="528"/>
                    <a:pt x="436" y="518"/>
                  </a:cubicBezTo>
                  <a:cubicBezTo>
                    <a:pt x="436" y="516"/>
                    <a:pt x="724" y="18"/>
                    <a:pt x="725" y="16"/>
                  </a:cubicBezTo>
                  <a:cubicBezTo>
                    <a:pt x="731" y="6"/>
                    <a:pt x="742" y="0"/>
                    <a:pt x="754" y="0"/>
                  </a:cubicBezTo>
                  <a:cubicBezTo>
                    <a:pt x="1063" y="0"/>
                    <a:pt x="1063" y="0"/>
                    <a:pt x="1063" y="0"/>
                  </a:cubicBezTo>
                  <a:cubicBezTo>
                    <a:pt x="1075" y="0"/>
                    <a:pt x="1086" y="6"/>
                    <a:pt x="1092" y="16"/>
                  </a:cubicBezTo>
                  <a:cubicBezTo>
                    <a:pt x="1194" y="193"/>
                    <a:pt x="1194" y="193"/>
                    <a:pt x="1194" y="193"/>
                  </a:cubicBezTo>
                  <a:cubicBezTo>
                    <a:pt x="1203" y="209"/>
                    <a:pt x="1197" y="230"/>
                    <a:pt x="1181" y="239"/>
                  </a:cubicBezTo>
                  <a:cubicBezTo>
                    <a:pt x="1181" y="239"/>
                    <a:pt x="1181" y="239"/>
                    <a:pt x="1181" y="239"/>
                  </a:cubicBezTo>
                  <a:cubicBezTo>
                    <a:pt x="1165" y="248"/>
                    <a:pt x="1144" y="242"/>
                    <a:pt x="1135" y="226"/>
                  </a:cubicBezTo>
                  <a:cubicBezTo>
                    <a:pt x="1053" y="84"/>
                    <a:pt x="1053" y="84"/>
                    <a:pt x="1053" y="84"/>
                  </a:cubicBezTo>
                  <a:cubicBezTo>
                    <a:pt x="1047" y="73"/>
                    <a:pt x="1036" y="67"/>
                    <a:pt x="1024" y="67"/>
                  </a:cubicBezTo>
                  <a:cubicBezTo>
                    <a:pt x="793" y="67"/>
                    <a:pt x="793" y="67"/>
                    <a:pt x="793" y="67"/>
                  </a:cubicBezTo>
                  <a:cubicBezTo>
                    <a:pt x="781" y="67"/>
                    <a:pt x="770" y="73"/>
                    <a:pt x="764" y="84"/>
                  </a:cubicBezTo>
                  <a:cubicBezTo>
                    <a:pt x="764" y="84"/>
                    <a:pt x="596" y="375"/>
                    <a:pt x="474" y="58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sp>
          <p:nvSpPr>
            <p:cNvPr id="20" name="Freeform 48"/>
            <p:cNvSpPr/>
            <p:nvPr/>
          </p:nvSpPr>
          <p:spPr bwMode="auto">
            <a:xfrm>
              <a:off x="3152526" y="3286970"/>
              <a:ext cx="1912469" cy="1664385"/>
            </a:xfrm>
            <a:custGeom>
              <a:avLst/>
              <a:gdLst>
                <a:gd name="T0" fmla="*/ 1233 w 1642"/>
                <a:gd name="T1" fmla="*/ 0 h 1429"/>
                <a:gd name="T2" fmla="*/ 411 w 1642"/>
                <a:gd name="T3" fmla="*/ 0 h 1429"/>
                <a:gd name="T4" fmla="*/ 0 w 1642"/>
                <a:gd name="T5" fmla="*/ 713 h 1429"/>
                <a:gd name="T6" fmla="*/ 411 w 1642"/>
                <a:gd name="T7" fmla="*/ 1429 h 1429"/>
                <a:gd name="T8" fmla="*/ 1233 w 1642"/>
                <a:gd name="T9" fmla="*/ 1429 h 1429"/>
                <a:gd name="T10" fmla="*/ 1642 w 1642"/>
                <a:gd name="T11" fmla="*/ 713 h 1429"/>
                <a:gd name="T12" fmla="*/ 1233 w 1642"/>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642" h="1429">
                  <a:moveTo>
                    <a:pt x="1233" y="0"/>
                  </a:moveTo>
                  <a:lnTo>
                    <a:pt x="411" y="0"/>
                  </a:lnTo>
                  <a:lnTo>
                    <a:pt x="0" y="713"/>
                  </a:lnTo>
                  <a:lnTo>
                    <a:pt x="411" y="1429"/>
                  </a:lnTo>
                  <a:lnTo>
                    <a:pt x="1233" y="1429"/>
                  </a:lnTo>
                  <a:lnTo>
                    <a:pt x="1642" y="713"/>
                  </a:lnTo>
                  <a:lnTo>
                    <a:pt x="12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1" name="Freeform 49"/>
            <p:cNvSpPr>
              <a:spLocks noEditPoints="1"/>
            </p:cNvSpPr>
            <p:nvPr/>
          </p:nvSpPr>
          <p:spPr bwMode="auto">
            <a:xfrm>
              <a:off x="3698899" y="3739802"/>
              <a:ext cx="739013" cy="774983"/>
            </a:xfrm>
            <a:custGeom>
              <a:avLst/>
              <a:gdLst>
                <a:gd name="T0" fmla="*/ 128 w 169"/>
                <a:gd name="T1" fmla="*/ 18 h 177"/>
                <a:gd name="T2" fmla="*/ 150 w 169"/>
                <a:gd name="T3" fmla="*/ 1 h 177"/>
                <a:gd name="T4" fmla="*/ 144 w 169"/>
                <a:gd name="T5" fmla="*/ 28 h 177"/>
                <a:gd name="T6" fmla="*/ 107 w 169"/>
                <a:gd name="T7" fmla="*/ 77 h 177"/>
                <a:gd name="T8" fmla="*/ 127 w 169"/>
                <a:gd name="T9" fmla="*/ 18 h 177"/>
                <a:gd name="T10" fmla="*/ 88 w 169"/>
                <a:gd name="T11" fmla="*/ 91 h 177"/>
                <a:gd name="T12" fmla="*/ 107 w 169"/>
                <a:gd name="T13" fmla="*/ 77 h 177"/>
                <a:gd name="T14" fmla="*/ 150 w 169"/>
                <a:gd name="T15" fmla="*/ 148 h 177"/>
                <a:gd name="T16" fmla="*/ 153 w 169"/>
                <a:gd name="T17" fmla="*/ 176 h 177"/>
                <a:gd name="T18" fmla="*/ 133 w 169"/>
                <a:gd name="T19" fmla="*/ 157 h 177"/>
                <a:gd name="T20" fmla="*/ 110 w 169"/>
                <a:gd name="T21" fmla="*/ 101 h 177"/>
                <a:gd name="T22" fmla="*/ 151 w 169"/>
                <a:gd name="T23" fmla="*/ 147 h 177"/>
                <a:gd name="T24" fmla="*/ 146 w 169"/>
                <a:gd name="T25" fmla="*/ 130 h 177"/>
                <a:gd name="T26" fmla="*/ 138 w 169"/>
                <a:gd name="T27" fmla="*/ 130 h 177"/>
                <a:gd name="T28" fmla="*/ 129 w 169"/>
                <a:gd name="T29" fmla="*/ 135 h 177"/>
                <a:gd name="T30" fmla="*/ 129 w 169"/>
                <a:gd name="T31" fmla="*/ 125 h 177"/>
                <a:gd name="T32" fmla="*/ 129 w 169"/>
                <a:gd name="T33" fmla="*/ 135 h 177"/>
                <a:gd name="T34" fmla="*/ 121 w 169"/>
                <a:gd name="T35" fmla="*/ 130 h 177"/>
                <a:gd name="T36" fmla="*/ 112 w 169"/>
                <a:gd name="T37" fmla="*/ 130 h 177"/>
                <a:gd name="T38" fmla="*/ 27 w 169"/>
                <a:gd name="T39" fmla="*/ 103 h 177"/>
                <a:gd name="T40" fmla="*/ 88 w 169"/>
                <a:gd name="T41" fmla="*/ 91 h 177"/>
                <a:gd name="T42" fmla="*/ 28 w 169"/>
                <a:gd name="T43" fmla="*/ 84 h 177"/>
                <a:gd name="T44" fmla="*/ 1 w 169"/>
                <a:gd name="T45" fmla="*/ 91 h 177"/>
                <a:gd name="T46" fmla="*/ 27 w 169"/>
                <a:gd name="T47" fmla="*/ 102 h 177"/>
                <a:gd name="T48" fmla="*/ 60 w 169"/>
                <a:gd name="T49" fmla="*/ 101 h 177"/>
                <a:gd name="T50" fmla="*/ 60 w 169"/>
                <a:gd name="T51" fmla="*/ 84 h 177"/>
                <a:gd name="T52" fmla="*/ 49 w 169"/>
                <a:gd name="T53" fmla="*/ 76 h 177"/>
                <a:gd name="T54" fmla="*/ 60 w 169"/>
                <a:gd name="T55" fmla="*/ 101 h 177"/>
                <a:gd name="T56" fmla="*/ 52 w 169"/>
                <a:gd name="T57" fmla="*/ 109 h 177"/>
                <a:gd name="T58" fmla="*/ 61 w 169"/>
                <a:gd name="T59" fmla="*/ 109 h 177"/>
                <a:gd name="T60" fmla="*/ 111 w 169"/>
                <a:gd name="T61" fmla="*/ 26 h 177"/>
                <a:gd name="T62" fmla="*/ 118 w 169"/>
                <a:gd name="T63" fmla="*/ 53 h 177"/>
                <a:gd name="T64" fmla="*/ 111 w 169"/>
                <a:gd name="T65" fmla="*/ 26 h 177"/>
                <a:gd name="T66" fmla="*/ 120 w 169"/>
                <a:gd name="T67" fmla="*/ 61 h 177"/>
                <a:gd name="T68" fmla="*/ 111 w 169"/>
                <a:gd name="T69" fmla="*/ 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177">
                  <a:moveTo>
                    <a:pt x="127" y="18"/>
                  </a:moveTo>
                  <a:cubicBezTo>
                    <a:pt x="127" y="18"/>
                    <a:pt x="128" y="18"/>
                    <a:pt x="128" y="18"/>
                  </a:cubicBezTo>
                  <a:cubicBezTo>
                    <a:pt x="149" y="0"/>
                    <a:pt x="149" y="0"/>
                    <a:pt x="149" y="0"/>
                  </a:cubicBezTo>
                  <a:cubicBezTo>
                    <a:pt x="150" y="0"/>
                    <a:pt x="151" y="1"/>
                    <a:pt x="150" y="1"/>
                  </a:cubicBezTo>
                  <a:cubicBezTo>
                    <a:pt x="144" y="28"/>
                    <a:pt x="144" y="28"/>
                    <a:pt x="144" y="28"/>
                  </a:cubicBezTo>
                  <a:cubicBezTo>
                    <a:pt x="143" y="28"/>
                    <a:pt x="144" y="28"/>
                    <a:pt x="144" y="28"/>
                  </a:cubicBezTo>
                  <a:cubicBezTo>
                    <a:pt x="159" y="43"/>
                    <a:pt x="161" y="66"/>
                    <a:pt x="149" y="83"/>
                  </a:cubicBezTo>
                  <a:cubicBezTo>
                    <a:pt x="137" y="74"/>
                    <a:pt x="121" y="71"/>
                    <a:pt x="107" y="77"/>
                  </a:cubicBezTo>
                  <a:cubicBezTo>
                    <a:pt x="101" y="63"/>
                    <a:pt x="88" y="54"/>
                    <a:pt x="73" y="52"/>
                  </a:cubicBezTo>
                  <a:cubicBezTo>
                    <a:pt x="77" y="26"/>
                    <a:pt x="103" y="11"/>
                    <a:pt x="127" y="18"/>
                  </a:cubicBezTo>
                  <a:close/>
                  <a:moveTo>
                    <a:pt x="107" y="77"/>
                  </a:moveTo>
                  <a:cubicBezTo>
                    <a:pt x="99" y="80"/>
                    <a:pt x="93" y="85"/>
                    <a:pt x="88" y="91"/>
                  </a:cubicBezTo>
                  <a:cubicBezTo>
                    <a:pt x="94" y="96"/>
                    <a:pt x="102" y="100"/>
                    <a:pt x="110" y="100"/>
                  </a:cubicBezTo>
                  <a:cubicBezTo>
                    <a:pt x="111" y="92"/>
                    <a:pt x="110" y="84"/>
                    <a:pt x="107" y="77"/>
                  </a:cubicBezTo>
                  <a:close/>
                  <a:moveTo>
                    <a:pt x="151" y="147"/>
                  </a:moveTo>
                  <a:cubicBezTo>
                    <a:pt x="150" y="147"/>
                    <a:pt x="150" y="148"/>
                    <a:pt x="150" y="148"/>
                  </a:cubicBezTo>
                  <a:cubicBezTo>
                    <a:pt x="155" y="175"/>
                    <a:pt x="155" y="175"/>
                    <a:pt x="155" y="175"/>
                  </a:cubicBezTo>
                  <a:cubicBezTo>
                    <a:pt x="155" y="176"/>
                    <a:pt x="154" y="177"/>
                    <a:pt x="153" y="176"/>
                  </a:cubicBezTo>
                  <a:cubicBezTo>
                    <a:pt x="134" y="157"/>
                    <a:pt x="134" y="157"/>
                    <a:pt x="134" y="157"/>
                  </a:cubicBezTo>
                  <a:cubicBezTo>
                    <a:pt x="134" y="157"/>
                    <a:pt x="134" y="157"/>
                    <a:pt x="133" y="157"/>
                  </a:cubicBezTo>
                  <a:cubicBezTo>
                    <a:pt x="113" y="162"/>
                    <a:pt x="92" y="152"/>
                    <a:pt x="84" y="133"/>
                  </a:cubicBezTo>
                  <a:cubicBezTo>
                    <a:pt x="98" y="128"/>
                    <a:pt x="108" y="115"/>
                    <a:pt x="110" y="101"/>
                  </a:cubicBezTo>
                  <a:cubicBezTo>
                    <a:pt x="125" y="102"/>
                    <a:pt x="140" y="96"/>
                    <a:pt x="149" y="83"/>
                  </a:cubicBezTo>
                  <a:cubicBezTo>
                    <a:pt x="169" y="100"/>
                    <a:pt x="169" y="130"/>
                    <a:pt x="151" y="147"/>
                  </a:cubicBezTo>
                  <a:close/>
                  <a:moveTo>
                    <a:pt x="142" y="134"/>
                  </a:moveTo>
                  <a:cubicBezTo>
                    <a:pt x="145" y="134"/>
                    <a:pt x="146" y="133"/>
                    <a:pt x="146" y="130"/>
                  </a:cubicBezTo>
                  <a:cubicBezTo>
                    <a:pt x="146" y="127"/>
                    <a:pt x="145" y="125"/>
                    <a:pt x="142" y="125"/>
                  </a:cubicBezTo>
                  <a:cubicBezTo>
                    <a:pt x="140" y="125"/>
                    <a:pt x="138" y="127"/>
                    <a:pt x="138" y="130"/>
                  </a:cubicBezTo>
                  <a:cubicBezTo>
                    <a:pt x="138" y="132"/>
                    <a:pt x="139" y="134"/>
                    <a:pt x="142" y="134"/>
                  </a:cubicBezTo>
                  <a:close/>
                  <a:moveTo>
                    <a:pt x="129" y="135"/>
                  </a:moveTo>
                  <a:cubicBezTo>
                    <a:pt x="132" y="135"/>
                    <a:pt x="134" y="133"/>
                    <a:pt x="134" y="130"/>
                  </a:cubicBezTo>
                  <a:cubicBezTo>
                    <a:pt x="134" y="127"/>
                    <a:pt x="132" y="125"/>
                    <a:pt x="129" y="125"/>
                  </a:cubicBezTo>
                  <a:cubicBezTo>
                    <a:pt x="127" y="125"/>
                    <a:pt x="125" y="127"/>
                    <a:pt x="125" y="130"/>
                  </a:cubicBezTo>
                  <a:cubicBezTo>
                    <a:pt x="125" y="133"/>
                    <a:pt x="127" y="135"/>
                    <a:pt x="129" y="135"/>
                  </a:cubicBezTo>
                  <a:close/>
                  <a:moveTo>
                    <a:pt x="117" y="135"/>
                  </a:moveTo>
                  <a:cubicBezTo>
                    <a:pt x="120" y="135"/>
                    <a:pt x="121" y="133"/>
                    <a:pt x="121" y="130"/>
                  </a:cubicBezTo>
                  <a:cubicBezTo>
                    <a:pt x="121" y="127"/>
                    <a:pt x="119" y="126"/>
                    <a:pt x="117" y="126"/>
                  </a:cubicBezTo>
                  <a:cubicBezTo>
                    <a:pt x="114" y="126"/>
                    <a:pt x="112" y="127"/>
                    <a:pt x="112" y="130"/>
                  </a:cubicBezTo>
                  <a:cubicBezTo>
                    <a:pt x="112" y="133"/>
                    <a:pt x="114" y="135"/>
                    <a:pt x="117" y="135"/>
                  </a:cubicBezTo>
                  <a:close/>
                  <a:moveTo>
                    <a:pt x="27" y="103"/>
                  </a:moveTo>
                  <a:cubicBezTo>
                    <a:pt x="33" y="128"/>
                    <a:pt x="59" y="143"/>
                    <a:pt x="83" y="133"/>
                  </a:cubicBezTo>
                  <a:cubicBezTo>
                    <a:pt x="77" y="120"/>
                    <a:pt x="79" y="104"/>
                    <a:pt x="88" y="91"/>
                  </a:cubicBezTo>
                  <a:cubicBezTo>
                    <a:pt x="76" y="82"/>
                    <a:pt x="70" y="67"/>
                    <a:pt x="72" y="52"/>
                  </a:cubicBezTo>
                  <a:cubicBezTo>
                    <a:pt x="52" y="50"/>
                    <a:pt x="33" y="63"/>
                    <a:pt x="28" y="84"/>
                  </a:cubicBezTo>
                  <a:cubicBezTo>
                    <a:pt x="27" y="84"/>
                    <a:pt x="27" y="84"/>
                    <a:pt x="27" y="84"/>
                  </a:cubicBezTo>
                  <a:cubicBezTo>
                    <a:pt x="1" y="91"/>
                    <a:pt x="1" y="91"/>
                    <a:pt x="1" y="91"/>
                  </a:cubicBezTo>
                  <a:cubicBezTo>
                    <a:pt x="0" y="92"/>
                    <a:pt x="0" y="93"/>
                    <a:pt x="1" y="93"/>
                  </a:cubicBezTo>
                  <a:cubicBezTo>
                    <a:pt x="27" y="102"/>
                    <a:pt x="27" y="102"/>
                    <a:pt x="27" y="102"/>
                  </a:cubicBezTo>
                  <a:cubicBezTo>
                    <a:pt x="27" y="103"/>
                    <a:pt x="27" y="103"/>
                    <a:pt x="27" y="103"/>
                  </a:cubicBezTo>
                  <a:close/>
                  <a:moveTo>
                    <a:pt x="60" y="101"/>
                  </a:moveTo>
                  <a:cubicBezTo>
                    <a:pt x="53" y="101"/>
                    <a:pt x="53" y="101"/>
                    <a:pt x="53" y="101"/>
                  </a:cubicBezTo>
                  <a:cubicBezTo>
                    <a:pt x="53" y="91"/>
                    <a:pt x="60" y="89"/>
                    <a:pt x="60" y="84"/>
                  </a:cubicBezTo>
                  <a:cubicBezTo>
                    <a:pt x="60" y="79"/>
                    <a:pt x="53" y="79"/>
                    <a:pt x="50" y="81"/>
                  </a:cubicBezTo>
                  <a:cubicBezTo>
                    <a:pt x="49" y="76"/>
                    <a:pt x="49" y="76"/>
                    <a:pt x="49" y="76"/>
                  </a:cubicBezTo>
                  <a:cubicBezTo>
                    <a:pt x="55" y="72"/>
                    <a:pt x="67" y="73"/>
                    <a:pt x="67" y="83"/>
                  </a:cubicBezTo>
                  <a:cubicBezTo>
                    <a:pt x="67" y="91"/>
                    <a:pt x="60" y="91"/>
                    <a:pt x="60" y="101"/>
                  </a:cubicBezTo>
                  <a:close/>
                  <a:moveTo>
                    <a:pt x="56" y="114"/>
                  </a:moveTo>
                  <a:cubicBezTo>
                    <a:pt x="54" y="114"/>
                    <a:pt x="52" y="112"/>
                    <a:pt x="52" y="109"/>
                  </a:cubicBezTo>
                  <a:cubicBezTo>
                    <a:pt x="52" y="106"/>
                    <a:pt x="54" y="104"/>
                    <a:pt x="56" y="104"/>
                  </a:cubicBezTo>
                  <a:cubicBezTo>
                    <a:pt x="59" y="104"/>
                    <a:pt x="61" y="106"/>
                    <a:pt x="61" y="109"/>
                  </a:cubicBezTo>
                  <a:cubicBezTo>
                    <a:pt x="61" y="112"/>
                    <a:pt x="59" y="114"/>
                    <a:pt x="56" y="114"/>
                  </a:cubicBezTo>
                  <a:close/>
                  <a:moveTo>
                    <a:pt x="111" y="26"/>
                  </a:moveTo>
                  <a:cubicBezTo>
                    <a:pt x="112" y="53"/>
                    <a:pt x="112" y="53"/>
                    <a:pt x="112" y="53"/>
                  </a:cubicBezTo>
                  <a:cubicBezTo>
                    <a:pt x="118" y="53"/>
                    <a:pt x="118" y="53"/>
                    <a:pt x="118" y="53"/>
                  </a:cubicBezTo>
                  <a:cubicBezTo>
                    <a:pt x="119" y="26"/>
                    <a:pt x="119" y="26"/>
                    <a:pt x="119" y="26"/>
                  </a:cubicBezTo>
                  <a:cubicBezTo>
                    <a:pt x="111" y="26"/>
                    <a:pt x="111" y="26"/>
                    <a:pt x="111" y="26"/>
                  </a:cubicBezTo>
                  <a:close/>
                  <a:moveTo>
                    <a:pt x="115" y="66"/>
                  </a:moveTo>
                  <a:cubicBezTo>
                    <a:pt x="118" y="66"/>
                    <a:pt x="120" y="64"/>
                    <a:pt x="120" y="61"/>
                  </a:cubicBezTo>
                  <a:cubicBezTo>
                    <a:pt x="120" y="59"/>
                    <a:pt x="118" y="57"/>
                    <a:pt x="115" y="57"/>
                  </a:cubicBezTo>
                  <a:cubicBezTo>
                    <a:pt x="113" y="57"/>
                    <a:pt x="111" y="59"/>
                    <a:pt x="111" y="61"/>
                  </a:cubicBezTo>
                  <a:cubicBezTo>
                    <a:pt x="111" y="64"/>
                    <a:pt x="113" y="66"/>
                    <a:pt x="115" y="66"/>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2" name="Freeform 50"/>
            <p:cNvSpPr/>
            <p:nvPr/>
          </p:nvSpPr>
          <p:spPr bwMode="auto">
            <a:xfrm>
              <a:off x="3204938" y="3190299"/>
              <a:ext cx="3741079" cy="1879857"/>
            </a:xfrm>
            <a:custGeom>
              <a:avLst/>
              <a:gdLst>
                <a:gd name="T0" fmla="*/ 474 w 1203"/>
                <a:gd name="T1" fmla="*/ 585 h 602"/>
                <a:gd name="T2" fmla="*/ 445 w 1203"/>
                <a:gd name="T3" fmla="*/ 602 h 602"/>
                <a:gd name="T4" fmla="*/ 136 w 1203"/>
                <a:gd name="T5" fmla="*/ 602 h 602"/>
                <a:gd name="T6" fmla="*/ 107 w 1203"/>
                <a:gd name="T7" fmla="*/ 585 h 602"/>
                <a:gd name="T8" fmla="*/ 6 w 1203"/>
                <a:gd name="T9" fmla="*/ 410 h 602"/>
                <a:gd name="T10" fmla="*/ 6 w 1203"/>
                <a:gd name="T11" fmla="*/ 376 h 602"/>
                <a:gd name="T12" fmla="*/ 6 w 1203"/>
                <a:gd name="T13" fmla="*/ 376 h 602"/>
                <a:gd name="T14" fmla="*/ 65 w 1203"/>
                <a:gd name="T15" fmla="*/ 376 h 602"/>
                <a:gd name="T16" fmla="*/ 146 w 1203"/>
                <a:gd name="T17" fmla="*/ 518 h 602"/>
                <a:gd name="T18" fmla="*/ 175 w 1203"/>
                <a:gd name="T19" fmla="*/ 534 h 602"/>
                <a:gd name="T20" fmla="*/ 406 w 1203"/>
                <a:gd name="T21" fmla="*/ 534 h 602"/>
                <a:gd name="T22" fmla="*/ 436 w 1203"/>
                <a:gd name="T23" fmla="*/ 518 h 602"/>
                <a:gd name="T24" fmla="*/ 725 w 1203"/>
                <a:gd name="T25" fmla="*/ 16 h 602"/>
                <a:gd name="T26" fmla="*/ 754 w 1203"/>
                <a:gd name="T27" fmla="*/ 0 h 602"/>
                <a:gd name="T28" fmla="*/ 1063 w 1203"/>
                <a:gd name="T29" fmla="*/ 0 h 602"/>
                <a:gd name="T30" fmla="*/ 1092 w 1203"/>
                <a:gd name="T31" fmla="*/ 16 h 602"/>
                <a:gd name="T32" fmla="*/ 1193 w 1203"/>
                <a:gd name="T33" fmla="*/ 193 h 602"/>
                <a:gd name="T34" fmla="*/ 1181 w 1203"/>
                <a:gd name="T35" fmla="*/ 239 h 602"/>
                <a:gd name="T36" fmla="*/ 1181 w 1203"/>
                <a:gd name="T37" fmla="*/ 239 h 602"/>
                <a:gd name="T38" fmla="*/ 1135 w 1203"/>
                <a:gd name="T39" fmla="*/ 226 h 602"/>
                <a:gd name="T40" fmla="*/ 1053 w 1203"/>
                <a:gd name="T41" fmla="*/ 84 h 602"/>
                <a:gd name="T42" fmla="*/ 1024 w 1203"/>
                <a:gd name="T43" fmla="*/ 67 h 602"/>
                <a:gd name="T44" fmla="*/ 793 w 1203"/>
                <a:gd name="T45" fmla="*/ 67 h 602"/>
                <a:gd name="T46" fmla="*/ 764 w 1203"/>
                <a:gd name="T47" fmla="*/ 84 h 602"/>
                <a:gd name="T48" fmla="*/ 474 w 1203"/>
                <a:gd name="T49" fmla="*/ 58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3" h="602">
                  <a:moveTo>
                    <a:pt x="474" y="585"/>
                  </a:moveTo>
                  <a:cubicBezTo>
                    <a:pt x="468" y="595"/>
                    <a:pt x="457" y="602"/>
                    <a:pt x="445" y="602"/>
                  </a:cubicBezTo>
                  <a:cubicBezTo>
                    <a:pt x="136" y="602"/>
                    <a:pt x="136" y="602"/>
                    <a:pt x="136" y="602"/>
                  </a:cubicBezTo>
                  <a:cubicBezTo>
                    <a:pt x="125" y="602"/>
                    <a:pt x="113" y="595"/>
                    <a:pt x="107" y="585"/>
                  </a:cubicBezTo>
                  <a:cubicBezTo>
                    <a:pt x="6" y="410"/>
                    <a:pt x="6" y="410"/>
                    <a:pt x="6" y="410"/>
                  </a:cubicBezTo>
                  <a:cubicBezTo>
                    <a:pt x="0" y="399"/>
                    <a:pt x="0" y="387"/>
                    <a:pt x="6" y="376"/>
                  </a:cubicBezTo>
                  <a:cubicBezTo>
                    <a:pt x="6" y="376"/>
                    <a:pt x="6" y="376"/>
                    <a:pt x="6" y="376"/>
                  </a:cubicBezTo>
                  <a:cubicBezTo>
                    <a:pt x="19" y="354"/>
                    <a:pt x="52" y="354"/>
                    <a:pt x="65" y="376"/>
                  </a:cubicBezTo>
                  <a:cubicBezTo>
                    <a:pt x="146" y="518"/>
                    <a:pt x="146" y="518"/>
                    <a:pt x="146" y="518"/>
                  </a:cubicBezTo>
                  <a:cubicBezTo>
                    <a:pt x="152" y="528"/>
                    <a:pt x="163" y="534"/>
                    <a:pt x="175" y="534"/>
                  </a:cubicBezTo>
                  <a:cubicBezTo>
                    <a:pt x="406" y="534"/>
                    <a:pt x="406" y="534"/>
                    <a:pt x="406" y="534"/>
                  </a:cubicBezTo>
                  <a:cubicBezTo>
                    <a:pt x="418" y="534"/>
                    <a:pt x="430" y="528"/>
                    <a:pt x="436" y="518"/>
                  </a:cubicBezTo>
                  <a:cubicBezTo>
                    <a:pt x="553" y="314"/>
                    <a:pt x="598" y="236"/>
                    <a:pt x="725" y="16"/>
                  </a:cubicBezTo>
                  <a:cubicBezTo>
                    <a:pt x="731" y="6"/>
                    <a:pt x="742" y="0"/>
                    <a:pt x="754" y="0"/>
                  </a:cubicBezTo>
                  <a:cubicBezTo>
                    <a:pt x="1063" y="0"/>
                    <a:pt x="1063" y="0"/>
                    <a:pt x="1063" y="0"/>
                  </a:cubicBezTo>
                  <a:cubicBezTo>
                    <a:pt x="1075" y="0"/>
                    <a:pt x="1086" y="6"/>
                    <a:pt x="1092" y="16"/>
                  </a:cubicBezTo>
                  <a:cubicBezTo>
                    <a:pt x="1193" y="193"/>
                    <a:pt x="1193" y="193"/>
                    <a:pt x="1193" y="193"/>
                  </a:cubicBezTo>
                  <a:cubicBezTo>
                    <a:pt x="1203" y="209"/>
                    <a:pt x="1197" y="230"/>
                    <a:pt x="1181" y="239"/>
                  </a:cubicBezTo>
                  <a:cubicBezTo>
                    <a:pt x="1181" y="239"/>
                    <a:pt x="1181" y="239"/>
                    <a:pt x="1181" y="239"/>
                  </a:cubicBezTo>
                  <a:cubicBezTo>
                    <a:pt x="1165" y="248"/>
                    <a:pt x="1144" y="242"/>
                    <a:pt x="1135" y="226"/>
                  </a:cubicBezTo>
                  <a:cubicBezTo>
                    <a:pt x="1053" y="84"/>
                    <a:pt x="1053" y="84"/>
                    <a:pt x="1053" y="84"/>
                  </a:cubicBezTo>
                  <a:cubicBezTo>
                    <a:pt x="1047" y="73"/>
                    <a:pt x="1036" y="67"/>
                    <a:pt x="1024" y="67"/>
                  </a:cubicBezTo>
                  <a:cubicBezTo>
                    <a:pt x="793" y="67"/>
                    <a:pt x="793" y="67"/>
                    <a:pt x="793" y="67"/>
                  </a:cubicBezTo>
                  <a:cubicBezTo>
                    <a:pt x="781" y="67"/>
                    <a:pt x="770" y="73"/>
                    <a:pt x="764" y="84"/>
                  </a:cubicBezTo>
                  <a:cubicBezTo>
                    <a:pt x="764" y="84"/>
                    <a:pt x="589" y="386"/>
                    <a:pt x="474" y="58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3" name="Freeform 51"/>
            <p:cNvSpPr/>
            <p:nvPr/>
          </p:nvSpPr>
          <p:spPr bwMode="auto">
            <a:xfrm>
              <a:off x="1236562" y="3286970"/>
              <a:ext cx="1915964" cy="1664385"/>
            </a:xfrm>
            <a:custGeom>
              <a:avLst/>
              <a:gdLst>
                <a:gd name="T0" fmla="*/ 1234 w 1645"/>
                <a:gd name="T1" fmla="*/ 0 h 1429"/>
                <a:gd name="T2" fmla="*/ 411 w 1645"/>
                <a:gd name="T3" fmla="*/ 0 h 1429"/>
                <a:gd name="T4" fmla="*/ 0 w 1645"/>
                <a:gd name="T5" fmla="*/ 713 h 1429"/>
                <a:gd name="T6" fmla="*/ 411 w 1645"/>
                <a:gd name="T7" fmla="*/ 1429 h 1429"/>
                <a:gd name="T8" fmla="*/ 1234 w 1645"/>
                <a:gd name="T9" fmla="*/ 1429 h 1429"/>
                <a:gd name="T10" fmla="*/ 1645 w 1645"/>
                <a:gd name="T11" fmla="*/ 713 h 1429"/>
                <a:gd name="T12" fmla="*/ 1234 w 1645"/>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645" h="1429">
                  <a:moveTo>
                    <a:pt x="1234" y="0"/>
                  </a:moveTo>
                  <a:lnTo>
                    <a:pt x="411" y="0"/>
                  </a:lnTo>
                  <a:lnTo>
                    <a:pt x="0" y="713"/>
                  </a:lnTo>
                  <a:lnTo>
                    <a:pt x="411" y="1429"/>
                  </a:lnTo>
                  <a:lnTo>
                    <a:pt x="1234" y="1429"/>
                  </a:lnTo>
                  <a:lnTo>
                    <a:pt x="1645" y="713"/>
                  </a:lnTo>
                  <a:lnTo>
                    <a:pt x="12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4" name="Freeform 52"/>
            <p:cNvSpPr>
              <a:spLocks noEditPoints="1"/>
            </p:cNvSpPr>
            <p:nvPr/>
          </p:nvSpPr>
          <p:spPr bwMode="auto">
            <a:xfrm>
              <a:off x="1858642" y="3745624"/>
              <a:ext cx="653994" cy="758633"/>
            </a:xfrm>
            <a:custGeom>
              <a:avLst/>
              <a:gdLst>
                <a:gd name="T0" fmla="*/ 103 w 150"/>
                <a:gd name="T1" fmla="*/ 104 h 173"/>
                <a:gd name="T2" fmla="*/ 137 w 150"/>
                <a:gd name="T3" fmla="*/ 51 h 173"/>
                <a:gd name="T4" fmla="*/ 121 w 150"/>
                <a:gd name="T5" fmla="*/ 48 h 173"/>
                <a:gd name="T6" fmla="*/ 87 w 150"/>
                <a:gd name="T7" fmla="*/ 18 h 173"/>
                <a:gd name="T8" fmla="*/ 62 w 150"/>
                <a:gd name="T9" fmla="*/ 31 h 173"/>
                <a:gd name="T10" fmla="*/ 22 w 150"/>
                <a:gd name="T11" fmla="*/ 42 h 173"/>
                <a:gd name="T12" fmla="*/ 18 w 150"/>
                <a:gd name="T13" fmla="*/ 57 h 173"/>
                <a:gd name="T14" fmla="*/ 146 w 150"/>
                <a:gd name="T15" fmla="*/ 101 h 173"/>
                <a:gd name="T16" fmla="*/ 137 w 150"/>
                <a:gd name="T17" fmla="*/ 51 h 173"/>
                <a:gd name="T18" fmla="*/ 74 w 150"/>
                <a:gd name="T19" fmla="*/ 166 h 173"/>
                <a:gd name="T20" fmla="*/ 149 w 150"/>
                <a:gd name="T21" fmla="*/ 43 h 173"/>
                <a:gd name="T22" fmla="*/ 140 w 150"/>
                <a:gd name="T23" fmla="*/ 52 h 173"/>
                <a:gd name="T24" fmla="*/ 134 w 150"/>
                <a:gd name="T25" fmla="*/ 30 h 173"/>
                <a:gd name="T26" fmla="*/ 1 w 150"/>
                <a:gd name="T27" fmla="*/ 44 h 173"/>
                <a:gd name="T28" fmla="*/ 22 w 150"/>
                <a:gd name="T29" fmla="*/ 36 h 173"/>
                <a:gd name="T30" fmla="*/ 7 w 150"/>
                <a:gd name="T31" fmla="*/ 52 h 173"/>
                <a:gd name="T32" fmla="*/ 52 w 150"/>
                <a:gd name="T33" fmla="*/ 0 h 173"/>
                <a:gd name="T34" fmla="*/ 99 w 150"/>
                <a:gd name="T35" fmla="*/ 14 h 173"/>
                <a:gd name="T36" fmla="*/ 50 w 150"/>
                <a:gd name="T37" fmla="*/ 14 h 173"/>
                <a:gd name="T38" fmla="*/ 65 w 150"/>
                <a:gd name="T39" fmla="*/ 100 h 173"/>
                <a:gd name="T40" fmla="*/ 75 w 150"/>
                <a:gd name="T41" fmla="*/ 92 h 173"/>
                <a:gd name="T42" fmla="*/ 22 w 150"/>
                <a:gd name="T43" fmla="*/ 91 h 173"/>
                <a:gd name="T44" fmla="*/ 21 w 150"/>
                <a:gd name="T45" fmla="*/ 101 h 173"/>
                <a:gd name="T46" fmla="*/ 25 w 150"/>
                <a:gd name="T47" fmla="*/ 119 h 173"/>
                <a:gd name="T48" fmla="*/ 29 w 150"/>
                <a:gd name="T49" fmla="*/ 128 h 173"/>
                <a:gd name="T50" fmla="*/ 40 w 150"/>
                <a:gd name="T51" fmla="*/ 142 h 173"/>
                <a:gd name="T52" fmla="*/ 48 w 150"/>
                <a:gd name="T53" fmla="*/ 147 h 173"/>
                <a:gd name="T54" fmla="*/ 65 w 150"/>
                <a:gd name="T55" fmla="*/ 153 h 173"/>
                <a:gd name="T56" fmla="*/ 75 w 150"/>
                <a:gd name="T57" fmla="*/ 154 h 173"/>
                <a:gd name="T58" fmla="*/ 93 w 150"/>
                <a:gd name="T59" fmla="*/ 151 h 173"/>
                <a:gd name="T60" fmla="*/ 102 w 150"/>
                <a:gd name="T61" fmla="*/ 147 h 173"/>
                <a:gd name="T62" fmla="*/ 116 w 150"/>
                <a:gd name="T63" fmla="*/ 135 h 173"/>
                <a:gd name="T64" fmla="*/ 121 w 150"/>
                <a:gd name="T65" fmla="*/ 127 h 173"/>
                <a:gd name="T66" fmla="*/ 127 w 150"/>
                <a:gd name="T67" fmla="*/ 110 h 173"/>
                <a:gd name="T68" fmla="*/ 128 w 150"/>
                <a:gd name="T69" fmla="*/ 100 h 173"/>
                <a:gd name="T70" fmla="*/ 125 w 150"/>
                <a:gd name="T71" fmla="*/ 82 h 173"/>
                <a:gd name="T72" fmla="*/ 121 w 150"/>
                <a:gd name="T73" fmla="*/ 74 h 173"/>
                <a:gd name="T74" fmla="*/ 109 w 150"/>
                <a:gd name="T75" fmla="*/ 60 h 173"/>
                <a:gd name="T76" fmla="*/ 101 w 150"/>
                <a:gd name="T77" fmla="*/ 54 h 173"/>
                <a:gd name="T78" fmla="*/ 84 w 150"/>
                <a:gd name="T79" fmla="*/ 48 h 173"/>
                <a:gd name="T80" fmla="*/ 74 w 150"/>
                <a:gd name="T81" fmla="*/ 47 h 173"/>
                <a:gd name="T82" fmla="*/ 56 w 150"/>
                <a:gd name="T83" fmla="*/ 51 h 173"/>
                <a:gd name="T84" fmla="*/ 48 w 150"/>
                <a:gd name="T85" fmla="*/ 55 h 173"/>
                <a:gd name="T86" fmla="*/ 34 w 150"/>
                <a:gd name="T87" fmla="*/ 66 h 173"/>
                <a:gd name="T88" fmla="*/ 28 w 150"/>
                <a:gd name="T89" fmla="*/ 74 h 173"/>
                <a:gd name="T90" fmla="*/ 41 w 150"/>
                <a:gd name="T91" fmla="*/ 98 h 173"/>
                <a:gd name="T92" fmla="*/ 78 w 150"/>
                <a:gd name="T93" fmla="*/ 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173">
                  <a:moveTo>
                    <a:pt x="46" y="99"/>
                  </a:moveTo>
                  <a:cubicBezTo>
                    <a:pt x="48" y="83"/>
                    <a:pt x="62" y="71"/>
                    <a:pt x="77" y="73"/>
                  </a:cubicBezTo>
                  <a:cubicBezTo>
                    <a:pt x="93" y="74"/>
                    <a:pt x="105" y="88"/>
                    <a:pt x="103" y="104"/>
                  </a:cubicBezTo>
                  <a:cubicBezTo>
                    <a:pt x="102" y="119"/>
                    <a:pt x="88" y="131"/>
                    <a:pt x="72" y="130"/>
                  </a:cubicBezTo>
                  <a:cubicBezTo>
                    <a:pt x="57" y="128"/>
                    <a:pt x="45" y="114"/>
                    <a:pt x="46" y="99"/>
                  </a:cubicBezTo>
                  <a:close/>
                  <a:moveTo>
                    <a:pt x="137" y="51"/>
                  </a:moveTo>
                  <a:cubicBezTo>
                    <a:pt x="128" y="42"/>
                    <a:pt x="128" y="42"/>
                    <a:pt x="128" y="42"/>
                  </a:cubicBezTo>
                  <a:cubicBezTo>
                    <a:pt x="128" y="42"/>
                    <a:pt x="128" y="42"/>
                    <a:pt x="128" y="42"/>
                  </a:cubicBezTo>
                  <a:cubicBezTo>
                    <a:pt x="121" y="48"/>
                    <a:pt x="121" y="48"/>
                    <a:pt x="121" y="48"/>
                  </a:cubicBezTo>
                  <a:cubicBezTo>
                    <a:pt x="112" y="39"/>
                    <a:pt x="101" y="34"/>
                    <a:pt x="88" y="31"/>
                  </a:cubicBezTo>
                  <a:cubicBezTo>
                    <a:pt x="88" y="19"/>
                    <a:pt x="88" y="19"/>
                    <a:pt x="88" y="19"/>
                  </a:cubicBezTo>
                  <a:cubicBezTo>
                    <a:pt x="88" y="18"/>
                    <a:pt x="88" y="18"/>
                    <a:pt x="87" y="18"/>
                  </a:cubicBezTo>
                  <a:cubicBezTo>
                    <a:pt x="63" y="18"/>
                    <a:pt x="63" y="18"/>
                    <a:pt x="63" y="18"/>
                  </a:cubicBezTo>
                  <a:cubicBezTo>
                    <a:pt x="62" y="18"/>
                    <a:pt x="62" y="18"/>
                    <a:pt x="62" y="19"/>
                  </a:cubicBezTo>
                  <a:cubicBezTo>
                    <a:pt x="62" y="31"/>
                    <a:pt x="62" y="31"/>
                    <a:pt x="62" y="31"/>
                  </a:cubicBezTo>
                  <a:cubicBezTo>
                    <a:pt x="49" y="33"/>
                    <a:pt x="37" y="39"/>
                    <a:pt x="28" y="47"/>
                  </a:cubicBezTo>
                  <a:cubicBezTo>
                    <a:pt x="22" y="42"/>
                    <a:pt x="22" y="42"/>
                    <a:pt x="22" y="42"/>
                  </a:cubicBezTo>
                  <a:cubicBezTo>
                    <a:pt x="22" y="42"/>
                    <a:pt x="22" y="42"/>
                    <a:pt x="22" y="42"/>
                  </a:cubicBezTo>
                  <a:cubicBezTo>
                    <a:pt x="13" y="51"/>
                    <a:pt x="13" y="51"/>
                    <a:pt x="13" y="51"/>
                  </a:cubicBezTo>
                  <a:cubicBezTo>
                    <a:pt x="13" y="52"/>
                    <a:pt x="13" y="52"/>
                    <a:pt x="13" y="52"/>
                  </a:cubicBezTo>
                  <a:cubicBezTo>
                    <a:pt x="18" y="57"/>
                    <a:pt x="18" y="57"/>
                    <a:pt x="18" y="57"/>
                  </a:cubicBezTo>
                  <a:cubicBezTo>
                    <a:pt x="8" y="69"/>
                    <a:pt x="3" y="84"/>
                    <a:pt x="3" y="101"/>
                  </a:cubicBezTo>
                  <a:cubicBezTo>
                    <a:pt x="3" y="141"/>
                    <a:pt x="35" y="173"/>
                    <a:pt x="74" y="173"/>
                  </a:cubicBezTo>
                  <a:cubicBezTo>
                    <a:pt x="114" y="173"/>
                    <a:pt x="146" y="141"/>
                    <a:pt x="146" y="101"/>
                  </a:cubicBezTo>
                  <a:cubicBezTo>
                    <a:pt x="146" y="85"/>
                    <a:pt x="140" y="69"/>
                    <a:pt x="131" y="57"/>
                  </a:cubicBezTo>
                  <a:cubicBezTo>
                    <a:pt x="137" y="51"/>
                    <a:pt x="137" y="51"/>
                    <a:pt x="137" y="51"/>
                  </a:cubicBezTo>
                  <a:cubicBezTo>
                    <a:pt x="137" y="51"/>
                    <a:pt x="137" y="51"/>
                    <a:pt x="137" y="51"/>
                  </a:cubicBezTo>
                  <a:close/>
                  <a:moveTo>
                    <a:pt x="74" y="36"/>
                  </a:moveTo>
                  <a:cubicBezTo>
                    <a:pt x="38" y="36"/>
                    <a:pt x="9" y="65"/>
                    <a:pt x="9" y="101"/>
                  </a:cubicBezTo>
                  <a:cubicBezTo>
                    <a:pt x="9" y="137"/>
                    <a:pt x="38" y="166"/>
                    <a:pt x="74" y="166"/>
                  </a:cubicBezTo>
                  <a:cubicBezTo>
                    <a:pt x="110" y="166"/>
                    <a:pt x="139" y="137"/>
                    <a:pt x="139" y="101"/>
                  </a:cubicBezTo>
                  <a:cubicBezTo>
                    <a:pt x="139" y="65"/>
                    <a:pt x="110" y="36"/>
                    <a:pt x="74" y="36"/>
                  </a:cubicBezTo>
                  <a:close/>
                  <a:moveTo>
                    <a:pt x="149" y="43"/>
                  </a:moveTo>
                  <a:cubicBezTo>
                    <a:pt x="150" y="44"/>
                    <a:pt x="150" y="45"/>
                    <a:pt x="149" y="46"/>
                  </a:cubicBezTo>
                  <a:cubicBezTo>
                    <a:pt x="143" y="52"/>
                    <a:pt x="143" y="52"/>
                    <a:pt x="143" y="52"/>
                  </a:cubicBezTo>
                  <a:cubicBezTo>
                    <a:pt x="142" y="53"/>
                    <a:pt x="141" y="53"/>
                    <a:pt x="140" y="52"/>
                  </a:cubicBezTo>
                  <a:cubicBezTo>
                    <a:pt x="128" y="39"/>
                    <a:pt x="128" y="39"/>
                    <a:pt x="128" y="39"/>
                  </a:cubicBezTo>
                  <a:cubicBezTo>
                    <a:pt x="127" y="38"/>
                    <a:pt x="127" y="37"/>
                    <a:pt x="128" y="36"/>
                  </a:cubicBezTo>
                  <a:cubicBezTo>
                    <a:pt x="134" y="30"/>
                    <a:pt x="134" y="30"/>
                    <a:pt x="134" y="30"/>
                  </a:cubicBezTo>
                  <a:cubicBezTo>
                    <a:pt x="135" y="29"/>
                    <a:pt x="136" y="29"/>
                    <a:pt x="137" y="30"/>
                  </a:cubicBezTo>
                  <a:cubicBezTo>
                    <a:pt x="149" y="43"/>
                    <a:pt x="149" y="43"/>
                    <a:pt x="149" y="43"/>
                  </a:cubicBezTo>
                  <a:close/>
                  <a:moveTo>
                    <a:pt x="1" y="44"/>
                  </a:moveTo>
                  <a:cubicBezTo>
                    <a:pt x="13" y="31"/>
                    <a:pt x="13" y="31"/>
                    <a:pt x="13" y="31"/>
                  </a:cubicBezTo>
                  <a:cubicBezTo>
                    <a:pt x="14" y="30"/>
                    <a:pt x="15" y="30"/>
                    <a:pt x="16" y="31"/>
                  </a:cubicBezTo>
                  <a:cubicBezTo>
                    <a:pt x="22" y="36"/>
                    <a:pt x="22" y="36"/>
                    <a:pt x="22" y="36"/>
                  </a:cubicBezTo>
                  <a:cubicBezTo>
                    <a:pt x="23" y="37"/>
                    <a:pt x="23" y="38"/>
                    <a:pt x="22" y="39"/>
                  </a:cubicBezTo>
                  <a:cubicBezTo>
                    <a:pt x="10" y="52"/>
                    <a:pt x="10" y="52"/>
                    <a:pt x="10" y="52"/>
                  </a:cubicBezTo>
                  <a:cubicBezTo>
                    <a:pt x="10" y="53"/>
                    <a:pt x="8" y="53"/>
                    <a:pt x="7" y="52"/>
                  </a:cubicBezTo>
                  <a:cubicBezTo>
                    <a:pt x="1" y="46"/>
                    <a:pt x="1" y="46"/>
                    <a:pt x="1" y="46"/>
                  </a:cubicBezTo>
                  <a:cubicBezTo>
                    <a:pt x="0" y="46"/>
                    <a:pt x="0" y="44"/>
                    <a:pt x="1" y="44"/>
                  </a:cubicBezTo>
                  <a:close/>
                  <a:moveTo>
                    <a:pt x="52" y="0"/>
                  </a:moveTo>
                  <a:cubicBezTo>
                    <a:pt x="97" y="0"/>
                    <a:pt x="97" y="0"/>
                    <a:pt x="97" y="0"/>
                  </a:cubicBezTo>
                  <a:cubicBezTo>
                    <a:pt x="99" y="0"/>
                    <a:pt x="99" y="0"/>
                    <a:pt x="99" y="2"/>
                  </a:cubicBezTo>
                  <a:cubicBezTo>
                    <a:pt x="99" y="14"/>
                    <a:pt x="99" y="14"/>
                    <a:pt x="99" y="14"/>
                  </a:cubicBezTo>
                  <a:cubicBezTo>
                    <a:pt x="99" y="15"/>
                    <a:pt x="99" y="16"/>
                    <a:pt x="97" y="16"/>
                  </a:cubicBezTo>
                  <a:cubicBezTo>
                    <a:pt x="52" y="16"/>
                    <a:pt x="52" y="16"/>
                    <a:pt x="52" y="16"/>
                  </a:cubicBezTo>
                  <a:cubicBezTo>
                    <a:pt x="51" y="16"/>
                    <a:pt x="50" y="15"/>
                    <a:pt x="50" y="14"/>
                  </a:cubicBezTo>
                  <a:cubicBezTo>
                    <a:pt x="50" y="2"/>
                    <a:pt x="50" y="2"/>
                    <a:pt x="50" y="2"/>
                  </a:cubicBezTo>
                  <a:cubicBezTo>
                    <a:pt x="50" y="0"/>
                    <a:pt x="51" y="0"/>
                    <a:pt x="52" y="0"/>
                  </a:cubicBezTo>
                  <a:close/>
                  <a:moveTo>
                    <a:pt x="65" y="100"/>
                  </a:moveTo>
                  <a:cubicBezTo>
                    <a:pt x="65" y="105"/>
                    <a:pt x="69" y="109"/>
                    <a:pt x="74" y="110"/>
                  </a:cubicBezTo>
                  <a:cubicBezTo>
                    <a:pt x="79" y="110"/>
                    <a:pt x="83" y="107"/>
                    <a:pt x="83" y="102"/>
                  </a:cubicBezTo>
                  <a:cubicBezTo>
                    <a:pt x="84" y="97"/>
                    <a:pt x="80" y="92"/>
                    <a:pt x="75" y="92"/>
                  </a:cubicBezTo>
                  <a:cubicBezTo>
                    <a:pt x="70" y="92"/>
                    <a:pt x="66" y="95"/>
                    <a:pt x="65" y="100"/>
                  </a:cubicBezTo>
                  <a:close/>
                  <a:moveTo>
                    <a:pt x="29" y="90"/>
                  </a:moveTo>
                  <a:cubicBezTo>
                    <a:pt x="22" y="91"/>
                    <a:pt x="22" y="91"/>
                    <a:pt x="22" y="91"/>
                  </a:cubicBezTo>
                  <a:cubicBezTo>
                    <a:pt x="22" y="91"/>
                    <a:pt x="21" y="92"/>
                    <a:pt x="21" y="92"/>
                  </a:cubicBezTo>
                  <a:cubicBezTo>
                    <a:pt x="21" y="100"/>
                    <a:pt x="21" y="100"/>
                    <a:pt x="21" y="100"/>
                  </a:cubicBezTo>
                  <a:cubicBezTo>
                    <a:pt x="21" y="101"/>
                    <a:pt x="21" y="101"/>
                    <a:pt x="21" y="101"/>
                  </a:cubicBezTo>
                  <a:cubicBezTo>
                    <a:pt x="28" y="103"/>
                    <a:pt x="28" y="103"/>
                    <a:pt x="28" y="103"/>
                  </a:cubicBezTo>
                  <a:cubicBezTo>
                    <a:pt x="28" y="107"/>
                    <a:pt x="29" y="111"/>
                    <a:pt x="30" y="115"/>
                  </a:cubicBezTo>
                  <a:cubicBezTo>
                    <a:pt x="25" y="119"/>
                    <a:pt x="25" y="119"/>
                    <a:pt x="25" y="119"/>
                  </a:cubicBezTo>
                  <a:cubicBezTo>
                    <a:pt x="24" y="119"/>
                    <a:pt x="24" y="120"/>
                    <a:pt x="24" y="120"/>
                  </a:cubicBezTo>
                  <a:cubicBezTo>
                    <a:pt x="28" y="127"/>
                    <a:pt x="28" y="127"/>
                    <a:pt x="28" y="127"/>
                  </a:cubicBezTo>
                  <a:cubicBezTo>
                    <a:pt x="28" y="128"/>
                    <a:pt x="28" y="128"/>
                    <a:pt x="29" y="128"/>
                  </a:cubicBezTo>
                  <a:cubicBezTo>
                    <a:pt x="36" y="126"/>
                    <a:pt x="36" y="126"/>
                    <a:pt x="36" y="126"/>
                  </a:cubicBezTo>
                  <a:cubicBezTo>
                    <a:pt x="38" y="130"/>
                    <a:pt x="40" y="132"/>
                    <a:pt x="43" y="135"/>
                  </a:cubicBezTo>
                  <a:cubicBezTo>
                    <a:pt x="40" y="142"/>
                    <a:pt x="40" y="142"/>
                    <a:pt x="40" y="142"/>
                  </a:cubicBezTo>
                  <a:cubicBezTo>
                    <a:pt x="40" y="142"/>
                    <a:pt x="40" y="142"/>
                    <a:pt x="41" y="143"/>
                  </a:cubicBezTo>
                  <a:cubicBezTo>
                    <a:pt x="47" y="147"/>
                    <a:pt x="47" y="147"/>
                    <a:pt x="47" y="147"/>
                  </a:cubicBezTo>
                  <a:cubicBezTo>
                    <a:pt x="48" y="147"/>
                    <a:pt x="48" y="147"/>
                    <a:pt x="48" y="147"/>
                  </a:cubicBezTo>
                  <a:cubicBezTo>
                    <a:pt x="54" y="143"/>
                    <a:pt x="54" y="143"/>
                    <a:pt x="54" y="143"/>
                  </a:cubicBezTo>
                  <a:cubicBezTo>
                    <a:pt x="57" y="144"/>
                    <a:pt x="61" y="146"/>
                    <a:pt x="64" y="146"/>
                  </a:cubicBezTo>
                  <a:cubicBezTo>
                    <a:pt x="65" y="153"/>
                    <a:pt x="65" y="153"/>
                    <a:pt x="65" y="153"/>
                  </a:cubicBezTo>
                  <a:cubicBezTo>
                    <a:pt x="66" y="154"/>
                    <a:pt x="66" y="154"/>
                    <a:pt x="66" y="154"/>
                  </a:cubicBezTo>
                  <a:cubicBezTo>
                    <a:pt x="74" y="155"/>
                    <a:pt x="74" y="155"/>
                    <a:pt x="74" y="155"/>
                  </a:cubicBezTo>
                  <a:cubicBezTo>
                    <a:pt x="75" y="155"/>
                    <a:pt x="75" y="154"/>
                    <a:pt x="75" y="154"/>
                  </a:cubicBezTo>
                  <a:cubicBezTo>
                    <a:pt x="77" y="148"/>
                    <a:pt x="77" y="148"/>
                    <a:pt x="77" y="148"/>
                  </a:cubicBezTo>
                  <a:cubicBezTo>
                    <a:pt x="81" y="147"/>
                    <a:pt x="85" y="147"/>
                    <a:pt x="89" y="146"/>
                  </a:cubicBezTo>
                  <a:cubicBezTo>
                    <a:pt x="93" y="151"/>
                    <a:pt x="93" y="151"/>
                    <a:pt x="93" y="151"/>
                  </a:cubicBezTo>
                  <a:cubicBezTo>
                    <a:pt x="93" y="151"/>
                    <a:pt x="94" y="151"/>
                    <a:pt x="94" y="151"/>
                  </a:cubicBezTo>
                  <a:cubicBezTo>
                    <a:pt x="101" y="148"/>
                    <a:pt x="101" y="148"/>
                    <a:pt x="101" y="148"/>
                  </a:cubicBezTo>
                  <a:cubicBezTo>
                    <a:pt x="102" y="147"/>
                    <a:pt x="102" y="147"/>
                    <a:pt x="102" y="147"/>
                  </a:cubicBezTo>
                  <a:cubicBezTo>
                    <a:pt x="100" y="140"/>
                    <a:pt x="100" y="140"/>
                    <a:pt x="100" y="140"/>
                  </a:cubicBezTo>
                  <a:cubicBezTo>
                    <a:pt x="104" y="138"/>
                    <a:pt x="107" y="135"/>
                    <a:pt x="109" y="132"/>
                  </a:cubicBezTo>
                  <a:cubicBezTo>
                    <a:pt x="116" y="135"/>
                    <a:pt x="116" y="135"/>
                    <a:pt x="116" y="135"/>
                  </a:cubicBezTo>
                  <a:cubicBezTo>
                    <a:pt x="116" y="135"/>
                    <a:pt x="116" y="135"/>
                    <a:pt x="117" y="135"/>
                  </a:cubicBezTo>
                  <a:cubicBezTo>
                    <a:pt x="121" y="128"/>
                    <a:pt x="121" y="128"/>
                    <a:pt x="121" y="128"/>
                  </a:cubicBezTo>
                  <a:cubicBezTo>
                    <a:pt x="121" y="128"/>
                    <a:pt x="121" y="127"/>
                    <a:pt x="121" y="127"/>
                  </a:cubicBezTo>
                  <a:cubicBezTo>
                    <a:pt x="117" y="122"/>
                    <a:pt x="117" y="122"/>
                    <a:pt x="117" y="122"/>
                  </a:cubicBezTo>
                  <a:cubicBezTo>
                    <a:pt x="118" y="118"/>
                    <a:pt x="120" y="115"/>
                    <a:pt x="120" y="111"/>
                  </a:cubicBezTo>
                  <a:cubicBezTo>
                    <a:pt x="127" y="110"/>
                    <a:pt x="127" y="110"/>
                    <a:pt x="127" y="110"/>
                  </a:cubicBezTo>
                  <a:cubicBezTo>
                    <a:pt x="128" y="110"/>
                    <a:pt x="128" y="110"/>
                    <a:pt x="128" y="109"/>
                  </a:cubicBezTo>
                  <a:cubicBezTo>
                    <a:pt x="129" y="101"/>
                    <a:pt x="129" y="101"/>
                    <a:pt x="129" y="101"/>
                  </a:cubicBezTo>
                  <a:cubicBezTo>
                    <a:pt x="129" y="101"/>
                    <a:pt x="128" y="100"/>
                    <a:pt x="128" y="100"/>
                  </a:cubicBezTo>
                  <a:cubicBezTo>
                    <a:pt x="121" y="98"/>
                    <a:pt x="121" y="98"/>
                    <a:pt x="121" y="98"/>
                  </a:cubicBezTo>
                  <a:cubicBezTo>
                    <a:pt x="121" y="94"/>
                    <a:pt x="120" y="90"/>
                    <a:pt x="119" y="87"/>
                  </a:cubicBezTo>
                  <a:cubicBezTo>
                    <a:pt x="125" y="82"/>
                    <a:pt x="125" y="82"/>
                    <a:pt x="125" y="82"/>
                  </a:cubicBezTo>
                  <a:cubicBezTo>
                    <a:pt x="125" y="82"/>
                    <a:pt x="125" y="82"/>
                    <a:pt x="125" y="81"/>
                  </a:cubicBezTo>
                  <a:cubicBezTo>
                    <a:pt x="122" y="74"/>
                    <a:pt x="122" y="74"/>
                    <a:pt x="122" y="74"/>
                  </a:cubicBezTo>
                  <a:cubicBezTo>
                    <a:pt x="121" y="74"/>
                    <a:pt x="121" y="73"/>
                    <a:pt x="121" y="74"/>
                  </a:cubicBezTo>
                  <a:cubicBezTo>
                    <a:pt x="113" y="75"/>
                    <a:pt x="113" y="75"/>
                    <a:pt x="113" y="75"/>
                  </a:cubicBezTo>
                  <a:cubicBezTo>
                    <a:pt x="111" y="72"/>
                    <a:pt x="109" y="69"/>
                    <a:pt x="106" y="67"/>
                  </a:cubicBezTo>
                  <a:cubicBezTo>
                    <a:pt x="109" y="60"/>
                    <a:pt x="109" y="60"/>
                    <a:pt x="109" y="60"/>
                  </a:cubicBezTo>
                  <a:cubicBezTo>
                    <a:pt x="109" y="59"/>
                    <a:pt x="109" y="59"/>
                    <a:pt x="109" y="59"/>
                  </a:cubicBezTo>
                  <a:cubicBezTo>
                    <a:pt x="102" y="54"/>
                    <a:pt x="102" y="54"/>
                    <a:pt x="102" y="54"/>
                  </a:cubicBezTo>
                  <a:cubicBezTo>
                    <a:pt x="102" y="54"/>
                    <a:pt x="101" y="54"/>
                    <a:pt x="101" y="54"/>
                  </a:cubicBezTo>
                  <a:cubicBezTo>
                    <a:pt x="95" y="59"/>
                    <a:pt x="95" y="59"/>
                    <a:pt x="95" y="59"/>
                  </a:cubicBezTo>
                  <a:cubicBezTo>
                    <a:pt x="92" y="58"/>
                    <a:pt x="89" y="56"/>
                    <a:pt x="85" y="56"/>
                  </a:cubicBezTo>
                  <a:cubicBezTo>
                    <a:pt x="84" y="48"/>
                    <a:pt x="84" y="48"/>
                    <a:pt x="84" y="48"/>
                  </a:cubicBezTo>
                  <a:cubicBezTo>
                    <a:pt x="84" y="48"/>
                    <a:pt x="84" y="47"/>
                    <a:pt x="83" y="47"/>
                  </a:cubicBezTo>
                  <a:cubicBezTo>
                    <a:pt x="75" y="47"/>
                    <a:pt x="75" y="47"/>
                    <a:pt x="75" y="47"/>
                  </a:cubicBezTo>
                  <a:cubicBezTo>
                    <a:pt x="75" y="47"/>
                    <a:pt x="74" y="47"/>
                    <a:pt x="74" y="47"/>
                  </a:cubicBezTo>
                  <a:cubicBezTo>
                    <a:pt x="72" y="55"/>
                    <a:pt x="72" y="55"/>
                    <a:pt x="72" y="55"/>
                  </a:cubicBezTo>
                  <a:cubicBezTo>
                    <a:pt x="68" y="55"/>
                    <a:pt x="65" y="55"/>
                    <a:pt x="61" y="56"/>
                  </a:cubicBezTo>
                  <a:cubicBezTo>
                    <a:pt x="56" y="51"/>
                    <a:pt x="56" y="51"/>
                    <a:pt x="56" y="51"/>
                  </a:cubicBezTo>
                  <a:cubicBezTo>
                    <a:pt x="56" y="50"/>
                    <a:pt x="56" y="50"/>
                    <a:pt x="55" y="50"/>
                  </a:cubicBezTo>
                  <a:cubicBezTo>
                    <a:pt x="48" y="54"/>
                    <a:pt x="48" y="54"/>
                    <a:pt x="48" y="54"/>
                  </a:cubicBezTo>
                  <a:cubicBezTo>
                    <a:pt x="48" y="54"/>
                    <a:pt x="47" y="54"/>
                    <a:pt x="48" y="55"/>
                  </a:cubicBezTo>
                  <a:cubicBezTo>
                    <a:pt x="49" y="62"/>
                    <a:pt x="49" y="62"/>
                    <a:pt x="49" y="62"/>
                  </a:cubicBezTo>
                  <a:cubicBezTo>
                    <a:pt x="46" y="64"/>
                    <a:pt x="43" y="66"/>
                    <a:pt x="41" y="69"/>
                  </a:cubicBezTo>
                  <a:cubicBezTo>
                    <a:pt x="34" y="66"/>
                    <a:pt x="34" y="66"/>
                    <a:pt x="34" y="66"/>
                  </a:cubicBezTo>
                  <a:cubicBezTo>
                    <a:pt x="33" y="66"/>
                    <a:pt x="33" y="66"/>
                    <a:pt x="33" y="67"/>
                  </a:cubicBezTo>
                  <a:cubicBezTo>
                    <a:pt x="28" y="73"/>
                    <a:pt x="28" y="73"/>
                    <a:pt x="28" y="73"/>
                  </a:cubicBezTo>
                  <a:cubicBezTo>
                    <a:pt x="28" y="74"/>
                    <a:pt x="28" y="74"/>
                    <a:pt x="28" y="74"/>
                  </a:cubicBezTo>
                  <a:cubicBezTo>
                    <a:pt x="33" y="80"/>
                    <a:pt x="33" y="80"/>
                    <a:pt x="33" y="80"/>
                  </a:cubicBezTo>
                  <a:cubicBezTo>
                    <a:pt x="32" y="83"/>
                    <a:pt x="30" y="87"/>
                    <a:pt x="29" y="90"/>
                  </a:cubicBezTo>
                  <a:close/>
                  <a:moveTo>
                    <a:pt x="41" y="98"/>
                  </a:moveTo>
                  <a:cubicBezTo>
                    <a:pt x="39" y="117"/>
                    <a:pt x="53" y="133"/>
                    <a:pt x="72" y="135"/>
                  </a:cubicBezTo>
                  <a:cubicBezTo>
                    <a:pt x="91" y="136"/>
                    <a:pt x="107" y="123"/>
                    <a:pt x="108" y="104"/>
                  </a:cubicBezTo>
                  <a:cubicBezTo>
                    <a:pt x="110" y="85"/>
                    <a:pt x="96" y="69"/>
                    <a:pt x="78" y="67"/>
                  </a:cubicBezTo>
                  <a:cubicBezTo>
                    <a:pt x="59" y="66"/>
                    <a:pt x="43" y="80"/>
                    <a:pt x="41" y="9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25" name="Freeform 53"/>
            <p:cNvSpPr/>
            <p:nvPr/>
          </p:nvSpPr>
          <p:spPr bwMode="auto">
            <a:xfrm>
              <a:off x="1121254" y="3190298"/>
              <a:ext cx="3890163" cy="1879857"/>
            </a:xfrm>
            <a:custGeom>
              <a:avLst/>
              <a:gdLst>
                <a:gd name="T0" fmla="*/ 816 w 1251"/>
                <a:gd name="T1" fmla="*/ 84 h 602"/>
                <a:gd name="T2" fmla="*/ 845 w 1251"/>
                <a:gd name="T3" fmla="*/ 67 h 602"/>
                <a:gd name="T4" fmla="*/ 1076 w 1251"/>
                <a:gd name="T5" fmla="*/ 67 h 602"/>
                <a:gd name="T6" fmla="*/ 1106 w 1251"/>
                <a:gd name="T7" fmla="*/ 84 h 602"/>
                <a:gd name="T8" fmla="*/ 1187 w 1251"/>
                <a:gd name="T9" fmla="*/ 225 h 602"/>
                <a:gd name="T10" fmla="*/ 1245 w 1251"/>
                <a:gd name="T11" fmla="*/ 225 h 602"/>
                <a:gd name="T12" fmla="*/ 1245 w 1251"/>
                <a:gd name="T13" fmla="*/ 225 h 602"/>
                <a:gd name="T14" fmla="*/ 1245 w 1251"/>
                <a:gd name="T15" fmla="*/ 191 h 602"/>
                <a:gd name="T16" fmla="*/ 1144 w 1251"/>
                <a:gd name="T17" fmla="*/ 16 h 602"/>
                <a:gd name="T18" fmla="*/ 1115 w 1251"/>
                <a:gd name="T19" fmla="*/ 0 h 602"/>
                <a:gd name="T20" fmla="*/ 807 w 1251"/>
                <a:gd name="T21" fmla="*/ 0 h 602"/>
                <a:gd name="T22" fmla="*/ 777 w 1251"/>
                <a:gd name="T23" fmla="*/ 16 h 602"/>
                <a:gd name="T24" fmla="*/ 488 w 1251"/>
                <a:gd name="T25" fmla="*/ 518 h 602"/>
                <a:gd name="T26" fmla="*/ 459 w 1251"/>
                <a:gd name="T27" fmla="*/ 534 h 602"/>
                <a:gd name="T28" fmla="*/ 228 w 1251"/>
                <a:gd name="T29" fmla="*/ 534 h 602"/>
                <a:gd name="T30" fmla="*/ 199 w 1251"/>
                <a:gd name="T31" fmla="*/ 518 h 602"/>
                <a:gd name="T32" fmla="*/ 83 w 1251"/>
                <a:gd name="T33" fmla="*/ 317 h 602"/>
                <a:gd name="T34" fmla="*/ 83 w 1251"/>
                <a:gd name="T35" fmla="*/ 284 h 602"/>
                <a:gd name="T36" fmla="*/ 199 w 1251"/>
                <a:gd name="T37" fmla="*/ 84 h 602"/>
                <a:gd name="T38" fmla="*/ 228 w 1251"/>
                <a:gd name="T39" fmla="*/ 67 h 602"/>
                <a:gd name="T40" fmla="*/ 459 w 1251"/>
                <a:gd name="T41" fmla="*/ 67 h 602"/>
                <a:gd name="T42" fmla="*/ 488 w 1251"/>
                <a:gd name="T43" fmla="*/ 84 h 602"/>
                <a:gd name="T44" fmla="*/ 570 w 1251"/>
                <a:gd name="T45" fmla="*/ 225 h 602"/>
                <a:gd name="T46" fmla="*/ 628 w 1251"/>
                <a:gd name="T47" fmla="*/ 225 h 602"/>
                <a:gd name="T48" fmla="*/ 628 w 1251"/>
                <a:gd name="T49" fmla="*/ 225 h 602"/>
                <a:gd name="T50" fmla="*/ 628 w 1251"/>
                <a:gd name="T51" fmla="*/ 191 h 602"/>
                <a:gd name="T52" fmla="*/ 527 w 1251"/>
                <a:gd name="T53" fmla="*/ 16 h 602"/>
                <a:gd name="T54" fmla="*/ 498 w 1251"/>
                <a:gd name="T55" fmla="*/ 0 h 602"/>
                <a:gd name="T56" fmla="*/ 189 w 1251"/>
                <a:gd name="T57" fmla="*/ 0 h 602"/>
                <a:gd name="T58" fmla="*/ 160 w 1251"/>
                <a:gd name="T59" fmla="*/ 16 h 602"/>
                <a:gd name="T60" fmla="*/ 6 w 1251"/>
                <a:gd name="T61" fmla="*/ 284 h 602"/>
                <a:gd name="T62" fmla="*/ 6 w 1251"/>
                <a:gd name="T63" fmla="*/ 317 h 602"/>
                <a:gd name="T64" fmla="*/ 160 w 1251"/>
                <a:gd name="T65" fmla="*/ 585 h 602"/>
                <a:gd name="T66" fmla="*/ 189 w 1251"/>
                <a:gd name="T67" fmla="*/ 602 h 602"/>
                <a:gd name="T68" fmla="*/ 498 w 1251"/>
                <a:gd name="T69" fmla="*/ 602 h 602"/>
                <a:gd name="T70" fmla="*/ 527 w 1251"/>
                <a:gd name="T71" fmla="*/ 585 h 602"/>
                <a:gd name="T72" fmla="*/ 816 w 1251"/>
                <a:gd name="T73" fmla="*/ 8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1" h="602">
                  <a:moveTo>
                    <a:pt x="816" y="84"/>
                  </a:moveTo>
                  <a:cubicBezTo>
                    <a:pt x="822" y="73"/>
                    <a:pt x="833" y="67"/>
                    <a:pt x="845" y="67"/>
                  </a:cubicBezTo>
                  <a:cubicBezTo>
                    <a:pt x="1076" y="67"/>
                    <a:pt x="1076" y="67"/>
                    <a:pt x="1076" y="67"/>
                  </a:cubicBezTo>
                  <a:cubicBezTo>
                    <a:pt x="1088" y="67"/>
                    <a:pt x="1100" y="73"/>
                    <a:pt x="1106" y="84"/>
                  </a:cubicBezTo>
                  <a:cubicBezTo>
                    <a:pt x="1187" y="225"/>
                    <a:pt x="1187" y="225"/>
                    <a:pt x="1187" y="225"/>
                  </a:cubicBezTo>
                  <a:cubicBezTo>
                    <a:pt x="1200" y="247"/>
                    <a:pt x="1233" y="247"/>
                    <a:pt x="1245" y="225"/>
                  </a:cubicBezTo>
                  <a:cubicBezTo>
                    <a:pt x="1245" y="225"/>
                    <a:pt x="1245" y="225"/>
                    <a:pt x="1245" y="225"/>
                  </a:cubicBezTo>
                  <a:cubicBezTo>
                    <a:pt x="1251" y="215"/>
                    <a:pt x="1251" y="202"/>
                    <a:pt x="1245" y="191"/>
                  </a:cubicBezTo>
                  <a:cubicBezTo>
                    <a:pt x="1144" y="16"/>
                    <a:pt x="1144" y="16"/>
                    <a:pt x="1144" y="16"/>
                  </a:cubicBezTo>
                  <a:cubicBezTo>
                    <a:pt x="1138" y="6"/>
                    <a:pt x="1127" y="0"/>
                    <a:pt x="1115" y="0"/>
                  </a:cubicBezTo>
                  <a:cubicBezTo>
                    <a:pt x="807" y="0"/>
                    <a:pt x="807" y="0"/>
                    <a:pt x="807" y="0"/>
                  </a:cubicBezTo>
                  <a:cubicBezTo>
                    <a:pt x="795" y="0"/>
                    <a:pt x="783" y="6"/>
                    <a:pt x="777" y="16"/>
                  </a:cubicBezTo>
                  <a:cubicBezTo>
                    <a:pt x="777" y="16"/>
                    <a:pt x="557" y="399"/>
                    <a:pt x="488" y="518"/>
                  </a:cubicBezTo>
                  <a:cubicBezTo>
                    <a:pt x="482" y="528"/>
                    <a:pt x="471" y="534"/>
                    <a:pt x="459" y="534"/>
                  </a:cubicBezTo>
                  <a:cubicBezTo>
                    <a:pt x="228" y="534"/>
                    <a:pt x="228" y="534"/>
                    <a:pt x="228" y="534"/>
                  </a:cubicBezTo>
                  <a:cubicBezTo>
                    <a:pt x="216" y="534"/>
                    <a:pt x="205" y="528"/>
                    <a:pt x="199" y="518"/>
                  </a:cubicBezTo>
                  <a:cubicBezTo>
                    <a:pt x="83" y="317"/>
                    <a:pt x="83" y="317"/>
                    <a:pt x="83" y="317"/>
                  </a:cubicBezTo>
                  <a:cubicBezTo>
                    <a:pt x="77" y="307"/>
                    <a:pt x="77" y="294"/>
                    <a:pt x="83" y="284"/>
                  </a:cubicBezTo>
                  <a:cubicBezTo>
                    <a:pt x="199" y="84"/>
                    <a:pt x="199" y="84"/>
                    <a:pt x="199" y="84"/>
                  </a:cubicBezTo>
                  <a:cubicBezTo>
                    <a:pt x="205" y="73"/>
                    <a:pt x="216" y="67"/>
                    <a:pt x="228" y="67"/>
                  </a:cubicBezTo>
                  <a:cubicBezTo>
                    <a:pt x="459" y="67"/>
                    <a:pt x="459" y="67"/>
                    <a:pt x="459" y="67"/>
                  </a:cubicBezTo>
                  <a:cubicBezTo>
                    <a:pt x="471" y="67"/>
                    <a:pt x="482" y="73"/>
                    <a:pt x="488" y="84"/>
                  </a:cubicBezTo>
                  <a:cubicBezTo>
                    <a:pt x="570" y="225"/>
                    <a:pt x="570" y="225"/>
                    <a:pt x="570" y="225"/>
                  </a:cubicBezTo>
                  <a:cubicBezTo>
                    <a:pt x="582" y="247"/>
                    <a:pt x="615" y="247"/>
                    <a:pt x="628" y="225"/>
                  </a:cubicBezTo>
                  <a:cubicBezTo>
                    <a:pt x="628" y="225"/>
                    <a:pt x="628" y="225"/>
                    <a:pt x="628" y="225"/>
                  </a:cubicBezTo>
                  <a:cubicBezTo>
                    <a:pt x="634" y="214"/>
                    <a:pt x="634" y="201"/>
                    <a:pt x="628" y="191"/>
                  </a:cubicBezTo>
                  <a:cubicBezTo>
                    <a:pt x="527" y="16"/>
                    <a:pt x="527" y="16"/>
                    <a:pt x="527" y="16"/>
                  </a:cubicBezTo>
                  <a:cubicBezTo>
                    <a:pt x="521" y="6"/>
                    <a:pt x="510" y="0"/>
                    <a:pt x="498" y="0"/>
                  </a:cubicBezTo>
                  <a:cubicBezTo>
                    <a:pt x="189" y="0"/>
                    <a:pt x="189" y="0"/>
                    <a:pt x="189" y="0"/>
                  </a:cubicBezTo>
                  <a:cubicBezTo>
                    <a:pt x="177" y="0"/>
                    <a:pt x="166" y="6"/>
                    <a:pt x="160" y="16"/>
                  </a:cubicBezTo>
                  <a:cubicBezTo>
                    <a:pt x="6" y="284"/>
                    <a:pt x="6" y="284"/>
                    <a:pt x="6" y="284"/>
                  </a:cubicBezTo>
                  <a:cubicBezTo>
                    <a:pt x="0" y="294"/>
                    <a:pt x="0" y="307"/>
                    <a:pt x="6" y="317"/>
                  </a:cubicBezTo>
                  <a:cubicBezTo>
                    <a:pt x="160" y="585"/>
                    <a:pt x="160" y="585"/>
                    <a:pt x="160" y="585"/>
                  </a:cubicBezTo>
                  <a:cubicBezTo>
                    <a:pt x="166" y="595"/>
                    <a:pt x="177" y="602"/>
                    <a:pt x="189" y="602"/>
                  </a:cubicBezTo>
                  <a:cubicBezTo>
                    <a:pt x="498" y="602"/>
                    <a:pt x="498" y="602"/>
                    <a:pt x="498" y="602"/>
                  </a:cubicBezTo>
                  <a:cubicBezTo>
                    <a:pt x="510" y="602"/>
                    <a:pt x="521" y="595"/>
                    <a:pt x="527" y="585"/>
                  </a:cubicBezTo>
                  <a:cubicBezTo>
                    <a:pt x="558" y="530"/>
                    <a:pt x="585" y="485"/>
                    <a:pt x="816" y="84"/>
                  </a:cubicBez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grpSp>
        <p:nvGrpSpPr>
          <p:cNvPr id="38" name="组合 37"/>
          <p:cNvGrpSpPr/>
          <p:nvPr/>
        </p:nvGrpSpPr>
        <p:grpSpPr>
          <a:xfrm>
            <a:off x="1421191" y="4902323"/>
            <a:ext cx="2459428" cy="994987"/>
            <a:chOff x="1028456" y="2210479"/>
            <a:chExt cx="2459428" cy="994987"/>
          </a:xfrm>
        </p:grpSpPr>
        <p:sp>
          <p:nvSpPr>
            <p:cNvPr id="39" name="矩形 38"/>
            <p:cNvSpPr/>
            <p:nvPr/>
          </p:nvSpPr>
          <p:spPr>
            <a:xfrm flipH="1">
              <a:off x="1028456" y="2500337"/>
              <a:ext cx="2459428" cy="705129"/>
            </a:xfrm>
            <a:prstGeom prst="rect">
              <a:avLst/>
            </a:prstGeom>
          </p:spPr>
          <p:txBody>
            <a:bodyPr wrap="square">
              <a:spAutoFit/>
            </a:bodyPr>
            <a:lstStyle/>
            <a:p>
              <a:pPr lvl="0"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0"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nvGrpSpPr>
          <p:cNvPr id="41" name="组合 40"/>
          <p:cNvGrpSpPr/>
          <p:nvPr/>
        </p:nvGrpSpPr>
        <p:grpSpPr>
          <a:xfrm>
            <a:off x="4825451" y="4902323"/>
            <a:ext cx="2459428" cy="994987"/>
            <a:chOff x="1028456" y="2210479"/>
            <a:chExt cx="2459428" cy="994987"/>
          </a:xfrm>
        </p:grpSpPr>
        <p:sp>
          <p:nvSpPr>
            <p:cNvPr id="42" name="矩形 41"/>
            <p:cNvSpPr/>
            <p:nvPr/>
          </p:nvSpPr>
          <p:spPr>
            <a:xfrm flipH="1">
              <a:off x="1028456" y="2500337"/>
              <a:ext cx="2459428" cy="705129"/>
            </a:xfrm>
            <a:prstGeom prst="rect">
              <a:avLst/>
            </a:prstGeom>
          </p:spPr>
          <p:txBody>
            <a:bodyPr wrap="square">
              <a:spAutoFit/>
            </a:bodyPr>
            <a:lstStyle/>
            <a:p>
              <a:pPr lvl="0"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3"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nvGrpSpPr>
          <p:cNvPr id="44" name="组合 43"/>
          <p:cNvGrpSpPr/>
          <p:nvPr/>
        </p:nvGrpSpPr>
        <p:grpSpPr>
          <a:xfrm>
            <a:off x="8222835" y="4902323"/>
            <a:ext cx="2459428" cy="994987"/>
            <a:chOff x="1028456" y="2210479"/>
            <a:chExt cx="2459428" cy="994987"/>
          </a:xfrm>
        </p:grpSpPr>
        <p:sp>
          <p:nvSpPr>
            <p:cNvPr id="45" name="矩形 44"/>
            <p:cNvSpPr/>
            <p:nvPr/>
          </p:nvSpPr>
          <p:spPr>
            <a:xfrm flipH="1">
              <a:off x="1028456" y="2500337"/>
              <a:ext cx="2459428" cy="705129"/>
            </a:xfrm>
            <a:prstGeom prst="rect">
              <a:avLst/>
            </a:prstGeom>
          </p:spPr>
          <p:txBody>
            <a:bodyPr wrap="square">
              <a:spAutoFit/>
            </a:bodyPr>
            <a:lstStyle/>
            <a:p>
              <a:pPr lvl="0"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6"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nvGrpSpPr>
          <p:cNvPr id="47" name="组合 46"/>
          <p:cNvGrpSpPr/>
          <p:nvPr/>
        </p:nvGrpSpPr>
        <p:grpSpPr>
          <a:xfrm>
            <a:off x="3109141" y="1258471"/>
            <a:ext cx="2459428" cy="994987"/>
            <a:chOff x="1028456" y="2210479"/>
            <a:chExt cx="2459428" cy="994987"/>
          </a:xfrm>
        </p:grpSpPr>
        <p:sp>
          <p:nvSpPr>
            <p:cNvPr id="48" name="矩形 47"/>
            <p:cNvSpPr/>
            <p:nvPr/>
          </p:nvSpPr>
          <p:spPr>
            <a:xfrm flipH="1">
              <a:off x="1028456" y="2500337"/>
              <a:ext cx="2459428" cy="705129"/>
            </a:xfrm>
            <a:prstGeom prst="rect">
              <a:avLst/>
            </a:prstGeom>
          </p:spPr>
          <p:txBody>
            <a:bodyPr wrap="square">
              <a:spAutoFit/>
            </a:bodyPr>
            <a:lstStyle/>
            <a:p>
              <a:pPr lvl="0"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9"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nvGrpSpPr>
          <p:cNvPr id="50" name="组合 49"/>
          <p:cNvGrpSpPr/>
          <p:nvPr/>
        </p:nvGrpSpPr>
        <p:grpSpPr>
          <a:xfrm>
            <a:off x="6422093" y="1258471"/>
            <a:ext cx="2459428" cy="994987"/>
            <a:chOff x="1028456" y="2210479"/>
            <a:chExt cx="2459428" cy="994987"/>
          </a:xfrm>
        </p:grpSpPr>
        <p:sp>
          <p:nvSpPr>
            <p:cNvPr id="51" name="矩形 50"/>
            <p:cNvSpPr/>
            <p:nvPr/>
          </p:nvSpPr>
          <p:spPr>
            <a:xfrm flipH="1">
              <a:off x="1028456" y="2500337"/>
              <a:ext cx="2459428" cy="705129"/>
            </a:xfrm>
            <a:prstGeom prst="rect">
              <a:avLst/>
            </a:prstGeom>
          </p:spPr>
          <p:txBody>
            <a:bodyPr wrap="square">
              <a:spAutoFit/>
            </a:bodyPr>
            <a:lstStyle/>
            <a:p>
              <a:pPr lvl="0"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52"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anim calcmode="lin" valueType="num">
                                      <p:cBhvr>
                                        <p:cTn id="32" dur="500" fill="hold"/>
                                        <p:tgtEl>
                                          <p:spTgt spid="50"/>
                                        </p:tgtEl>
                                        <p:attrNameLst>
                                          <p:attrName>ppt_x</p:attrName>
                                        </p:attrNameLst>
                                      </p:cBhvr>
                                      <p:tavLst>
                                        <p:tav tm="0">
                                          <p:val>
                                            <p:strVal val="#ppt_x"/>
                                          </p:val>
                                        </p:tav>
                                        <p:tav tm="100000">
                                          <p:val>
                                            <p:strVal val="#ppt_x"/>
                                          </p:val>
                                        </p:tav>
                                      </p:tavLst>
                                    </p:anim>
                                    <p:anim calcmode="lin" valueType="num">
                                      <p:cBhvr>
                                        <p:cTn id="33" dur="5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anim calcmode="lin" valueType="num">
                                      <p:cBhvr>
                                        <p:cTn id="44" dur="500" fill="hold"/>
                                        <p:tgtEl>
                                          <p:spTgt spid="44"/>
                                        </p:tgtEl>
                                        <p:attrNameLst>
                                          <p:attrName>ppt_x</p:attrName>
                                        </p:attrNameLst>
                                      </p:cBhvr>
                                      <p:tavLst>
                                        <p:tav tm="0">
                                          <p:val>
                                            <p:strVal val="#ppt_x"/>
                                          </p:val>
                                        </p:tav>
                                        <p:tav tm="100000">
                                          <p:val>
                                            <p:strVal val="#ppt_x"/>
                                          </p:val>
                                        </p:tav>
                                      </p:tavLst>
                                    </p:anim>
                                    <p:anim calcmode="lin" valueType="num">
                                      <p:cBhvr>
                                        <p:cTn id="45"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16200000">
            <a:off x="10728062"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flipH="1">
            <a:off x="0"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任意多边形 3"/>
          <p:cNvSpPr/>
          <p:nvPr/>
        </p:nvSpPr>
        <p:spPr>
          <a:xfrm flipH="1" flipV="1">
            <a:off x="11244446"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flipH="1">
            <a:off x="12722"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flipH="1">
            <a:off x="7626611" y="2354517"/>
            <a:ext cx="4296100" cy="1940609"/>
            <a:chOff x="896869" y="2507231"/>
            <a:chExt cx="5406092" cy="2301322"/>
          </a:xfrm>
        </p:grpSpPr>
        <p:sp>
          <p:nvSpPr>
            <p:cNvPr id="36" name="文本框 35"/>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FEELINGS</a:t>
              </a:r>
            </a:p>
          </p:txBody>
        </p:sp>
        <p:grpSp>
          <p:nvGrpSpPr>
            <p:cNvPr id="37" name="组合 36"/>
            <p:cNvGrpSpPr/>
            <p:nvPr/>
          </p:nvGrpSpPr>
          <p:grpSpPr>
            <a:xfrm>
              <a:off x="896869" y="2507231"/>
              <a:ext cx="5406092" cy="1700182"/>
              <a:chOff x="896869" y="2507231"/>
              <a:chExt cx="5406092" cy="1700182"/>
            </a:xfrm>
          </p:grpSpPr>
          <p:sp>
            <p:nvSpPr>
              <p:cNvPr id="38" name="文本框 37"/>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39" name="矩形: 圆角 38"/>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38215" y="296451"/>
            <a:ext cx="2055420" cy="510363"/>
            <a:chOff x="1465986" y="2428249"/>
            <a:chExt cx="2055420" cy="510363"/>
          </a:xfrm>
        </p:grpSpPr>
        <p:grpSp>
          <p:nvGrpSpPr>
            <p:cNvPr id="5" name="组合 4"/>
            <p:cNvGrpSpPr/>
            <p:nvPr/>
          </p:nvGrpSpPr>
          <p:grpSpPr>
            <a:xfrm>
              <a:off x="1465986" y="2428249"/>
              <a:ext cx="531668" cy="498272"/>
              <a:chOff x="1442672" y="2212189"/>
              <a:chExt cx="603570"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2672" y="2285690"/>
                <a:ext cx="603570"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p>
            </p:txBody>
          </p:sp>
        </p:grpSp>
      </p:grpSp>
      <p:pic>
        <p:nvPicPr>
          <p:cNvPr id="11" name="Chart 3"/>
          <p:cNvPicPr>
            <a:picLocks noGrp="1" noRot="1" noChangeAspect="1" noMove="1" noResize="1" noEditPoints="1" noAdjustHandles="1" noChangeArrowheads="1" noChangeShapeType="1"/>
          </p:cNvPicPr>
          <p:nvPr/>
        </p:nvPicPr>
        <p:blipFill>
          <a:blip r:embed="rId2"/>
          <a:stretch>
            <a:fillRect/>
          </a:stretch>
        </p:blipFill>
        <p:spPr>
          <a:xfrm>
            <a:off x="4146272" y="1877803"/>
            <a:ext cx="7112000" cy="3817164"/>
          </a:xfrm>
          <a:prstGeom prst="rect">
            <a:avLst/>
          </a:prstGeom>
        </p:spPr>
      </p:pic>
      <p:grpSp>
        <p:nvGrpSpPr>
          <p:cNvPr id="12" name="组合 11"/>
          <p:cNvGrpSpPr/>
          <p:nvPr/>
        </p:nvGrpSpPr>
        <p:grpSpPr>
          <a:xfrm>
            <a:off x="991991" y="1710260"/>
            <a:ext cx="2670165" cy="1894553"/>
            <a:chOff x="991991" y="1710260"/>
            <a:chExt cx="2670165" cy="1894553"/>
          </a:xfrm>
        </p:grpSpPr>
        <p:sp>
          <p:nvSpPr>
            <p:cNvPr id="13" name="TextBox 43"/>
            <p:cNvSpPr txBox="1"/>
            <p:nvPr/>
          </p:nvSpPr>
          <p:spPr>
            <a:xfrm>
              <a:off x="1020846" y="1710260"/>
              <a:ext cx="846054" cy="707886"/>
            </a:xfrm>
            <a:prstGeom prst="rect">
              <a:avLst/>
            </a:prstGeom>
          </p:spPr>
          <p:txBody>
            <a:bodyPr wrap="square">
              <a:spAutoFit/>
            </a:bodyPr>
            <a:lstStyle>
              <a:defPPr>
                <a:defRPr lang="zh-CN"/>
              </a:defPPr>
              <a:lvl1pPr>
                <a:defRPr sz="2000">
                  <a:solidFill>
                    <a:schemeClr val="tx1">
                      <a:lumMod val="75000"/>
                      <a:lumOff val="25000"/>
                    </a:schemeClr>
                  </a:solidFill>
                  <a:latin typeface="优设标题黑" panose="00000500000000000000" pitchFamily="2" charset="-122"/>
                  <a:ea typeface="优设标题黑" panose="00000500000000000000" pitchFamily="2" charset="-122"/>
                  <a:cs typeface="Open Sans" pitchFamily="34" charset="0"/>
                </a:defRPr>
              </a:lvl1pPr>
            </a:lstStyle>
            <a:p>
              <a:r>
                <a:rPr lang="en-US" sz="4000" dirty="0">
                  <a:latin typeface="思源宋体 CN Heavy" panose="02020900000000000000" pitchFamily="18" charset="-122"/>
                  <a:ea typeface="思源宋体 CN Heavy" panose="02020900000000000000" pitchFamily="18" charset="-122"/>
                  <a:cs typeface="阿里巴巴普惠体 R" panose="00020600040101010101" charset="-122"/>
                </a:rPr>
                <a:t>01</a:t>
              </a:r>
            </a:p>
          </p:txBody>
        </p:sp>
        <p:sp>
          <p:nvSpPr>
            <p:cNvPr id="14" name="Rectangle 29"/>
            <p:cNvSpPr/>
            <p:nvPr/>
          </p:nvSpPr>
          <p:spPr>
            <a:xfrm>
              <a:off x="991991" y="2759902"/>
              <a:ext cx="2670165" cy="844911"/>
            </a:xfrm>
            <a:prstGeom prst="rect">
              <a:avLst/>
            </a:prstGeom>
          </p:spPr>
          <p:txBody>
            <a:bodyPr wrap="square">
              <a:spAutoFit/>
            </a:bodyPr>
            <a:lstStyle/>
            <a:p>
              <a:pPr>
                <a:lnSpc>
                  <a:spcPts val="2000"/>
                </a:lnSpc>
                <a:defRPr/>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请在此处添加具体内容，文字尽量言简意赅，简单说明即可，不必过于繁琐</a:t>
              </a:r>
            </a:p>
          </p:txBody>
        </p:sp>
        <p:sp>
          <p:nvSpPr>
            <p:cNvPr id="15" name="Rectangle 30"/>
            <p:cNvSpPr/>
            <p:nvPr/>
          </p:nvSpPr>
          <p:spPr>
            <a:xfrm>
              <a:off x="991992" y="2359792"/>
              <a:ext cx="2056008" cy="400110"/>
            </a:xfrm>
            <a:prstGeom prst="rect">
              <a:avLst/>
            </a:prstGeom>
          </p:spPr>
          <p:txBody>
            <a:bodyPr wrap="square">
              <a:spAutoFit/>
            </a:bodyPr>
            <a:lstStyle/>
            <a:p>
              <a:pPr>
                <a:defRPr/>
              </a:pPr>
              <a:r>
                <a:rPr lang="zh-CN" altLang="en-US" sz="2000" dirty="0">
                  <a:gradFill>
                    <a:gsLst>
                      <a:gs pos="0">
                        <a:srgbClr val="F5AD14"/>
                      </a:gs>
                      <a:gs pos="100000">
                        <a:srgbClr val="F01D06"/>
                      </a:gs>
                    </a:gsLst>
                    <a:lin ang="2700000" scaled="1"/>
                  </a:gradFill>
                  <a:latin typeface="思源宋体 CN Heavy" panose="02020900000000000000" pitchFamily="18" charset="-122"/>
                  <a:ea typeface="思源宋体 CN Heavy" panose="02020900000000000000" pitchFamily="18" charset="-122"/>
                  <a:cs typeface="阿里巴巴普惠体 R" panose="00020600040101010101" charset="-122"/>
                  <a:sym typeface="+mn-ea"/>
                </a:rPr>
                <a:t>输入标题内容</a:t>
              </a:r>
            </a:p>
          </p:txBody>
        </p:sp>
      </p:grpSp>
      <p:grpSp>
        <p:nvGrpSpPr>
          <p:cNvPr id="16" name="组合 15"/>
          <p:cNvGrpSpPr/>
          <p:nvPr/>
        </p:nvGrpSpPr>
        <p:grpSpPr>
          <a:xfrm>
            <a:off x="991991" y="3951824"/>
            <a:ext cx="2670165" cy="1829347"/>
            <a:chOff x="991991" y="3951824"/>
            <a:chExt cx="2670165" cy="1829347"/>
          </a:xfrm>
        </p:grpSpPr>
        <p:sp>
          <p:nvSpPr>
            <p:cNvPr id="17" name="TextBox 49"/>
            <p:cNvSpPr txBox="1"/>
            <p:nvPr/>
          </p:nvSpPr>
          <p:spPr>
            <a:xfrm>
              <a:off x="1020846" y="3951824"/>
              <a:ext cx="1003688" cy="707886"/>
            </a:xfrm>
            <a:prstGeom prst="rect">
              <a:avLst/>
            </a:prstGeom>
          </p:spPr>
          <p:txBody>
            <a:bodyPr wrap="square">
              <a:spAutoFit/>
            </a:bodyPr>
            <a:lstStyle>
              <a:defPPr>
                <a:defRPr lang="zh-CN"/>
              </a:defPPr>
              <a:lvl1pPr>
                <a:defRPr sz="2000">
                  <a:solidFill>
                    <a:schemeClr val="tx1">
                      <a:lumMod val="75000"/>
                      <a:lumOff val="25000"/>
                    </a:schemeClr>
                  </a:solidFill>
                  <a:latin typeface="优设标题黑" panose="00000500000000000000" pitchFamily="2" charset="-122"/>
                  <a:ea typeface="优设标题黑" panose="00000500000000000000" pitchFamily="2" charset="-122"/>
                  <a:cs typeface="Open Sans" pitchFamily="34" charset="0"/>
                </a:defRPr>
              </a:lvl1pPr>
            </a:lstStyle>
            <a:p>
              <a:r>
                <a:rPr lang="en-US" sz="4000" dirty="0">
                  <a:latin typeface="思源宋体 CN Heavy" panose="02020900000000000000" pitchFamily="18" charset="-122"/>
                  <a:ea typeface="思源宋体 CN Heavy" panose="02020900000000000000" pitchFamily="18" charset="-122"/>
                  <a:cs typeface="阿里巴巴普惠体 R" panose="00020600040101010101" charset="-122"/>
                </a:rPr>
                <a:t>02</a:t>
              </a:r>
            </a:p>
          </p:txBody>
        </p:sp>
        <p:sp>
          <p:nvSpPr>
            <p:cNvPr id="18" name="Rectangle 29"/>
            <p:cNvSpPr/>
            <p:nvPr/>
          </p:nvSpPr>
          <p:spPr>
            <a:xfrm>
              <a:off x="991991" y="4936260"/>
              <a:ext cx="2670165" cy="844911"/>
            </a:xfrm>
            <a:prstGeom prst="rect">
              <a:avLst/>
            </a:prstGeom>
          </p:spPr>
          <p:txBody>
            <a:bodyPr wrap="square">
              <a:spAutoFit/>
            </a:bodyPr>
            <a:lstStyle/>
            <a:p>
              <a:pPr>
                <a:lnSpc>
                  <a:spcPts val="2000"/>
                </a:lnSpc>
                <a:defRPr/>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请在此处添加具体内容，文字尽量言简意赅，简单说明即可，不必过于繁琐</a:t>
              </a:r>
            </a:p>
          </p:txBody>
        </p:sp>
        <p:sp>
          <p:nvSpPr>
            <p:cNvPr id="19" name="Rectangle 30"/>
            <p:cNvSpPr/>
            <p:nvPr/>
          </p:nvSpPr>
          <p:spPr>
            <a:xfrm>
              <a:off x="991992" y="4536150"/>
              <a:ext cx="1956002" cy="400110"/>
            </a:xfrm>
            <a:prstGeom prst="rect">
              <a:avLst/>
            </a:prstGeom>
          </p:spPr>
          <p:txBody>
            <a:bodyPr wrap="square">
              <a:spAutoFit/>
            </a:bodyPr>
            <a:lstStyle/>
            <a:p>
              <a:pPr>
                <a:defRPr/>
              </a:pPr>
              <a:r>
                <a:rPr lang="zh-CN" altLang="en-US" sz="2000" dirty="0">
                  <a:gradFill>
                    <a:gsLst>
                      <a:gs pos="0">
                        <a:srgbClr val="F5AD14"/>
                      </a:gs>
                      <a:gs pos="100000">
                        <a:srgbClr val="F01D06"/>
                      </a:gs>
                    </a:gsLst>
                    <a:lin ang="2700000" scaled="1"/>
                  </a:gradFill>
                  <a:latin typeface="思源宋体 CN Heavy" panose="02020900000000000000" pitchFamily="18" charset="-122"/>
                  <a:ea typeface="思源宋体 CN Heavy" panose="02020900000000000000" pitchFamily="18" charset="-122"/>
                  <a:cs typeface="阿里巴巴普惠体 R" panose="00020600040101010101" charset="-122"/>
                  <a:sym typeface="+mn-ea"/>
                </a:rPr>
                <a:t>输入标题内容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38215" y="296451"/>
            <a:ext cx="2055420" cy="510363"/>
            <a:chOff x="1465986" y="2428249"/>
            <a:chExt cx="2055420" cy="510363"/>
          </a:xfrm>
        </p:grpSpPr>
        <p:grpSp>
          <p:nvGrpSpPr>
            <p:cNvPr id="5" name="组合 4"/>
            <p:cNvGrpSpPr/>
            <p:nvPr/>
          </p:nvGrpSpPr>
          <p:grpSpPr>
            <a:xfrm>
              <a:off x="1465986" y="2428249"/>
              <a:ext cx="531668" cy="498272"/>
              <a:chOff x="1442672" y="2212189"/>
              <a:chExt cx="603570"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2672" y="2285690"/>
                <a:ext cx="603570"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p>
            </p:txBody>
          </p:sp>
        </p:grpSp>
      </p:grpSp>
      <p:grpSp>
        <p:nvGrpSpPr>
          <p:cNvPr id="11" name="组合 10"/>
          <p:cNvGrpSpPr/>
          <p:nvPr/>
        </p:nvGrpSpPr>
        <p:grpSpPr>
          <a:xfrm>
            <a:off x="1551454" y="1852706"/>
            <a:ext cx="2485281" cy="1682311"/>
            <a:chOff x="1551454" y="1852706"/>
            <a:chExt cx="2485281" cy="1682311"/>
          </a:xfrm>
        </p:grpSpPr>
        <p:sp>
          <p:nvSpPr>
            <p:cNvPr id="12" name="Freeform 5"/>
            <p:cNvSpPr>
              <a:spLocks noEditPoints="1"/>
            </p:cNvSpPr>
            <p:nvPr/>
          </p:nvSpPr>
          <p:spPr bwMode="auto">
            <a:xfrm>
              <a:off x="1551454" y="1852706"/>
              <a:ext cx="2485281" cy="1682311"/>
            </a:xfrm>
            <a:custGeom>
              <a:avLst/>
              <a:gdLst>
                <a:gd name="T0" fmla="*/ 784 w 963"/>
                <a:gd name="T1" fmla="*/ 651 h 651"/>
                <a:gd name="T2" fmla="*/ 0 w 963"/>
                <a:gd name="T3" fmla="*/ 651 h 651"/>
                <a:gd name="T4" fmla="*/ 131 w 963"/>
                <a:gd name="T5" fmla="*/ 0 h 651"/>
                <a:gd name="T6" fmla="*/ 963 w 963"/>
                <a:gd name="T7" fmla="*/ 0 h 651"/>
                <a:gd name="T8" fmla="*/ 917 w 963"/>
                <a:gd name="T9" fmla="*/ 233 h 651"/>
                <a:gd name="T10" fmla="*/ 813 w 963"/>
                <a:gd name="T11" fmla="*/ 233 h 651"/>
                <a:gd name="T12" fmla="*/ 806 w 963"/>
                <a:gd name="T13" fmla="*/ 248 h 651"/>
                <a:gd name="T14" fmla="*/ 788 w 963"/>
                <a:gd name="T15" fmla="*/ 270 h 651"/>
                <a:gd name="T16" fmla="*/ 758 w 963"/>
                <a:gd name="T17" fmla="*/ 282 h 651"/>
                <a:gd name="T18" fmla="*/ 736 w 963"/>
                <a:gd name="T19" fmla="*/ 286 h 651"/>
                <a:gd name="T20" fmla="*/ 736 w 963"/>
                <a:gd name="T21" fmla="*/ 396 h 651"/>
                <a:gd name="T22" fmla="*/ 762 w 963"/>
                <a:gd name="T23" fmla="*/ 396 h 651"/>
                <a:gd name="T24" fmla="*/ 773 w 963"/>
                <a:gd name="T25" fmla="*/ 396 h 651"/>
                <a:gd name="T26" fmla="*/ 784 w 963"/>
                <a:gd name="T27" fmla="*/ 394 h 651"/>
                <a:gd name="T28" fmla="*/ 784 w 963"/>
                <a:gd name="T29" fmla="*/ 651 h 651"/>
                <a:gd name="T30" fmla="*/ 25 w 963"/>
                <a:gd name="T31" fmla="*/ 631 h 651"/>
                <a:gd name="T32" fmla="*/ 764 w 963"/>
                <a:gd name="T33" fmla="*/ 631 h 651"/>
                <a:gd name="T34" fmla="*/ 764 w 963"/>
                <a:gd name="T35" fmla="*/ 416 h 651"/>
                <a:gd name="T36" fmla="*/ 762 w 963"/>
                <a:gd name="T37" fmla="*/ 416 h 651"/>
                <a:gd name="T38" fmla="*/ 716 w 963"/>
                <a:gd name="T39" fmla="*/ 416 h 651"/>
                <a:gd name="T40" fmla="*/ 716 w 963"/>
                <a:gd name="T41" fmla="*/ 269 h 651"/>
                <a:gd name="T42" fmla="*/ 755 w 963"/>
                <a:gd name="T43" fmla="*/ 262 h 651"/>
                <a:gd name="T44" fmla="*/ 777 w 963"/>
                <a:gd name="T45" fmla="*/ 253 h 651"/>
                <a:gd name="T46" fmla="*/ 788 w 963"/>
                <a:gd name="T47" fmla="*/ 241 h 651"/>
                <a:gd name="T48" fmla="*/ 800 w 963"/>
                <a:gd name="T49" fmla="*/ 213 h 651"/>
                <a:gd name="T50" fmla="*/ 900 w 963"/>
                <a:gd name="T51" fmla="*/ 213 h 651"/>
                <a:gd name="T52" fmla="*/ 939 w 963"/>
                <a:gd name="T53" fmla="*/ 20 h 651"/>
                <a:gd name="T54" fmla="*/ 147 w 963"/>
                <a:gd name="T55" fmla="*/ 20 h 651"/>
                <a:gd name="T56" fmla="*/ 25 w 963"/>
                <a:gd name="T57" fmla="*/ 63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3" h="651">
                  <a:moveTo>
                    <a:pt x="784" y="651"/>
                  </a:moveTo>
                  <a:cubicBezTo>
                    <a:pt x="0" y="651"/>
                    <a:pt x="0" y="651"/>
                    <a:pt x="0" y="651"/>
                  </a:cubicBezTo>
                  <a:cubicBezTo>
                    <a:pt x="131" y="0"/>
                    <a:pt x="131" y="0"/>
                    <a:pt x="131" y="0"/>
                  </a:cubicBezTo>
                  <a:cubicBezTo>
                    <a:pt x="963" y="0"/>
                    <a:pt x="963" y="0"/>
                    <a:pt x="963" y="0"/>
                  </a:cubicBezTo>
                  <a:cubicBezTo>
                    <a:pt x="917" y="233"/>
                    <a:pt x="917" y="233"/>
                    <a:pt x="917" y="233"/>
                  </a:cubicBezTo>
                  <a:cubicBezTo>
                    <a:pt x="813" y="233"/>
                    <a:pt x="813" y="233"/>
                    <a:pt x="813" y="233"/>
                  </a:cubicBezTo>
                  <a:cubicBezTo>
                    <a:pt x="806" y="248"/>
                    <a:pt x="806" y="248"/>
                    <a:pt x="806" y="248"/>
                  </a:cubicBezTo>
                  <a:cubicBezTo>
                    <a:pt x="803" y="257"/>
                    <a:pt x="797" y="264"/>
                    <a:pt x="788" y="270"/>
                  </a:cubicBezTo>
                  <a:cubicBezTo>
                    <a:pt x="778" y="276"/>
                    <a:pt x="768" y="281"/>
                    <a:pt x="758" y="282"/>
                  </a:cubicBezTo>
                  <a:cubicBezTo>
                    <a:pt x="736" y="286"/>
                    <a:pt x="736" y="286"/>
                    <a:pt x="736" y="286"/>
                  </a:cubicBezTo>
                  <a:cubicBezTo>
                    <a:pt x="736" y="396"/>
                    <a:pt x="736" y="396"/>
                    <a:pt x="736" y="396"/>
                  </a:cubicBezTo>
                  <a:cubicBezTo>
                    <a:pt x="762" y="396"/>
                    <a:pt x="762" y="396"/>
                    <a:pt x="762" y="396"/>
                  </a:cubicBezTo>
                  <a:cubicBezTo>
                    <a:pt x="766" y="396"/>
                    <a:pt x="769" y="396"/>
                    <a:pt x="773" y="396"/>
                  </a:cubicBezTo>
                  <a:cubicBezTo>
                    <a:pt x="784" y="394"/>
                    <a:pt x="784" y="394"/>
                    <a:pt x="784" y="394"/>
                  </a:cubicBezTo>
                  <a:lnTo>
                    <a:pt x="784" y="651"/>
                  </a:lnTo>
                  <a:close/>
                  <a:moveTo>
                    <a:pt x="25" y="631"/>
                  </a:moveTo>
                  <a:cubicBezTo>
                    <a:pt x="764" y="631"/>
                    <a:pt x="764" y="631"/>
                    <a:pt x="764" y="631"/>
                  </a:cubicBezTo>
                  <a:cubicBezTo>
                    <a:pt x="764" y="416"/>
                    <a:pt x="764" y="416"/>
                    <a:pt x="764" y="416"/>
                  </a:cubicBezTo>
                  <a:cubicBezTo>
                    <a:pt x="763" y="416"/>
                    <a:pt x="763" y="416"/>
                    <a:pt x="762" y="416"/>
                  </a:cubicBezTo>
                  <a:cubicBezTo>
                    <a:pt x="716" y="416"/>
                    <a:pt x="716" y="416"/>
                    <a:pt x="716" y="416"/>
                  </a:cubicBezTo>
                  <a:cubicBezTo>
                    <a:pt x="716" y="269"/>
                    <a:pt x="716" y="269"/>
                    <a:pt x="716" y="269"/>
                  </a:cubicBezTo>
                  <a:cubicBezTo>
                    <a:pt x="755" y="262"/>
                    <a:pt x="755" y="262"/>
                    <a:pt x="755" y="262"/>
                  </a:cubicBezTo>
                  <a:cubicBezTo>
                    <a:pt x="762" y="261"/>
                    <a:pt x="769" y="258"/>
                    <a:pt x="777" y="253"/>
                  </a:cubicBezTo>
                  <a:cubicBezTo>
                    <a:pt x="782" y="250"/>
                    <a:pt x="786" y="246"/>
                    <a:pt x="788" y="241"/>
                  </a:cubicBezTo>
                  <a:cubicBezTo>
                    <a:pt x="800" y="213"/>
                    <a:pt x="800" y="213"/>
                    <a:pt x="800" y="213"/>
                  </a:cubicBezTo>
                  <a:cubicBezTo>
                    <a:pt x="900" y="213"/>
                    <a:pt x="900" y="213"/>
                    <a:pt x="900" y="213"/>
                  </a:cubicBezTo>
                  <a:cubicBezTo>
                    <a:pt x="939" y="20"/>
                    <a:pt x="939" y="20"/>
                    <a:pt x="939" y="20"/>
                  </a:cubicBezTo>
                  <a:cubicBezTo>
                    <a:pt x="147" y="20"/>
                    <a:pt x="147" y="20"/>
                    <a:pt x="147" y="20"/>
                  </a:cubicBezTo>
                  <a:lnTo>
                    <a:pt x="25" y="631"/>
                  </a:ln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sp>
          <p:nvSpPr>
            <p:cNvPr id="13" name="Freeform 6"/>
            <p:cNvSpPr/>
            <p:nvPr/>
          </p:nvSpPr>
          <p:spPr bwMode="auto">
            <a:xfrm>
              <a:off x="3517423" y="2522574"/>
              <a:ext cx="338208" cy="1012440"/>
            </a:xfrm>
            <a:custGeom>
              <a:avLst/>
              <a:gdLst>
                <a:gd name="T0" fmla="*/ 48 w 131"/>
                <a:gd name="T1" fmla="*/ 90 h 392"/>
                <a:gd name="T2" fmla="*/ 27 w 131"/>
                <a:gd name="T3" fmla="*/ 105 h 392"/>
                <a:gd name="T4" fmla="*/ 0 w 131"/>
                <a:gd name="T5" fmla="*/ 111 h 392"/>
                <a:gd name="T6" fmla="*/ 0 w 131"/>
                <a:gd name="T7" fmla="*/ 49 h 392"/>
                <a:gd name="T8" fmla="*/ 40 w 131"/>
                <a:gd name="T9" fmla="*/ 33 h 392"/>
                <a:gd name="T10" fmla="*/ 68 w 131"/>
                <a:gd name="T11" fmla="*/ 0 h 392"/>
                <a:gd name="T12" fmla="*/ 131 w 131"/>
                <a:gd name="T13" fmla="*/ 0 h 392"/>
                <a:gd name="T14" fmla="*/ 131 w 131"/>
                <a:gd name="T15" fmla="*/ 392 h 392"/>
                <a:gd name="T16" fmla="*/ 48 w 131"/>
                <a:gd name="T17" fmla="*/ 392 h 392"/>
                <a:gd name="T18" fmla="*/ 48 w 131"/>
                <a:gd name="T19"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92">
                  <a:moveTo>
                    <a:pt x="48" y="90"/>
                  </a:moveTo>
                  <a:cubicBezTo>
                    <a:pt x="43" y="96"/>
                    <a:pt x="36" y="101"/>
                    <a:pt x="27" y="105"/>
                  </a:cubicBezTo>
                  <a:cubicBezTo>
                    <a:pt x="17" y="109"/>
                    <a:pt x="8" y="111"/>
                    <a:pt x="0" y="111"/>
                  </a:cubicBezTo>
                  <a:cubicBezTo>
                    <a:pt x="0" y="49"/>
                    <a:pt x="0" y="49"/>
                    <a:pt x="0" y="49"/>
                  </a:cubicBezTo>
                  <a:cubicBezTo>
                    <a:pt x="13" y="47"/>
                    <a:pt x="27" y="41"/>
                    <a:pt x="40" y="33"/>
                  </a:cubicBezTo>
                  <a:cubicBezTo>
                    <a:pt x="53" y="24"/>
                    <a:pt x="63" y="13"/>
                    <a:pt x="68" y="0"/>
                  </a:cubicBezTo>
                  <a:cubicBezTo>
                    <a:pt x="131" y="0"/>
                    <a:pt x="131" y="0"/>
                    <a:pt x="131" y="0"/>
                  </a:cubicBezTo>
                  <a:cubicBezTo>
                    <a:pt x="131" y="392"/>
                    <a:pt x="131" y="392"/>
                    <a:pt x="131" y="392"/>
                  </a:cubicBezTo>
                  <a:cubicBezTo>
                    <a:pt x="48" y="392"/>
                    <a:pt x="48" y="392"/>
                    <a:pt x="48" y="392"/>
                  </a:cubicBezTo>
                  <a:lnTo>
                    <a:pt x="48" y="90"/>
                  </a:ln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nvGrpSpPr>
            <p:cNvPr id="14" name="组合 13"/>
            <p:cNvGrpSpPr/>
            <p:nvPr/>
          </p:nvGrpSpPr>
          <p:grpSpPr>
            <a:xfrm>
              <a:off x="1700490" y="2101630"/>
              <a:ext cx="1958106" cy="1184462"/>
              <a:chOff x="1279117" y="2210479"/>
              <a:chExt cx="1958106" cy="1184462"/>
            </a:xfrm>
          </p:grpSpPr>
          <p:sp>
            <p:nvSpPr>
              <p:cNvPr id="15" name="矩形 14"/>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16"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grpSp>
        <p:nvGrpSpPr>
          <p:cNvPr id="17" name="组合 16"/>
          <p:cNvGrpSpPr/>
          <p:nvPr/>
        </p:nvGrpSpPr>
        <p:grpSpPr>
          <a:xfrm>
            <a:off x="4907346" y="1852706"/>
            <a:ext cx="2520193" cy="1682311"/>
            <a:chOff x="4907346" y="1852706"/>
            <a:chExt cx="2520193" cy="1682311"/>
          </a:xfrm>
        </p:grpSpPr>
        <p:sp>
          <p:nvSpPr>
            <p:cNvPr id="18" name="Freeform 7"/>
            <p:cNvSpPr>
              <a:spLocks noEditPoints="1"/>
            </p:cNvSpPr>
            <p:nvPr/>
          </p:nvSpPr>
          <p:spPr bwMode="auto">
            <a:xfrm>
              <a:off x="4907346" y="1852706"/>
              <a:ext cx="2489644" cy="1682311"/>
            </a:xfrm>
            <a:custGeom>
              <a:avLst/>
              <a:gdLst>
                <a:gd name="T0" fmla="*/ 744 w 964"/>
                <a:gd name="T1" fmla="*/ 651 h 651"/>
                <a:gd name="T2" fmla="*/ 0 w 964"/>
                <a:gd name="T3" fmla="*/ 651 h 651"/>
                <a:gd name="T4" fmla="*/ 131 w 964"/>
                <a:gd name="T5" fmla="*/ 0 h 651"/>
                <a:gd name="T6" fmla="*/ 964 w 964"/>
                <a:gd name="T7" fmla="*/ 0 h 651"/>
                <a:gd name="T8" fmla="*/ 916 w 964"/>
                <a:gd name="T9" fmla="*/ 236 h 651"/>
                <a:gd name="T10" fmla="*/ 906 w 964"/>
                <a:gd name="T11" fmla="*/ 234 h 651"/>
                <a:gd name="T12" fmla="*/ 873 w 964"/>
                <a:gd name="T13" fmla="*/ 231 h 651"/>
                <a:gd name="T14" fmla="*/ 796 w 964"/>
                <a:gd name="T15" fmla="*/ 251 h 651"/>
                <a:gd name="T16" fmla="*/ 754 w 964"/>
                <a:gd name="T17" fmla="*/ 308 h 651"/>
                <a:gd name="T18" fmla="*/ 743 w 964"/>
                <a:gd name="T19" fmla="*/ 389 h 651"/>
                <a:gd name="T20" fmla="*/ 743 w 964"/>
                <a:gd name="T21" fmla="*/ 390 h 651"/>
                <a:gd name="T22" fmla="*/ 745 w 964"/>
                <a:gd name="T23" fmla="*/ 440 h 651"/>
                <a:gd name="T24" fmla="*/ 844 w 964"/>
                <a:gd name="T25" fmla="*/ 440 h 651"/>
                <a:gd name="T26" fmla="*/ 832 w 964"/>
                <a:gd name="T27" fmla="*/ 456 h 651"/>
                <a:gd name="T28" fmla="*/ 812 w 964"/>
                <a:gd name="T29" fmla="*/ 482 h 651"/>
                <a:gd name="T30" fmla="*/ 778 w 964"/>
                <a:gd name="T31" fmla="*/ 527 h 651"/>
                <a:gd name="T32" fmla="*/ 754 w 964"/>
                <a:gd name="T33" fmla="*/ 573 h 651"/>
                <a:gd name="T34" fmla="*/ 754 w 964"/>
                <a:gd name="T35" fmla="*/ 573 h 651"/>
                <a:gd name="T36" fmla="*/ 744 w 964"/>
                <a:gd name="T37" fmla="*/ 632 h 651"/>
                <a:gd name="T38" fmla="*/ 744 w 964"/>
                <a:gd name="T39" fmla="*/ 651 h 651"/>
                <a:gd name="T40" fmla="*/ 25 w 964"/>
                <a:gd name="T41" fmla="*/ 631 h 651"/>
                <a:gd name="T42" fmla="*/ 724 w 964"/>
                <a:gd name="T43" fmla="*/ 631 h 651"/>
                <a:gd name="T44" fmla="*/ 736 w 964"/>
                <a:gd name="T45" fmla="*/ 566 h 651"/>
                <a:gd name="T46" fmla="*/ 736 w 964"/>
                <a:gd name="T47" fmla="*/ 566 h 651"/>
                <a:gd name="T48" fmla="*/ 761 w 964"/>
                <a:gd name="T49" fmla="*/ 516 h 651"/>
                <a:gd name="T50" fmla="*/ 796 w 964"/>
                <a:gd name="T51" fmla="*/ 469 h 651"/>
                <a:gd name="T52" fmla="*/ 804 w 964"/>
                <a:gd name="T53" fmla="*/ 460 h 651"/>
                <a:gd name="T54" fmla="*/ 726 w 964"/>
                <a:gd name="T55" fmla="*/ 460 h 651"/>
                <a:gd name="T56" fmla="*/ 723 w 964"/>
                <a:gd name="T57" fmla="*/ 389 h 651"/>
                <a:gd name="T58" fmla="*/ 735 w 964"/>
                <a:gd name="T59" fmla="*/ 302 h 651"/>
                <a:gd name="T60" fmla="*/ 785 w 964"/>
                <a:gd name="T61" fmla="*/ 234 h 651"/>
                <a:gd name="T62" fmla="*/ 873 w 964"/>
                <a:gd name="T63" fmla="*/ 211 h 651"/>
                <a:gd name="T64" fmla="*/ 900 w 964"/>
                <a:gd name="T65" fmla="*/ 213 h 651"/>
                <a:gd name="T66" fmla="*/ 939 w 964"/>
                <a:gd name="T67" fmla="*/ 20 h 651"/>
                <a:gd name="T68" fmla="*/ 147 w 964"/>
                <a:gd name="T69" fmla="*/ 20 h 651"/>
                <a:gd name="T70" fmla="*/ 25 w 964"/>
                <a:gd name="T71" fmla="*/ 63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4" h="651">
                  <a:moveTo>
                    <a:pt x="744" y="651"/>
                  </a:moveTo>
                  <a:cubicBezTo>
                    <a:pt x="0" y="651"/>
                    <a:pt x="0" y="651"/>
                    <a:pt x="0" y="651"/>
                  </a:cubicBezTo>
                  <a:cubicBezTo>
                    <a:pt x="131" y="0"/>
                    <a:pt x="131" y="0"/>
                    <a:pt x="131" y="0"/>
                  </a:cubicBezTo>
                  <a:cubicBezTo>
                    <a:pt x="964" y="0"/>
                    <a:pt x="964" y="0"/>
                    <a:pt x="964" y="0"/>
                  </a:cubicBezTo>
                  <a:cubicBezTo>
                    <a:pt x="916" y="236"/>
                    <a:pt x="916" y="236"/>
                    <a:pt x="916" y="236"/>
                  </a:cubicBezTo>
                  <a:cubicBezTo>
                    <a:pt x="906" y="234"/>
                    <a:pt x="906" y="234"/>
                    <a:pt x="906" y="234"/>
                  </a:cubicBezTo>
                  <a:cubicBezTo>
                    <a:pt x="896" y="232"/>
                    <a:pt x="885" y="231"/>
                    <a:pt x="873" y="231"/>
                  </a:cubicBezTo>
                  <a:cubicBezTo>
                    <a:pt x="841" y="231"/>
                    <a:pt x="815" y="238"/>
                    <a:pt x="796" y="251"/>
                  </a:cubicBezTo>
                  <a:cubicBezTo>
                    <a:pt x="776" y="264"/>
                    <a:pt x="762" y="283"/>
                    <a:pt x="754" y="308"/>
                  </a:cubicBezTo>
                  <a:cubicBezTo>
                    <a:pt x="747" y="330"/>
                    <a:pt x="743" y="357"/>
                    <a:pt x="743" y="389"/>
                  </a:cubicBezTo>
                  <a:cubicBezTo>
                    <a:pt x="743" y="390"/>
                    <a:pt x="743" y="390"/>
                    <a:pt x="743" y="390"/>
                  </a:cubicBezTo>
                  <a:cubicBezTo>
                    <a:pt x="745" y="440"/>
                    <a:pt x="745" y="440"/>
                    <a:pt x="745" y="440"/>
                  </a:cubicBezTo>
                  <a:cubicBezTo>
                    <a:pt x="844" y="440"/>
                    <a:pt x="844" y="440"/>
                    <a:pt x="844" y="440"/>
                  </a:cubicBezTo>
                  <a:cubicBezTo>
                    <a:pt x="832" y="456"/>
                    <a:pt x="832" y="456"/>
                    <a:pt x="832" y="456"/>
                  </a:cubicBezTo>
                  <a:cubicBezTo>
                    <a:pt x="826" y="463"/>
                    <a:pt x="819" y="472"/>
                    <a:pt x="812" y="482"/>
                  </a:cubicBezTo>
                  <a:cubicBezTo>
                    <a:pt x="798" y="499"/>
                    <a:pt x="786" y="514"/>
                    <a:pt x="778" y="527"/>
                  </a:cubicBezTo>
                  <a:cubicBezTo>
                    <a:pt x="769" y="541"/>
                    <a:pt x="761" y="556"/>
                    <a:pt x="754" y="573"/>
                  </a:cubicBezTo>
                  <a:cubicBezTo>
                    <a:pt x="754" y="573"/>
                    <a:pt x="754" y="573"/>
                    <a:pt x="754" y="573"/>
                  </a:cubicBezTo>
                  <a:cubicBezTo>
                    <a:pt x="748" y="591"/>
                    <a:pt x="744" y="611"/>
                    <a:pt x="744" y="632"/>
                  </a:cubicBezTo>
                  <a:lnTo>
                    <a:pt x="744" y="651"/>
                  </a:lnTo>
                  <a:close/>
                  <a:moveTo>
                    <a:pt x="25" y="631"/>
                  </a:moveTo>
                  <a:cubicBezTo>
                    <a:pt x="724" y="631"/>
                    <a:pt x="724" y="631"/>
                    <a:pt x="724" y="631"/>
                  </a:cubicBezTo>
                  <a:cubicBezTo>
                    <a:pt x="724" y="608"/>
                    <a:pt x="728" y="586"/>
                    <a:pt x="736" y="566"/>
                  </a:cubicBezTo>
                  <a:cubicBezTo>
                    <a:pt x="736" y="566"/>
                    <a:pt x="736" y="566"/>
                    <a:pt x="736" y="566"/>
                  </a:cubicBezTo>
                  <a:cubicBezTo>
                    <a:pt x="742" y="548"/>
                    <a:pt x="751" y="531"/>
                    <a:pt x="761" y="516"/>
                  </a:cubicBezTo>
                  <a:cubicBezTo>
                    <a:pt x="770" y="502"/>
                    <a:pt x="782" y="487"/>
                    <a:pt x="796" y="469"/>
                  </a:cubicBezTo>
                  <a:cubicBezTo>
                    <a:pt x="799" y="466"/>
                    <a:pt x="801" y="463"/>
                    <a:pt x="804" y="460"/>
                  </a:cubicBezTo>
                  <a:cubicBezTo>
                    <a:pt x="726" y="460"/>
                    <a:pt x="726" y="460"/>
                    <a:pt x="726" y="460"/>
                  </a:cubicBezTo>
                  <a:cubicBezTo>
                    <a:pt x="723" y="389"/>
                    <a:pt x="723" y="389"/>
                    <a:pt x="723" y="389"/>
                  </a:cubicBezTo>
                  <a:cubicBezTo>
                    <a:pt x="723" y="355"/>
                    <a:pt x="727" y="326"/>
                    <a:pt x="735" y="302"/>
                  </a:cubicBezTo>
                  <a:cubicBezTo>
                    <a:pt x="744" y="273"/>
                    <a:pt x="761" y="250"/>
                    <a:pt x="785" y="234"/>
                  </a:cubicBezTo>
                  <a:cubicBezTo>
                    <a:pt x="808" y="219"/>
                    <a:pt x="837" y="211"/>
                    <a:pt x="873" y="211"/>
                  </a:cubicBezTo>
                  <a:cubicBezTo>
                    <a:pt x="883" y="211"/>
                    <a:pt x="892" y="212"/>
                    <a:pt x="900" y="213"/>
                  </a:cubicBezTo>
                  <a:cubicBezTo>
                    <a:pt x="939" y="20"/>
                    <a:pt x="939" y="20"/>
                    <a:pt x="939" y="20"/>
                  </a:cubicBezTo>
                  <a:cubicBezTo>
                    <a:pt x="147" y="20"/>
                    <a:pt x="147" y="20"/>
                    <a:pt x="147" y="20"/>
                  </a:cubicBezTo>
                  <a:lnTo>
                    <a:pt x="25" y="63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sp>
          <p:nvSpPr>
            <p:cNvPr id="19" name="Freeform 8"/>
            <p:cNvSpPr/>
            <p:nvPr/>
          </p:nvSpPr>
          <p:spPr bwMode="auto">
            <a:xfrm>
              <a:off x="6892952" y="2516029"/>
              <a:ext cx="534587" cy="1018987"/>
            </a:xfrm>
            <a:custGeom>
              <a:avLst/>
              <a:gdLst>
                <a:gd name="T0" fmla="*/ 1 w 207"/>
                <a:gd name="T1" fmla="*/ 375 h 394"/>
                <a:gd name="T2" fmla="*/ 10 w 207"/>
                <a:gd name="T3" fmla="*/ 325 h 394"/>
                <a:gd name="T4" fmla="*/ 30 w 207"/>
                <a:gd name="T5" fmla="*/ 284 h 394"/>
                <a:gd name="T6" fmla="*/ 63 w 207"/>
                <a:gd name="T7" fmla="*/ 241 h 394"/>
                <a:gd name="T8" fmla="*/ 95 w 207"/>
                <a:gd name="T9" fmla="*/ 198 h 394"/>
                <a:gd name="T10" fmla="*/ 116 w 207"/>
                <a:gd name="T11" fmla="*/ 157 h 394"/>
                <a:gd name="T12" fmla="*/ 124 w 207"/>
                <a:gd name="T13" fmla="*/ 107 h 394"/>
                <a:gd name="T14" fmla="*/ 120 w 207"/>
                <a:gd name="T15" fmla="*/ 82 h 394"/>
                <a:gd name="T16" fmla="*/ 103 w 207"/>
                <a:gd name="T17" fmla="*/ 74 h 394"/>
                <a:gd name="T18" fmla="*/ 84 w 207"/>
                <a:gd name="T19" fmla="*/ 109 h 394"/>
                <a:gd name="T20" fmla="*/ 84 w 207"/>
                <a:gd name="T21" fmla="*/ 157 h 394"/>
                <a:gd name="T22" fmla="*/ 1 w 207"/>
                <a:gd name="T23" fmla="*/ 157 h 394"/>
                <a:gd name="T24" fmla="*/ 0 w 207"/>
                <a:gd name="T25" fmla="*/ 132 h 394"/>
                <a:gd name="T26" fmla="*/ 9 w 207"/>
                <a:gd name="T27" fmla="*/ 59 h 394"/>
                <a:gd name="T28" fmla="*/ 41 w 207"/>
                <a:gd name="T29" fmla="*/ 15 h 394"/>
                <a:gd name="T30" fmla="*/ 104 w 207"/>
                <a:gd name="T31" fmla="*/ 0 h 394"/>
                <a:gd name="T32" fmla="*/ 180 w 207"/>
                <a:gd name="T33" fmla="*/ 28 h 394"/>
                <a:gd name="T34" fmla="*/ 207 w 207"/>
                <a:gd name="T35" fmla="*/ 106 h 394"/>
                <a:gd name="T36" fmla="*/ 198 w 207"/>
                <a:gd name="T37" fmla="*/ 165 h 394"/>
                <a:gd name="T38" fmla="*/ 177 w 207"/>
                <a:gd name="T39" fmla="*/ 210 h 394"/>
                <a:gd name="T40" fmla="*/ 142 w 207"/>
                <a:gd name="T41" fmla="*/ 256 h 394"/>
                <a:gd name="T42" fmla="*/ 116 w 207"/>
                <a:gd name="T43" fmla="*/ 290 h 394"/>
                <a:gd name="T44" fmla="*/ 98 w 207"/>
                <a:gd name="T45" fmla="*/ 320 h 394"/>
                <a:gd name="T46" fmla="*/ 205 w 207"/>
                <a:gd name="T47" fmla="*/ 320 h 394"/>
                <a:gd name="T48" fmla="*/ 205 w 207"/>
                <a:gd name="T49" fmla="*/ 394 h 394"/>
                <a:gd name="T50" fmla="*/ 1 w 207"/>
                <a:gd name="T51" fmla="*/ 394 h 394"/>
                <a:gd name="T52" fmla="*/ 1 w 207"/>
                <a:gd name="T53" fmla="*/ 37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394">
                  <a:moveTo>
                    <a:pt x="1" y="375"/>
                  </a:moveTo>
                  <a:cubicBezTo>
                    <a:pt x="1" y="357"/>
                    <a:pt x="4" y="341"/>
                    <a:pt x="10" y="325"/>
                  </a:cubicBezTo>
                  <a:cubicBezTo>
                    <a:pt x="15" y="310"/>
                    <a:pt x="22" y="296"/>
                    <a:pt x="30" y="284"/>
                  </a:cubicBezTo>
                  <a:cubicBezTo>
                    <a:pt x="39" y="272"/>
                    <a:pt x="49" y="258"/>
                    <a:pt x="63" y="241"/>
                  </a:cubicBezTo>
                  <a:cubicBezTo>
                    <a:pt x="76" y="224"/>
                    <a:pt x="87" y="210"/>
                    <a:pt x="95" y="198"/>
                  </a:cubicBezTo>
                  <a:cubicBezTo>
                    <a:pt x="103" y="186"/>
                    <a:pt x="110" y="173"/>
                    <a:pt x="116" y="157"/>
                  </a:cubicBezTo>
                  <a:cubicBezTo>
                    <a:pt x="122" y="142"/>
                    <a:pt x="124" y="125"/>
                    <a:pt x="124" y="107"/>
                  </a:cubicBezTo>
                  <a:cubicBezTo>
                    <a:pt x="124" y="97"/>
                    <a:pt x="123" y="88"/>
                    <a:pt x="120" y="82"/>
                  </a:cubicBezTo>
                  <a:cubicBezTo>
                    <a:pt x="117" y="77"/>
                    <a:pt x="111" y="74"/>
                    <a:pt x="103" y="74"/>
                  </a:cubicBezTo>
                  <a:cubicBezTo>
                    <a:pt x="90" y="74"/>
                    <a:pt x="84" y="85"/>
                    <a:pt x="84" y="109"/>
                  </a:cubicBezTo>
                  <a:cubicBezTo>
                    <a:pt x="84" y="157"/>
                    <a:pt x="84" y="157"/>
                    <a:pt x="84" y="157"/>
                  </a:cubicBezTo>
                  <a:cubicBezTo>
                    <a:pt x="1" y="157"/>
                    <a:pt x="1" y="157"/>
                    <a:pt x="1" y="157"/>
                  </a:cubicBezTo>
                  <a:cubicBezTo>
                    <a:pt x="0" y="132"/>
                    <a:pt x="0" y="132"/>
                    <a:pt x="0" y="132"/>
                  </a:cubicBezTo>
                  <a:cubicBezTo>
                    <a:pt x="0" y="103"/>
                    <a:pt x="3" y="78"/>
                    <a:pt x="9" y="59"/>
                  </a:cubicBezTo>
                  <a:cubicBezTo>
                    <a:pt x="16" y="40"/>
                    <a:pt x="26" y="25"/>
                    <a:pt x="41" y="15"/>
                  </a:cubicBezTo>
                  <a:cubicBezTo>
                    <a:pt x="57" y="5"/>
                    <a:pt x="78" y="0"/>
                    <a:pt x="104" y="0"/>
                  </a:cubicBezTo>
                  <a:cubicBezTo>
                    <a:pt x="137" y="0"/>
                    <a:pt x="163" y="9"/>
                    <a:pt x="180" y="28"/>
                  </a:cubicBezTo>
                  <a:cubicBezTo>
                    <a:pt x="198" y="46"/>
                    <a:pt x="207" y="72"/>
                    <a:pt x="207" y="106"/>
                  </a:cubicBezTo>
                  <a:cubicBezTo>
                    <a:pt x="207" y="128"/>
                    <a:pt x="204" y="147"/>
                    <a:pt x="198" y="165"/>
                  </a:cubicBezTo>
                  <a:cubicBezTo>
                    <a:pt x="193" y="182"/>
                    <a:pt x="185" y="197"/>
                    <a:pt x="177" y="210"/>
                  </a:cubicBezTo>
                  <a:cubicBezTo>
                    <a:pt x="168" y="223"/>
                    <a:pt x="156" y="239"/>
                    <a:pt x="142" y="256"/>
                  </a:cubicBezTo>
                  <a:cubicBezTo>
                    <a:pt x="132" y="269"/>
                    <a:pt x="123" y="280"/>
                    <a:pt x="116" y="290"/>
                  </a:cubicBezTo>
                  <a:cubicBezTo>
                    <a:pt x="110" y="299"/>
                    <a:pt x="103" y="310"/>
                    <a:pt x="98" y="320"/>
                  </a:cubicBezTo>
                  <a:cubicBezTo>
                    <a:pt x="205" y="320"/>
                    <a:pt x="205" y="320"/>
                    <a:pt x="205" y="320"/>
                  </a:cubicBezTo>
                  <a:cubicBezTo>
                    <a:pt x="205" y="394"/>
                    <a:pt x="205" y="394"/>
                    <a:pt x="205" y="394"/>
                  </a:cubicBezTo>
                  <a:cubicBezTo>
                    <a:pt x="1" y="394"/>
                    <a:pt x="1" y="394"/>
                    <a:pt x="1" y="394"/>
                  </a:cubicBezTo>
                  <a:lnTo>
                    <a:pt x="1" y="375"/>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grpSp>
          <p:nvGrpSpPr>
            <p:cNvPr id="20" name="组合 19"/>
            <p:cNvGrpSpPr/>
            <p:nvPr/>
          </p:nvGrpSpPr>
          <p:grpSpPr>
            <a:xfrm>
              <a:off x="5045470" y="2101630"/>
              <a:ext cx="1958106" cy="1184462"/>
              <a:chOff x="1279117" y="2210479"/>
              <a:chExt cx="1958106" cy="1184462"/>
            </a:xfrm>
          </p:grpSpPr>
          <p:sp>
            <p:nvSpPr>
              <p:cNvPr id="21" name="矩形 20"/>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22"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grpSp>
        <p:nvGrpSpPr>
          <p:cNvPr id="23" name="组合 22"/>
          <p:cNvGrpSpPr/>
          <p:nvPr/>
        </p:nvGrpSpPr>
        <p:grpSpPr>
          <a:xfrm>
            <a:off x="8265419" y="1852706"/>
            <a:ext cx="2504917" cy="1693219"/>
            <a:chOff x="8265419" y="1852706"/>
            <a:chExt cx="2504917" cy="1693219"/>
          </a:xfrm>
        </p:grpSpPr>
        <p:sp>
          <p:nvSpPr>
            <p:cNvPr id="24" name="Freeform 9"/>
            <p:cNvSpPr>
              <a:spLocks noEditPoints="1"/>
            </p:cNvSpPr>
            <p:nvPr/>
          </p:nvSpPr>
          <p:spPr bwMode="auto">
            <a:xfrm>
              <a:off x="8265419" y="1852706"/>
              <a:ext cx="2487462" cy="1682311"/>
            </a:xfrm>
            <a:custGeom>
              <a:avLst/>
              <a:gdLst>
                <a:gd name="T0" fmla="*/ 771 w 963"/>
                <a:gd name="T1" fmla="*/ 651 h 651"/>
                <a:gd name="T2" fmla="*/ 0 w 963"/>
                <a:gd name="T3" fmla="*/ 651 h 651"/>
                <a:gd name="T4" fmla="*/ 130 w 963"/>
                <a:gd name="T5" fmla="*/ 0 h 651"/>
                <a:gd name="T6" fmla="*/ 963 w 963"/>
                <a:gd name="T7" fmla="*/ 0 h 651"/>
                <a:gd name="T8" fmla="*/ 915 w 963"/>
                <a:gd name="T9" fmla="*/ 238 h 651"/>
                <a:gd name="T10" fmla="*/ 905 w 963"/>
                <a:gd name="T11" fmla="*/ 236 h 651"/>
                <a:gd name="T12" fmla="*/ 869 w 963"/>
                <a:gd name="T13" fmla="*/ 232 h 651"/>
                <a:gd name="T14" fmla="*/ 773 w 963"/>
                <a:gd name="T15" fmla="*/ 265 h 651"/>
                <a:gd name="T16" fmla="*/ 740 w 963"/>
                <a:gd name="T17" fmla="*/ 362 h 651"/>
                <a:gd name="T18" fmla="*/ 740 w 963"/>
                <a:gd name="T19" fmla="*/ 363 h 651"/>
                <a:gd name="T20" fmla="*/ 740 w 963"/>
                <a:gd name="T21" fmla="*/ 363 h 651"/>
                <a:gd name="T22" fmla="*/ 741 w 963"/>
                <a:gd name="T23" fmla="*/ 402 h 651"/>
                <a:gd name="T24" fmla="*/ 820 w 963"/>
                <a:gd name="T25" fmla="*/ 402 h 651"/>
                <a:gd name="T26" fmla="*/ 820 w 963"/>
                <a:gd name="T27" fmla="*/ 478 h 651"/>
                <a:gd name="T28" fmla="*/ 738 w 963"/>
                <a:gd name="T29" fmla="*/ 478 h 651"/>
                <a:gd name="T30" fmla="*/ 738 w 963"/>
                <a:gd name="T31" fmla="*/ 545 h 651"/>
                <a:gd name="T32" fmla="*/ 761 w 963"/>
                <a:gd name="T33" fmla="*/ 635 h 651"/>
                <a:gd name="T34" fmla="*/ 771 w 963"/>
                <a:gd name="T35" fmla="*/ 651 h 651"/>
                <a:gd name="T36" fmla="*/ 24 w 963"/>
                <a:gd name="T37" fmla="*/ 631 h 651"/>
                <a:gd name="T38" fmla="*/ 735 w 963"/>
                <a:gd name="T39" fmla="*/ 631 h 651"/>
                <a:gd name="T40" fmla="*/ 718 w 963"/>
                <a:gd name="T41" fmla="*/ 545 h 651"/>
                <a:gd name="T42" fmla="*/ 718 w 963"/>
                <a:gd name="T43" fmla="*/ 458 h 651"/>
                <a:gd name="T44" fmla="*/ 800 w 963"/>
                <a:gd name="T45" fmla="*/ 458 h 651"/>
                <a:gd name="T46" fmla="*/ 800 w 963"/>
                <a:gd name="T47" fmla="*/ 422 h 651"/>
                <a:gd name="T48" fmla="*/ 722 w 963"/>
                <a:gd name="T49" fmla="*/ 422 h 651"/>
                <a:gd name="T50" fmla="*/ 720 w 963"/>
                <a:gd name="T51" fmla="*/ 362 h 651"/>
                <a:gd name="T52" fmla="*/ 759 w 963"/>
                <a:gd name="T53" fmla="*/ 251 h 651"/>
                <a:gd name="T54" fmla="*/ 869 w 963"/>
                <a:gd name="T55" fmla="*/ 212 h 651"/>
                <a:gd name="T56" fmla="*/ 899 w 963"/>
                <a:gd name="T57" fmla="*/ 214 h 651"/>
                <a:gd name="T58" fmla="*/ 938 w 963"/>
                <a:gd name="T59" fmla="*/ 20 h 651"/>
                <a:gd name="T60" fmla="*/ 147 w 963"/>
                <a:gd name="T61" fmla="*/ 20 h 651"/>
                <a:gd name="T62" fmla="*/ 24 w 963"/>
                <a:gd name="T63" fmla="*/ 63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3" h="651">
                  <a:moveTo>
                    <a:pt x="771" y="651"/>
                  </a:moveTo>
                  <a:cubicBezTo>
                    <a:pt x="0" y="651"/>
                    <a:pt x="0" y="651"/>
                    <a:pt x="0" y="651"/>
                  </a:cubicBezTo>
                  <a:cubicBezTo>
                    <a:pt x="130" y="0"/>
                    <a:pt x="130" y="0"/>
                    <a:pt x="130" y="0"/>
                  </a:cubicBezTo>
                  <a:cubicBezTo>
                    <a:pt x="963" y="0"/>
                    <a:pt x="963" y="0"/>
                    <a:pt x="963" y="0"/>
                  </a:cubicBezTo>
                  <a:cubicBezTo>
                    <a:pt x="915" y="238"/>
                    <a:pt x="915" y="238"/>
                    <a:pt x="915" y="238"/>
                  </a:cubicBezTo>
                  <a:cubicBezTo>
                    <a:pt x="905" y="236"/>
                    <a:pt x="905" y="236"/>
                    <a:pt x="905" y="236"/>
                  </a:cubicBezTo>
                  <a:cubicBezTo>
                    <a:pt x="894" y="233"/>
                    <a:pt x="882" y="232"/>
                    <a:pt x="869" y="232"/>
                  </a:cubicBezTo>
                  <a:cubicBezTo>
                    <a:pt x="827" y="232"/>
                    <a:pt x="795" y="243"/>
                    <a:pt x="773" y="265"/>
                  </a:cubicBezTo>
                  <a:cubicBezTo>
                    <a:pt x="752" y="287"/>
                    <a:pt x="741" y="320"/>
                    <a:pt x="740" y="362"/>
                  </a:cubicBezTo>
                  <a:cubicBezTo>
                    <a:pt x="740" y="363"/>
                    <a:pt x="740" y="363"/>
                    <a:pt x="740" y="363"/>
                  </a:cubicBezTo>
                  <a:cubicBezTo>
                    <a:pt x="740" y="363"/>
                    <a:pt x="740" y="363"/>
                    <a:pt x="740" y="363"/>
                  </a:cubicBezTo>
                  <a:cubicBezTo>
                    <a:pt x="741" y="402"/>
                    <a:pt x="741" y="402"/>
                    <a:pt x="741" y="402"/>
                  </a:cubicBezTo>
                  <a:cubicBezTo>
                    <a:pt x="820" y="402"/>
                    <a:pt x="820" y="402"/>
                    <a:pt x="820" y="402"/>
                  </a:cubicBezTo>
                  <a:cubicBezTo>
                    <a:pt x="820" y="478"/>
                    <a:pt x="820" y="478"/>
                    <a:pt x="820" y="478"/>
                  </a:cubicBezTo>
                  <a:cubicBezTo>
                    <a:pt x="738" y="478"/>
                    <a:pt x="738" y="478"/>
                    <a:pt x="738" y="478"/>
                  </a:cubicBezTo>
                  <a:cubicBezTo>
                    <a:pt x="738" y="545"/>
                    <a:pt x="738" y="545"/>
                    <a:pt x="738" y="545"/>
                  </a:cubicBezTo>
                  <a:cubicBezTo>
                    <a:pt x="738" y="583"/>
                    <a:pt x="746" y="613"/>
                    <a:pt x="761" y="635"/>
                  </a:cubicBezTo>
                  <a:lnTo>
                    <a:pt x="771" y="651"/>
                  </a:lnTo>
                  <a:close/>
                  <a:moveTo>
                    <a:pt x="24" y="631"/>
                  </a:moveTo>
                  <a:cubicBezTo>
                    <a:pt x="735" y="631"/>
                    <a:pt x="735" y="631"/>
                    <a:pt x="735" y="631"/>
                  </a:cubicBezTo>
                  <a:cubicBezTo>
                    <a:pt x="724" y="608"/>
                    <a:pt x="718" y="579"/>
                    <a:pt x="718" y="545"/>
                  </a:cubicBezTo>
                  <a:cubicBezTo>
                    <a:pt x="718" y="458"/>
                    <a:pt x="718" y="458"/>
                    <a:pt x="718" y="458"/>
                  </a:cubicBezTo>
                  <a:cubicBezTo>
                    <a:pt x="800" y="458"/>
                    <a:pt x="800" y="458"/>
                    <a:pt x="800" y="458"/>
                  </a:cubicBezTo>
                  <a:cubicBezTo>
                    <a:pt x="800" y="422"/>
                    <a:pt x="800" y="422"/>
                    <a:pt x="800" y="422"/>
                  </a:cubicBezTo>
                  <a:cubicBezTo>
                    <a:pt x="722" y="422"/>
                    <a:pt x="722" y="422"/>
                    <a:pt x="722" y="422"/>
                  </a:cubicBezTo>
                  <a:cubicBezTo>
                    <a:pt x="720" y="362"/>
                    <a:pt x="720" y="362"/>
                    <a:pt x="720" y="362"/>
                  </a:cubicBezTo>
                  <a:cubicBezTo>
                    <a:pt x="721" y="314"/>
                    <a:pt x="734" y="277"/>
                    <a:pt x="759" y="251"/>
                  </a:cubicBezTo>
                  <a:cubicBezTo>
                    <a:pt x="785" y="225"/>
                    <a:pt x="822" y="212"/>
                    <a:pt x="869" y="212"/>
                  </a:cubicBezTo>
                  <a:cubicBezTo>
                    <a:pt x="879" y="212"/>
                    <a:pt x="890" y="213"/>
                    <a:pt x="899" y="214"/>
                  </a:cubicBezTo>
                  <a:cubicBezTo>
                    <a:pt x="938" y="20"/>
                    <a:pt x="938" y="20"/>
                    <a:pt x="938" y="20"/>
                  </a:cubicBezTo>
                  <a:cubicBezTo>
                    <a:pt x="147" y="20"/>
                    <a:pt x="147" y="20"/>
                    <a:pt x="147" y="20"/>
                  </a:cubicBezTo>
                  <a:lnTo>
                    <a:pt x="24" y="631"/>
                  </a:ln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sp>
          <p:nvSpPr>
            <p:cNvPr id="25" name="Freeform 10"/>
            <p:cNvSpPr/>
            <p:nvPr/>
          </p:nvSpPr>
          <p:spPr bwMode="auto">
            <a:xfrm>
              <a:off x="10237932" y="2520393"/>
              <a:ext cx="532404" cy="1025532"/>
            </a:xfrm>
            <a:custGeom>
              <a:avLst/>
              <a:gdLst>
                <a:gd name="T0" fmla="*/ 24 w 206"/>
                <a:gd name="T1" fmla="*/ 370 h 397"/>
                <a:gd name="T2" fmla="*/ 0 w 206"/>
                <a:gd name="T3" fmla="*/ 287 h 397"/>
                <a:gd name="T4" fmla="*/ 0 w 206"/>
                <a:gd name="T5" fmla="*/ 246 h 397"/>
                <a:gd name="T6" fmla="*/ 81 w 206"/>
                <a:gd name="T7" fmla="*/ 246 h 397"/>
                <a:gd name="T8" fmla="*/ 81 w 206"/>
                <a:gd name="T9" fmla="*/ 287 h 397"/>
                <a:gd name="T10" fmla="*/ 85 w 206"/>
                <a:gd name="T11" fmla="*/ 315 h 397"/>
                <a:gd name="T12" fmla="*/ 103 w 206"/>
                <a:gd name="T13" fmla="*/ 325 h 397"/>
                <a:gd name="T14" fmla="*/ 117 w 206"/>
                <a:gd name="T15" fmla="*/ 318 h 397"/>
                <a:gd name="T16" fmla="*/ 123 w 206"/>
                <a:gd name="T17" fmla="*/ 302 h 397"/>
                <a:gd name="T18" fmla="*/ 123 w 206"/>
                <a:gd name="T19" fmla="*/ 275 h 397"/>
                <a:gd name="T20" fmla="*/ 123 w 206"/>
                <a:gd name="T21" fmla="*/ 265 h 397"/>
                <a:gd name="T22" fmla="*/ 90 w 206"/>
                <a:gd name="T23" fmla="*/ 214 h 397"/>
                <a:gd name="T24" fmla="*/ 82 w 206"/>
                <a:gd name="T25" fmla="*/ 215 h 397"/>
                <a:gd name="T26" fmla="*/ 82 w 206"/>
                <a:gd name="T27" fmla="*/ 145 h 397"/>
                <a:gd name="T28" fmla="*/ 114 w 206"/>
                <a:gd name="T29" fmla="*/ 135 h 397"/>
                <a:gd name="T30" fmla="*/ 124 w 206"/>
                <a:gd name="T31" fmla="*/ 105 h 397"/>
                <a:gd name="T32" fmla="*/ 105 w 206"/>
                <a:gd name="T33" fmla="*/ 72 h 397"/>
                <a:gd name="T34" fmla="*/ 90 w 206"/>
                <a:gd name="T35" fmla="*/ 78 h 397"/>
                <a:gd name="T36" fmla="*/ 85 w 206"/>
                <a:gd name="T37" fmla="*/ 93 h 397"/>
                <a:gd name="T38" fmla="*/ 84 w 206"/>
                <a:gd name="T39" fmla="*/ 106 h 397"/>
                <a:gd name="T40" fmla="*/ 84 w 206"/>
                <a:gd name="T41" fmla="*/ 118 h 397"/>
                <a:gd name="T42" fmla="*/ 3 w 206"/>
                <a:gd name="T43" fmla="*/ 118 h 397"/>
                <a:gd name="T44" fmla="*/ 2 w 206"/>
                <a:gd name="T45" fmla="*/ 105 h 397"/>
                <a:gd name="T46" fmla="*/ 28 w 206"/>
                <a:gd name="T47" fmla="*/ 25 h 397"/>
                <a:gd name="T48" fmla="*/ 105 w 206"/>
                <a:gd name="T49" fmla="*/ 0 h 397"/>
                <a:gd name="T50" fmla="*/ 205 w 206"/>
                <a:gd name="T51" fmla="*/ 105 h 397"/>
                <a:gd name="T52" fmla="*/ 196 w 206"/>
                <a:gd name="T53" fmla="*/ 153 h 397"/>
                <a:gd name="T54" fmla="*/ 168 w 206"/>
                <a:gd name="T55" fmla="*/ 178 h 397"/>
                <a:gd name="T56" fmla="*/ 193 w 206"/>
                <a:gd name="T57" fmla="*/ 199 h 397"/>
                <a:gd name="T58" fmla="*/ 203 w 206"/>
                <a:gd name="T59" fmla="*/ 228 h 397"/>
                <a:gd name="T60" fmla="*/ 206 w 206"/>
                <a:gd name="T61" fmla="*/ 275 h 397"/>
                <a:gd name="T62" fmla="*/ 180 w 206"/>
                <a:gd name="T63" fmla="*/ 366 h 397"/>
                <a:gd name="T64" fmla="*/ 99 w 206"/>
                <a:gd name="T65" fmla="*/ 397 h 397"/>
                <a:gd name="T66" fmla="*/ 24 w 206"/>
                <a:gd name="T67" fmla="*/ 37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397">
                  <a:moveTo>
                    <a:pt x="24" y="370"/>
                  </a:moveTo>
                  <a:cubicBezTo>
                    <a:pt x="8" y="352"/>
                    <a:pt x="0" y="324"/>
                    <a:pt x="0" y="287"/>
                  </a:cubicBezTo>
                  <a:cubicBezTo>
                    <a:pt x="0" y="246"/>
                    <a:pt x="0" y="246"/>
                    <a:pt x="0" y="246"/>
                  </a:cubicBezTo>
                  <a:cubicBezTo>
                    <a:pt x="81" y="246"/>
                    <a:pt x="81" y="246"/>
                    <a:pt x="81" y="246"/>
                  </a:cubicBezTo>
                  <a:cubicBezTo>
                    <a:pt x="81" y="287"/>
                    <a:pt x="81" y="287"/>
                    <a:pt x="81" y="287"/>
                  </a:cubicBezTo>
                  <a:cubicBezTo>
                    <a:pt x="81" y="299"/>
                    <a:pt x="82" y="308"/>
                    <a:pt x="85" y="315"/>
                  </a:cubicBezTo>
                  <a:cubicBezTo>
                    <a:pt x="88" y="322"/>
                    <a:pt x="94" y="325"/>
                    <a:pt x="103" y="325"/>
                  </a:cubicBezTo>
                  <a:cubicBezTo>
                    <a:pt x="110" y="325"/>
                    <a:pt x="114" y="322"/>
                    <a:pt x="117" y="318"/>
                  </a:cubicBezTo>
                  <a:cubicBezTo>
                    <a:pt x="120" y="313"/>
                    <a:pt x="122" y="308"/>
                    <a:pt x="123" y="302"/>
                  </a:cubicBezTo>
                  <a:cubicBezTo>
                    <a:pt x="123" y="296"/>
                    <a:pt x="123" y="286"/>
                    <a:pt x="123" y="275"/>
                  </a:cubicBezTo>
                  <a:cubicBezTo>
                    <a:pt x="123" y="265"/>
                    <a:pt x="123" y="265"/>
                    <a:pt x="123" y="265"/>
                  </a:cubicBezTo>
                  <a:cubicBezTo>
                    <a:pt x="123" y="231"/>
                    <a:pt x="112" y="214"/>
                    <a:pt x="90" y="214"/>
                  </a:cubicBezTo>
                  <a:cubicBezTo>
                    <a:pt x="86" y="214"/>
                    <a:pt x="84" y="215"/>
                    <a:pt x="82" y="215"/>
                  </a:cubicBezTo>
                  <a:cubicBezTo>
                    <a:pt x="82" y="145"/>
                    <a:pt x="82" y="145"/>
                    <a:pt x="82" y="145"/>
                  </a:cubicBezTo>
                  <a:cubicBezTo>
                    <a:pt x="96" y="145"/>
                    <a:pt x="107" y="142"/>
                    <a:pt x="114" y="135"/>
                  </a:cubicBezTo>
                  <a:cubicBezTo>
                    <a:pt x="121" y="129"/>
                    <a:pt x="124" y="119"/>
                    <a:pt x="124" y="105"/>
                  </a:cubicBezTo>
                  <a:cubicBezTo>
                    <a:pt x="124" y="83"/>
                    <a:pt x="118" y="72"/>
                    <a:pt x="105" y="72"/>
                  </a:cubicBezTo>
                  <a:cubicBezTo>
                    <a:pt x="97" y="72"/>
                    <a:pt x="92" y="74"/>
                    <a:pt x="90" y="78"/>
                  </a:cubicBezTo>
                  <a:cubicBezTo>
                    <a:pt x="88" y="82"/>
                    <a:pt x="86" y="87"/>
                    <a:pt x="85" y="93"/>
                  </a:cubicBezTo>
                  <a:cubicBezTo>
                    <a:pt x="85" y="99"/>
                    <a:pt x="84" y="104"/>
                    <a:pt x="84" y="106"/>
                  </a:cubicBezTo>
                  <a:cubicBezTo>
                    <a:pt x="84" y="118"/>
                    <a:pt x="84" y="118"/>
                    <a:pt x="84" y="118"/>
                  </a:cubicBezTo>
                  <a:cubicBezTo>
                    <a:pt x="3" y="118"/>
                    <a:pt x="3" y="118"/>
                    <a:pt x="3" y="118"/>
                  </a:cubicBezTo>
                  <a:cubicBezTo>
                    <a:pt x="2" y="105"/>
                    <a:pt x="2" y="105"/>
                    <a:pt x="2" y="105"/>
                  </a:cubicBezTo>
                  <a:cubicBezTo>
                    <a:pt x="2" y="69"/>
                    <a:pt x="11" y="42"/>
                    <a:pt x="28" y="25"/>
                  </a:cubicBezTo>
                  <a:cubicBezTo>
                    <a:pt x="44" y="9"/>
                    <a:pt x="70" y="0"/>
                    <a:pt x="105" y="0"/>
                  </a:cubicBezTo>
                  <a:cubicBezTo>
                    <a:pt x="171" y="0"/>
                    <a:pt x="205" y="35"/>
                    <a:pt x="205" y="105"/>
                  </a:cubicBezTo>
                  <a:cubicBezTo>
                    <a:pt x="205" y="125"/>
                    <a:pt x="202" y="141"/>
                    <a:pt x="196" y="153"/>
                  </a:cubicBezTo>
                  <a:cubicBezTo>
                    <a:pt x="191" y="165"/>
                    <a:pt x="182" y="174"/>
                    <a:pt x="168" y="178"/>
                  </a:cubicBezTo>
                  <a:cubicBezTo>
                    <a:pt x="179" y="184"/>
                    <a:pt x="187" y="191"/>
                    <a:pt x="193" y="199"/>
                  </a:cubicBezTo>
                  <a:cubicBezTo>
                    <a:pt x="198" y="207"/>
                    <a:pt x="201" y="217"/>
                    <a:pt x="203" y="228"/>
                  </a:cubicBezTo>
                  <a:cubicBezTo>
                    <a:pt x="205" y="240"/>
                    <a:pt x="206" y="255"/>
                    <a:pt x="206" y="275"/>
                  </a:cubicBezTo>
                  <a:cubicBezTo>
                    <a:pt x="206" y="315"/>
                    <a:pt x="197" y="346"/>
                    <a:pt x="180" y="366"/>
                  </a:cubicBezTo>
                  <a:cubicBezTo>
                    <a:pt x="163" y="387"/>
                    <a:pt x="136" y="397"/>
                    <a:pt x="99" y="397"/>
                  </a:cubicBezTo>
                  <a:cubicBezTo>
                    <a:pt x="65" y="397"/>
                    <a:pt x="40" y="388"/>
                    <a:pt x="24" y="370"/>
                  </a:cubicBez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nvGrpSpPr>
            <p:cNvPr id="26" name="组合 25"/>
            <p:cNvGrpSpPr/>
            <p:nvPr/>
          </p:nvGrpSpPr>
          <p:grpSpPr>
            <a:xfrm>
              <a:off x="8390450" y="2101630"/>
              <a:ext cx="1958106" cy="1184462"/>
              <a:chOff x="1279117" y="2210479"/>
              <a:chExt cx="1958106" cy="1184462"/>
            </a:xfrm>
          </p:grpSpPr>
          <p:sp>
            <p:nvSpPr>
              <p:cNvPr id="27" name="矩形 26"/>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28"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grpSp>
        <p:nvGrpSpPr>
          <p:cNvPr id="29" name="组合 28"/>
          <p:cNvGrpSpPr/>
          <p:nvPr/>
        </p:nvGrpSpPr>
        <p:grpSpPr>
          <a:xfrm>
            <a:off x="1551454" y="3842675"/>
            <a:ext cx="2524557" cy="1677946"/>
            <a:chOff x="1551454" y="3842675"/>
            <a:chExt cx="2524557" cy="1677946"/>
          </a:xfrm>
        </p:grpSpPr>
        <p:sp>
          <p:nvSpPr>
            <p:cNvPr id="30" name="Freeform 11"/>
            <p:cNvSpPr>
              <a:spLocks noEditPoints="1"/>
            </p:cNvSpPr>
            <p:nvPr/>
          </p:nvSpPr>
          <p:spPr bwMode="auto">
            <a:xfrm>
              <a:off x="1551454" y="3842675"/>
              <a:ext cx="2485281" cy="1677946"/>
            </a:xfrm>
            <a:custGeom>
              <a:avLst/>
              <a:gdLst>
                <a:gd name="T0" fmla="*/ 985 w 1139"/>
                <a:gd name="T1" fmla="*/ 769 h 769"/>
                <a:gd name="T2" fmla="*/ 0 w 1139"/>
                <a:gd name="T3" fmla="*/ 769 h 769"/>
                <a:gd name="T4" fmla="*/ 155 w 1139"/>
                <a:gd name="T5" fmla="*/ 0 h 769"/>
                <a:gd name="T6" fmla="*/ 1139 w 1139"/>
                <a:gd name="T7" fmla="*/ 0 h 769"/>
                <a:gd name="T8" fmla="*/ 1085 w 1139"/>
                <a:gd name="T9" fmla="*/ 274 h 769"/>
                <a:gd name="T10" fmla="*/ 964 w 1139"/>
                <a:gd name="T11" fmla="*/ 274 h 769"/>
                <a:gd name="T12" fmla="*/ 869 w 1139"/>
                <a:gd name="T13" fmla="*/ 619 h 769"/>
                <a:gd name="T14" fmla="*/ 869 w 1139"/>
                <a:gd name="T15" fmla="*/ 726 h 769"/>
                <a:gd name="T16" fmla="*/ 994 w 1139"/>
                <a:gd name="T17" fmla="*/ 726 h 769"/>
                <a:gd name="T18" fmla="*/ 985 w 1139"/>
                <a:gd name="T19" fmla="*/ 769 h 769"/>
                <a:gd name="T20" fmla="*/ 29 w 1139"/>
                <a:gd name="T21" fmla="*/ 745 h 769"/>
                <a:gd name="T22" fmla="*/ 846 w 1139"/>
                <a:gd name="T23" fmla="*/ 745 h 769"/>
                <a:gd name="T24" fmla="*/ 846 w 1139"/>
                <a:gd name="T25" fmla="*/ 616 h 769"/>
                <a:gd name="T26" fmla="*/ 945 w 1139"/>
                <a:gd name="T27" fmla="*/ 251 h 769"/>
                <a:gd name="T28" fmla="*/ 1065 w 1139"/>
                <a:gd name="T29" fmla="*/ 251 h 769"/>
                <a:gd name="T30" fmla="*/ 1111 w 1139"/>
                <a:gd name="T31" fmla="*/ 23 h 769"/>
                <a:gd name="T32" fmla="*/ 174 w 1139"/>
                <a:gd name="T33" fmla="*/ 23 h 769"/>
                <a:gd name="T34" fmla="*/ 29 w 1139"/>
                <a:gd name="T35" fmla="*/ 74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9" h="769">
                  <a:moveTo>
                    <a:pt x="985" y="769"/>
                  </a:moveTo>
                  <a:lnTo>
                    <a:pt x="0" y="769"/>
                  </a:lnTo>
                  <a:lnTo>
                    <a:pt x="155" y="0"/>
                  </a:lnTo>
                  <a:lnTo>
                    <a:pt x="1139" y="0"/>
                  </a:lnTo>
                  <a:lnTo>
                    <a:pt x="1085" y="274"/>
                  </a:lnTo>
                  <a:lnTo>
                    <a:pt x="964" y="274"/>
                  </a:lnTo>
                  <a:lnTo>
                    <a:pt x="869" y="619"/>
                  </a:lnTo>
                  <a:lnTo>
                    <a:pt x="869" y="726"/>
                  </a:lnTo>
                  <a:lnTo>
                    <a:pt x="994" y="726"/>
                  </a:lnTo>
                  <a:lnTo>
                    <a:pt x="985" y="769"/>
                  </a:lnTo>
                  <a:close/>
                  <a:moveTo>
                    <a:pt x="29" y="745"/>
                  </a:moveTo>
                  <a:lnTo>
                    <a:pt x="846" y="745"/>
                  </a:lnTo>
                  <a:lnTo>
                    <a:pt x="846" y="616"/>
                  </a:lnTo>
                  <a:lnTo>
                    <a:pt x="945" y="251"/>
                  </a:lnTo>
                  <a:lnTo>
                    <a:pt x="1065" y="251"/>
                  </a:lnTo>
                  <a:lnTo>
                    <a:pt x="1111" y="23"/>
                  </a:lnTo>
                  <a:lnTo>
                    <a:pt x="174" y="23"/>
                  </a:lnTo>
                  <a:lnTo>
                    <a:pt x="29" y="745"/>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31" name="Freeform 12"/>
            <p:cNvSpPr>
              <a:spLocks noEditPoints="1"/>
            </p:cNvSpPr>
            <p:nvPr/>
          </p:nvSpPr>
          <p:spPr bwMode="auto">
            <a:xfrm>
              <a:off x="3515241" y="4508180"/>
              <a:ext cx="560770" cy="1012440"/>
            </a:xfrm>
            <a:custGeom>
              <a:avLst/>
              <a:gdLst>
                <a:gd name="T0" fmla="*/ 138 w 257"/>
                <a:gd name="T1" fmla="*/ 464 h 464"/>
                <a:gd name="T2" fmla="*/ 138 w 257"/>
                <a:gd name="T3" fmla="*/ 391 h 464"/>
                <a:gd name="T4" fmla="*/ 0 w 257"/>
                <a:gd name="T5" fmla="*/ 391 h 464"/>
                <a:gd name="T6" fmla="*/ 0 w 257"/>
                <a:gd name="T7" fmla="*/ 318 h 464"/>
                <a:gd name="T8" fmla="*/ 87 w 257"/>
                <a:gd name="T9" fmla="*/ 0 h 464"/>
                <a:gd name="T10" fmla="*/ 232 w 257"/>
                <a:gd name="T11" fmla="*/ 0 h 464"/>
                <a:gd name="T12" fmla="*/ 232 w 257"/>
                <a:gd name="T13" fmla="*/ 314 h 464"/>
                <a:gd name="T14" fmla="*/ 257 w 257"/>
                <a:gd name="T15" fmla="*/ 314 h 464"/>
                <a:gd name="T16" fmla="*/ 257 w 257"/>
                <a:gd name="T17" fmla="*/ 391 h 464"/>
                <a:gd name="T18" fmla="*/ 232 w 257"/>
                <a:gd name="T19" fmla="*/ 391 h 464"/>
                <a:gd name="T20" fmla="*/ 232 w 257"/>
                <a:gd name="T21" fmla="*/ 464 h 464"/>
                <a:gd name="T22" fmla="*/ 138 w 257"/>
                <a:gd name="T23" fmla="*/ 464 h 464"/>
                <a:gd name="T24" fmla="*/ 82 w 257"/>
                <a:gd name="T25" fmla="*/ 314 h 464"/>
                <a:gd name="T26" fmla="*/ 138 w 257"/>
                <a:gd name="T27" fmla="*/ 314 h 464"/>
                <a:gd name="T28" fmla="*/ 138 w 257"/>
                <a:gd name="T29" fmla="*/ 79 h 464"/>
                <a:gd name="T30" fmla="*/ 82 w 257"/>
                <a:gd name="T31" fmla="*/ 31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464">
                  <a:moveTo>
                    <a:pt x="138" y="464"/>
                  </a:moveTo>
                  <a:lnTo>
                    <a:pt x="138" y="391"/>
                  </a:lnTo>
                  <a:lnTo>
                    <a:pt x="0" y="391"/>
                  </a:lnTo>
                  <a:lnTo>
                    <a:pt x="0" y="318"/>
                  </a:lnTo>
                  <a:lnTo>
                    <a:pt x="87" y="0"/>
                  </a:lnTo>
                  <a:lnTo>
                    <a:pt x="232" y="0"/>
                  </a:lnTo>
                  <a:lnTo>
                    <a:pt x="232" y="314"/>
                  </a:lnTo>
                  <a:lnTo>
                    <a:pt x="257" y="314"/>
                  </a:lnTo>
                  <a:lnTo>
                    <a:pt x="257" y="391"/>
                  </a:lnTo>
                  <a:lnTo>
                    <a:pt x="232" y="391"/>
                  </a:lnTo>
                  <a:lnTo>
                    <a:pt x="232" y="464"/>
                  </a:lnTo>
                  <a:lnTo>
                    <a:pt x="138" y="464"/>
                  </a:lnTo>
                  <a:close/>
                  <a:moveTo>
                    <a:pt x="82" y="314"/>
                  </a:moveTo>
                  <a:lnTo>
                    <a:pt x="138" y="314"/>
                  </a:lnTo>
                  <a:lnTo>
                    <a:pt x="138" y="79"/>
                  </a:lnTo>
                  <a:lnTo>
                    <a:pt x="82" y="314"/>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nvGrpSpPr>
            <p:cNvPr id="32" name="组合 31"/>
            <p:cNvGrpSpPr/>
            <p:nvPr/>
          </p:nvGrpSpPr>
          <p:grpSpPr>
            <a:xfrm>
              <a:off x="1700490" y="4096991"/>
              <a:ext cx="1958106" cy="1184462"/>
              <a:chOff x="1279117" y="2210479"/>
              <a:chExt cx="1958106" cy="1184462"/>
            </a:xfrm>
          </p:grpSpPr>
          <p:sp>
            <p:nvSpPr>
              <p:cNvPr id="33" name="矩形 32"/>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34"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grpSp>
        <p:nvGrpSpPr>
          <p:cNvPr id="35" name="组合 34"/>
          <p:cNvGrpSpPr/>
          <p:nvPr/>
        </p:nvGrpSpPr>
        <p:grpSpPr>
          <a:xfrm>
            <a:off x="4907346" y="3842675"/>
            <a:ext cx="2513647" cy="1691037"/>
            <a:chOff x="4907346" y="3842675"/>
            <a:chExt cx="2513647" cy="1691037"/>
          </a:xfrm>
        </p:grpSpPr>
        <p:sp>
          <p:nvSpPr>
            <p:cNvPr id="36" name="Freeform 13"/>
            <p:cNvSpPr>
              <a:spLocks noEditPoints="1"/>
            </p:cNvSpPr>
            <p:nvPr/>
          </p:nvSpPr>
          <p:spPr bwMode="auto">
            <a:xfrm>
              <a:off x="4907346" y="3842675"/>
              <a:ext cx="2489644" cy="1677946"/>
            </a:xfrm>
            <a:custGeom>
              <a:avLst/>
              <a:gdLst>
                <a:gd name="T0" fmla="*/ 772 w 964"/>
                <a:gd name="T1" fmla="*/ 650 h 650"/>
                <a:gd name="T2" fmla="*/ 0 w 964"/>
                <a:gd name="T3" fmla="*/ 650 h 650"/>
                <a:gd name="T4" fmla="*/ 131 w 964"/>
                <a:gd name="T5" fmla="*/ 0 h 650"/>
                <a:gd name="T6" fmla="*/ 964 w 964"/>
                <a:gd name="T7" fmla="*/ 0 h 650"/>
                <a:gd name="T8" fmla="*/ 917 w 964"/>
                <a:gd name="T9" fmla="*/ 232 h 650"/>
                <a:gd name="T10" fmla="*/ 750 w 964"/>
                <a:gd name="T11" fmla="*/ 232 h 650"/>
                <a:gd name="T12" fmla="*/ 750 w 964"/>
                <a:gd name="T13" fmla="*/ 480 h 650"/>
                <a:gd name="T14" fmla="*/ 741 w 964"/>
                <a:gd name="T15" fmla="*/ 480 h 650"/>
                <a:gd name="T16" fmla="*/ 741 w 964"/>
                <a:gd name="T17" fmla="*/ 564 h 650"/>
                <a:gd name="T18" fmla="*/ 761 w 964"/>
                <a:gd name="T19" fmla="*/ 634 h 650"/>
                <a:gd name="T20" fmla="*/ 772 w 964"/>
                <a:gd name="T21" fmla="*/ 650 h 650"/>
                <a:gd name="T22" fmla="*/ 25 w 964"/>
                <a:gd name="T23" fmla="*/ 630 h 650"/>
                <a:gd name="T24" fmla="*/ 735 w 964"/>
                <a:gd name="T25" fmla="*/ 630 h 650"/>
                <a:gd name="T26" fmla="*/ 721 w 964"/>
                <a:gd name="T27" fmla="*/ 564 h 650"/>
                <a:gd name="T28" fmla="*/ 721 w 964"/>
                <a:gd name="T29" fmla="*/ 460 h 650"/>
                <a:gd name="T30" fmla="*/ 730 w 964"/>
                <a:gd name="T31" fmla="*/ 460 h 650"/>
                <a:gd name="T32" fmla="*/ 730 w 964"/>
                <a:gd name="T33" fmla="*/ 212 h 650"/>
                <a:gd name="T34" fmla="*/ 901 w 964"/>
                <a:gd name="T35" fmla="*/ 212 h 650"/>
                <a:gd name="T36" fmla="*/ 939 w 964"/>
                <a:gd name="T37" fmla="*/ 20 h 650"/>
                <a:gd name="T38" fmla="*/ 147 w 964"/>
                <a:gd name="T39" fmla="*/ 20 h 650"/>
                <a:gd name="T40" fmla="*/ 25 w 964"/>
                <a:gd name="T41" fmla="*/ 63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4" h="650">
                  <a:moveTo>
                    <a:pt x="772" y="650"/>
                  </a:moveTo>
                  <a:cubicBezTo>
                    <a:pt x="0" y="650"/>
                    <a:pt x="0" y="650"/>
                    <a:pt x="0" y="650"/>
                  </a:cubicBezTo>
                  <a:cubicBezTo>
                    <a:pt x="131" y="0"/>
                    <a:pt x="131" y="0"/>
                    <a:pt x="131" y="0"/>
                  </a:cubicBezTo>
                  <a:cubicBezTo>
                    <a:pt x="964" y="0"/>
                    <a:pt x="964" y="0"/>
                    <a:pt x="964" y="0"/>
                  </a:cubicBezTo>
                  <a:cubicBezTo>
                    <a:pt x="917" y="232"/>
                    <a:pt x="917" y="232"/>
                    <a:pt x="917" y="232"/>
                  </a:cubicBezTo>
                  <a:cubicBezTo>
                    <a:pt x="750" y="232"/>
                    <a:pt x="750" y="232"/>
                    <a:pt x="750" y="232"/>
                  </a:cubicBezTo>
                  <a:cubicBezTo>
                    <a:pt x="750" y="480"/>
                    <a:pt x="750" y="480"/>
                    <a:pt x="750" y="480"/>
                  </a:cubicBezTo>
                  <a:cubicBezTo>
                    <a:pt x="741" y="480"/>
                    <a:pt x="741" y="480"/>
                    <a:pt x="741" y="480"/>
                  </a:cubicBezTo>
                  <a:cubicBezTo>
                    <a:pt x="741" y="564"/>
                    <a:pt x="741" y="564"/>
                    <a:pt x="741" y="564"/>
                  </a:cubicBezTo>
                  <a:cubicBezTo>
                    <a:pt x="741" y="592"/>
                    <a:pt x="747" y="615"/>
                    <a:pt x="761" y="634"/>
                  </a:cubicBezTo>
                  <a:lnTo>
                    <a:pt x="772" y="650"/>
                  </a:lnTo>
                  <a:close/>
                  <a:moveTo>
                    <a:pt x="25" y="630"/>
                  </a:moveTo>
                  <a:cubicBezTo>
                    <a:pt x="735" y="630"/>
                    <a:pt x="735" y="630"/>
                    <a:pt x="735" y="630"/>
                  </a:cubicBezTo>
                  <a:cubicBezTo>
                    <a:pt x="725" y="611"/>
                    <a:pt x="721" y="589"/>
                    <a:pt x="721" y="564"/>
                  </a:cubicBezTo>
                  <a:cubicBezTo>
                    <a:pt x="721" y="460"/>
                    <a:pt x="721" y="460"/>
                    <a:pt x="721" y="460"/>
                  </a:cubicBezTo>
                  <a:cubicBezTo>
                    <a:pt x="730" y="460"/>
                    <a:pt x="730" y="460"/>
                    <a:pt x="730" y="460"/>
                  </a:cubicBezTo>
                  <a:cubicBezTo>
                    <a:pt x="730" y="212"/>
                    <a:pt x="730" y="212"/>
                    <a:pt x="730" y="212"/>
                  </a:cubicBezTo>
                  <a:cubicBezTo>
                    <a:pt x="901" y="212"/>
                    <a:pt x="901" y="212"/>
                    <a:pt x="901" y="212"/>
                  </a:cubicBezTo>
                  <a:cubicBezTo>
                    <a:pt x="939" y="20"/>
                    <a:pt x="939" y="20"/>
                    <a:pt x="939" y="20"/>
                  </a:cubicBezTo>
                  <a:cubicBezTo>
                    <a:pt x="147" y="20"/>
                    <a:pt x="147" y="20"/>
                    <a:pt x="147" y="20"/>
                  </a:cubicBezTo>
                  <a:lnTo>
                    <a:pt x="25" y="630"/>
                  </a:ln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sp>
          <p:nvSpPr>
            <p:cNvPr id="37" name="Freeform 14"/>
            <p:cNvSpPr/>
            <p:nvPr/>
          </p:nvSpPr>
          <p:spPr bwMode="auto">
            <a:xfrm>
              <a:off x="6886406" y="4508180"/>
              <a:ext cx="534587" cy="1025532"/>
            </a:xfrm>
            <a:custGeom>
              <a:avLst/>
              <a:gdLst>
                <a:gd name="T0" fmla="*/ 27 w 207"/>
                <a:gd name="T1" fmla="*/ 374 h 397"/>
                <a:gd name="T2" fmla="*/ 0 w 207"/>
                <a:gd name="T3" fmla="*/ 306 h 397"/>
                <a:gd name="T4" fmla="*/ 0 w 207"/>
                <a:gd name="T5" fmla="*/ 248 h 397"/>
                <a:gd name="T6" fmla="*/ 81 w 207"/>
                <a:gd name="T7" fmla="*/ 248 h 397"/>
                <a:gd name="T8" fmla="*/ 81 w 207"/>
                <a:gd name="T9" fmla="*/ 282 h 397"/>
                <a:gd name="T10" fmla="*/ 85 w 207"/>
                <a:gd name="T11" fmla="*/ 313 h 397"/>
                <a:gd name="T12" fmla="*/ 102 w 207"/>
                <a:gd name="T13" fmla="*/ 325 h 397"/>
                <a:gd name="T14" fmla="*/ 118 w 207"/>
                <a:gd name="T15" fmla="*/ 317 h 397"/>
                <a:gd name="T16" fmla="*/ 123 w 207"/>
                <a:gd name="T17" fmla="*/ 294 h 397"/>
                <a:gd name="T18" fmla="*/ 123 w 207"/>
                <a:gd name="T19" fmla="*/ 217 h 397"/>
                <a:gd name="T20" fmla="*/ 119 w 207"/>
                <a:gd name="T21" fmla="*/ 187 h 397"/>
                <a:gd name="T22" fmla="*/ 103 w 207"/>
                <a:gd name="T23" fmla="*/ 176 h 397"/>
                <a:gd name="T24" fmla="*/ 80 w 207"/>
                <a:gd name="T25" fmla="*/ 208 h 397"/>
                <a:gd name="T26" fmla="*/ 9 w 207"/>
                <a:gd name="T27" fmla="*/ 208 h 397"/>
                <a:gd name="T28" fmla="*/ 9 w 207"/>
                <a:gd name="T29" fmla="*/ 0 h 397"/>
                <a:gd name="T30" fmla="*/ 195 w 207"/>
                <a:gd name="T31" fmla="*/ 0 h 397"/>
                <a:gd name="T32" fmla="*/ 195 w 207"/>
                <a:gd name="T33" fmla="*/ 73 h 397"/>
                <a:gd name="T34" fmla="*/ 83 w 207"/>
                <a:gd name="T35" fmla="*/ 73 h 397"/>
                <a:gd name="T36" fmla="*/ 83 w 207"/>
                <a:gd name="T37" fmla="*/ 128 h 397"/>
                <a:gd name="T38" fmla="*/ 99 w 207"/>
                <a:gd name="T39" fmla="*/ 116 h 397"/>
                <a:gd name="T40" fmla="*/ 122 w 207"/>
                <a:gd name="T41" fmla="*/ 111 h 397"/>
                <a:gd name="T42" fmla="*/ 189 w 207"/>
                <a:gd name="T43" fmla="*/ 145 h 397"/>
                <a:gd name="T44" fmla="*/ 207 w 207"/>
                <a:gd name="T45" fmla="*/ 243 h 397"/>
                <a:gd name="T46" fmla="*/ 200 w 207"/>
                <a:gd name="T47" fmla="*/ 328 h 397"/>
                <a:gd name="T48" fmla="*/ 169 w 207"/>
                <a:gd name="T49" fmla="*/ 379 h 397"/>
                <a:gd name="T50" fmla="*/ 102 w 207"/>
                <a:gd name="T51" fmla="*/ 397 h 397"/>
                <a:gd name="T52" fmla="*/ 27 w 207"/>
                <a:gd name="T53" fmla="*/ 37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397">
                  <a:moveTo>
                    <a:pt x="27" y="374"/>
                  </a:moveTo>
                  <a:cubicBezTo>
                    <a:pt x="9" y="359"/>
                    <a:pt x="0" y="336"/>
                    <a:pt x="0" y="306"/>
                  </a:cubicBezTo>
                  <a:cubicBezTo>
                    <a:pt x="0" y="248"/>
                    <a:pt x="0" y="248"/>
                    <a:pt x="0" y="248"/>
                  </a:cubicBezTo>
                  <a:cubicBezTo>
                    <a:pt x="81" y="248"/>
                    <a:pt x="81" y="248"/>
                    <a:pt x="81" y="248"/>
                  </a:cubicBezTo>
                  <a:cubicBezTo>
                    <a:pt x="81" y="282"/>
                    <a:pt x="81" y="282"/>
                    <a:pt x="81" y="282"/>
                  </a:cubicBezTo>
                  <a:cubicBezTo>
                    <a:pt x="81" y="295"/>
                    <a:pt x="83" y="306"/>
                    <a:pt x="85" y="313"/>
                  </a:cubicBezTo>
                  <a:cubicBezTo>
                    <a:pt x="88" y="321"/>
                    <a:pt x="94" y="325"/>
                    <a:pt x="102" y="325"/>
                  </a:cubicBezTo>
                  <a:cubicBezTo>
                    <a:pt x="110" y="325"/>
                    <a:pt x="115" y="322"/>
                    <a:pt x="118" y="317"/>
                  </a:cubicBezTo>
                  <a:cubicBezTo>
                    <a:pt x="121" y="312"/>
                    <a:pt x="123" y="304"/>
                    <a:pt x="123" y="294"/>
                  </a:cubicBezTo>
                  <a:cubicBezTo>
                    <a:pt x="123" y="217"/>
                    <a:pt x="123" y="217"/>
                    <a:pt x="123" y="217"/>
                  </a:cubicBezTo>
                  <a:cubicBezTo>
                    <a:pt x="123" y="204"/>
                    <a:pt x="121" y="194"/>
                    <a:pt x="119" y="187"/>
                  </a:cubicBezTo>
                  <a:cubicBezTo>
                    <a:pt x="116" y="180"/>
                    <a:pt x="111" y="176"/>
                    <a:pt x="103" y="176"/>
                  </a:cubicBezTo>
                  <a:cubicBezTo>
                    <a:pt x="88" y="176"/>
                    <a:pt x="80" y="187"/>
                    <a:pt x="80" y="208"/>
                  </a:cubicBezTo>
                  <a:cubicBezTo>
                    <a:pt x="9" y="208"/>
                    <a:pt x="9" y="208"/>
                    <a:pt x="9" y="208"/>
                  </a:cubicBezTo>
                  <a:cubicBezTo>
                    <a:pt x="9" y="0"/>
                    <a:pt x="9" y="0"/>
                    <a:pt x="9" y="0"/>
                  </a:cubicBezTo>
                  <a:cubicBezTo>
                    <a:pt x="195" y="0"/>
                    <a:pt x="195" y="0"/>
                    <a:pt x="195" y="0"/>
                  </a:cubicBezTo>
                  <a:cubicBezTo>
                    <a:pt x="195" y="73"/>
                    <a:pt x="195" y="73"/>
                    <a:pt x="195" y="73"/>
                  </a:cubicBezTo>
                  <a:cubicBezTo>
                    <a:pt x="83" y="73"/>
                    <a:pt x="83" y="73"/>
                    <a:pt x="83" y="73"/>
                  </a:cubicBezTo>
                  <a:cubicBezTo>
                    <a:pt x="83" y="128"/>
                    <a:pt x="83" y="128"/>
                    <a:pt x="83" y="128"/>
                  </a:cubicBezTo>
                  <a:cubicBezTo>
                    <a:pt x="87" y="123"/>
                    <a:pt x="92" y="119"/>
                    <a:pt x="99" y="116"/>
                  </a:cubicBezTo>
                  <a:cubicBezTo>
                    <a:pt x="106" y="112"/>
                    <a:pt x="113" y="111"/>
                    <a:pt x="122" y="111"/>
                  </a:cubicBezTo>
                  <a:cubicBezTo>
                    <a:pt x="155" y="111"/>
                    <a:pt x="177" y="122"/>
                    <a:pt x="189" y="145"/>
                  </a:cubicBezTo>
                  <a:cubicBezTo>
                    <a:pt x="201" y="168"/>
                    <a:pt x="207" y="201"/>
                    <a:pt x="207" y="243"/>
                  </a:cubicBezTo>
                  <a:cubicBezTo>
                    <a:pt x="207" y="278"/>
                    <a:pt x="205" y="307"/>
                    <a:pt x="200" y="328"/>
                  </a:cubicBezTo>
                  <a:cubicBezTo>
                    <a:pt x="195" y="350"/>
                    <a:pt x="184" y="367"/>
                    <a:pt x="169" y="379"/>
                  </a:cubicBezTo>
                  <a:cubicBezTo>
                    <a:pt x="154" y="391"/>
                    <a:pt x="132" y="397"/>
                    <a:pt x="102" y="397"/>
                  </a:cubicBezTo>
                  <a:cubicBezTo>
                    <a:pt x="71" y="397"/>
                    <a:pt x="46" y="390"/>
                    <a:pt x="27" y="374"/>
                  </a:cubicBezTo>
                  <a:close/>
                </a:path>
              </a:pathLst>
            </a:custGeom>
            <a:gradFill>
              <a:gsLst>
                <a:gs pos="0">
                  <a:srgbClr val="F5AD14"/>
                </a:gs>
                <a:gs pos="100000">
                  <a:srgbClr val="F01D06"/>
                </a:gs>
              </a:gsLst>
              <a:lin ang="5400000" scaled="1"/>
            </a:gradFill>
            <a:ln>
              <a:noFill/>
            </a:ln>
          </p:spPr>
          <p:txBody>
            <a:bodyPr vert="horz" wrap="square" lIns="91440" tIns="45720" rIns="91440" bIns="45720" numCol="1" anchor="t" anchorCtr="0" compatLnSpc="1"/>
            <a:lstStyle/>
            <a:p>
              <a:endParaRPr lang="zh-CN" altLang="en-US" dirty="0">
                <a:cs typeface="阿里巴巴普惠体 R" panose="00020600040101010101" charset="-122"/>
              </a:endParaRPr>
            </a:p>
          </p:txBody>
        </p:sp>
        <p:grpSp>
          <p:nvGrpSpPr>
            <p:cNvPr id="38" name="组合 37"/>
            <p:cNvGrpSpPr/>
            <p:nvPr/>
          </p:nvGrpSpPr>
          <p:grpSpPr>
            <a:xfrm>
              <a:off x="5045470" y="4096991"/>
              <a:ext cx="1958106" cy="1184462"/>
              <a:chOff x="1279117" y="2210479"/>
              <a:chExt cx="1958106" cy="1184462"/>
            </a:xfrm>
          </p:grpSpPr>
          <p:sp>
            <p:nvSpPr>
              <p:cNvPr id="39" name="矩形 38"/>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0"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gradFill>
                    <a:gsLst>
                      <a:gs pos="21000">
                        <a:srgbClr val="FFC000"/>
                      </a:gs>
                      <a:gs pos="100000">
                        <a:schemeClr val="accent2">
                          <a:lumMod val="75000"/>
                        </a:schemeClr>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grpSp>
        <p:nvGrpSpPr>
          <p:cNvPr id="41" name="组合 40"/>
          <p:cNvGrpSpPr/>
          <p:nvPr/>
        </p:nvGrpSpPr>
        <p:grpSpPr>
          <a:xfrm>
            <a:off x="8265419" y="3842675"/>
            <a:ext cx="2518011" cy="1688857"/>
            <a:chOff x="8265419" y="3842675"/>
            <a:chExt cx="2518011" cy="1688857"/>
          </a:xfrm>
        </p:grpSpPr>
        <p:sp>
          <p:nvSpPr>
            <p:cNvPr id="42" name="Freeform 15"/>
            <p:cNvSpPr>
              <a:spLocks noEditPoints="1"/>
            </p:cNvSpPr>
            <p:nvPr/>
          </p:nvSpPr>
          <p:spPr bwMode="auto">
            <a:xfrm>
              <a:off x="8265419" y="3842675"/>
              <a:ext cx="2487462" cy="1677946"/>
            </a:xfrm>
            <a:custGeom>
              <a:avLst/>
              <a:gdLst>
                <a:gd name="T0" fmla="*/ 777 w 963"/>
                <a:gd name="T1" fmla="*/ 650 h 650"/>
                <a:gd name="T2" fmla="*/ 0 w 963"/>
                <a:gd name="T3" fmla="*/ 650 h 650"/>
                <a:gd name="T4" fmla="*/ 130 w 963"/>
                <a:gd name="T5" fmla="*/ 0 h 650"/>
                <a:gd name="T6" fmla="*/ 963 w 963"/>
                <a:gd name="T7" fmla="*/ 0 h 650"/>
                <a:gd name="T8" fmla="*/ 916 w 963"/>
                <a:gd name="T9" fmla="*/ 233 h 650"/>
                <a:gd name="T10" fmla="*/ 906 w 963"/>
                <a:gd name="T11" fmla="*/ 231 h 650"/>
                <a:gd name="T12" fmla="*/ 876 w 963"/>
                <a:gd name="T13" fmla="*/ 229 h 650"/>
                <a:gd name="T14" fmla="*/ 790 w 963"/>
                <a:gd name="T15" fmla="*/ 253 h 650"/>
                <a:gd name="T16" fmla="*/ 750 w 963"/>
                <a:gd name="T17" fmla="*/ 321 h 650"/>
                <a:gd name="T18" fmla="*/ 742 w 963"/>
                <a:gd name="T19" fmla="*/ 422 h 650"/>
                <a:gd name="T20" fmla="*/ 742 w 963"/>
                <a:gd name="T21" fmla="*/ 528 h 650"/>
                <a:gd name="T22" fmla="*/ 753 w 963"/>
                <a:gd name="T23" fmla="*/ 608 h 650"/>
                <a:gd name="T24" fmla="*/ 766 w 963"/>
                <a:gd name="T25" fmla="*/ 634 h 650"/>
                <a:gd name="T26" fmla="*/ 777 w 963"/>
                <a:gd name="T27" fmla="*/ 650 h 650"/>
                <a:gd name="T28" fmla="*/ 24 w 963"/>
                <a:gd name="T29" fmla="*/ 630 h 650"/>
                <a:gd name="T30" fmla="*/ 740 w 963"/>
                <a:gd name="T31" fmla="*/ 630 h 650"/>
                <a:gd name="T32" fmla="*/ 734 w 963"/>
                <a:gd name="T33" fmla="*/ 614 h 650"/>
                <a:gd name="T34" fmla="*/ 734 w 963"/>
                <a:gd name="T35" fmla="*/ 614 h 650"/>
                <a:gd name="T36" fmla="*/ 722 w 963"/>
                <a:gd name="T37" fmla="*/ 528 h 650"/>
                <a:gd name="T38" fmla="*/ 722 w 963"/>
                <a:gd name="T39" fmla="*/ 422 h 650"/>
                <a:gd name="T40" fmla="*/ 730 w 963"/>
                <a:gd name="T41" fmla="*/ 317 h 650"/>
                <a:gd name="T42" fmla="*/ 777 w 963"/>
                <a:gd name="T43" fmla="*/ 237 h 650"/>
                <a:gd name="T44" fmla="*/ 876 w 963"/>
                <a:gd name="T45" fmla="*/ 209 h 650"/>
                <a:gd name="T46" fmla="*/ 900 w 963"/>
                <a:gd name="T47" fmla="*/ 210 h 650"/>
                <a:gd name="T48" fmla="*/ 938 w 963"/>
                <a:gd name="T49" fmla="*/ 20 h 650"/>
                <a:gd name="T50" fmla="*/ 147 w 963"/>
                <a:gd name="T51" fmla="*/ 20 h 650"/>
                <a:gd name="T52" fmla="*/ 24 w 963"/>
                <a:gd name="T53" fmla="*/ 63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3" h="650">
                  <a:moveTo>
                    <a:pt x="777" y="650"/>
                  </a:moveTo>
                  <a:cubicBezTo>
                    <a:pt x="0" y="650"/>
                    <a:pt x="0" y="650"/>
                    <a:pt x="0" y="650"/>
                  </a:cubicBezTo>
                  <a:cubicBezTo>
                    <a:pt x="130" y="0"/>
                    <a:pt x="130" y="0"/>
                    <a:pt x="130" y="0"/>
                  </a:cubicBezTo>
                  <a:cubicBezTo>
                    <a:pt x="963" y="0"/>
                    <a:pt x="963" y="0"/>
                    <a:pt x="963" y="0"/>
                  </a:cubicBezTo>
                  <a:cubicBezTo>
                    <a:pt x="916" y="233"/>
                    <a:pt x="916" y="233"/>
                    <a:pt x="916" y="233"/>
                  </a:cubicBezTo>
                  <a:cubicBezTo>
                    <a:pt x="906" y="231"/>
                    <a:pt x="906" y="231"/>
                    <a:pt x="906" y="231"/>
                  </a:cubicBezTo>
                  <a:cubicBezTo>
                    <a:pt x="896" y="230"/>
                    <a:pt x="886" y="229"/>
                    <a:pt x="876" y="229"/>
                  </a:cubicBezTo>
                  <a:cubicBezTo>
                    <a:pt x="838" y="229"/>
                    <a:pt x="810" y="237"/>
                    <a:pt x="790" y="253"/>
                  </a:cubicBezTo>
                  <a:cubicBezTo>
                    <a:pt x="769" y="269"/>
                    <a:pt x="756" y="292"/>
                    <a:pt x="750" y="321"/>
                  </a:cubicBezTo>
                  <a:cubicBezTo>
                    <a:pt x="744" y="346"/>
                    <a:pt x="742" y="379"/>
                    <a:pt x="742" y="422"/>
                  </a:cubicBezTo>
                  <a:cubicBezTo>
                    <a:pt x="742" y="528"/>
                    <a:pt x="742" y="528"/>
                    <a:pt x="742" y="528"/>
                  </a:cubicBezTo>
                  <a:cubicBezTo>
                    <a:pt x="742" y="560"/>
                    <a:pt x="745" y="586"/>
                    <a:pt x="753" y="608"/>
                  </a:cubicBezTo>
                  <a:cubicBezTo>
                    <a:pt x="756" y="617"/>
                    <a:pt x="761" y="626"/>
                    <a:pt x="766" y="634"/>
                  </a:cubicBezTo>
                  <a:lnTo>
                    <a:pt x="777" y="650"/>
                  </a:lnTo>
                  <a:close/>
                  <a:moveTo>
                    <a:pt x="24" y="630"/>
                  </a:moveTo>
                  <a:cubicBezTo>
                    <a:pt x="740" y="630"/>
                    <a:pt x="740" y="630"/>
                    <a:pt x="740" y="630"/>
                  </a:cubicBezTo>
                  <a:cubicBezTo>
                    <a:pt x="738" y="625"/>
                    <a:pt x="736" y="620"/>
                    <a:pt x="734" y="614"/>
                  </a:cubicBezTo>
                  <a:cubicBezTo>
                    <a:pt x="734" y="614"/>
                    <a:pt x="734" y="614"/>
                    <a:pt x="734" y="614"/>
                  </a:cubicBezTo>
                  <a:cubicBezTo>
                    <a:pt x="726" y="591"/>
                    <a:pt x="722" y="563"/>
                    <a:pt x="722" y="528"/>
                  </a:cubicBezTo>
                  <a:cubicBezTo>
                    <a:pt x="722" y="422"/>
                    <a:pt x="722" y="422"/>
                    <a:pt x="722" y="422"/>
                  </a:cubicBezTo>
                  <a:cubicBezTo>
                    <a:pt x="722" y="378"/>
                    <a:pt x="724" y="343"/>
                    <a:pt x="730" y="317"/>
                  </a:cubicBezTo>
                  <a:cubicBezTo>
                    <a:pt x="737" y="283"/>
                    <a:pt x="753" y="256"/>
                    <a:pt x="777" y="237"/>
                  </a:cubicBezTo>
                  <a:cubicBezTo>
                    <a:pt x="801" y="218"/>
                    <a:pt x="834" y="209"/>
                    <a:pt x="876" y="209"/>
                  </a:cubicBezTo>
                  <a:cubicBezTo>
                    <a:pt x="884" y="209"/>
                    <a:pt x="892" y="209"/>
                    <a:pt x="900" y="210"/>
                  </a:cubicBezTo>
                  <a:cubicBezTo>
                    <a:pt x="938" y="20"/>
                    <a:pt x="938" y="20"/>
                    <a:pt x="938" y="20"/>
                  </a:cubicBezTo>
                  <a:cubicBezTo>
                    <a:pt x="147" y="20"/>
                    <a:pt x="147" y="20"/>
                    <a:pt x="147" y="20"/>
                  </a:cubicBezTo>
                  <a:lnTo>
                    <a:pt x="24" y="63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sp>
          <p:nvSpPr>
            <p:cNvPr id="43" name="Freeform 16"/>
            <p:cNvSpPr>
              <a:spLocks noEditPoints="1"/>
            </p:cNvSpPr>
            <p:nvPr/>
          </p:nvSpPr>
          <p:spPr bwMode="auto">
            <a:xfrm>
              <a:off x="10248843" y="4501635"/>
              <a:ext cx="534587" cy="1029897"/>
            </a:xfrm>
            <a:custGeom>
              <a:avLst/>
              <a:gdLst>
                <a:gd name="T0" fmla="*/ 42 w 207"/>
                <a:gd name="T1" fmla="*/ 385 h 399"/>
                <a:gd name="T2" fmla="*/ 9 w 207"/>
                <a:gd name="T3" fmla="*/ 344 h 399"/>
                <a:gd name="T4" fmla="*/ 0 w 207"/>
                <a:gd name="T5" fmla="*/ 273 h 399"/>
                <a:gd name="T6" fmla="*/ 0 w 207"/>
                <a:gd name="T7" fmla="*/ 167 h 399"/>
                <a:gd name="T8" fmla="*/ 7 w 207"/>
                <a:gd name="T9" fmla="*/ 71 h 399"/>
                <a:gd name="T10" fmla="*/ 38 w 207"/>
                <a:gd name="T11" fmla="*/ 18 h 399"/>
                <a:gd name="T12" fmla="*/ 108 w 207"/>
                <a:gd name="T13" fmla="*/ 0 h 399"/>
                <a:gd name="T14" fmla="*/ 155 w 207"/>
                <a:gd name="T15" fmla="*/ 8 h 399"/>
                <a:gd name="T16" fmla="*/ 189 w 207"/>
                <a:gd name="T17" fmla="*/ 34 h 399"/>
                <a:gd name="T18" fmla="*/ 202 w 207"/>
                <a:gd name="T19" fmla="*/ 76 h 399"/>
                <a:gd name="T20" fmla="*/ 202 w 207"/>
                <a:gd name="T21" fmla="*/ 119 h 399"/>
                <a:gd name="T22" fmla="*/ 126 w 207"/>
                <a:gd name="T23" fmla="*/ 119 h 399"/>
                <a:gd name="T24" fmla="*/ 126 w 207"/>
                <a:gd name="T25" fmla="*/ 110 h 399"/>
                <a:gd name="T26" fmla="*/ 122 w 207"/>
                <a:gd name="T27" fmla="*/ 79 h 399"/>
                <a:gd name="T28" fmla="*/ 106 w 207"/>
                <a:gd name="T29" fmla="*/ 69 h 399"/>
                <a:gd name="T30" fmla="*/ 88 w 207"/>
                <a:gd name="T31" fmla="*/ 75 h 399"/>
                <a:gd name="T32" fmla="*/ 83 w 207"/>
                <a:gd name="T33" fmla="*/ 96 h 399"/>
                <a:gd name="T34" fmla="*/ 83 w 207"/>
                <a:gd name="T35" fmla="*/ 175 h 399"/>
                <a:gd name="T36" fmla="*/ 100 w 207"/>
                <a:gd name="T37" fmla="*/ 158 h 399"/>
                <a:gd name="T38" fmla="*/ 127 w 207"/>
                <a:gd name="T39" fmla="*/ 152 h 399"/>
                <a:gd name="T40" fmla="*/ 176 w 207"/>
                <a:gd name="T41" fmla="*/ 165 h 399"/>
                <a:gd name="T42" fmla="*/ 201 w 207"/>
                <a:gd name="T43" fmla="*/ 203 h 399"/>
                <a:gd name="T44" fmla="*/ 207 w 207"/>
                <a:gd name="T45" fmla="*/ 268 h 399"/>
                <a:gd name="T46" fmla="*/ 184 w 207"/>
                <a:gd name="T47" fmla="*/ 365 h 399"/>
                <a:gd name="T48" fmla="*/ 105 w 207"/>
                <a:gd name="T49" fmla="*/ 399 h 399"/>
                <a:gd name="T50" fmla="*/ 42 w 207"/>
                <a:gd name="T51" fmla="*/ 385 h 399"/>
                <a:gd name="T52" fmla="*/ 118 w 207"/>
                <a:gd name="T53" fmla="*/ 317 h 399"/>
                <a:gd name="T54" fmla="*/ 122 w 207"/>
                <a:gd name="T55" fmla="*/ 285 h 399"/>
                <a:gd name="T56" fmla="*/ 122 w 207"/>
                <a:gd name="T57" fmla="*/ 253 h 399"/>
                <a:gd name="T58" fmla="*/ 104 w 207"/>
                <a:gd name="T59" fmla="*/ 221 h 399"/>
                <a:gd name="T60" fmla="*/ 83 w 207"/>
                <a:gd name="T61" fmla="*/ 249 h 399"/>
                <a:gd name="T62" fmla="*/ 83 w 207"/>
                <a:gd name="T63" fmla="*/ 297 h 399"/>
                <a:gd name="T64" fmla="*/ 103 w 207"/>
                <a:gd name="T65" fmla="*/ 327 h 399"/>
                <a:gd name="T66" fmla="*/ 118 w 207"/>
                <a:gd name="T67" fmla="*/ 31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399">
                  <a:moveTo>
                    <a:pt x="42" y="385"/>
                  </a:moveTo>
                  <a:cubicBezTo>
                    <a:pt x="26" y="376"/>
                    <a:pt x="15" y="362"/>
                    <a:pt x="9" y="344"/>
                  </a:cubicBezTo>
                  <a:cubicBezTo>
                    <a:pt x="3" y="326"/>
                    <a:pt x="0" y="302"/>
                    <a:pt x="0" y="273"/>
                  </a:cubicBezTo>
                  <a:cubicBezTo>
                    <a:pt x="0" y="167"/>
                    <a:pt x="0" y="167"/>
                    <a:pt x="0" y="167"/>
                  </a:cubicBezTo>
                  <a:cubicBezTo>
                    <a:pt x="0" y="127"/>
                    <a:pt x="2" y="95"/>
                    <a:pt x="7" y="71"/>
                  </a:cubicBezTo>
                  <a:cubicBezTo>
                    <a:pt x="12" y="48"/>
                    <a:pt x="22" y="30"/>
                    <a:pt x="38" y="18"/>
                  </a:cubicBezTo>
                  <a:cubicBezTo>
                    <a:pt x="53" y="6"/>
                    <a:pt x="77" y="0"/>
                    <a:pt x="108" y="0"/>
                  </a:cubicBezTo>
                  <a:cubicBezTo>
                    <a:pt x="125" y="0"/>
                    <a:pt x="140" y="3"/>
                    <a:pt x="155" y="8"/>
                  </a:cubicBezTo>
                  <a:cubicBezTo>
                    <a:pt x="169" y="14"/>
                    <a:pt x="180" y="23"/>
                    <a:pt x="189" y="34"/>
                  </a:cubicBezTo>
                  <a:cubicBezTo>
                    <a:pt x="197" y="46"/>
                    <a:pt x="202" y="60"/>
                    <a:pt x="202" y="76"/>
                  </a:cubicBezTo>
                  <a:cubicBezTo>
                    <a:pt x="202" y="119"/>
                    <a:pt x="202" y="119"/>
                    <a:pt x="202" y="119"/>
                  </a:cubicBezTo>
                  <a:cubicBezTo>
                    <a:pt x="126" y="119"/>
                    <a:pt x="126" y="119"/>
                    <a:pt x="126" y="119"/>
                  </a:cubicBezTo>
                  <a:cubicBezTo>
                    <a:pt x="126" y="110"/>
                    <a:pt x="126" y="110"/>
                    <a:pt x="126" y="110"/>
                  </a:cubicBezTo>
                  <a:cubicBezTo>
                    <a:pt x="126" y="97"/>
                    <a:pt x="125" y="87"/>
                    <a:pt x="122" y="79"/>
                  </a:cubicBezTo>
                  <a:cubicBezTo>
                    <a:pt x="120" y="72"/>
                    <a:pt x="115" y="69"/>
                    <a:pt x="106" y="69"/>
                  </a:cubicBezTo>
                  <a:cubicBezTo>
                    <a:pt x="98" y="69"/>
                    <a:pt x="92" y="71"/>
                    <a:pt x="88" y="75"/>
                  </a:cubicBezTo>
                  <a:cubicBezTo>
                    <a:pt x="85" y="80"/>
                    <a:pt x="83" y="87"/>
                    <a:pt x="83" y="96"/>
                  </a:cubicBezTo>
                  <a:cubicBezTo>
                    <a:pt x="83" y="175"/>
                    <a:pt x="83" y="175"/>
                    <a:pt x="83" y="175"/>
                  </a:cubicBezTo>
                  <a:cubicBezTo>
                    <a:pt x="87" y="168"/>
                    <a:pt x="92" y="162"/>
                    <a:pt x="100" y="158"/>
                  </a:cubicBezTo>
                  <a:cubicBezTo>
                    <a:pt x="107" y="154"/>
                    <a:pt x="116" y="152"/>
                    <a:pt x="127" y="152"/>
                  </a:cubicBezTo>
                  <a:cubicBezTo>
                    <a:pt x="148" y="152"/>
                    <a:pt x="165" y="156"/>
                    <a:pt x="176" y="165"/>
                  </a:cubicBezTo>
                  <a:cubicBezTo>
                    <a:pt x="188" y="173"/>
                    <a:pt x="196" y="186"/>
                    <a:pt x="201" y="203"/>
                  </a:cubicBezTo>
                  <a:cubicBezTo>
                    <a:pt x="205" y="219"/>
                    <a:pt x="207" y="241"/>
                    <a:pt x="207" y="268"/>
                  </a:cubicBezTo>
                  <a:cubicBezTo>
                    <a:pt x="207" y="310"/>
                    <a:pt x="200" y="342"/>
                    <a:pt x="184" y="365"/>
                  </a:cubicBezTo>
                  <a:cubicBezTo>
                    <a:pt x="168" y="387"/>
                    <a:pt x="142" y="399"/>
                    <a:pt x="105" y="399"/>
                  </a:cubicBezTo>
                  <a:cubicBezTo>
                    <a:pt x="79" y="399"/>
                    <a:pt x="57" y="394"/>
                    <a:pt x="42" y="385"/>
                  </a:cubicBezTo>
                  <a:close/>
                  <a:moveTo>
                    <a:pt x="118" y="317"/>
                  </a:moveTo>
                  <a:cubicBezTo>
                    <a:pt x="121" y="310"/>
                    <a:pt x="122" y="300"/>
                    <a:pt x="122" y="285"/>
                  </a:cubicBezTo>
                  <a:cubicBezTo>
                    <a:pt x="122" y="253"/>
                    <a:pt x="122" y="253"/>
                    <a:pt x="122" y="253"/>
                  </a:cubicBezTo>
                  <a:cubicBezTo>
                    <a:pt x="122" y="232"/>
                    <a:pt x="116" y="221"/>
                    <a:pt x="104" y="221"/>
                  </a:cubicBezTo>
                  <a:cubicBezTo>
                    <a:pt x="90" y="221"/>
                    <a:pt x="83" y="231"/>
                    <a:pt x="83" y="249"/>
                  </a:cubicBezTo>
                  <a:cubicBezTo>
                    <a:pt x="83" y="297"/>
                    <a:pt x="83" y="297"/>
                    <a:pt x="83" y="297"/>
                  </a:cubicBezTo>
                  <a:cubicBezTo>
                    <a:pt x="83" y="317"/>
                    <a:pt x="90" y="327"/>
                    <a:pt x="103" y="327"/>
                  </a:cubicBezTo>
                  <a:cubicBezTo>
                    <a:pt x="111" y="327"/>
                    <a:pt x="116" y="323"/>
                    <a:pt x="118" y="31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cs typeface="阿里巴巴普惠体 R" panose="00020600040101010101" charset="-122"/>
              </a:endParaRPr>
            </a:p>
          </p:txBody>
        </p:sp>
        <p:grpSp>
          <p:nvGrpSpPr>
            <p:cNvPr id="44" name="组合 43"/>
            <p:cNvGrpSpPr/>
            <p:nvPr/>
          </p:nvGrpSpPr>
          <p:grpSpPr>
            <a:xfrm>
              <a:off x="8390450" y="4096991"/>
              <a:ext cx="1958106" cy="1184462"/>
              <a:chOff x="1279117" y="2210479"/>
              <a:chExt cx="1958106" cy="1184462"/>
            </a:xfrm>
          </p:grpSpPr>
          <p:sp>
            <p:nvSpPr>
              <p:cNvPr id="45" name="矩形 44"/>
              <p:cNvSpPr/>
              <p:nvPr/>
            </p:nvSpPr>
            <p:spPr>
              <a:xfrm flipH="1">
                <a:off x="1493548" y="2500337"/>
                <a:ext cx="1529244" cy="894604"/>
              </a:xfrm>
              <a:prstGeom prst="rect">
                <a:avLst/>
              </a:prstGeom>
            </p:spPr>
            <p:txBody>
              <a:bodyPr wrap="square">
                <a:spAutoFit/>
              </a:bodyPr>
              <a:lstStyle/>
              <a:p>
                <a:pPr lvl="0"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6" name="PPT"/>
              <p:cNvSpPr txBox="1"/>
              <p:nvPr/>
            </p:nvSpPr>
            <p:spPr>
              <a:xfrm flipH="1">
                <a:off x="1279117" y="2210479"/>
                <a:ext cx="1958106" cy="307750"/>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algn="ctr">
                  <a:lnSpc>
                    <a:spcPct val="120000"/>
                  </a:lnSpc>
                </a:pPr>
                <a:r>
                  <a:rPr kumimoji="1" lang="zh-CN" altLang="en-US"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单击添加标题</a:t>
                </a:r>
                <a:endParaRPr kumimoji="1" lang="en-GB" b="0" i="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strVal val="#ppt_x"/>
                                          </p:val>
                                        </p:tav>
                                        <p:tav tm="100000">
                                          <p:val>
                                            <p:strVal val="#ppt_x"/>
                                          </p:val>
                                        </p:tav>
                                      </p:tavLst>
                                    </p:anim>
                                    <p:anim calcmode="lin" valueType="num">
                                      <p:cBhvr>
                                        <p:cTn id="45"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5400000" flipH="1">
            <a:off x="373267"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a:off x="4677544"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0" name="文本框 9"/>
          <p:cNvSpPr txBox="1"/>
          <p:nvPr/>
        </p:nvSpPr>
        <p:spPr>
          <a:xfrm>
            <a:off x="-336493" y="1834776"/>
            <a:ext cx="6096984" cy="1862048"/>
          </a:xfrm>
          <a:prstGeom prst="rect">
            <a:avLst/>
          </a:prstGeom>
          <a:noFill/>
        </p:spPr>
        <p:txBody>
          <a:bodyPr wrap="square" rtlCol="0">
            <a:spAutoFit/>
          </a:bodyPr>
          <a:lstStyle/>
          <a:p>
            <a:pPr algn="ctr"/>
            <a:r>
              <a:rPr lang="en-US" altLang="zh-CN" sz="11500" dirty="0">
                <a:gradFill flip="none" rotWithShape="1">
                  <a:gsLst>
                    <a:gs pos="0">
                      <a:srgbClr val="F5AD14"/>
                    </a:gs>
                    <a:gs pos="100000">
                      <a:srgbClr val="F01D06"/>
                    </a:gs>
                  </a:gsLst>
                  <a:lin ang="2700000" scaled="1"/>
                  <a:tileRect/>
                </a:gradFill>
                <a:latin typeface="阿里巴巴普惠体 R" panose="00020600040101010101" charset="-122"/>
                <a:ea typeface="阿里巴巴普惠体 R" panose="00020600040101010101" charset="-122"/>
                <a:cs typeface="阿里巴巴普惠体 R" panose="00020600040101010101" charset="-122"/>
              </a:rPr>
              <a:t>THANK</a:t>
            </a:r>
            <a:r>
              <a:rPr lang="en-US" altLang="zh-CN" sz="115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S</a:t>
            </a:r>
            <a:endParaRPr lang="zh-CN" altLang="en-US" sz="115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9" name="组合 18"/>
          <p:cNvGrpSpPr/>
          <p:nvPr/>
        </p:nvGrpSpPr>
        <p:grpSpPr>
          <a:xfrm>
            <a:off x="667705" y="3733813"/>
            <a:ext cx="4302412" cy="407577"/>
            <a:chOff x="853842" y="4102113"/>
            <a:chExt cx="3930138" cy="407577"/>
          </a:xfrm>
        </p:grpSpPr>
        <p:sp>
          <p:nvSpPr>
            <p:cNvPr id="12" name="文本框 11"/>
            <p:cNvSpPr txBox="1"/>
            <p:nvPr/>
          </p:nvSpPr>
          <p:spPr>
            <a:xfrm>
              <a:off x="853842" y="4248080"/>
              <a:ext cx="3930138"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PHOTOGRAPHY SKILLS BOOK SHARING</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矩形: 圆角 13"/>
            <p:cNvSpPr/>
            <p:nvPr/>
          </p:nvSpPr>
          <p:spPr>
            <a:xfrm rot="10800000" flipH="1" flipV="1">
              <a:off x="925776" y="4102113"/>
              <a:ext cx="3786271" cy="45719"/>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5" name="组合 14"/>
          <p:cNvGrpSpPr/>
          <p:nvPr/>
        </p:nvGrpSpPr>
        <p:grpSpPr>
          <a:xfrm>
            <a:off x="726351" y="4448291"/>
            <a:ext cx="4185122" cy="276999"/>
            <a:chOff x="1018050" y="5462070"/>
            <a:chExt cx="3372317" cy="276999"/>
          </a:xfrm>
        </p:grpSpPr>
        <p:sp>
          <p:nvSpPr>
            <p:cNvPr id="16" name="矩形 15"/>
            <p:cNvSpPr/>
            <p:nvPr/>
          </p:nvSpPr>
          <p:spPr>
            <a:xfrm>
              <a:off x="1018050" y="5462070"/>
              <a:ext cx="1342981"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主讲人：</a:t>
              </a:r>
              <a:r>
                <a:rPr lang="en-US" altLang="zh-CN"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xiazaii</a:t>
              </a:r>
              <a:endParaRPr lang="zh-CN" altLang="en-US" sz="12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17" name="文本框 16"/>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演讲时间：</a:t>
              </a:r>
              <a:r>
                <a:rPr kumimoji="0" lang="en-US" altLang="zh-CN"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20XX</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sp>
        <p:nvSpPr>
          <p:cNvPr id="18" name="任意多边形 3"/>
          <p:cNvSpPr/>
          <p:nvPr/>
        </p:nvSpPr>
        <p:spPr>
          <a:xfrm flipV="1">
            <a:off x="0"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a:off x="4876408"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20"/>
          <p:cNvSpPr/>
          <p:nvPr/>
        </p:nvSpPr>
        <p:spPr>
          <a:xfrm rot="20897069">
            <a:off x="-673160" y="-417947"/>
            <a:ext cx="6139473" cy="7429731"/>
          </a:xfrm>
          <a:custGeom>
            <a:avLst/>
            <a:gdLst>
              <a:gd name="connsiteX0" fmla="*/ 1392534 w 6139473"/>
              <a:gd name="connsiteY0" fmla="*/ 0 h 7429731"/>
              <a:gd name="connsiteX1" fmla="*/ 4949285 w 6139473"/>
              <a:gd name="connsiteY1" fmla="*/ 737572 h 7429731"/>
              <a:gd name="connsiteX2" fmla="*/ 5014764 w 6139473"/>
              <a:gd name="connsiteY2" fmla="*/ 806402 h 7429731"/>
              <a:gd name="connsiteX3" fmla="*/ 6139473 w 6139473"/>
              <a:gd name="connsiteY3" fmla="*/ 3468522 h 7429731"/>
              <a:gd name="connsiteX4" fmla="*/ 3535006 w 6139473"/>
              <a:gd name="connsiteY4" fmla="*/ 7374391 h 7429731"/>
              <a:gd name="connsiteX5" fmla="*/ 3445965 w 6139473"/>
              <a:gd name="connsiteY5" fmla="*/ 7429731 h 7429731"/>
              <a:gd name="connsiteX6" fmla="*/ 0 w 6139473"/>
              <a:gd name="connsiteY6" fmla="*/ 6715133 h 742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9473" h="7429731">
                <a:moveTo>
                  <a:pt x="1392534" y="0"/>
                </a:moveTo>
                <a:lnTo>
                  <a:pt x="4949285" y="737572"/>
                </a:lnTo>
                <a:lnTo>
                  <a:pt x="5014764" y="806402"/>
                </a:lnTo>
                <a:cubicBezTo>
                  <a:pt x="5735546" y="1611733"/>
                  <a:pt x="6139473" y="2514732"/>
                  <a:pt x="6139473" y="3468522"/>
                </a:cubicBezTo>
                <a:cubicBezTo>
                  <a:pt x="6139473" y="4952195"/>
                  <a:pt x="5162071" y="6312967"/>
                  <a:pt x="3535006" y="7374391"/>
                </a:cubicBezTo>
                <a:lnTo>
                  <a:pt x="3445965" y="7429731"/>
                </a:lnTo>
                <a:lnTo>
                  <a:pt x="0" y="6715133"/>
                </a:lnTo>
                <a:close/>
              </a:path>
            </a:pathLst>
          </a:custGeom>
          <a:solidFill>
            <a:srgbClr val="F5AD1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任意多边形 21"/>
          <p:cNvSpPr/>
          <p:nvPr/>
        </p:nvSpPr>
        <p:spPr>
          <a:xfrm rot="20897069">
            <a:off x="-712432" y="-393535"/>
            <a:ext cx="5940793" cy="7022531"/>
          </a:xfrm>
          <a:custGeom>
            <a:avLst/>
            <a:gdLst>
              <a:gd name="connsiteX0" fmla="*/ 1392534 w 5940793"/>
              <a:gd name="connsiteY0" fmla="*/ 0 h 7022531"/>
              <a:gd name="connsiteX1" fmla="*/ 4914005 w 5940793"/>
              <a:gd name="connsiteY1" fmla="*/ 730256 h 7022531"/>
              <a:gd name="connsiteX2" fmla="*/ 5083664 w 5940793"/>
              <a:gd name="connsiteY2" fmla="*/ 908595 h 7022531"/>
              <a:gd name="connsiteX3" fmla="*/ 5940793 w 5940793"/>
              <a:gd name="connsiteY3" fmla="*/ 2937369 h 7022531"/>
              <a:gd name="connsiteX4" fmla="*/ 2108558 w 5940793"/>
              <a:gd name="connsiteY4" fmla="*/ 6817718 h 7022531"/>
              <a:gd name="connsiteX5" fmla="*/ 1482349 w 5940793"/>
              <a:gd name="connsiteY5" fmla="*/ 7022531 h 7022531"/>
              <a:gd name="connsiteX6" fmla="*/ 0 w 5940793"/>
              <a:gd name="connsiteY6" fmla="*/ 6715133 h 70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0793" h="7022531">
                <a:moveTo>
                  <a:pt x="1392534" y="0"/>
                </a:moveTo>
                <a:lnTo>
                  <a:pt x="4914005" y="730256"/>
                </a:lnTo>
                <a:lnTo>
                  <a:pt x="5083664" y="908595"/>
                </a:lnTo>
                <a:cubicBezTo>
                  <a:pt x="5632965" y="1522329"/>
                  <a:pt x="5940793" y="2210496"/>
                  <a:pt x="5940793" y="2937369"/>
                </a:cubicBezTo>
                <a:cubicBezTo>
                  <a:pt x="5940793" y="4552644"/>
                  <a:pt x="4420654" y="5976771"/>
                  <a:pt x="2108558" y="6817718"/>
                </a:cubicBezTo>
                <a:lnTo>
                  <a:pt x="1482349" y="7022531"/>
                </a:lnTo>
                <a:lnTo>
                  <a:pt x="0" y="671513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9" name="任意多边形 26"/>
          <p:cNvSpPr/>
          <p:nvPr/>
        </p:nvSpPr>
        <p:spPr>
          <a:xfrm rot="20897069">
            <a:off x="10638746" y="5367311"/>
            <a:ext cx="1734669" cy="1608896"/>
          </a:xfrm>
          <a:custGeom>
            <a:avLst/>
            <a:gdLst>
              <a:gd name="connsiteX0" fmla="*/ 1734669 w 1734669"/>
              <a:gd name="connsiteY0" fmla="*/ 0 h 1608896"/>
              <a:gd name="connsiteX1" fmla="*/ 1401028 w 1734669"/>
              <a:gd name="connsiteY1" fmla="*/ 1608896 h 1608896"/>
              <a:gd name="connsiteX2" fmla="*/ 0 w 1734669"/>
              <a:gd name="connsiteY2" fmla="*/ 1318362 h 1608896"/>
              <a:gd name="connsiteX3" fmla="*/ 37486 w 1734669"/>
              <a:gd name="connsiteY3" fmla="*/ 1182030 h 1608896"/>
              <a:gd name="connsiteX4" fmla="*/ 1573026 w 1734669"/>
              <a:gd name="connsiteY4" fmla="*/ 7633 h 1608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669" h="1608896">
                <a:moveTo>
                  <a:pt x="1734669" y="0"/>
                </a:moveTo>
                <a:lnTo>
                  <a:pt x="1401028" y="1608896"/>
                </a:lnTo>
                <a:lnTo>
                  <a:pt x="0" y="1318362"/>
                </a:lnTo>
                <a:lnTo>
                  <a:pt x="37486" y="1182030"/>
                </a:lnTo>
                <a:cubicBezTo>
                  <a:pt x="247925" y="549332"/>
                  <a:pt x="846659" y="76615"/>
                  <a:pt x="1573026" y="7633"/>
                </a:cubicBezTo>
                <a:close/>
              </a:path>
            </a:pathLst>
          </a:custGeom>
          <a:solidFill>
            <a:srgbClr val="F5AD1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任意多边形 27"/>
          <p:cNvSpPr/>
          <p:nvPr/>
        </p:nvSpPr>
        <p:spPr>
          <a:xfrm rot="20897069">
            <a:off x="11257495" y="5923120"/>
            <a:ext cx="1047889" cy="1009283"/>
          </a:xfrm>
          <a:custGeom>
            <a:avLst/>
            <a:gdLst>
              <a:gd name="connsiteX0" fmla="*/ 1047889 w 1047889"/>
              <a:gd name="connsiteY0" fmla="*/ 0 h 1009283"/>
              <a:gd name="connsiteX1" fmla="*/ 838592 w 1047889"/>
              <a:gd name="connsiteY1" fmla="*/ 1009283 h 1009283"/>
              <a:gd name="connsiteX2" fmla="*/ 0 w 1047889"/>
              <a:gd name="connsiteY2" fmla="*/ 835382 h 1009283"/>
              <a:gd name="connsiteX3" fmla="*/ 57035 w 1047889"/>
              <a:gd name="connsiteY3" fmla="*/ 724663 h 1009283"/>
              <a:gd name="connsiteX4" fmla="*/ 977775 w 1047889"/>
              <a:gd name="connsiteY4" fmla="*/ 16859 h 100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889" h="1009283">
                <a:moveTo>
                  <a:pt x="1047889" y="0"/>
                </a:moveTo>
                <a:lnTo>
                  <a:pt x="838592" y="1009283"/>
                </a:lnTo>
                <a:lnTo>
                  <a:pt x="0" y="835382"/>
                </a:lnTo>
                <a:lnTo>
                  <a:pt x="57035" y="724663"/>
                </a:lnTo>
                <a:cubicBezTo>
                  <a:pt x="251893" y="389229"/>
                  <a:pt x="581429" y="132140"/>
                  <a:pt x="977775" y="16859"/>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0" name="图片 19"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27464" r="20891"/>
          <a:stretch>
            <a:fillRect/>
          </a:stretch>
        </p:blipFill>
        <p:spPr bwMode="auto">
          <a:xfrm flipH="1">
            <a:off x="1" y="0"/>
            <a:ext cx="4929035" cy="6362700"/>
          </a:xfrm>
          <a:custGeom>
            <a:avLst/>
            <a:gdLst>
              <a:gd name="connsiteX0" fmla="*/ 4929035 w 4929035"/>
              <a:gd name="connsiteY0" fmla="*/ 0 h 6362700"/>
              <a:gd name="connsiteX1" fmla="*/ 4321476 w 4929035"/>
              <a:gd name="connsiteY1" fmla="*/ 0 h 6362700"/>
              <a:gd name="connsiteX2" fmla="*/ 1283682 w 4929035"/>
              <a:gd name="connsiteY2" fmla="*/ 0 h 6362700"/>
              <a:gd name="connsiteX3" fmla="*/ 1094074 w 4929035"/>
              <a:gd name="connsiteY3" fmla="*/ 131356 h 6362700"/>
              <a:gd name="connsiteX4" fmla="*/ 44974 w 4929035"/>
              <a:gd name="connsiteY4" fmla="*/ 1651040 h 6362700"/>
              <a:gd name="connsiteX5" fmla="*/ 4077820 w 4929035"/>
              <a:gd name="connsiteY5" fmla="*/ 6271920 h 6362700"/>
              <a:gd name="connsiteX6" fmla="*/ 4314759 w 4929035"/>
              <a:gd name="connsiteY6" fmla="*/ 6362700 h 6362700"/>
              <a:gd name="connsiteX7" fmla="*/ 4929034 w 4929035"/>
              <a:gd name="connsiteY7" fmla="*/ 63627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9035" h="6362700">
                <a:moveTo>
                  <a:pt x="4929035" y="0"/>
                </a:moveTo>
                <a:lnTo>
                  <a:pt x="4321476" y="0"/>
                </a:lnTo>
                <a:lnTo>
                  <a:pt x="1283682" y="0"/>
                </a:lnTo>
                <a:lnTo>
                  <a:pt x="1094074" y="131356"/>
                </a:lnTo>
                <a:cubicBezTo>
                  <a:pt x="538612" y="541709"/>
                  <a:pt x="168726" y="1054282"/>
                  <a:pt x="44974" y="1651040"/>
                </a:cubicBezTo>
                <a:cubicBezTo>
                  <a:pt x="-303077" y="3329425"/>
                  <a:pt x="1400095" y="5170993"/>
                  <a:pt x="4077820" y="6271920"/>
                </a:cubicBezTo>
                <a:lnTo>
                  <a:pt x="4314759" y="6362700"/>
                </a:lnTo>
                <a:lnTo>
                  <a:pt x="4929034" y="6362700"/>
                </a:lnTo>
                <a:close/>
              </a:path>
            </a:pathLst>
          </a:cu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7176808" y="2171551"/>
            <a:ext cx="2542003" cy="523220"/>
            <a:chOff x="6548823" y="1917052"/>
            <a:chExt cx="2542003" cy="523220"/>
          </a:xfrm>
        </p:grpSpPr>
        <p:sp>
          <p:nvSpPr>
            <p:cNvPr id="22" name="矩形: 圆角 21"/>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3" name="文本框 22"/>
            <p:cNvSpPr txBox="1"/>
            <p:nvPr/>
          </p:nvSpPr>
          <p:spPr>
            <a:xfrm>
              <a:off x="6656272" y="1992197"/>
              <a:ext cx="40413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rPr>
                <a:t>01</a:t>
              </a:r>
              <a:endParaRPr kumimoji="0" lang="zh-CN" altLang="en-US"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文本框 23"/>
            <p:cNvSpPr txBox="1"/>
            <p:nvPr/>
          </p:nvSpPr>
          <p:spPr>
            <a:xfrm>
              <a:off x="7528486" y="1917052"/>
              <a:ext cx="1562340" cy="52322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grpSp>
      <p:grpSp>
        <p:nvGrpSpPr>
          <p:cNvPr id="25" name="组合 24"/>
          <p:cNvGrpSpPr/>
          <p:nvPr/>
        </p:nvGrpSpPr>
        <p:grpSpPr>
          <a:xfrm>
            <a:off x="7176808" y="3155471"/>
            <a:ext cx="2542003" cy="523220"/>
            <a:chOff x="6548823" y="2977567"/>
            <a:chExt cx="2542003" cy="523220"/>
          </a:xfrm>
        </p:grpSpPr>
        <p:sp>
          <p:nvSpPr>
            <p:cNvPr id="26" name="矩形: 圆角 25"/>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文本框 26"/>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rPr>
                <a:t>02</a:t>
              </a:r>
              <a:endParaRPr kumimoji="0" lang="zh-CN" altLang="en-US"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文本框 27"/>
            <p:cNvSpPr txBox="1"/>
            <p:nvPr/>
          </p:nvSpPr>
          <p:spPr>
            <a:xfrm>
              <a:off x="7528486" y="2977567"/>
              <a:ext cx="1562340" cy="52322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grpSp>
      <p:grpSp>
        <p:nvGrpSpPr>
          <p:cNvPr id="29" name="组合 28"/>
          <p:cNvGrpSpPr/>
          <p:nvPr/>
        </p:nvGrpSpPr>
        <p:grpSpPr>
          <a:xfrm>
            <a:off x="7176808" y="4139391"/>
            <a:ext cx="2542995" cy="523220"/>
            <a:chOff x="6548823" y="4024630"/>
            <a:chExt cx="2542995" cy="523220"/>
          </a:xfrm>
        </p:grpSpPr>
        <p:sp>
          <p:nvSpPr>
            <p:cNvPr id="30" name="矩形: 圆角 29"/>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文本框 30"/>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rPr>
                <a:t>03</a:t>
              </a:r>
              <a:endParaRPr kumimoji="0" lang="zh-CN" altLang="en-US"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文本框 31"/>
            <p:cNvSpPr txBox="1"/>
            <p:nvPr/>
          </p:nvSpPr>
          <p:spPr>
            <a:xfrm>
              <a:off x="7528486" y="4024630"/>
              <a:ext cx="1563332" cy="52322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grpSp>
      <p:grpSp>
        <p:nvGrpSpPr>
          <p:cNvPr id="33" name="组合 32"/>
          <p:cNvGrpSpPr/>
          <p:nvPr/>
        </p:nvGrpSpPr>
        <p:grpSpPr>
          <a:xfrm>
            <a:off x="7176808" y="5123312"/>
            <a:ext cx="2542995" cy="523220"/>
            <a:chOff x="6548823" y="5067362"/>
            <a:chExt cx="2542995" cy="523220"/>
          </a:xfrm>
        </p:grpSpPr>
        <p:sp>
          <p:nvSpPr>
            <p:cNvPr id="34" name="矩形: 圆角 33"/>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文本框 34"/>
            <p:cNvSpPr txBox="1"/>
            <p:nvPr/>
          </p:nvSpPr>
          <p:spPr>
            <a:xfrm>
              <a:off x="6630078" y="5142507"/>
              <a:ext cx="456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rPr>
                <a:t>04</a:t>
              </a:r>
              <a:endParaRPr kumimoji="0" lang="zh-CN" altLang="en-US" b="1" i="0" u="none" strike="noStrike" kern="0" cap="none" spc="0" normalizeH="0" baseline="0" noProof="0" dirty="0">
                <a:ln>
                  <a:noFill/>
                </a:ln>
                <a:solidFill>
                  <a:srgbClr val="EE471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6" name="文本框 35"/>
            <p:cNvSpPr txBox="1"/>
            <p:nvPr/>
          </p:nvSpPr>
          <p:spPr>
            <a:xfrm>
              <a:off x="7528486" y="5067362"/>
              <a:ext cx="1563332" cy="52322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grpSp>
      <p:sp>
        <p:nvSpPr>
          <p:cNvPr id="37" name="文本框 36"/>
          <p:cNvSpPr txBox="1"/>
          <p:nvPr/>
        </p:nvSpPr>
        <p:spPr>
          <a:xfrm>
            <a:off x="7052908" y="1130544"/>
            <a:ext cx="2908361" cy="769441"/>
          </a:xfrm>
          <a:prstGeom prst="rect">
            <a:avLst/>
          </a:prstGeom>
          <a:noFill/>
        </p:spPr>
        <p:txBody>
          <a:bodyPr wrap="square" rtlCol="0">
            <a:spAutoFit/>
          </a:bodyPr>
          <a:lstStyle/>
          <a:p>
            <a:r>
              <a:rPr lang="zh-CN" altLang="en-US" sz="4400" dirty="0">
                <a:gradFill flip="none" rotWithShape="1">
                  <a:gsLst>
                    <a:gs pos="0">
                      <a:srgbClr val="FA920D"/>
                    </a:gs>
                    <a:gs pos="100000">
                      <a:srgbClr val="EE471E"/>
                    </a:gs>
                  </a:gsLst>
                  <a:lin ang="2700000" scaled="1"/>
                  <a:tileRect/>
                </a:gradFill>
                <a:latin typeface="阿里巴巴普惠体 R" panose="00020600040101010101" charset="-122"/>
                <a:ea typeface="阿里巴巴普惠体 R" panose="00020600040101010101" charset="-122"/>
                <a:cs typeface="阿里巴巴普惠体 R" panose="00020600040101010101" charset="-122"/>
              </a:rPr>
              <a:t>目录  </a:t>
            </a:r>
            <a:r>
              <a:rPr lang="en-US" altLang="zh-CN" sz="4400" dirty="0">
                <a:gradFill flip="none" rotWithShape="1">
                  <a:gsLst>
                    <a:gs pos="0">
                      <a:srgbClr val="FA920D"/>
                    </a:gs>
                    <a:gs pos="100000">
                      <a:srgbClr val="EE471E"/>
                    </a:gs>
                  </a:gsLst>
                  <a:lin ang="2700000" scaled="1"/>
                  <a:tileRect/>
                </a:gradFill>
                <a:latin typeface="阿里巴巴普惠体 R" panose="00020600040101010101" charset="-122"/>
                <a:ea typeface="阿里巴巴普惠体 R" panose="00020600040101010101" charset="-122"/>
                <a:cs typeface="阿里巴巴普惠体 R" panose="00020600040101010101" charset="-122"/>
              </a:rPr>
              <a:t>—</a:t>
            </a:r>
            <a:endParaRPr lang="zh-CN" altLang="en-US" sz="4400" dirty="0">
              <a:gradFill flip="none" rotWithShape="1">
                <a:gsLst>
                  <a:gs pos="0">
                    <a:srgbClr val="FA920D"/>
                  </a:gs>
                  <a:gs pos="100000">
                    <a:srgbClr val="EE471E"/>
                  </a:gs>
                </a:gsLst>
                <a:lin ang="2700000" scaled="1"/>
                <a:tileRect/>
              </a:gra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5400000" flipH="1">
            <a:off x="373267"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a:off x="4677544"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任意多边形 3"/>
          <p:cNvSpPr/>
          <p:nvPr/>
        </p:nvSpPr>
        <p:spPr>
          <a:xfrm flipV="1">
            <a:off x="0"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a:off x="4876408"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041692" y="2354517"/>
            <a:ext cx="3536420" cy="1940609"/>
            <a:chOff x="896869" y="2507231"/>
            <a:chExt cx="5406092" cy="2301322"/>
          </a:xfrm>
        </p:grpSpPr>
        <p:sp>
          <p:nvSpPr>
            <p:cNvPr id="36" name="文本框 35"/>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INTRODUCTION</a:t>
              </a:r>
            </a:p>
          </p:txBody>
        </p:sp>
        <p:grpSp>
          <p:nvGrpSpPr>
            <p:cNvPr id="37" name="组合 36"/>
            <p:cNvGrpSpPr/>
            <p:nvPr/>
          </p:nvGrpSpPr>
          <p:grpSpPr>
            <a:xfrm>
              <a:off x="896869" y="2507231"/>
              <a:ext cx="5406092" cy="1700182"/>
              <a:chOff x="896869" y="2507231"/>
              <a:chExt cx="5406092" cy="1700182"/>
            </a:xfrm>
          </p:grpSpPr>
          <p:sp>
            <p:nvSpPr>
              <p:cNvPr id="38" name="文本框 37"/>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39" name="矩形: 圆角 38"/>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1" name="组合 10"/>
          <p:cNvGrpSpPr/>
          <p:nvPr/>
        </p:nvGrpSpPr>
        <p:grpSpPr>
          <a:xfrm>
            <a:off x="1338263" y="1476026"/>
            <a:ext cx="4685848" cy="4688226"/>
            <a:chOff x="1338263" y="1476026"/>
            <a:chExt cx="4685848" cy="4688226"/>
          </a:xfrm>
          <a:blipFill>
            <a:blip r:embed="rId2"/>
            <a:stretch>
              <a:fillRect t="-13605" r="-496" b="-2751"/>
            </a:stretch>
          </a:blipFill>
        </p:grpSpPr>
        <p:sp>
          <p:nvSpPr>
            <p:cNvPr id="12" name="菱形 11"/>
            <p:cNvSpPr/>
            <p:nvPr/>
          </p:nvSpPr>
          <p:spPr>
            <a:xfrm>
              <a:off x="1338263" y="2705007"/>
              <a:ext cx="2230264" cy="2230264"/>
            </a:xfrm>
            <a:prstGeom prst="diamond">
              <a:avLst/>
            </a:prstGeom>
            <a:grpFill/>
            <a:ln w="19050" cap="flat" cmpd="sng" algn="ctr">
              <a:gradFill>
                <a:gsLst>
                  <a:gs pos="26000">
                    <a:srgbClr val="FCC530"/>
                  </a:gs>
                  <a:gs pos="100000">
                    <a:srgbClr val="F66500"/>
                  </a:gs>
                </a:gsLst>
                <a:lin ang="5400000" scaled="1"/>
              </a:gradFill>
              <a:prstDash val="solid"/>
              <a:miter lim="800000"/>
            </a:ln>
            <a:effectLst>
              <a:outerShdw blurRad="152400" dir="2700000" sx="103000" sy="103000" algn="tl" rotWithShape="0">
                <a:prstClr val="black">
                  <a:alpha val="40000"/>
                </a:prstClr>
              </a:outerShdw>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13" name="菱形 12"/>
            <p:cNvSpPr/>
            <p:nvPr/>
          </p:nvSpPr>
          <p:spPr>
            <a:xfrm>
              <a:off x="2567244" y="3933988"/>
              <a:ext cx="2230264" cy="2230264"/>
            </a:xfrm>
            <a:prstGeom prst="diamond">
              <a:avLst/>
            </a:prstGeom>
            <a:grpFill/>
            <a:ln w="19050" cap="flat" cmpd="sng" algn="ctr">
              <a:gradFill>
                <a:gsLst>
                  <a:gs pos="26000">
                    <a:srgbClr val="FCC530"/>
                  </a:gs>
                  <a:gs pos="100000">
                    <a:srgbClr val="F66500"/>
                  </a:gs>
                </a:gsLst>
                <a:lin ang="5400000" scaled="1"/>
              </a:gradFill>
              <a:prstDash val="solid"/>
              <a:miter lim="800000"/>
            </a:ln>
            <a:effectLst>
              <a:outerShdw blurRad="152400" dir="2700000" sx="103000" sy="103000" algn="tl" rotWithShape="0">
                <a:prstClr val="black">
                  <a:alpha val="40000"/>
                </a:prstClr>
              </a:outerShdw>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14" name="菱形 13"/>
            <p:cNvSpPr/>
            <p:nvPr/>
          </p:nvSpPr>
          <p:spPr>
            <a:xfrm>
              <a:off x="2567244" y="1476026"/>
              <a:ext cx="2230264" cy="2230264"/>
            </a:xfrm>
            <a:prstGeom prst="diamond">
              <a:avLst/>
            </a:prstGeom>
            <a:grpFill/>
            <a:ln w="19050" cap="flat" cmpd="sng" algn="ctr">
              <a:gradFill>
                <a:gsLst>
                  <a:gs pos="26000">
                    <a:srgbClr val="FCC530"/>
                  </a:gs>
                  <a:gs pos="100000">
                    <a:srgbClr val="F66500"/>
                  </a:gs>
                </a:gsLst>
                <a:lin ang="5400000" scaled="1"/>
              </a:gradFill>
              <a:prstDash val="solid"/>
              <a:miter lim="800000"/>
            </a:ln>
            <a:effectLst>
              <a:outerShdw blurRad="152400" dir="2700000" sx="103000" sy="103000" algn="tl" rotWithShape="0">
                <a:prstClr val="black">
                  <a:alpha val="40000"/>
                </a:prstClr>
              </a:outerShdw>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15" name="菱形 14"/>
            <p:cNvSpPr/>
            <p:nvPr/>
          </p:nvSpPr>
          <p:spPr>
            <a:xfrm>
              <a:off x="3793847" y="2705007"/>
              <a:ext cx="2230264" cy="2230264"/>
            </a:xfrm>
            <a:prstGeom prst="diamond">
              <a:avLst/>
            </a:prstGeom>
            <a:grpFill/>
            <a:ln w="19050" cap="flat" cmpd="sng" algn="ctr">
              <a:gradFill>
                <a:gsLst>
                  <a:gs pos="26000">
                    <a:srgbClr val="FCC530"/>
                  </a:gs>
                  <a:gs pos="100000">
                    <a:srgbClr val="F66500"/>
                  </a:gs>
                </a:gsLst>
                <a:lin ang="5400000" scaled="1"/>
              </a:gradFill>
              <a:prstDash val="solid"/>
              <a:miter lim="800000"/>
            </a:ln>
            <a:effectLst>
              <a:outerShdw blurRad="152400" dir="2700000" sx="103000" sy="103000" algn="tl" rotWithShape="0">
                <a:prstClr val="black">
                  <a:alpha val="40000"/>
                </a:prstClr>
              </a:outerShdw>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grpSp>
      <p:grpSp>
        <p:nvGrpSpPr>
          <p:cNvPr id="16" name="组合 15"/>
          <p:cNvGrpSpPr/>
          <p:nvPr/>
        </p:nvGrpSpPr>
        <p:grpSpPr>
          <a:xfrm>
            <a:off x="6501795" y="1889202"/>
            <a:ext cx="4680178" cy="935074"/>
            <a:chOff x="6501795" y="2126391"/>
            <a:chExt cx="4680178" cy="935074"/>
          </a:xfrm>
        </p:grpSpPr>
        <p:sp>
          <p:nvSpPr>
            <p:cNvPr id="17" name="圆角矩形 6"/>
            <p:cNvSpPr/>
            <p:nvPr/>
          </p:nvSpPr>
          <p:spPr>
            <a:xfrm>
              <a:off x="6501795" y="2312549"/>
              <a:ext cx="647364" cy="523982"/>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18" name="矩形 17"/>
            <p:cNvSpPr/>
            <p:nvPr/>
          </p:nvSpPr>
          <p:spPr>
            <a:xfrm>
              <a:off x="7525298" y="2126391"/>
              <a:ext cx="2040739" cy="509948"/>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sz="2400" dirty="0">
                  <a:gradFill>
                    <a:gsLst>
                      <a:gs pos="26000">
                        <a:srgbClr val="FCC530"/>
                      </a:gs>
                      <a:gs pos="100000">
                        <a:srgbClr val="F66500"/>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19" name="文本框 18"/>
            <p:cNvSpPr txBox="1"/>
            <p:nvPr/>
          </p:nvSpPr>
          <p:spPr>
            <a:xfrm>
              <a:off x="7525298" y="2531448"/>
              <a:ext cx="3656675"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prstClr val="black">
                      <a:lumMod val="95000"/>
                      <a:lumOff val="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grpSp>
        <p:nvGrpSpPr>
          <p:cNvPr id="20" name="组合 19"/>
          <p:cNvGrpSpPr/>
          <p:nvPr/>
        </p:nvGrpSpPr>
        <p:grpSpPr>
          <a:xfrm>
            <a:off x="6530280" y="3304720"/>
            <a:ext cx="4651693" cy="935074"/>
            <a:chOff x="6530280" y="3355372"/>
            <a:chExt cx="4651693" cy="935074"/>
          </a:xfrm>
        </p:grpSpPr>
        <p:sp>
          <p:nvSpPr>
            <p:cNvPr id="21" name="圆角矩形 7"/>
            <p:cNvSpPr/>
            <p:nvPr/>
          </p:nvSpPr>
          <p:spPr>
            <a:xfrm>
              <a:off x="6530280" y="3496457"/>
              <a:ext cx="590394" cy="647364"/>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22" name="矩形 21"/>
            <p:cNvSpPr/>
            <p:nvPr/>
          </p:nvSpPr>
          <p:spPr>
            <a:xfrm>
              <a:off x="7525298" y="3355372"/>
              <a:ext cx="2040739" cy="509948"/>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sz="2400" dirty="0">
                  <a:solidFill>
                    <a:prstClr val="black">
                      <a:lumMod val="75000"/>
                      <a:lumOff val="25000"/>
                    </a:prstClr>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23" name="文本框 22"/>
            <p:cNvSpPr txBox="1"/>
            <p:nvPr/>
          </p:nvSpPr>
          <p:spPr>
            <a:xfrm>
              <a:off x="7525298" y="3760429"/>
              <a:ext cx="3656675"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prstClr val="black">
                      <a:lumMod val="95000"/>
                      <a:lumOff val="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grpSp>
        <p:nvGrpSpPr>
          <p:cNvPr id="24" name="组合 23"/>
          <p:cNvGrpSpPr/>
          <p:nvPr/>
        </p:nvGrpSpPr>
        <p:grpSpPr>
          <a:xfrm>
            <a:off x="6501795" y="4720239"/>
            <a:ext cx="4680178" cy="935074"/>
            <a:chOff x="6501795" y="4600970"/>
            <a:chExt cx="4680178" cy="935074"/>
          </a:xfrm>
        </p:grpSpPr>
        <p:sp>
          <p:nvSpPr>
            <p:cNvPr id="25" name="圆角矩形 8"/>
            <p:cNvSpPr/>
            <p:nvPr/>
          </p:nvSpPr>
          <p:spPr>
            <a:xfrm>
              <a:off x="6501795" y="4748367"/>
              <a:ext cx="647364" cy="634741"/>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defRPr/>
              </a:pPr>
              <a:endParaRPr lang="zh-CN" altLang="en-US" kern="0" dirty="0">
                <a:solidFill>
                  <a:srgbClr val="FFFFFF"/>
                </a:solidFill>
                <a:latin typeface="思源宋体 CN Heavy" panose="02020900000000000000" pitchFamily="18" charset="-122"/>
                <a:cs typeface="阿里巴巴普惠体 R" panose="00020600040101010101" charset="-122"/>
              </a:endParaRPr>
            </a:p>
          </p:txBody>
        </p:sp>
        <p:sp>
          <p:nvSpPr>
            <p:cNvPr id="26" name="矩形 25"/>
            <p:cNvSpPr/>
            <p:nvPr/>
          </p:nvSpPr>
          <p:spPr>
            <a:xfrm>
              <a:off x="7525298" y="4600970"/>
              <a:ext cx="2040739" cy="509948"/>
            </a:xfrm>
            <a:prstGeom prst="rect">
              <a:avLst/>
            </a:prstGeom>
          </p:spPr>
          <p:txBody>
            <a:bodyPr wrap="square">
              <a:spAutoFit/>
              <a:scene3d>
                <a:camera prst="orthographicFront"/>
                <a:lightRig rig="threePt" dir="t"/>
              </a:scene3d>
              <a:sp3d contourW="12700"/>
            </a:bodyPr>
            <a:lstStyle/>
            <a:p>
              <a:pPr algn="just" defTabSz="457200">
                <a:lnSpc>
                  <a:spcPct val="120000"/>
                </a:lnSpc>
              </a:pPr>
              <a:r>
                <a:rPr lang="zh-CN" altLang="en-US" sz="2400" dirty="0">
                  <a:gradFill>
                    <a:gsLst>
                      <a:gs pos="26000">
                        <a:srgbClr val="FCC530"/>
                      </a:gs>
                      <a:gs pos="100000">
                        <a:srgbClr val="F66500"/>
                      </a:gs>
                    </a:gsLst>
                    <a:lin ang="5400000" scaled="1"/>
                  </a:gra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27" name="文本框 26"/>
            <p:cNvSpPr txBox="1"/>
            <p:nvPr/>
          </p:nvSpPr>
          <p:spPr>
            <a:xfrm>
              <a:off x="7525298" y="5006027"/>
              <a:ext cx="3656675" cy="530017"/>
            </a:xfrm>
            <a:prstGeom prst="rect">
              <a:avLst/>
            </a:prstGeom>
            <a:noFill/>
          </p:spPr>
          <p:txBody>
            <a:bodyPr wrap="square" rtlCol="0">
              <a:spAutoFit/>
              <a:scene3d>
                <a:camera prst="orthographicFront"/>
                <a:lightRig rig="threePt" dir="t"/>
              </a:scene3d>
              <a:sp3d contourW="12700"/>
            </a:bodyPr>
            <a:lstStyle/>
            <a:p>
              <a:pPr algn="just" defTabSz="457200">
                <a:lnSpc>
                  <a:spcPct val="150000"/>
                </a:lnSpc>
              </a:pPr>
              <a:r>
                <a:rPr lang="zh-CN" altLang="en-US" sz="1000" dirty="0">
                  <a:solidFill>
                    <a:prstClr val="black">
                      <a:lumMod val="95000"/>
                      <a:lumOff val="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单击此处键入文本单击此处键入文本单击此处键入文本单击此处键入文本单击此处键入文本单击此处键入</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1" name="组合 10"/>
          <p:cNvGrpSpPr/>
          <p:nvPr/>
        </p:nvGrpSpPr>
        <p:grpSpPr>
          <a:xfrm>
            <a:off x="4162425" y="1410870"/>
            <a:ext cx="3867149" cy="674354"/>
            <a:chOff x="4162425" y="1425433"/>
            <a:chExt cx="3867149" cy="674354"/>
          </a:xfrm>
        </p:grpSpPr>
        <p:sp>
          <p:nvSpPr>
            <p:cNvPr id="12" name="文本框 15"/>
            <p:cNvSpPr txBox="1"/>
            <p:nvPr>
              <p:custDataLst>
                <p:tags r:id="rId14"/>
              </p:custDataLst>
            </p:nvPr>
          </p:nvSpPr>
          <p:spPr>
            <a:xfrm>
              <a:off x="4800600" y="1425433"/>
              <a:ext cx="25908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gradFill>
                    <a:gsLst>
                      <a:gs pos="2000">
                        <a:srgbClr val="FDC830"/>
                      </a:gs>
                      <a:gs pos="100000">
                        <a:srgbClr val="F37335"/>
                      </a:gs>
                    </a:gsLst>
                    <a:lin ang="2700000" scaled="1"/>
                  </a:gradFill>
                  <a:effectLst/>
                  <a:uLnTx/>
                  <a:uFillTx/>
                  <a:latin typeface="思源宋体 CN Heavy" panose="02020900000000000000" pitchFamily="18" charset="-122"/>
                  <a:ea typeface="思源宋体 CN Heavy" panose="02020900000000000000" pitchFamily="18" charset="-122"/>
                  <a:cs typeface="阿里巴巴普惠体 R" panose="00020600040101010101" charset="-122"/>
                </a:rPr>
                <a:t>输入标题内容</a:t>
              </a:r>
            </a:p>
          </p:txBody>
        </p:sp>
        <p:cxnSp>
          <p:nvCxnSpPr>
            <p:cNvPr id="13" name="直接连接符 13"/>
            <p:cNvCxnSpPr/>
            <p:nvPr>
              <p:custDataLst>
                <p:tags r:id="rId15"/>
              </p:custDataLst>
            </p:nvPr>
          </p:nvCxnSpPr>
          <p:spPr>
            <a:xfrm>
              <a:off x="4162425" y="1656265"/>
              <a:ext cx="534765" cy="0"/>
            </a:xfrm>
            <a:prstGeom prst="line">
              <a:avLst/>
            </a:prstGeom>
            <a:noFill/>
            <a:ln w="25400" cap="rnd" cmpd="sng" algn="ctr">
              <a:gradFill>
                <a:gsLst>
                  <a:gs pos="0">
                    <a:sysClr val="window" lastClr="FFFFFF">
                      <a:lumMod val="50000"/>
                      <a:alpha val="0"/>
                    </a:sysClr>
                  </a:gs>
                  <a:gs pos="100000">
                    <a:sysClr val="window" lastClr="FFFFFF">
                      <a:lumMod val="50000"/>
                    </a:sysClr>
                  </a:gs>
                </a:gsLst>
                <a:lin ang="0" scaled="0"/>
              </a:gradFill>
              <a:prstDash val="solid"/>
              <a:miter lim="800000"/>
            </a:ln>
            <a:effectLst/>
          </p:spPr>
        </p:cxnSp>
        <p:cxnSp>
          <p:nvCxnSpPr>
            <p:cNvPr id="14" name="直接连接符 48"/>
            <p:cNvCxnSpPr/>
            <p:nvPr>
              <p:custDataLst>
                <p:tags r:id="rId16"/>
              </p:custDataLst>
            </p:nvPr>
          </p:nvCxnSpPr>
          <p:spPr>
            <a:xfrm flipH="1">
              <a:off x="7494809" y="1656265"/>
              <a:ext cx="534765" cy="0"/>
            </a:xfrm>
            <a:prstGeom prst="line">
              <a:avLst/>
            </a:prstGeom>
            <a:noFill/>
            <a:ln w="25400" cap="rnd" cmpd="sng" algn="ctr">
              <a:gradFill>
                <a:gsLst>
                  <a:gs pos="0">
                    <a:sysClr val="window" lastClr="FFFFFF">
                      <a:lumMod val="50000"/>
                      <a:alpha val="0"/>
                    </a:sysClr>
                  </a:gs>
                  <a:gs pos="100000">
                    <a:sysClr val="window" lastClr="FFFFFF">
                      <a:lumMod val="50000"/>
                    </a:sysClr>
                  </a:gs>
                </a:gsLst>
                <a:lin ang="0" scaled="0"/>
              </a:gradFill>
              <a:prstDash val="solid"/>
              <a:miter lim="800000"/>
            </a:ln>
            <a:effectLst/>
          </p:spPr>
        </p:cxnSp>
        <p:sp>
          <p:nvSpPr>
            <p:cNvPr id="15" name="矩形 42"/>
            <p:cNvSpPr/>
            <p:nvPr>
              <p:custDataLst>
                <p:tags r:id="rId17"/>
              </p:custDataLst>
            </p:nvPr>
          </p:nvSpPr>
          <p:spPr>
            <a:xfrm>
              <a:off x="4839008" y="1868955"/>
              <a:ext cx="2513985" cy="230832"/>
            </a:xfrm>
            <a:prstGeom prst="rect">
              <a:avLst/>
            </a:prstGeom>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PLEASE ENTER YOUR TITLE HERE</a:t>
              </a:r>
              <a:endParaRPr kumimoji="0" lang="zh-CN" altLang="en-US" sz="9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endParaRPr>
            </a:p>
          </p:txBody>
        </p:sp>
      </p:grpSp>
      <p:grpSp>
        <p:nvGrpSpPr>
          <p:cNvPr id="16" name="组合 15"/>
          <p:cNvGrpSpPr/>
          <p:nvPr/>
        </p:nvGrpSpPr>
        <p:grpSpPr>
          <a:xfrm>
            <a:off x="1673225" y="2662267"/>
            <a:ext cx="2076450" cy="2765728"/>
            <a:chOff x="1673225" y="2509867"/>
            <a:chExt cx="2076450" cy="2765728"/>
          </a:xfrm>
        </p:grpSpPr>
        <p:sp>
          <p:nvSpPr>
            <p:cNvPr id="17" name="圆角矩形 2"/>
            <p:cNvSpPr/>
            <p:nvPr>
              <p:custDataLst>
                <p:tags r:id="rId8"/>
              </p:custDataLst>
            </p:nvPr>
          </p:nvSpPr>
          <p:spPr>
            <a:xfrm>
              <a:off x="1673225" y="2509867"/>
              <a:ext cx="2076450" cy="2765728"/>
            </a:xfrm>
            <a:prstGeom prst="roundRect">
              <a:avLst>
                <a:gd name="adj" fmla="val 3823"/>
              </a:avLst>
            </a:prstGeom>
            <a:gradFill flip="none" rotWithShape="1">
              <a:gsLst>
                <a:gs pos="2000">
                  <a:srgbClr val="FDC830"/>
                </a:gs>
                <a:gs pos="100000">
                  <a:srgbClr val="F37335"/>
                </a:gs>
              </a:gsLst>
              <a:lin ang="27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ea typeface="阿里巴巴普惠体 R" panose="00020600040101010101" charset="-122"/>
                <a:cs typeface="阿里巴巴普惠体 R" panose="00020600040101010101" charset="-122"/>
                <a:sym typeface="阿里巴巴普惠体 R" panose="00020600040101010101" charset="-122"/>
              </a:endParaRPr>
            </a:p>
          </p:txBody>
        </p:sp>
        <p:sp>
          <p:nvSpPr>
            <p:cNvPr id="18" name="椭圆 3"/>
            <p:cNvSpPr/>
            <p:nvPr>
              <p:custDataLst>
                <p:tags r:id="rId9"/>
              </p:custDataLst>
            </p:nvPr>
          </p:nvSpPr>
          <p:spPr>
            <a:xfrm>
              <a:off x="2339975" y="2811004"/>
              <a:ext cx="742950" cy="742950"/>
            </a:xfrm>
            <a:prstGeom prst="ellipse">
              <a:avLst/>
            </a:prstGeom>
            <a:solidFill>
              <a:srgbClr val="FFFFFF"/>
            </a:solidFill>
            <a:ln w="254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9" name="矩形 4"/>
            <p:cNvSpPr/>
            <p:nvPr>
              <p:custDataLst>
                <p:tags r:id="rId10"/>
              </p:custDataLst>
            </p:nvPr>
          </p:nvSpPr>
          <p:spPr>
            <a:xfrm>
              <a:off x="2130756" y="3671657"/>
              <a:ext cx="116138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阿里巴巴普惠体 R" panose="00020600040101010101" charset="-122"/>
                </a:rPr>
                <a:t>输入标题</a:t>
              </a:r>
            </a:p>
          </p:txBody>
        </p:sp>
        <p:sp>
          <p:nvSpPr>
            <p:cNvPr id="20" name="矩形 5"/>
            <p:cNvSpPr/>
            <p:nvPr>
              <p:custDataLst>
                <p:tags r:id="rId11"/>
              </p:custDataLst>
            </p:nvPr>
          </p:nvSpPr>
          <p:spPr>
            <a:xfrm>
              <a:off x="1879600" y="4102803"/>
              <a:ext cx="1663700" cy="873188"/>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请在此输入文字内容或粘贴复制的文字内容到此处。请在此输入文字内容</a:t>
              </a:r>
              <a:r>
                <a:rPr kumimoji="0" lang="en-US" altLang="zh-CN"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a:t>
              </a:r>
              <a:r>
                <a:rPr kumimoji="0" lang="zh-CN" altLang="en-US"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请在此输请在此输入</a:t>
              </a:r>
            </a:p>
          </p:txBody>
        </p:sp>
        <p:cxnSp>
          <p:nvCxnSpPr>
            <p:cNvPr id="21" name="直接连接符 43"/>
            <p:cNvCxnSpPr/>
            <p:nvPr>
              <p:custDataLst>
                <p:tags r:id="rId12"/>
              </p:custDataLst>
            </p:nvPr>
          </p:nvCxnSpPr>
          <p:spPr>
            <a:xfrm>
              <a:off x="2596961" y="4037825"/>
              <a:ext cx="228978" cy="0"/>
            </a:xfrm>
            <a:prstGeom prst="line">
              <a:avLst/>
            </a:prstGeom>
            <a:noFill/>
            <a:ln w="28575" cap="rnd" cmpd="sng" algn="ctr">
              <a:solidFill>
                <a:sysClr val="window" lastClr="FFFFFF"/>
              </a:solidFill>
              <a:prstDash val="solid"/>
              <a:miter lim="800000"/>
            </a:ln>
            <a:effectLst/>
          </p:spPr>
        </p:cxnSp>
        <p:sp>
          <p:nvSpPr>
            <p:cNvPr id="22" name="61533"/>
            <p:cNvSpPr>
              <a:spLocks noChangeAspect="1"/>
            </p:cNvSpPr>
            <p:nvPr>
              <p:custDataLst>
                <p:tags r:id="rId13"/>
              </p:custDataLst>
            </p:nvPr>
          </p:nvSpPr>
          <p:spPr bwMode="auto">
            <a:xfrm>
              <a:off x="2491575" y="3017632"/>
              <a:ext cx="436724" cy="333574"/>
            </a:xfrm>
            <a:custGeom>
              <a:avLst/>
              <a:gdLst>
                <a:gd name="connsiteX0" fmla="*/ 485230 w 574281"/>
                <a:gd name="connsiteY0" fmla="*/ 162077 h 438642"/>
                <a:gd name="connsiteX1" fmla="*/ 574281 w 574281"/>
                <a:gd name="connsiteY1" fmla="*/ 282448 h 438642"/>
                <a:gd name="connsiteX2" fmla="*/ 532628 w 574281"/>
                <a:gd name="connsiteY2" fmla="*/ 371292 h 438642"/>
                <a:gd name="connsiteX3" fmla="*/ 545555 w 574281"/>
                <a:gd name="connsiteY3" fmla="*/ 438642 h 438642"/>
                <a:gd name="connsiteX4" fmla="*/ 480921 w 574281"/>
                <a:gd name="connsiteY4" fmla="*/ 404251 h 438642"/>
                <a:gd name="connsiteX5" fmla="*/ 393306 w 574281"/>
                <a:gd name="connsiteY5" fmla="*/ 421446 h 438642"/>
                <a:gd name="connsiteX6" fmla="*/ 266910 w 574281"/>
                <a:gd name="connsiteY6" fmla="*/ 382756 h 438642"/>
                <a:gd name="connsiteX7" fmla="*/ 312872 w 574281"/>
                <a:gd name="connsiteY7" fmla="*/ 377024 h 438642"/>
                <a:gd name="connsiteX8" fmla="*/ 393306 w 574281"/>
                <a:gd name="connsiteY8" fmla="*/ 392787 h 438642"/>
                <a:gd name="connsiteX9" fmla="*/ 505338 w 574281"/>
                <a:gd name="connsiteY9" fmla="*/ 358395 h 438642"/>
                <a:gd name="connsiteX10" fmla="*/ 546991 w 574281"/>
                <a:gd name="connsiteY10" fmla="*/ 282448 h 438642"/>
                <a:gd name="connsiteX11" fmla="*/ 505338 w 574281"/>
                <a:gd name="connsiteY11" fmla="*/ 206500 h 438642"/>
                <a:gd name="connsiteX12" fmla="*/ 489539 w 574281"/>
                <a:gd name="connsiteY12" fmla="*/ 196469 h 438642"/>
                <a:gd name="connsiteX13" fmla="*/ 485230 w 574281"/>
                <a:gd name="connsiteY13" fmla="*/ 162077 h 438642"/>
                <a:gd name="connsiteX14" fmla="*/ 347379 w 574281"/>
                <a:gd name="connsiteY14" fmla="*/ 143322 h 438642"/>
                <a:gd name="connsiteX15" fmla="*/ 312928 w 574281"/>
                <a:gd name="connsiteY15" fmla="*/ 177719 h 438642"/>
                <a:gd name="connsiteX16" fmla="*/ 347379 w 574281"/>
                <a:gd name="connsiteY16" fmla="*/ 212117 h 438642"/>
                <a:gd name="connsiteX17" fmla="*/ 381830 w 574281"/>
                <a:gd name="connsiteY17" fmla="*/ 177719 h 438642"/>
                <a:gd name="connsiteX18" fmla="*/ 347379 w 574281"/>
                <a:gd name="connsiteY18" fmla="*/ 143322 h 438642"/>
                <a:gd name="connsiteX19" fmla="*/ 235414 w 574281"/>
                <a:gd name="connsiteY19" fmla="*/ 143322 h 438642"/>
                <a:gd name="connsiteX20" fmla="*/ 200963 w 574281"/>
                <a:gd name="connsiteY20" fmla="*/ 177719 h 438642"/>
                <a:gd name="connsiteX21" fmla="*/ 235414 w 574281"/>
                <a:gd name="connsiteY21" fmla="*/ 212117 h 438642"/>
                <a:gd name="connsiteX22" fmla="*/ 269865 w 574281"/>
                <a:gd name="connsiteY22" fmla="*/ 177719 h 438642"/>
                <a:gd name="connsiteX23" fmla="*/ 235414 w 574281"/>
                <a:gd name="connsiteY23" fmla="*/ 143322 h 438642"/>
                <a:gd name="connsiteX24" fmla="*/ 124884 w 574281"/>
                <a:gd name="connsiteY24" fmla="*/ 143322 h 438642"/>
                <a:gd name="connsiteX25" fmla="*/ 90433 w 574281"/>
                <a:gd name="connsiteY25" fmla="*/ 177719 h 438642"/>
                <a:gd name="connsiteX26" fmla="*/ 124884 w 574281"/>
                <a:gd name="connsiteY26" fmla="*/ 212117 h 438642"/>
                <a:gd name="connsiteX27" fmla="*/ 159335 w 574281"/>
                <a:gd name="connsiteY27" fmla="*/ 177719 h 438642"/>
                <a:gd name="connsiteX28" fmla="*/ 124884 w 574281"/>
                <a:gd name="connsiteY28" fmla="*/ 143322 h 438642"/>
                <a:gd name="connsiteX29" fmla="*/ 235414 w 574281"/>
                <a:gd name="connsiteY29" fmla="*/ 0 h 438642"/>
                <a:gd name="connsiteX30" fmla="*/ 466522 w 574281"/>
                <a:gd name="connsiteY30" fmla="*/ 143322 h 438642"/>
                <a:gd name="connsiteX31" fmla="*/ 470828 w 574281"/>
                <a:gd name="connsiteY31" fmla="*/ 177719 h 438642"/>
                <a:gd name="connsiteX32" fmla="*/ 470828 w 574281"/>
                <a:gd name="connsiteY32" fmla="*/ 182019 h 438642"/>
                <a:gd name="connsiteX33" fmla="*/ 294268 w 574281"/>
                <a:gd name="connsiteY33" fmla="*/ 358305 h 438642"/>
                <a:gd name="connsiteX34" fmla="*/ 248333 w 574281"/>
                <a:gd name="connsiteY34" fmla="*/ 362605 h 438642"/>
                <a:gd name="connsiteX35" fmla="*/ 235414 w 574281"/>
                <a:gd name="connsiteY35" fmla="*/ 364038 h 438642"/>
                <a:gd name="connsiteX36" fmla="*/ 122013 w 574281"/>
                <a:gd name="connsiteY36" fmla="*/ 341106 h 438642"/>
                <a:gd name="connsiteX37" fmla="*/ 35886 w 574281"/>
                <a:gd name="connsiteY37" fmla="*/ 385536 h 438642"/>
                <a:gd name="connsiteX38" fmla="*/ 53112 w 574281"/>
                <a:gd name="connsiteY38" fmla="*/ 298110 h 438642"/>
                <a:gd name="connsiteX39" fmla="*/ 0 w 574281"/>
                <a:gd name="connsiteY39" fmla="*/ 182019 h 438642"/>
                <a:gd name="connsiteX40" fmla="*/ 235414 w 574281"/>
                <a:gd name="connsiteY40" fmla="*/ 0 h 4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4281" h="438642">
                  <a:moveTo>
                    <a:pt x="485230" y="162077"/>
                  </a:moveTo>
                  <a:cubicBezTo>
                    <a:pt x="538373" y="186438"/>
                    <a:pt x="574281" y="230860"/>
                    <a:pt x="574281" y="282448"/>
                  </a:cubicBezTo>
                  <a:cubicBezTo>
                    <a:pt x="574281" y="315406"/>
                    <a:pt x="558482" y="346932"/>
                    <a:pt x="532628" y="371292"/>
                  </a:cubicBezTo>
                  <a:lnTo>
                    <a:pt x="545555" y="438642"/>
                  </a:lnTo>
                  <a:lnTo>
                    <a:pt x="480921" y="404251"/>
                  </a:lnTo>
                  <a:cubicBezTo>
                    <a:pt x="455067" y="415715"/>
                    <a:pt x="424905" y="421446"/>
                    <a:pt x="393306" y="421446"/>
                  </a:cubicBezTo>
                  <a:cubicBezTo>
                    <a:pt x="344471" y="421446"/>
                    <a:pt x="299945" y="407117"/>
                    <a:pt x="266910" y="382756"/>
                  </a:cubicBezTo>
                  <a:cubicBezTo>
                    <a:pt x="282710" y="381323"/>
                    <a:pt x="298509" y="379890"/>
                    <a:pt x="312872" y="377024"/>
                  </a:cubicBezTo>
                  <a:cubicBezTo>
                    <a:pt x="337289" y="387055"/>
                    <a:pt x="364579" y="392787"/>
                    <a:pt x="393306" y="392787"/>
                  </a:cubicBezTo>
                  <a:cubicBezTo>
                    <a:pt x="436395" y="392787"/>
                    <a:pt x="475175" y="379890"/>
                    <a:pt x="505338" y="358395"/>
                  </a:cubicBezTo>
                  <a:cubicBezTo>
                    <a:pt x="532628" y="336901"/>
                    <a:pt x="546991" y="309674"/>
                    <a:pt x="546991" y="282448"/>
                  </a:cubicBezTo>
                  <a:cubicBezTo>
                    <a:pt x="546991" y="255221"/>
                    <a:pt x="532628" y="227994"/>
                    <a:pt x="505338" y="206500"/>
                  </a:cubicBezTo>
                  <a:cubicBezTo>
                    <a:pt x="501029" y="203634"/>
                    <a:pt x="495284" y="199335"/>
                    <a:pt x="489539" y="196469"/>
                  </a:cubicBezTo>
                  <a:cubicBezTo>
                    <a:pt x="489539" y="185005"/>
                    <a:pt x="488102" y="173541"/>
                    <a:pt x="485230" y="162077"/>
                  </a:cubicBezTo>
                  <a:close/>
                  <a:moveTo>
                    <a:pt x="347379" y="143322"/>
                  </a:moveTo>
                  <a:cubicBezTo>
                    <a:pt x="327283" y="143322"/>
                    <a:pt x="312928" y="159088"/>
                    <a:pt x="312928" y="177719"/>
                  </a:cubicBezTo>
                  <a:cubicBezTo>
                    <a:pt x="312928" y="196351"/>
                    <a:pt x="327283" y="212117"/>
                    <a:pt x="347379" y="212117"/>
                  </a:cubicBezTo>
                  <a:cubicBezTo>
                    <a:pt x="366040" y="212117"/>
                    <a:pt x="381830" y="196351"/>
                    <a:pt x="381830" y="177719"/>
                  </a:cubicBezTo>
                  <a:cubicBezTo>
                    <a:pt x="381830" y="159088"/>
                    <a:pt x="366040" y="143322"/>
                    <a:pt x="347379" y="143322"/>
                  </a:cubicBezTo>
                  <a:close/>
                  <a:moveTo>
                    <a:pt x="235414" y="143322"/>
                  </a:moveTo>
                  <a:cubicBezTo>
                    <a:pt x="216753" y="143322"/>
                    <a:pt x="200963" y="159088"/>
                    <a:pt x="200963" y="177719"/>
                  </a:cubicBezTo>
                  <a:cubicBezTo>
                    <a:pt x="200963" y="196351"/>
                    <a:pt x="216753" y="212117"/>
                    <a:pt x="235414" y="212117"/>
                  </a:cubicBezTo>
                  <a:cubicBezTo>
                    <a:pt x="254075" y="212117"/>
                    <a:pt x="269865" y="196351"/>
                    <a:pt x="269865" y="177719"/>
                  </a:cubicBezTo>
                  <a:cubicBezTo>
                    <a:pt x="269865" y="159088"/>
                    <a:pt x="254075" y="143322"/>
                    <a:pt x="235414" y="143322"/>
                  </a:cubicBezTo>
                  <a:close/>
                  <a:moveTo>
                    <a:pt x="124884" y="143322"/>
                  </a:moveTo>
                  <a:cubicBezTo>
                    <a:pt x="106223" y="143322"/>
                    <a:pt x="90433" y="159088"/>
                    <a:pt x="90433" y="177719"/>
                  </a:cubicBezTo>
                  <a:cubicBezTo>
                    <a:pt x="90433" y="196351"/>
                    <a:pt x="106223" y="212117"/>
                    <a:pt x="124884" y="212117"/>
                  </a:cubicBezTo>
                  <a:cubicBezTo>
                    <a:pt x="143545" y="212117"/>
                    <a:pt x="159335" y="196351"/>
                    <a:pt x="159335" y="177719"/>
                  </a:cubicBezTo>
                  <a:cubicBezTo>
                    <a:pt x="159335" y="159088"/>
                    <a:pt x="143545" y="143322"/>
                    <a:pt x="124884" y="143322"/>
                  </a:cubicBezTo>
                  <a:close/>
                  <a:moveTo>
                    <a:pt x="235414" y="0"/>
                  </a:moveTo>
                  <a:cubicBezTo>
                    <a:pt x="348815" y="0"/>
                    <a:pt x="443555" y="61629"/>
                    <a:pt x="466522" y="143322"/>
                  </a:cubicBezTo>
                  <a:cubicBezTo>
                    <a:pt x="469393" y="154788"/>
                    <a:pt x="470828" y="166254"/>
                    <a:pt x="470828" y="177719"/>
                  </a:cubicBezTo>
                  <a:cubicBezTo>
                    <a:pt x="470828" y="179153"/>
                    <a:pt x="470828" y="180586"/>
                    <a:pt x="470828" y="182019"/>
                  </a:cubicBezTo>
                  <a:cubicBezTo>
                    <a:pt x="470828" y="266579"/>
                    <a:pt x="396185" y="338240"/>
                    <a:pt x="294268" y="358305"/>
                  </a:cubicBezTo>
                  <a:cubicBezTo>
                    <a:pt x="279913" y="361172"/>
                    <a:pt x="264123" y="362605"/>
                    <a:pt x="248333" y="362605"/>
                  </a:cubicBezTo>
                  <a:cubicBezTo>
                    <a:pt x="244027" y="364038"/>
                    <a:pt x="239720" y="364038"/>
                    <a:pt x="235414" y="364038"/>
                  </a:cubicBezTo>
                  <a:cubicBezTo>
                    <a:pt x="195221" y="364038"/>
                    <a:pt x="156464" y="355439"/>
                    <a:pt x="122013" y="341106"/>
                  </a:cubicBezTo>
                  <a:lnTo>
                    <a:pt x="35886" y="385536"/>
                  </a:lnTo>
                  <a:lnTo>
                    <a:pt x="53112" y="298110"/>
                  </a:lnTo>
                  <a:cubicBezTo>
                    <a:pt x="20096" y="266579"/>
                    <a:pt x="0" y="226449"/>
                    <a:pt x="0" y="182019"/>
                  </a:cubicBezTo>
                  <a:cubicBezTo>
                    <a:pt x="0" y="81694"/>
                    <a:pt x="106223" y="0"/>
                    <a:pt x="235414" y="0"/>
                  </a:cubicBezTo>
                  <a:close/>
                </a:path>
              </a:pathLst>
            </a:custGeom>
            <a:gradFill>
              <a:gsLst>
                <a:gs pos="0">
                  <a:srgbClr val="FDC830"/>
                </a:gs>
                <a:gs pos="100000">
                  <a:srgbClr val="F37335"/>
                </a:gs>
              </a:gsLst>
              <a:lin ang="2400000" scaled="0"/>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23" name="组合 22"/>
          <p:cNvGrpSpPr/>
          <p:nvPr/>
        </p:nvGrpSpPr>
        <p:grpSpPr>
          <a:xfrm>
            <a:off x="8471352" y="2662267"/>
            <a:ext cx="2076450" cy="2765728"/>
            <a:chOff x="8471352" y="2509867"/>
            <a:chExt cx="2076450" cy="2765728"/>
          </a:xfrm>
        </p:grpSpPr>
        <p:sp>
          <p:nvSpPr>
            <p:cNvPr id="24" name="圆角矩形 29"/>
            <p:cNvSpPr/>
            <p:nvPr>
              <p:custDataLst>
                <p:tags r:id="rId2"/>
              </p:custDataLst>
            </p:nvPr>
          </p:nvSpPr>
          <p:spPr>
            <a:xfrm>
              <a:off x="8471352" y="2509867"/>
              <a:ext cx="2076450" cy="2765728"/>
            </a:xfrm>
            <a:prstGeom prst="roundRect">
              <a:avLst>
                <a:gd name="adj" fmla="val 3823"/>
              </a:avLst>
            </a:prstGeom>
            <a:gradFill flip="none" rotWithShape="1">
              <a:gsLst>
                <a:gs pos="2000">
                  <a:srgbClr val="FDC830"/>
                </a:gs>
                <a:gs pos="100000">
                  <a:srgbClr val="F37335"/>
                </a:gs>
              </a:gsLst>
              <a:lin ang="27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ea typeface="阿里巴巴普惠体 R" panose="00020600040101010101" charset="-122"/>
                <a:cs typeface="阿里巴巴普惠体 R" panose="00020600040101010101" charset="-122"/>
                <a:sym typeface="阿里巴巴普惠体 R" panose="00020600040101010101" charset="-122"/>
              </a:endParaRPr>
            </a:p>
          </p:txBody>
        </p:sp>
        <p:sp>
          <p:nvSpPr>
            <p:cNvPr id="25" name="椭圆 33"/>
            <p:cNvSpPr/>
            <p:nvPr>
              <p:custDataLst>
                <p:tags r:id="rId3"/>
              </p:custDataLst>
            </p:nvPr>
          </p:nvSpPr>
          <p:spPr>
            <a:xfrm>
              <a:off x="9138102" y="2811004"/>
              <a:ext cx="742950" cy="742950"/>
            </a:xfrm>
            <a:prstGeom prst="ellipse">
              <a:avLst/>
            </a:prstGeom>
            <a:solidFill>
              <a:srgbClr val="FFFFFF"/>
            </a:solidFill>
            <a:ln w="254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6" name="矩形 31"/>
            <p:cNvSpPr/>
            <p:nvPr>
              <p:custDataLst>
                <p:tags r:id="rId4"/>
              </p:custDataLst>
            </p:nvPr>
          </p:nvSpPr>
          <p:spPr>
            <a:xfrm>
              <a:off x="8928883" y="3671657"/>
              <a:ext cx="116138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阿里巴巴普惠体 R" panose="00020600040101010101" charset="-122"/>
                </a:rPr>
                <a:t>输入标题</a:t>
              </a:r>
            </a:p>
          </p:txBody>
        </p:sp>
        <p:sp>
          <p:nvSpPr>
            <p:cNvPr id="27" name="矩形 32"/>
            <p:cNvSpPr/>
            <p:nvPr>
              <p:custDataLst>
                <p:tags r:id="rId5"/>
              </p:custDataLst>
            </p:nvPr>
          </p:nvSpPr>
          <p:spPr>
            <a:xfrm>
              <a:off x="8677727" y="4102803"/>
              <a:ext cx="1663700" cy="873188"/>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请在此输入文字内容或粘贴复制的文字内容到此处。请在此输入文字内容</a:t>
              </a:r>
              <a:r>
                <a:rPr kumimoji="0" lang="en-US" altLang="zh-CN"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a:t>
              </a:r>
              <a:r>
                <a:rPr kumimoji="0" lang="zh-CN" altLang="en-US" sz="10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请在此输请在此输入</a:t>
              </a:r>
            </a:p>
          </p:txBody>
        </p:sp>
        <p:cxnSp>
          <p:nvCxnSpPr>
            <p:cNvPr id="28" name="直接连接符 44"/>
            <p:cNvCxnSpPr/>
            <p:nvPr>
              <p:custDataLst>
                <p:tags r:id="rId6"/>
              </p:custDataLst>
            </p:nvPr>
          </p:nvCxnSpPr>
          <p:spPr>
            <a:xfrm>
              <a:off x="9395088" y="4037825"/>
              <a:ext cx="228978" cy="0"/>
            </a:xfrm>
            <a:prstGeom prst="line">
              <a:avLst/>
            </a:prstGeom>
            <a:noFill/>
            <a:ln w="28575" cap="rnd" cmpd="sng" algn="ctr">
              <a:solidFill>
                <a:sysClr val="window" lastClr="FFFFFF"/>
              </a:solidFill>
              <a:prstDash val="solid"/>
              <a:miter lim="800000"/>
            </a:ln>
            <a:effectLst/>
          </p:spPr>
        </p:cxnSp>
        <p:sp>
          <p:nvSpPr>
            <p:cNvPr id="29" name="形状"/>
            <p:cNvSpPr>
              <a:spLocks noChangeAspect="1"/>
            </p:cNvSpPr>
            <p:nvPr>
              <p:custDataLst>
                <p:tags r:id="rId7"/>
              </p:custDataLst>
            </p:nvPr>
          </p:nvSpPr>
          <p:spPr bwMode="auto">
            <a:xfrm>
              <a:off x="9344172" y="3021139"/>
              <a:ext cx="349862" cy="322680"/>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gradFill>
              <a:gsLst>
                <a:gs pos="0">
                  <a:srgbClr val="FDC830"/>
                </a:gs>
                <a:gs pos="100000">
                  <a:srgbClr val="F37335"/>
                </a:gs>
              </a:gsLst>
              <a:lin ang="2400000" scaled="0"/>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30" name="组合 29"/>
          <p:cNvGrpSpPr/>
          <p:nvPr/>
        </p:nvGrpSpPr>
        <p:grpSpPr>
          <a:xfrm>
            <a:off x="3046523" y="2234044"/>
            <a:ext cx="6150628" cy="3690377"/>
            <a:chOff x="3046523" y="2081644"/>
            <a:chExt cx="6150628" cy="3690377"/>
          </a:xfrm>
        </p:grpSpPr>
        <p:sp>
          <p:nvSpPr>
            <p:cNvPr id="31" name="矩形 30"/>
            <p:cNvSpPr>
              <a:spLocks noChangeAspect="1"/>
            </p:cNvSpPr>
            <p:nvPr/>
          </p:nvSpPr>
          <p:spPr>
            <a:xfrm>
              <a:off x="3881212" y="2340953"/>
              <a:ext cx="4528243" cy="2999961"/>
            </a:xfrm>
            <a:prstGeom prst="rect">
              <a:avLst/>
            </a:prstGeom>
            <a:blipFill dpi="0" rotWithShape="1">
              <a:blip r:embed="rId19"/>
              <a:srcRect/>
              <a:stretch>
                <a:fillRect t="-13605" r="-496" b="-2751"/>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pic>
          <p:nvPicPr>
            <p:cNvPr id="32" name="图片 45"/>
            <p:cNvPicPr>
              <a:picLocks noChangeAspect="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a:xfrm>
              <a:off x="3046523" y="2081644"/>
              <a:ext cx="6150628" cy="369037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750"/>
                                        <p:tgtEl>
                                          <p:spTgt spid="30"/>
                                        </p:tgtEl>
                                      </p:cBhvr>
                                    </p:animEffect>
                                    <p:anim calcmode="lin" valueType="num">
                                      <p:cBhvr>
                                        <p:cTn id="20" dur="750" fill="hold"/>
                                        <p:tgtEl>
                                          <p:spTgt spid="30"/>
                                        </p:tgtEl>
                                        <p:attrNameLst>
                                          <p:attrName>ppt_x</p:attrName>
                                        </p:attrNameLst>
                                      </p:cBhvr>
                                      <p:tavLst>
                                        <p:tav tm="0">
                                          <p:val>
                                            <p:strVal val="#ppt_x"/>
                                          </p:val>
                                        </p:tav>
                                        <p:tav tm="100000">
                                          <p:val>
                                            <p:strVal val="#ppt_x"/>
                                          </p:val>
                                        </p:tav>
                                      </p:tavLst>
                                    </p:anim>
                                    <p:anim calcmode="lin" valueType="num">
                                      <p:cBhvr>
                                        <p:cTn id="21" dur="75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750"/>
                                        <p:tgtEl>
                                          <p:spTgt spid="23"/>
                                        </p:tgtEl>
                                      </p:cBhvr>
                                    </p:animEffect>
                                    <p:anim calcmode="lin" valueType="num">
                                      <p:cBhvr>
                                        <p:cTn id="32" dur="750" fill="hold"/>
                                        <p:tgtEl>
                                          <p:spTgt spid="23"/>
                                        </p:tgtEl>
                                        <p:attrNameLst>
                                          <p:attrName>ppt_x</p:attrName>
                                        </p:attrNameLst>
                                      </p:cBhvr>
                                      <p:tavLst>
                                        <p:tav tm="0">
                                          <p:val>
                                            <p:strVal val="#ppt_x"/>
                                          </p:val>
                                        </p:tav>
                                        <p:tav tm="100000">
                                          <p:val>
                                            <p:strVal val="#ppt_x"/>
                                          </p:val>
                                        </p:tav>
                                      </p:tavLst>
                                    </p:anim>
                                    <p:anim calcmode="lin" valueType="num">
                                      <p:cBhvr>
                                        <p:cTn id="3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1" name="组合 15"/>
          <p:cNvGrpSpPr/>
          <p:nvPr>
            <p:custDataLst>
              <p:tags r:id="rId1"/>
            </p:custDataLst>
          </p:nvPr>
        </p:nvGrpSpPr>
        <p:grpSpPr>
          <a:xfrm rot="18785158">
            <a:off x="1883789" y="1658966"/>
            <a:ext cx="3784446" cy="3784446"/>
            <a:chOff x="5175432" y="7787556"/>
            <a:chExt cx="5360046" cy="5360046"/>
          </a:xfrm>
        </p:grpSpPr>
        <p:sp>
          <p:nvSpPr>
            <p:cNvPr id="12" name="椭圆 46"/>
            <p:cNvSpPr/>
            <p:nvPr>
              <p:custDataLst>
                <p:tags r:id="rId17"/>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solidFill>
              <a:srgbClr val="FFC000">
                <a:lumMod val="40000"/>
                <a:lumOff val="60000"/>
              </a:srgbClr>
            </a:solidFill>
            <a:ln w="0" cap="flat" cmpd="sng" algn="ctr">
              <a:noFill/>
              <a:prstDash val="solid"/>
              <a:miter lim="800000"/>
            </a:ln>
            <a:effectLst>
              <a:outerShdw blurRad="241300" dist="127000" dir="2700000" algn="tl" rotWithShape="0">
                <a:prstClr val="black">
                  <a:alpha val="1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3" name="任意多边形 14"/>
            <p:cNvSpPr/>
            <p:nvPr>
              <p:custDataLst>
                <p:tags r:id="rId18"/>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solidFill>
              <a:srgbClr val="FDC830"/>
            </a:solidFill>
            <a:ln w="0" cap="flat" cmpd="sng" algn="ctr">
              <a:noFill/>
              <a:prstDash val="solid"/>
              <a:miter lim="800000"/>
            </a:ln>
            <a:effectLst>
              <a:outerShdw blurRad="241300" dist="127000" dir="2700000" algn="tl" rotWithShape="0">
                <a:srgbClr val="000000">
                  <a:alpha val="18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4" name="椭圆 13"/>
            <p:cNvSpPr/>
            <p:nvPr>
              <p:custDataLst>
                <p:tags r:id="rId19"/>
              </p:custDataLst>
            </p:nvPr>
          </p:nvSpPr>
          <p:spPr>
            <a:xfrm>
              <a:off x="5883967" y="8496091"/>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solidFill>
              <a:srgbClr val="F37335"/>
            </a:solidFill>
            <a:ln w="0" cap="flat" cmpd="sng" algn="ctr">
              <a:noFill/>
              <a:prstDash val="solid"/>
              <a:miter lim="800000"/>
            </a:ln>
            <a:effectLst>
              <a:outerShdw blurRad="241300" dist="127000" dir="2700000" algn="tl" rotWithShape="0">
                <a:prstClr val="black">
                  <a:alpha val="1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15" name="组合 51"/>
          <p:cNvGrpSpPr/>
          <p:nvPr>
            <p:custDataLst>
              <p:tags r:id="rId2"/>
            </p:custDataLst>
          </p:nvPr>
        </p:nvGrpSpPr>
        <p:grpSpPr>
          <a:xfrm>
            <a:off x="1583624" y="2392053"/>
            <a:ext cx="4523066" cy="2390204"/>
            <a:chOff x="513895" y="9027083"/>
            <a:chExt cx="5486854" cy="2899516"/>
          </a:xfrm>
        </p:grpSpPr>
        <p:pic>
          <p:nvPicPr>
            <p:cNvPr id="17" name="图片 50" descr="图片包含 监视器, 计算机, 电子产品, 陈列&#10;&#10;已生成极高可信度的说明"/>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513895" y="9027083"/>
              <a:ext cx="5486854" cy="2899516"/>
            </a:xfrm>
            <a:prstGeom prst="rect">
              <a:avLst/>
            </a:prstGeom>
          </p:spPr>
        </p:pic>
        <p:pic>
          <p:nvPicPr>
            <p:cNvPr id="16" name="图片 49"/>
            <p:cNvPicPr>
              <a:picLocks noChangeAspect="1"/>
            </p:cNvPicPr>
            <p:nvPr>
              <p:custDataLst>
                <p:tags r:id="rId16"/>
              </p:custDataLst>
            </p:nvPr>
          </p:nvPicPr>
          <p:blipFill rotWithShape="1">
            <a:blip r:embed="rId22" cstate="print">
              <a:extLst>
                <a:ext uri="{28A0092B-C50C-407E-A947-70E740481C1C}">
                  <a14:useLocalDpi xmlns:a14="http://schemas.microsoft.com/office/drawing/2010/main" val="0"/>
                </a:ext>
              </a:extLst>
            </a:blip>
            <a:srcRect l="358" t="12695" r="-1013" b="16578"/>
            <a:stretch>
              <a:fillRect/>
            </a:stretch>
          </p:blipFill>
          <p:spPr>
            <a:xfrm>
              <a:off x="1471896" y="9205733"/>
              <a:ext cx="3595535" cy="2297009"/>
            </a:xfrm>
            <a:prstGeom prst="rect">
              <a:avLst/>
            </a:prstGeom>
          </p:spPr>
        </p:pic>
      </p:grpSp>
      <p:grpSp>
        <p:nvGrpSpPr>
          <p:cNvPr id="18" name="组合 17"/>
          <p:cNvGrpSpPr/>
          <p:nvPr/>
        </p:nvGrpSpPr>
        <p:grpSpPr>
          <a:xfrm>
            <a:off x="6096000" y="1322678"/>
            <a:ext cx="3921886" cy="876105"/>
            <a:chOff x="6096000" y="1322678"/>
            <a:chExt cx="3921886" cy="876105"/>
          </a:xfrm>
        </p:grpSpPr>
        <p:sp>
          <p:nvSpPr>
            <p:cNvPr id="19" name="椭圆 35"/>
            <p:cNvSpPr/>
            <p:nvPr>
              <p:custDataLst>
                <p:tags r:id="rId11"/>
              </p:custDataLst>
            </p:nvPr>
          </p:nvSpPr>
          <p:spPr>
            <a:xfrm>
              <a:off x="6096000" y="1510033"/>
              <a:ext cx="584999" cy="584999"/>
            </a:xfrm>
            <a:prstGeom prst="ellipse">
              <a:avLst/>
            </a:prstGeom>
            <a:gradFill flip="none" rotWithShape="1">
              <a:gsLst>
                <a:gs pos="2000">
                  <a:srgbClr val="FDC830"/>
                </a:gs>
                <a:gs pos="100000">
                  <a:srgbClr val="F37335"/>
                </a:gs>
              </a:gsLst>
              <a:lin ang="2700000" scaled="1"/>
              <a:tileRect/>
            </a:grad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lumMod val="75000"/>
                    <a:lumOff val="25000"/>
                  </a:prstClr>
                </a:solidFill>
                <a:effectLst/>
                <a:uLnTx/>
                <a:uFillTx/>
                <a:ea typeface="阿里巴巴普惠体 R" panose="00020600040101010101" charset="-122"/>
                <a:cs typeface="阿里巴巴普惠体 R" panose="00020600040101010101" charset="-122"/>
                <a:sym typeface="阿里巴巴普惠体 R" panose="00020600040101010101" charset="-122"/>
              </a:endParaRPr>
            </a:p>
          </p:txBody>
        </p:sp>
        <p:sp>
          <p:nvSpPr>
            <p:cNvPr id="20" name="822"/>
            <p:cNvSpPr>
              <a:spLocks noChangeAspect="1"/>
            </p:cNvSpPr>
            <p:nvPr>
              <p:custDataLst>
                <p:tags r:id="rId12"/>
              </p:custDataLst>
            </p:nvPr>
          </p:nvSpPr>
          <p:spPr bwMode="auto">
            <a:xfrm>
              <a:off x="6263661" y="1677460"/>
              <a:ext cx="249677" cy="249299"/>
            </a:xfrm>
            <a:custGeom>
              <a:avLst/>
              <a:gdLst>
                <a:gd name="T0" fmla="*/ 2482 w 6827"/>
                <a:gd name="T1" fmla="*/ 931 h 6827"/>
                <a:gd name="T2" fmla="*/ 2172 w 6827"/>
                <a:gd name="T3" fmla="*/ 1241 h 6827"/>
                <a:gd name="T4" fmla="*/ 0 w 6827"/>
                <a:gd name="T5" fmla="*/ 3413 h 6827"/>
                <a:gd name="T6" fmla="*/ 0 w 6827"/>
                <a:gd name="T7" fmla="*/ 5896 h 6827"/>
                <a:gd name="T8" fmla="*/ 4344 w 6827"/>
                <a:gd name="T9" fmla="*/ 5896 h 6827"/>
                <a:gd name="T10" fmla="*/ 4655 w 6827"/>
                <a:gd name="T11" fmla="*/ 5585 h 6827"/>
                <a:gd name="T12" fmla="*/ 6827 w 6827"/>
                <a:gd name="T13" fmla="*/ 3413 h 6827"/>
                <a:gd name="T14" fmla="*/ 6827 w 6827"/>
                <a:gd name="T15" fmla="*/ 931 h 6827"/>
                <a:gd name="T16" fmla="*/ 2172 w 6827"/>
                <a:gd name="T17" fmla="*/ 1862 h 6827"/>
                <a:gd name="T18" fmla="*/ 2764 w 6827"/>
                <a:gd name="T19" fmla="*/ 1896 h 6827"/>
                <a:gd name="T20" fmla="*/ 2172 w 6827"/>
                <a:gd name="T21" fmla="*/ 2482 h 6827"/>
                <a:gd name="T22" fmla="*/ 2172 w 6827"/>
                <a:gd name="T23" fmla="*/ 1862 h 6827"/>
                <a:gd name="T24" fmla="*/ 2172 w 6827"/>
                <a:gd name="T25" fmla="*/ 6206 h 6827"/>
                <a:gd name="T26" fmla="*/ 621 w 6827"/>
                <a:gd name="T27" fmla="*/ 5338 h 6827"/>
                <a:gd name="T28" fmla="*/ 3724 w 6827"/>
                <a:gd name="T29" fmla="*/ 5338 h 6827"/>
                <a:gd name="T30" fmla="*/ 3724 w 6827"/>
                <a:gd name="T31" fmla="*/ 4628 h 6827"/>
                <a:gd name="T32" fmla="*/ 621 w 6827"/>
                <a:gd name="T33" fmla="*/ 4628 h 6827"/>
                <a:gd name="T34" fmla="*/ 2172 w 6827"/>
                <a:gd name="T35" fmla="*/ 4344 h 6827"/>
                <a:gd name="T36" fmla="*/ 3724 w 6827"/>
                <a:gd name="T37" fmla="*/ 4628 h 6827"/>
                <a:gd name="T38" fmla="*/ 2172 w 6827"/>
                <a:gd name="T39" fmla="*/ 3724 h 6827"/>
                <a:gd name="T40" fmla="*/ 621 w 6827"/>
                <a:gd name="T41" fmla="*/ 2855 h 6827"/>
                <a:gd name="T42" fmla="*/ 3724 w 6827"/>
                <a:gd name="T43" fmla="*/ 2855 h 6827"/>
                <a:gd name="T44" fmla="*/ 3131 w 6827"/>
                <a:gd name="T45" fmla="*/ 931 h 6827"/>
                <a:gd name="T46" fmla="*/ 6178 w 6827"/>
                <a:gd name="T47" fmla="*/ 931 h 6827"/>
                <a:gd name="T48" fmla="*/ 3131 w 6827"/>
                <a:gd name="T49" fmla="*/ 931 h 6827"/>
                <a:gd name="T50" fmla="*/ 6206 w 6827"/>
                <a:gd name="T51" fmla="*/ 1614 h 6827"/>
                <a:gd name="T52" fmla="*/ 4655 w 6827"/>
                <a:gd name="T53" fmla="*/ 2482 h 6827"/>
                <a:gd name="T54" fmla="*/ 4344 w 6827"/>
                <a:gd name="T55" fmla="*/ 2172 h 6827"/>
                <a:gd name="T56" fmla="*/ 4655 w 6827"/>
                <a:gd name="T57" fmla="*/ 1862 h 6827"/>
                <a:gd name="T58" fmla="*/ 4344 w 6827"/>
                <a:gd name="T59" fmla="*/ 3413 h 6827"/>
                <a:gd name="T60" fmla="*/ 4655 w 6827"/>
                <a:gd name="T61" fmla="*/ 3103 h 6827"/>
                <a:gd name="T62" fmla="*/ 6206 w 6827"/>
                <a:gd name="T63" fmla="*/ 3387 h 6827"/>
                <a:gd name="T64" fmla="*/ 4344 w 6827"/>
                <a:gd name="T65" fmla="*/ 3714 h 6827"/>
                <a:gd name="T66" fmla="*/ 4655 w 6827"/>
                <a:gd name="T67" fmla="*/ 4965 h 6827"/>
                <a:gd name="T68" fmla="*/ 4344 w 6827"/>
                <a:gd name="T69" fmla="*/ 4655 h 6827"/>
                <a:gd name="T70" fmla="*/ 4655 w 6827"/>
                <a:gd name="T71" fmla="*/ 4344 h 6827"/>
                <a:gd name="T72" fmla="*/ 6206 w 6827"/>
                <a:gd name="T73" fmla="*/ 462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6827">
                  <a:moveTo>
                    <a:pt x="4655" y="0"/>
                  </a:moveTo>
                  <a:cubicBezTo>
                    <a:pt x="3573" y="0"/>
                    <a:pt x="2482" y="288"/>
                    <a:pt x="2482" y="931"/>
                  </a:cubicBezTo>
                  <a:lnTo>
                    <a:pt x="2482" y="1249"/>
                  </a:lnTo>
                  <a:cubicBezTo>
                    <a:pt x="2380" y="1244"/>
                    <a:pt x="2276" y="1241"/>
                    <a:pt x="2172" y="1241"/>
                  </a:cubicBezTo>
                  <a:cubicBezTo>
                    <a:pt x="1091" y="1241"/>
                    <a:pt x="0" y="1529"/>
                    <a:pt x="0" y="2172"/>
                  </a:cubicBezTo>
                  <a:lnTo>
                    <a:pt x="0" y="3413"/>
                  </a:lnTo>
                  <a:lnTo>
                    <a:pt x="0" y="4655"/>
                  </a:lnTo>
                  <a:lnTo>
                    <a:pt x="0" y="5896"/>
                  </a:lnTo>
                  <a:cubicBezTo>
                    <a:pt x="0" y="6539"/>
                    <a:pt x="1091" y="6827"/>
                    <a:pt x="2172" y="6827"/>
                  </a:cubicBezTo>
                  <a:cubicBezTo>
                    <a:pt x="3253" y="6827"/>
                    <a:pt x="4344" y="6539"/>
                    <a:pt x="4344" y="5896"/>
                  </a:cubicBezTo>
                  <a:lnTo>
                    <a:pt x="4344" y="5577"/>
                  </a:lnTo>
                  <a:cubicBezTo>
                    <a:pt x="4446" y="5583"/>
                    <a:pt x="4550" y="5585"/>
                    <a:pt x="4655" y="5585"/>
                  </a:cubicBezTo>
                  <a:cubicBezTo>
                    <a:pt x="5736" y="5585"/>
                    <a:pt x="6827" y="5298"/>
                    <a:pt x="6827" y="4655"/>
                  </a:cubicBezTo>
                  <a:lnTo>
                    <a:pt x="6827" y="3413"/>
                  </a:lnTo>
                  <a:lnTo>
                    <a:pt x="6827" y="2172"/>
                  </a:lnTo>
                  <a:lnTo>
                    <a:pt x="6827" y="931"/>
                  </a:lnTo>
                  <a:cubicBezTo>
                    <a:pt x="6827" y="288"/>
                    <a:pt x="5736" y="0"/>
                    <a:pt x="4655" y="0"/>
                  </a:cubicBezTo>
                  <a:close/>
                  <a:moveTo>
                    <a:pt x="2172" y="1862"/>
                  </a:moveTo>
                  <a:cubicBezTo>
                    <a:pt x="2387" y="1862"/>
                    <a:pt x="2580" y="1874"/>
                    <a:pt x="2752" y="1894"/>
                  </a:cubicBezTo>
                  <a:cubicBezTo>
                    <a:pt x="2756" y="1895"/>
                    <a:pt x="2760" y="1895"/>
                    <a:pt x="2764" y="1896"/>
                  </a:cubicBezTo>
                  <a:cubicBezTo>
                    <a:pt x="3272" y="1957"/>
                    <a:pt x="3587" y="2087"/>
                    <a:pt x="3695" y="2172"/>
                  </a:cubicBezTo>
                  <a:cubicBezTo>
                    <a:pt x="3550" y="2287"/>
                    <a:pt x="3030" y="2482"/>
                    <a:pt x="2172" y="2482"/>
                  </a:cubicBezTo>
                  <a:cubicBezTo>
                    <a:pt x="1314" y="2482"/>
                    <a:pt x="794" y="2287"/>
                    <a:pt x="649" y="2172"/>
                  </a:cubicBezTo>
                  <a:cubicBezTo>
                    <a:pt x="794" y="2057"/>
                    <a:pt x="1314" y="1862"/>
                    <a:pt x="2172" y="1862"/>
                  </a:cubicBezTo>
                  <a:close/>
                  <a:moveTo>
                    <a:pt x="3724" y="5869"/>
                  </a:moveTo>
                  <a:cubicBezTo>
                    <a:pt x="3632" y="5977"/>
                    <a:pt x="3100" y="6206"/>
                    <a:pt x="2172" y="6206"/>
                  </a:cubicBezTo>
                  <a:cubicBezTo>
                    <a:pt x="1245" y="6206"/>
                    <a:pt x="712" y="5977"/>
                    <a:pt x="621" y="5869"/>
                  </a:cubicBezTo>
                  <a:lnTo>
                    <a:pt x="621" y="5338"/>
                  </a:lnTo>
                  <a:cubicBezTo>
                    <a:pt x="1034" y="5506"/>
                    <a:pt x="1605" y="5585"/>
                    <a:pt x="2172" y="5585"/>
                  </a:cubicBezTo>
                  <a:cubicBezTo>
                    <a:pt x="2740" y="5585"/>
                    <a:pt x="3310" y="5506"/>
                    <a:pt x="3724" y="5338"/>
                  </a:cubicBezTo>
                  <a:lnTo>
                    <a:pt x="3724" y="5869"/>
                  </a:lnTo>
                  <a:close/>
                  <a:moveTo>
                    <a:pt x="3724" y="4628"/>
                  </a:moveTo>
                  <a:cubicBezTo>
                    <a:pt x="3632" y="4736"/>
                    <a:pt x="3100" y="4965"/>
                    <a:pt x="2172" y="4965"/>
                  </a:cubicBezTo>
                  <a:cubicBezTo>
                    <a:pt x="1245" y="4965"/>
                    <a:pt x="712" y="4736"/>
                    <a:pt x="621" y="4628"/>
                  </a:cubicBezTo>
                  <a:lnTo>
                    <a:pt x="621" y="4096"/>
                  </a:lnTo>
                  <a:cubicBezTo>
                    <a:pt x="1034" y="4265"/>
                    <a:pt x="1605" y="4344"/>
                    <a:pt x="2172" y="4344"/>
                  </a:cubicBezTo>
                  <a:cubicBezTo>
                    <a:pt x="2740" y="4344"/>
                    <a:pt x="3310" y="4265"/>
                    <a:pt x="3724" y="4096"/>
                  </a:cubicBezTo>
                  <a:lnTo>
                    <a:pt x="3724" y="4628"/>
                  </a:lnTo>
                  <a:close/>
                  <a:moveTo>
                    <a:pt x="3724" y="3387"/>
                  </a:moveTo>
                  <a:cubicBezTo>
                    <a:pt x="3632" y="3495"/>
                    <a:pt x="3100" y="3724"/>
                    <a:pt x="2172" y="3724"/>
                  </a:cubicBezTo>
                  <a:cubicBezTo>
                    <a:pt x="1245" y="3724"/>
                    <a:pt x="712" y="3495"/>
                    <a:pt x="621" y="3387"/>
                  </a:cubicBezTo>
                  <a:lnTo>
                    <a:pt x="621" y="2855"/>
                  </a:lnTo>
                  <a:cubicBezTo>
                    <a:pt x="1034" y="3024"/>
                    <a:pt x="1605" y="3103"/>
                    <a:pt x="2172" y="3103"/>
                  </a:cubicBezTo>
                  <a:cubicBezTo>
                    <a:pt x="2740" y="3103"/>
                    <a:pt x="3310" y="3024"/>
                    <a:pt x="3724" y="2855"/>
                  </a:cubicBezTo>
                  <a:lnTo>
                    <a:pt x="3724" y="3387"/>
                  </a:lnTo>
                  <a:close/>
                  <a:moveTo>
                    <a:pt x="3131" y="931"/>
                  </a:moveTo>
                  <a:cubicBezTo>
                    <a:pt x="3277" y="816"/>
                    <a:pt x="3797" y="621"/>
                    <a:pt x="4655" y="621"/>
                  </a:cubicBezTo>
                  <a:cubicBezTo>
                    <a:pt x="5512" y="621"/>
                    <a:pt x="6032" y="816"/>
                    <a:pt x="6178" y="931"/>
                  </a:cubicBezTo>
                  <a:cubicBezTo>
                    <a:pt x="6032" y="1046"/>
                    <a:pt x="5512" y="1241"/>
                    <a:pt x="4655" y="1241"/>
                  </a:cubicBezTo>
                  <a:cubicBezTo>
                    <a:pt x="3797" y="1241"/>
                    <a:pt x="3277" y="1046"/>
                    <a:pt x="3131" y="931"/>
                  </a:cubicBezTo>
                  <a:close/>
                  <a:moveTo>
                    <a:pt x="4655" y="1862"/>
                  </a:moveTo>
                  <a:cubicBezTo>
                    <a:pt x="5222" y="1862"/>
                    <a:pt x="5792" y="1782"/>
                    <a:pt x="6206" y="1614"/>
                  </a:cubicBezTo>
                  <a:lnTo>
                    <a:pt x="6206" y="2146"/>
                  </a:lnTo>
                  <a:cubicBezTo>
                    <a:pt x="6115" y="2254"/>
                    <a:pt x="5582" y="2482"/>
                    <a:pt x="4655" y="2482"/>
                  </a:cubicBezTo>
                  <a:cubicBezTo>
                    <a:pt x="4550" y="2482"/>
                    <a:pt x="4446" y="2479"/>
                    <a:pt x="4344" y="2473"/>
                  </a:cubicBezTo>
                  <a:lnTo>
                    <a:pt x="4344" y="2172"/>
                  </a:lnTo>
                  <a:cubicBezTo>
                    <a:pt x="4344" y="2051"/>
                    <a:pt x="4306" y="1943"/>
                    <a:pt x="4236" y="1847"/>
                  </a:cubicBezTo>
                  <a:cubicBezTo>
                    <a:pt x="4374" y="1857"/>
                    <a:pt x="4514" y="1862"/>
                    <a:pt x="4655" y="1862"/>
                  </a:cubicBezTo>
                  <a:close/>
                  <a:moveTo>
                    <a:pt x="4344" y="3714"/>
                  </a:moveTo>
                  <a:lnTo>
                    <a:pt x="4344" y="3413"/>
                  </a:lnTo>
                  <a:lnTo>
                    <a:pt x="4344" y="3095"/>
                  </a:lnTo>
                  <a:cubicBezTo>
                    <a:pt x="4446" y="3100"/>
                    <a:pt x="4550" y="3103"/>
                    <a:pt x="4655" y="3103"/>
                  </a:cubicBezTo>
                  <a:cubicBezTo>
                    <a:pt x="5222" y="3103"/>
                    <a:pt x="5792" y="3024"/>
                    <a:pt x="6206" y="2855"/>
                  </a:cubicBezTo>
                  <a:lnTo>
                    <a:pt x="6206" y="3387"/>
                  </a:lnTo>
                  <a:cubicBezTo>
                    <a:pt x="6115" y="3495"/>
                    <a:pt x="5582" y="3724"/>
                    <a:pt x="4655" y="3724"/>
                  </a:cubicBezTo>
                  <a:cubicBezTo>
                    <a:pt x="4550" y="3724"/>
                    <a:pt x="4446" y="3720"/>
                    <a:pt x="4344" y="3714"/>
                  </a:cubicBezTo>
                  <a:close/>
                  <a:moveTo>
                    <a:pt x="6206" y="4628"/>
                  </a:moveTo>
                  <a:cubicBezTo>
                    <a:pt x="6115" y="4736"/>
                    <a:pt x="5582" y="4965"/>
                    <a:pt x="4655" y="4965"/>
                  </a:cubicBezTo>
                  <a:cubicBezTo>
                    <a:pt x="4550" y="4965"/>
                    <a:pt x="4446" y="4962"/>
                    <a:pt x="4344" y="4956"/>
                  </a:cubicBezTo>
                  <a:lnTo>
                    <a:pt x="4344" y="4655"/>
                  </a:lnTo>
                  <a:lnTo>
                    <a:pt x="4344" y="4336"/>
                  </a:lnTo>
                  <a:cubicBezTo>
                    <a:pt x="4446" y="4341"/>
                    <a:pt x="4550" y="4344"/>
                    <a:pt x="4655" y="4344"/>
                  </a:cubicBezTo>
                  <a:cubicBezTo>
                    <a:pt x="5222" y="4344"/>
                    <a:pt x="5792" y="4265"/>
                    <a:pt x="6206" y="4096"/>
                  </a:cubicBezTo>
                  <a:lnTo>
                    <a:pt x="6206" y="4628"/>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1" name="矩形 52"/>
            <p:cNvSpPr/>
            <p:nvPr>
              <p:custDataLst>
                <p:tags r:id="rId13"/>
              </p:custDataLst>
            </p:nvPr>
          </p:nvSpPr>
          <p:spPr>
            <a:xfrm>
              <a:off x="6860372" y="1322678"/>
              <a:ext cx="278071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flip="none" rotWithShape="1">
                    <a:gsLst>
                      <a:gs pos="0">
                        <a:srgbClr val="FDC830"/>
                      </a:gs>
                      <a:gs pos="100000">
                        <a:srgbClr val="F01D06"/>
                      </a:gs>
                    </a:gsLst>
                    <a:lin ang="5400000" scaled="1"/>
                    <a:tileRect/>
                  </a:gradFill>
                  <a:effectLst/>
                  <a:uLnTx/>
                  <a:uFillTx/>
                  <a:latin typeface="思源宋体 CN Heavy" panose="02020900000000000000" pitchFamily="18" charset="-122"/>
                  <a:ea typeface="思源宋体 CN Heavy" panose="02020900000000000000" pitchFamily="18" charset="-122"/>
                  <a:cs typeface="阿里巴巴普惠体 R" panose="00020600040101010101" charset="-122"/>
                </a:rPr>
                <a:t>输入标题内容</a:t>
              </a:r>
            </a:p>
          </p:txBody>
        </p:sp>
        <p:sp>
          <p:nvSpPr>
            <p:cNvPr id="22" name="矩形 53"/>
            <p:cNvSpPr/>
            <p:nvPr>
              <p:custDataLst>
                <p:tags r:id="rId14"/>
              </p:custDataLst>
            </p:nvPr>
          </p:nvSpPr>
          <p:spPr>
            <a:xfrm>
              <a:off x="6860372" y="1671844"/>
              <a:ext cx="3157514" cy="52693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请在此输入文字内容或粘贴复制的文字内容到此处。请在此输入文字内容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a:t>
              </a: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a:t>
              </a:r>
            </a:p>
          </p:txBody>
        </p:sp>
      </p:grpSp>
      <p:grpSp>
        <p:nvGrpSpPr>
          <p:cNvPr id="23" name="组合 22"/>
          <p:cNvGrpSpPr/>
          <p:nvPr/>
        </p:nvGrpSpPr>
        <p:grpSpPr>
          <a:xfrm>
            <a:off x="6896686" y="2958499"/>
            <a:ext cx="3990870" cy="878159"/>
            <a:chOff x="6896686" y="2958499"/>
            <a:chExt cx="3990870" cy="878159"/>
          </a:xfrm>
        </p:grpSpPr>
        <p:sp>
          <p:nvSpPr>
            <p:cNvPr id="24" name="椭圆 35"/>
            <p:cNvSpPr/>
            <p:nvPr>
              <p:custDataLst>
                <p:tags r:id="rId7"/>
              </p:custDataLst>
            </p:nvPr>
          </p:nvSpPr>
          <p:spPr>
            <a:xfrm>
              <a:off x="6896686" y="3145854"/>
              <a:ext cx="584999" cy="584999"/>
            </a:xfrm>
            <a:prstGeom prst="ellipse">
              <a:avLst/>
            </a:prstGeom>
            <a:solidFill>
              <a:schemeClr val="tx1">
                <a:lumMod val="75000"/>
                <a:lumOff val="25000"/>
              </a:schemeClr>
            </a:solid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lumMod val="75000"/>
                    <a:lumOff val="25000"/>
                  </a:prstClr>
                </a:solidFill>
                <a:effectLst/>
                <a:uLnTx/>
                <a:uFillTx/>
                <a:ea typeface="阿里巴巴普惠体 R" panose="00020600040101010101" charset="-122"/>
                <a:cs typeface="阿里巴巴普惠体 R" panose="00020600040101010101" charset="-122"/>
                <a:sym typeface="阿里巴巴普惠体 R" panose="00020600040101010101" charset="-122"/>
              </a:endParaRPr>
            </a:p>
          </p:txBody>
        </p:sp>
        <p:sp>
          <p:nvSpPr>
            <p:cNvPr id="25" name="822"/>
            <p:cNvSpPr>
              <a:spLocks noChangeAspect="1"/>
            </p:cNvSpPr>
            <p:nvPr>
              <p:custDataLst>
                <p:tags r:id="rId8"/>
              </p:custDataLst>
            </p:nvPr>
          </p:nvSpPr>
          <p:spPr bwMode="auto">
            <a:xfrm>
              <a:off x="7064347" y="3313281"/>
              <a:ext cx="249677" cy="249299"/>
            </a:xfrm>
            <a:custGeom>
              <a:avLst/>
              <a:gdLst>
                <a:gd name="T0" fmla="*/ 2482 w 6827"/>
                <a:gd name="T1" fmla="*/ 931 h 6827"/>
                <a:gd name="T2" fmla="*/ 2172 w 6827"/>
                <a:gd name="T3" fmla="*/ 1241 h 6827"/>
                <a:gd name="T4" fmla="*/ 0 w 6827"/>
                <a:gd name="T5" fmla="*/ 3413 h 6827"/>
                <a:gd name="T6" fmla="*/ 0 w 6827"/>
                <a:gd name="T7" fmla="*/ 5896 h 6827"/>
                <a:gd name="T8" fmla="*/ 4344 w 6827"/>
                <a:gd name="T9" fmla="*/ 5896 h 6827"/>
                <a:gd name="T10" fmla="*/ 4655 w 6827"/>
                <a:gd name="T11" fmla="*/ 5585 h 6827"/>
                <a:gd name="T12" fmla="*/ 6827 w 6827"/>
                <a:gd name="T13" fmla="*/ 3413 h 6827"/>
                <a:gd name="T14" fmla="*/ 6827 w 6827"/>
                <a:gd name="T15" fmla="*/ 931 h 6827"/>
                <a:gd name="T16" fmla="*/ 2172 w 6827"/>
                <a:gd name="T17" fmla="*/ 1862 h 6827"/>
                <a:gd name="T18" fmla="*/ 2764 w 6827"/>
                <a:gd name="T19" fmla="*/ 1896 h 6827"/>
                <a:gd name="T20" fmla="*/ 2172 w 6827"/>
                <a:gd name="T21" fmla="*/ 2482 h 6827"/>
                <a:gd name="T22" fmla="*/ 2172 w 6827"/>
                <a:gd name="T23" fmla="*/ 1862 h 6827"/>
                <a:gd name="T24" fmla="*/ 2172 w 6827"/>
                <a:gd name="T25" fmla="*/ 6206 h 6827"/>
                <a:gd name="T26" fmla="*/ 621 w 6827"/>
                <a:gd name="T27" fmla="*/ 5338 h 6827"/>
                <a:gd name="T28" fmla="*/ 3724 w 6827"/>
                <a:gd name="T29" fmla="*/ 5338 h 6827"/>
                <a:gd name="T30" fmla="*/ 3724 w 6827"/>
                <a:gd name="T31" fmla="*/ 4628 h 6827"/>
                <a:gd name="T32" fmla="*/ 621 w 6827"/>
                <a:gd name="T33" fmla="*/ 4628 h 6827"/>
                <a:gd name="T34" fmla="*/ 2172 w 6827"/>
                <a:gd name="T35" fmla="*/ 4344 h 6827"/>
                <a:gd name="T36" fmla="*/ 3724 w 6827"/>
                <a:gd name="T37" fmla="*/ 4628 h 6827"/>
                <a:gd name="T38" fmla="*/ 2172 w 6827"/>
                <a:gd name="T39" fmla="*/ 3724 h 6827"/>
                <a:gd name="T40" fmla="*/ 621 w 6827"/>
                <a:gd name="T41" fmla="*/ 2855 h 6827"/>
                <a:gd name="T42" fmla="*/ 3724 w 6827"/>
                <a:gd name="T43" fmla="*/ 2855 h 6827"/>
                <a:gd name="T44" fmla="*/ 3131 w 6827"/>
                <a:gd name="T45" fmla="*/ 931 h 6827"/>
                <a:gd name="T46" fmla="*/ 6178 w 6827"/>
                <a:gd name="T47" fmla="*/ 931 h 6827"/>
                <a:gd name="T48" fmla="*/ 3131 w 6827"/>
                <a:gd name="T49" fmla="*/ 931 h 6827"/>
                <a:gd name="T50" fmla="*/ 6206 w 6827"/>
                <a:gd name="T51" fmla="*/ 1614 h 6827"/>
                <a:gd name="T52" fmla="*/ 4655 w 6827"/>
                <a:gd name="T53" fmla="*/ 2482 h 6827"/>
                <a:gd name="T54" fmla="*/ 4344 w 6827"/>
                <a:gd name="T55" fmla="*/ 2172 h 6827"/>
                <a:gd name="T56" fmla="*/ 4655 w 6827"/>
                <a:gd name="T57" fmla="*/ 1862 h 6827"/>
                <a:gd name="T58" fmla="*/ 4344 w 6827"/>
                <a:gd name="T59" fmla="*/ 3413 h 6827"/>
                <a:gd name="T60" fmla="*/ 4655 w 6827"/>
                <a:gd name="T61" fmla="*/ 3103 h 6827"/>
                <a:gd name="T62" fmla="*/ 6206 w 6827"/>
                <a:gd name="T63" fmla="*/ 3387 h 6827"/>
                <a:gd name="T64" fmla="*/ 4344 w 6827"/>
                <a:gd name="T65" fmla="*/ 3714 h 6827"/>
                <a:gd name="T66" fmla="*/ 4655 w 6827"/>
                <a:gd name="T67" fmla="*/ 4965 h 6827"/>
                <a:gd name="T68" fmla="*/ 4344 w 6827"/>
                <a:gd name="T69" fmla="*/ 4655 h 6827"/>
                <a:gd name="T70" fmla="*/ 4655 w 6827"/>
                <a:gd name="T71" fmla="*/ 4344 h 6827"/>
                <a:gd name="T72" fmla="*/ 6206 w 6827"/>
                <a:gd name="T73" fmla="*/ 462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6827">
                  <a:moveTo>
                    <a:pt x="4655" y="0"/>
                  </a:moveTo>
                  <a:cubicBezTo>
                    <a:pt x="3573" y="0"/>
                    <a:pt x="2482" y="288"/>
                    <a:pt x="2482" y="931"/>
                  </a:cubicBezTo>
                  <a:lnTo>
                    <a:pt x="2482" y="1249"/>
                  </a:lnTo>
                  <a:cubicBezTo>
                    <a:pt x="2380" y="1244"/>
                    <a:pt x="2276" y="1241"/>
                    <a:pt x="2172" y="1241"/>
                  </a:cubicBezTo>
                  <a:cubicBezTo>
                    <a:pt x="1091" y="1241"/>
                    <a:pt x="0" y="1529"/>
                    <a:pt x="0" y="2172"/>
                  </a:cubicBezTo>
                  <a:lnTo>
                    <a:pt x="0" y="3413"/>
                  </a:lnTo>
                  <a:lnTo>
                    <a:pt x="0" y="4655"/>
                  </a:lnTo>
                  <a:lnTo>
                    <a:pt x="0" y="5896"/>
                  </a:lnTo>
                  <a:cubicBezTo>
                    <a:pt x="0" y="6539"/>
                    <a:pt x="1091" y="6827"/>
                    <a:pt x="2172" y="6827"/>
                  </a:cubicBezTo>
                  <a:cubicBezTo>
                    <a:pt x="3253" y="6827"/>
                    <a:pt x="4344" y="6539"/>
                    <a:pt x="4344" y="5896"/>
                  </a:cubicBezTo>
                  <a:lnTo>
                    <a:pt x="4344" y="5577"/>
                  </a:lnTo>
                  <a:cubicBezTo>
                    <a:pt x="4446" y="5583"/>
                    <a:pt x="4550" y="5585"/>
                    <a:pt x="4655" y="5585"/>
                  </a:cubicBezTo>
                  <a:cubicBezTo>
                    <a:pt x="5736" y="5585"/>
                    <a:pt x="6827" y="5298"/>
                    <a:pt x="6827" y="4655"/>
                  </a:cubicBezTo>
                  <a:lnTo>
                    <a:pt x="6827" y="3413"/>
                  </a:lnTo>
                  <a:lnTo>
                    <a:pt x="6827" y="2172"/>
                  </a:lnTo>
                  <a:lnTo>
                    <a:pt x="6827" y="931"/>
                  </a:lnTo>
                  <a:cubicBezTo>
                    <a:pt x="6827" y="288"/>
                    <a:pt x="5736" y="0"/>
                    <a:pt x="4655" y="0"/>
                  </a:cubicBezTo>
                  <a:close/>
                  <a:moveTo>
                    <a:pt x="2172" y="1862"/>
                  </a:moveTo>
                  <a:cubicBezTo>
                    <a:pt x="2387" y="1862"/>
                    <a:pt x="2580" y="1874"/>
                    <a:pt x="2752" y="1894"/>
                  </a:cubicBezTo>
                  <a:cubicBezTo>
                    <a:pt x="2756" y="1895"/>
                    <a:pt x="2760" y="1895"/>
                    <a:pt x="2764" y="1896"/>
                  </a:cubicBezTo>
                  <a:cubicBezTo>
                    <a:pt x="3272" y="1957"/>
                    <a:pt x="3587" y="2087"/>
                    <a:pt x="3695" y="2172"/>
                  </a:cubicBezTo>
                  <a:cubicBezTo>
                    <a:pt x="3550" y="2287"/>
                    <a:pt x="3030" y="2482"/>
                    <a:pt x="2172" y="2482"/>
                  </a:cubicBezTo>
                  <a:cubicBezTo>
                    <a:pt x="1314" y="2482"/>
                    <a:pt x="794" y="2287"/>
                    <a:pt x="649" y="2172"/>
                  </a:cubicBezTo>
                  <a:cubicBezTo>
                    <a:pt x="794" y="2057"/>
                    <a:pt x="1314" y="1862"/>
                    <a:pt x="2172" y="1862"/>
                  </a:cubicBezTo>
                  <a:close/>
                  <a:moveTo>
                    <a:pt x="3724" y="5869"/>
                  </a:moveTo>
                  <a:cubicBezTo>
                    <a:pt x="3632" y="5977"/>
                    <a:pt x="3100" y="6206"/>
                    <a:pt x="2172" y="6206"/>
                  </a:cubicBezTo>
                  <a:cubicBezTo>
                    <a:pt x="1245" y="6206"/>
                    <a:pt x="712" y="5977"/>
                    <a:pt x="621" y="5869"/>
                  </a:cubicBezTo>
                  <a:lnTo>
                    <a:pt x="621" y="5338"/>
                  </a:lnTo>
                  <a:cubicBezTo>
                    <a:pt x="1034" y="5506"/>
                    <a:pt x="1605" y="5585"/>
                    <a:pt x="2172" y="5585"/>
                  </a:cubicBezTo>
                  <a:cubicBezTo>
                    <a:pt x="2740" y="5585"/>
                    <a:pt x="3310" y="5506"/>
                    <a:pt x="3724" y="5338"/>
                  </a:cubicBezTo>
                  <a:lnTo>
                    <a:pt x="3724" y="5869"/>
                  </a:lnTo>
                  <a:close/>
                  <a:moveTo>
                    <a:pt x="3724" y="4628"/>
                  </a:moveTo>
                  <a:cubicBezTo>
                    <a:pt x="3632" y="4736"/>
                    <a:pt x="3100" y="4965"/>
                    <a:pt x="2172" y="4965"/>
                  </a:cubicBezTo>
                  <a:cubicBezTo>
                    <a:pt x="1245" y="4965"/>
                    <a:pt x="712" y="4736"/>
                    <a:pt x="621" y="4628"/>
                  </a:cubicBezTo>
                  <a:lnTo>
                    <a:pt x="621" y="4096"/>
                  </a:lnTo>
                  <a:cubicBezTo>
                    <a:pt x="1034" y="4265"/>
                    <a:pt x="1605" y="4344"/>
                    <a:pt x="2172" y="4344"/>
                  </a:cubicBezTo>
                  <a:cubicBezTo>
                    <a:pt x="2740" y="4344"/>
                    <a:pt x="3310" y="4265"/>
                    <a:pt x="3724" y="4096"/>
                  </a:cubicBezTo>
                  <a:lnTo>
                    <a:pt x="3724" y="4628"/>
                  </a:lnTo>
                  <a:close/>
                  <a:moveTo>
                    <a:pt x="3724" y="3387"/>
                  </a:moveTo>
                  <a:cubicBezTo>
                    <a:pt x="3632" y="3495"/>
                    <a:pt x="3100" y="3724"/>
                    <a:pt x="2172" y="3724"/>
                  </a:cubicBezTo>
                  <a:cubicBezTo>
                    <a:pt x="1245" y="3724"/>
                    <a:pt x="712" y="3495"/>
                    <a:pt x="621" y="3387"/>
                  </a:cubicBezTo>
                  <a:lnTo>
                    <a:pt x="621" y="2855"/>
                  </a:lnTo>
                  <a:cubicBezTo>
                    <a:pt x="1034" y="3024"/>
                    <a:pt x="1605" y="3103"/>
                    <a:pt x="2172" y="3103"/>
                  </a:cubicBezTo>
                  <a:cubicBezTo>
                    <a:pt x="2740" y="3103"/>
                    <a:pt x="3310" y="3024"/>
                    <a:pt x="3724" y="2855"/>
                  </a:cubicBezTo>
                  <a:lnTo>
                    <a:pt x="3724" y="3387"/>
                  </a:lnTo>
                  <a:close/>
                  <a:moveTo>
                    <a:pt x="3131" y="931"/>
                  </a:moveTo>
                  <a:cubicBezTo>
                    <a:pt x="3277" y="816"/>
                    <a:pt x="3797" y="621"/>
                    <a:pt x="4655" y="621"/>
                  </a:cubicBezTo>
                  <a:cubicBezTo>
                    <a:pt x="5512" y="621"/>
                    <a:pt x="6032" y="816"/>
                    <a:pt x="6178" y="931"/>
                  </a:cubicBezTo>
                  <a:cubicBezTo>
                    <a:pt x="6032" y="1046"/>
                    <a:pt x="5512" y="1241"/>
                    <a:pt x="4655" y="1241"/>
                  </a:cubicBezTo>
                  <a:cubicBezTo>
                    <a:pt x="3797" y="1241"/>
                    <a:pt x="3277" y="1046"/>
                    <a:pt x="3131" y="931"/>
                  </a:cubicBezTo>
                  <a:close/>
                  <a:moveTo>
                    <a:pt x="4655" y="1862"/>
                  </a:moveTo>
                  <a:cubicBezTo>
                    <a:pt x="5222" y="1862"/>
                    <a:pt x="5792" y="1782"/>
                    <a:pt x="6206" y="1614"/>
                  </a:cubicBezTo>
                  <a:lnTo>
                    <a:pt x="6206" y="2146"/>
                  </a:lnTo>
                  <a:cubicBezTo>
                    <a:pt x="6115" y="2254"/>
                    <a:pt x="5582" y="2482"/>
                    <a:pt x="4655" y="2482"/>
                  </a:cubicBezTo>
                  <a:cubicBezTo>
                    <a:pt x="4550" y="2482"/>
                    <a:pt x="4446" y="2479"/>
                    <a:pt x="4344" y="2473"/>
                  </a:cubicBezTo>
                  <a:lnTo>
                    <a:pt x="4344" y="2172"/>
                  </a:lnTo>
                  <a:cubicBezTo>
                    <a:pt x="4344" y="2051"/>
                    <a:pt x="4306" y="1943"/>
                    <a:pt x="4236" y="1847"/>
                  </a:cubicBezTo>
                  <a:cubicBezTo>
                    <a:pt x="4374" y="1857"/>
                    <a:pt x="4514" y="1862"/>
                    <a:pt x="4655" y="1862"/>
                  </a:cubicBezTo>
                  <a:close/>
                  <a:moveTo>
                    <a:pt x="4344" y="3714"/>
                  </a:moveTo>
                  <a:lnTo>
                    <a:pt x="4344" y="3413"/>
                  </a:lnTo>
                  <a:lnTo>
                    <a:pt x="4344" y="3095"/>
                  </a:lnTo>
                  <a:cubicBezTo>
                    <a:pt x="4446" y="3100"/>
                    <a:pt x="4550" y="3103"/>
                    <a:pt x="4655" y="3103"/>
                  </a:cubicBezTo>
                  <a:cubicBezTo>
                    <a:pt x="5222" y="3103"/>
                    <a:pt x="5792" y="3024"/>
                    <a:pt x="6206" y="2855"/>
                  </a:cubicBezTo>
                  <a:lnTo>
                    <a:pt x="6206" y="3387"/>
                  </a:lnTo>
                  <a:cubicBezTo>
                    <a:pt x="6115" y="3495"/>
                    <a:pt x="5582" y="3724"/>
                    <a:pt x="4655" y="3724"/>
                  </a:cubicBezTo>
                  <a:cubicBezTo>
                    <a:pt x="4550" y="3724"/>
                    <a:pt x="4446" y="3720"/>
                    <a:pt x="4344" y="3714"/>
                  </a:cubicBezTo>
                  <a:close/>
                  <a:moveTo>
                    <a:pt x="6206" y="4628"/>
                  </a:moveTo>
                  <a:cubicBezTo>
                    <a:pt x="6115" y="4736"/>
                    <a:pt x="5582" y="4965"/>
                    <a:pt x="4655" y="4965"/>
                  </a:cubicBezTo>
                  <a:cubicBezTo>
                    <a:pt x="4550" y="4965"/>
                    <a:pt x="4446" y="4962"/>
                    <a:pt x="4344" y="4956"/>
                  </a:cubicBezTo>
                  <a:lnTo>
                    <a:pt x="4344" y="4655"/>
                  </a:lnTo>
                  <a:lnTo>
                    <a:pt x="4344" y="4336"/>
                  </a:lnTo>
                  <a:cubicBezTo>
                    <a:pt x="4446" y="4341"/>
                    <a:pt x="4550" y="4344"/>
                    <a:pt x="4655" y="4344"/>
                  </a:cubicBezTo>
                  <a:cubicBezTo>
                    <a:pt x="5222" y="4344"/>
                    <a:pt x="5792" y="4265"/>
                    <a:pt x="6206" y="4096"/>
                  </a:cubicBezTo>
                  <a:lnTo>
                    <a:pt x="6206" y="4628"/>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6" name="矩形 52"/>
            <p:cNvSpPr/>
            <p:nvPr>
              <p:custDataLst>
                <p:tags r:id="rId9"/>
              </p:custDataLst>
            </p:nvPr>
          </p:nvSpPr>
          <p:spPr>
            <a:xfrm>
              <a:off x="7730042" y="2958499"/>
              <a:ext cx="208861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思源宋体 CN Heavy" panose="02020900000000000000" pitchFamily="18" charset="-122"/>
                  <a:ea typeface="思源宋体 CN Heavy" panose="02020900000000000000" pitchFamily="18" charset="-122"/>
                  <a:cs typeface="阿里巴巴普惠体 R" panose="00020600040101010101" charset="-122"/>
                </a:rPr>
                <a:t>输入标题内容</a:t>
              </a:r>
            </a:p>
          </p:txBody>
        </p:sp>
        <p:sp>
          <p:nvSpPr>
            <p:cNvPr id="27" name="矩形 53"/>
            <p:cNvSpPr/>
            <p:nvPr>
              <p:custDataLst>
                <p:tags r:id="rId10"/>
              </p:custDataLst>
            </p:nvPr>
          </p:nvSpPr>
          <p:spPr>
            <a:xfrm>
              <a:off x="7730042" y="3309719"/>
              <a:ext cx="3157514" cy="52693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请在此输入文字内容或粘贴复制的文字内容到此处。请在此输入文字内容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a:t>
              </a: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a:t>
              </a:r>
            </a:p>
          </p:txBody>
        </p:sp>
      </p:grpSp>
      <p:grpSp>
        <p:nvGrpSpPr>
          <p:cNvPr id="28" name="组合 27"/>
          <p:cNvGrpSpPr/>
          <p:nvPr/>
        </p:nvGrpSpPr>
        <p:grpSpPr>
          <a:xfrm>
            <a:off x="6220838" y="4746394"/>
            <a:ext cx="3991840" cy="878159"/>
            <a:chOff x="6220838" y="4746394"/>
            <a:chExt cx="3991840" cy="878159"/>
          </a:xfrm>
        </p:grpSpPr>
        <p:sp>
          <p:nvSpPr>
            <p:cNvPr id="29" name="椭圆 35"/>
            <p:cNvSpPr/>
            <p:nvPr>
              <p:custDataLst>
                <p:tags r:id="rId3"/>
              </p:custDataLst>
            </p:nvPr>
          </p:nvSpPr>
          <p:spPr>
            <a:xfrm>
              <a:off x="6220838" y="4906747"/>
              <a:ext cx="584999" cy="584999"/>
            </a:xfrm>
            <a:prstGeom prst="ellipse">
              <a:avLst/>
            </a:prstGeom>
            <a:gradFill flip="none" rotWithShape="1">
              <a:gsLst>
                <a:gs pos="2000">
                  <a:srgbClr val="FDC830"/>
                </a:gs>
                <a:gs pos="100000">
                  <a:srgbClr val="F37335"/>
                </a:gs>
              </a:gsLst>
              <a:lin ang="2700000" scaled="1"/>
              <a:tileRect/>
            </a:grad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lumMod val="75000"/>
                    <a:lumOff val="25000"/>
                  </a:prstClr>
                </a:solidFill>
                <a:effectLst/>
                <a:uLnTx/>
                <a:uFillTx/>
                <a:ea typeface="阿里巴巴普惠体 R" panose="00020600040101010101" charset="-122"/>
                <a:cs typeface="阿里巴巴普惠体 R" panose="00020600040101010101" charset="-122"/>
                <a:sym typeface="阿里巴巴普惠体 R" panose="00020600040101010101" charset="-122"/>
              </a:endParaRPr>
            </a:p>
          </p:txBody>
        </p:sp>
        <p:sp>
          <p:nvSpPr>
            <p:cNvPr id="30" name="822"/>
            <p:cNvSpPr>
              <a:spLocks noChangeAspect="1"/>
            </p:cNvSpPr>
            <p:nvPr>
              <p:custDataLst>
                <p:tags r:id="rId4"/>
              </p:custDataLst>
            </p:nvPr>
          </p:nvSpPr>
          <p:spPr bwMode="auto">
            <a:xfrm>
              <a:off x="6388500" y="5074174"/>
              <a:ext cx="249677" cy="249299"/>
            </a:xfrm>
            <a:custGeom>
              <a:avLst/>
              <a:gdLst>
                <a:gd name="T0" fmla="*/ 2482 w 6827"/>
                <a:gd name="T1" fmla="*/ 931 h 6827"/>
                <a:gd name="T2" fmla="*/ 2172 w 6827"/>
                <a:gd name="T3" fmla="*/ 1241 h 6827"/>
                <a:gd name="T4" fmla="*/ 0 w 6827"/>
                <a:gd name="T5" fmla="*/ 3413 h 6827"/>
                <a:gd name="T6" fmla="*/ 0 w 6827"/>
                <a:gd name="T7" fmla="*/ 5896 h 6827"/>
                <a:gd name="T8" fmla="*/ 4344 w 6827"/>
                <a:gd name="T9" fmla="*/ 5896 h 6827"/>
                <a:gd name="T10" fmla="*/ 4655 w 6827"/>
                <a:gd name="T11" fmla="*/ 5585 h 6827"/>
                <a:gd name="T12" fmla="*/ 6827 w 6827"/>
                <a:gd name="T13" fmla="*/ 3413 h 6827"/>
                <a:gd name="T14" fmla="*/ 6827 w 6827"/>
                <a:gd name="T15" fmla="*/ 931 h 6827"/>
                <a:gd name="T16" fmla="*/ 2172 w 6827"/>
                <a:gd name="T17" fmla="*/ 1862 h 6827"/>
                <a:gd name="T18" fmla="*/ 2764 w 6827"/>
                <a:gd name="T19" fmla="*/ 1896 h 6827"/>
                <a:gd name="T20" fmla="*/ 2172 w 6827"/>
                <a:gd name="T21" fmla="*/ 2482 h 6827"/>
                <a:gd name="T22" fmla="*/ 2172 w 6827"/>
                <a:gd name="T23" fmla="*/ 1862 h 6827"/>
                <a:gd name="T24" fmla="*/ 2172 w 6827"/>
                <a:gd name="T25" fmla="*/ 6206 h 6827"/>
                <a:gd name="T26" fmla="*/ 621 w 6827"/>
                <a:gd name="T27" fmla="*/ 5338 h 6827"/>
                <a:gd name="T28" fmla="*/ 3724 w 6827"/>
                <a:gd name="T29" fmla="*/ 5338 h 6827"/>
                <a:gd name="T30" fmla="*/ 3724 w 6827"/>
                <a:gd name="T31" fmla="*/ 4628 h 6827"/>
                <a:gd name="T32" fmla="*/ 621 w 6827"/>
                <a:gd name="T33" fmla="*/ 4628 h 6827"/>
                <a:gd name="T34" fmla="*/ 2172 w 6827"/>
                <a:gd name="T35" fmla="*/ 4344 h 6827"/>
                <a:gd name="T36" fmla="*/ 3724 w 6827"/>
                <a:gd name="T37" fmla="*/ 4628 h 6827"/>
                <a:gd name="T38" fmla="*/ 2172 w 6827"/>
                <a:gd name="T39" fmla="*/ 3724 h 6827"/>
                <a:gd name="T40" fmla="*/ 621 w 6827"/>
                <a:gd name="T41" fmla="*/ 2855 h 6827"/>
                <a:gd name="T42" fmla="*/ 3724 w 6827"/>
                <a:gd name="T43" fmla="*/ 2855 h 6827"/>
                <a:gd name="T44" fmla="*/ 3131 w 6827"/>
                <a:gd name="T45" fmla="*/ 931 h 6827"/>
                <a:gd name="T46" fmla="*/ 6178 w 6827"/>
                <a:gd name="T47" fmla="*/ 931 h 6827"/>
                <a:gd name="T48" fmla="*/ 3131 w 6827"/>
                <a:gd name="T49" fmla="*/ 931 h 6827"/>
                <a:gd name="T50" fmla="*/ 6206 w 6827"/>
                <a:gd name="T51" fmla="*/ 1614 h 6827"/>
                <a:gd name="T52" fmla="*/ 4655 w 6827"/>
                <a:gd name="T53" fmla="*/ 2482 h 6827"/>
                <a:gd name="T54" fmla="*/ 4344 w 6827"/>
                <a:gd name="T55" fmla="*/ 2172 h 6827"/>
                <a:gd name="T56" fmla="*/ 4655 w 6827"/>
                <a:gd name="T57" fmla="*/ 1862 h 6827"/>
                <a:gd name="T58" fmla="*/ 4344 w 6827"/>
                <a:gd name="T59" fmla="*/ 3413 h 6827"/>
                <a:gd name="T60" fmla="*/ 4655 w 6827"/>
                <a:gd name="T61" fmla="*/ 3103 h 6827"/>
                <a:gd name="T62" fmla="*/ 6206 w 6827"/>
                <a:gd name="T63" fmla="*/ 3387 h 6827"/>
                <a:gd name="T64" fmla="*/ 4344 w 6827"/>
                <a:gd name="T65" fmla="*/ 3714 h 6827"/>
                <a:gd name="T66" fmla="*/ 4655 w 6827"/>
                <a:gd name="T67" fmla="*/ 4965 h 6827"/>
                <a:gd name="T68" fmla="*/ 4344 w 6827"/>
                <a:gd name="T69" fmla="*/ 4655 h 6827"/>
                <a:gd name="T70" fmla="*/ 4655 w 6827"/>
                <a:gd name="T71" fmla="*/ 4344 h 6827"/>
                <a:gd name="T72" fmla="*/ 6206 w 6827"/>
                <a:gd name="T73" fmla="*/ 462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6827">
                  <a:moveTo>
                    <a:pt x="4655" y="0"/>
                  </a:moveTo>
                  <a:cubicBezTo>
                    <a:pt x="3573" y="0"/>
                    <a:pt x="2482" y="288"/>
                    <a:pt x="2482" y="931"/>
                  </a:cubicBezTo>
                  <a:lnTo>
                    <a:pt x="2482" y="1249"/>
                  </a:lnTo>
                  <a:cubicBezTo>
                    <a:pt x="2380" y="1244"/>
                    <a:pt x="2276" y="1241"/>
                    <a:pt x="2172" y="1241"/>
                  </a:cubicBezTo>
                  <a:cubicBezTo>
                    <a:pt x="1091" y="1241"/>
                    <a:pt x="0" y="1529"/>
                    <a:pt x="0" y="2172"/>
                  </a:cubicBezTo>
                  <a:lnTo>
                    <a:pt x="0" y="3413"/>
                  </a:lnTo>
                  <a:lnTo>
                    <a:pt x="0" y="4655"/>
                  </a:lnTo>
                  <a:lnTo>
                    <a:pt x="0" y="5896"/>
                  </a:lnTo>
                  <a:cubicBezTo>
                    <a:pt x="0" y="6539"/>
                    <a:pt x="1091" y="6827"/>
                    <a:pt x="2172" y="6827"/>
                  </a:cubicBezTo>
                  <a:cubicBezTo>
                    <a:pt x="3253" y="6827"/>
                    <a:pt x="4344" y="6539"/>
                    <a:pt x="4344" y="5896"/>
                  </a:cubicBezTo>
                  <a:lnTo>
                    <a:pt x="4344" y="5577"/>
                  </a:lnTo>
                  <a:cubicBezTo>
                    <a:pt x="4446" y="5583"/>
                    <a:pt x="4550" y="5585"/>
                    <a:pt x="4655" y="5585"/>
                  </a:cubicBezTo>
                  <a:cubicBezTo>
                    <a:pt x="5736" y="5585"/>
                    <a:pt x="6827" y="5298"/>
                    <a:pt x="6827" y="4655"/>
                  </a:cubicBezTo>
                  <a:lnTo>
                    <a:pt x="6827" y="3413"/>
                  </a:lnTo>
                  <a:lnTo>
                    <a:pt x="6827" y="2172"/>
                  </a:lnTo>
                  <a:lnTo>
                    <a:pt x="6827" y="931"/>
                  </a:lnTo>
                  <a:cubicBezTo>
                    <a:pt x="6827" y="288"/>
                    <a:pt x="5736" y="0"/>
                    <a:pt x="4655" y="0"/>
                  </a:cubicBezTo>
                  <a:close/>
                  <a:moveTo>
                    <a:pt x="2172" y="1862"/>
                  </a:moveTo>
                  <a:cubicBezTo>
                    <a:pt x="2387" y="1862"/>
                    <a:pt x="2580" y="1874"/>
                    <a:pt x="2752" y="1894"/>
                  </a:cubicBezTo>
                  <a:cubicBezTo>
                    <a:pt x="2756" y="1895"/>
                    <a:pt x="2760" y="1895"/>
                    <a:pt x="2764" y="1896"/>
                  </a:cubicBezTo>
                  <a:cubicBezTo>
                    <a:pt x="3272" y="1957"/>
                    <a:pt x="3587" y="2087"/>
                    <a:pt x="3695" y="2172"/>
                  </a:cubicBezTo>
                  <a:cubicBezTo>
                    <a:pt x="3550" y="2287"/>
                    <a:pt x="3030" y="2482"/>
                    <a:pt x="2172" y="2482"/>
                  </a:cubicBezTo>
                  <a:cubicBezTo>
                    <a:pt x="1314" y="2482"/>
                    <a:pt x="794" y="2287"/>
                    <a:pt x="649" y="2172"/>
                  </a:cubicBezTo>
                  <a:cubicBezTo>
                    <a:pt x="794" y="2057"/>
                    <a:pt x="1314" y="1862"/>
                    <a:pt x="2172" y="1862"/>
                  </a:cubicBezTo>
                  <a:close/>
                  <a:moveTo>
                    <a:pt x="3724" y="5869"/>
                  </a:moveTo>
                  <a:cubicBezTo>
                    <a:pt x="3632" y="5977"/>
                    <a:pt x="3100" y="6206"/>
                    <a:pt x="2172" y="6206"/>
                  </a:cubicBezTo>
                  <a:cubicBezTo>
                    <a:pt x="1245" y="6206"/>
                    <a:pt x="712" y="5977"/>
                    <a:pt x="621" y="5869"/>
                  </a:cubicBezTo>
                  <a:lnTo>
                    <a:pt x="621" y="5338"/>
                  </a:lnTo>
                  <a:cubicBezTo>
                    <a:pt x="1034" y="5506"/>
                    <a:pt x="1605" y="5585"/>
                    <a:pt x="2172" y="5585"/>
                  </a:cubicBezTo>
                  <a:cubicBezTo>
                    <a:pt x="2740" y="5585"/>
                    <a:pt x="3310" y="5506"/>
                    <a:pt x="3724" y="5338"/>
                  </a:cubicBezTo>
                  <a:lnTo>
                    <a:pt x="3724" y="5869"/>
                  </a:lnTo>
                  <a:close/>
                  <a:moveTo>
                    <a:pt x="3724" y="4628"/>
                  </a:moveTo>
                  <a:cubicBezTo>
                    <a:pt x="3632" y="4736"/>
                    <a:pt x="3100" y="4965"/>
                    <a:pt x="2172" y="4965"/>
                  </a:cubicBezTo>
                  <a:cubicBezTo>
                    <a:pt x="1245" y="4965"/>
                    <a:pt x="712" y="4736"/>
                    <a:pt x="621" y="4628"/>
                  </a:cubicBezTo>
                  <a:lnTo>
                    <a:pt x="621" y="4096"/>
                  </a:lnTo>
                  <a:cubicBezTo>
                    <a:pt x="1034" y="4265"/>
                    <a:pt x="1605" y="4344"/>
                    <a:pt x="2172" y="4344"/>
                  </a:cubicBezTo>
                  <a:cubicBezTo>
                    <a:pt x="2740" y="4344"/>
                    <a:pt x="3310" y="4265"/>
                    <a:pt x="3724" y="4096"/>
                  </a:cubicBezTo>
                  <a:lnTo>
                    <a:pt x="3724" y="4628"/>
                  </a:lnTo>
                  <a:close/>
                  <a:moveTo>
                    <a:pt x="3724" y="3387"/>
                  </a:moveTo>
                  <a:cubicBezTo>
                    <a:pt x="3632" y="3495"/>
                    <a:pt x="3100" y="3724"/>
                    <a:pt x="2172" y="3724"/>
                  </a:cubicBezTo>
                  <a:cubicBezTo>
                    <a:pt x="1245" y="3724"/>
                    <a:pt x="712" y="3495"/>
                    <a:pt x="621" y="3387"/>
                  </a:cubicBezTo>
                  <a:lnTo>
                    <a:pt x="621" y="2855"/>
                  </a:lnTo>
                  <a:cubicBezTo>
                    <a:pt x="1034" y="3024"/>
                    <a:pt x="1605" y="3103"/>
                    <a:pt x="2172" y="3103"/>
                  </a:cubicBezTo>
                  <a:cubicBezTo>
                    <a:pt x="2740" y="3103"/>
                    <a:pt x="3310" y="3024"/>
                    <a:pt x="3724" y="2855"/>
                  </a:cubicBezTo>
                  <a:lnTo>
                    <a:pt x="3724" y="3387"/>
                  </a:lnTo>
                  <a:close/>
                  <a:moveTo>
                    <a:pt x="3131" y="931"/>
                  </a:moveTo>
                  <a:cubicBezTo>
                    <a:pt x="3277" y="816"/>
                    <a:pt x="3797" y="621"/>
                    <a:pt x="4655" y="621"/>
                  </a:cubicBezTo>
                  <a:cubicBezTo>
                    <a:pt x="5512" y="621"/>
                    <a:pt x="6032" y="816"/>
                    <a:pt x="6178" y="931"/>
                  </a:cubicBezTo>
                  <a:cubicBezTo>
                    <a:pt x="6032" y="1046"/>
                    <a:pt x="5512" y="1241"/>
                    <a:pt x="4655" y="1241"/>
                  </a:cubicBezTo>
                  <a:cubicBezTo>
                    <a:pt x="3797" y="1241"/>
                    <a:pt x="3277" y="1046"/>
                    <a:pt x="3131" y="931"/>
                  </a:cubicBezTo>
                  <a:close/>
                  <a:moveTo>
                    <a:pt x="4655" y="1862"/>
                  </a:moveTo>
                  <a:cubicBezTo>
                    <a:pt x="5222" y="1862"/>
                    <a:pt x="5792" y="1782"/>
                    <a:pt x="6206" y="1614"/>
                  </a:cubicBezTo>
                  <a:lnTo>
                    <a:pt x="6206" y="2146"/>
                  </a:lnTo>
                  <a:cubicBezTo>
                    <a:pt x="6115" y="2254"/>
                    <a:pt x="5582" y="2482"/>
                    <a:pt x="4655" y="2482"/>
                  </a:cubicBezTo>
                  <a:cubicBezTo>
                    <a:pt x="4550" y="2482"/>
                    <a:pt x="4446" y="2479"/>
                    <a:pt x="4344" y="2473"/>
                  </a:cubicBezTo>
                  <a:lnTo>
                    <a:pt x="4344" y="2172"/>
                  </a:lnTo>
                  <a:cubicBezTo>
                    <a:pt x="4344" y="2051"/>
                    <a:pt x="4306" y="1943"/>
                    <a:pt x="4236" y="1847"/>
                  </a:cubicBezTo>
                  <a:cubicBezTo>
                    <a:pt x="4374" y="1857"/>
                    <a:pt x="4514" y="1862"/>
                    <a:pt x="4655" y="1862"/>
                  </a:cubicBezTo>
                  <a:close/>
                  <a:moveTo>
                    <a:pt x="4344" y="3714"/>
                  </a:moveTo>
                  <a:lnTo>
                    <a:pt x="4344" y="3413"/>
                  </a:lnTo>
                  <a:lnTo>
                    <a:pt x="4344" y="3095"/>
                  </a:lnTo>
                  <a:cubicBezTo>
                    <a:pt x="4446" y="3100"/>
                    <a:pt x="4550" y="3103"/>
                    <a:pt x="4655" y="3103"/>
                  </a:cubicBezTo>
                  <a:cubicBezTo>
                    <a:pt x="5222" y="3103"/>
                    <a:pt x="5792" y="3024"/>
                    <a:pt x="6206" y="2855"/>
                  </a:cubicBezTo>
                  <a:lnTo>
                    <a:pt x="6206" y="3387"/>
                  </a:lnTo>
                  <a:cubicBezTo>
                    <a:pt x="6115" y="3495"/>
                    <a:pt x="5582" y="3724"/>
                    <a:pt x="4655" y="3724"/>
                  </a:cubicBezTo>
                  <a:cubicBezTo>
                    <a:pt x="4550" y="3724"/>
                    <a:pt x="4446" y="3720"/>
                    <a:pt x="4344" y="3714"/>
                  </a:cubicBezTo>
                  <a:close/>
                  <a:moveTo>
                    <a:pt x="6206" y="4628"/>
                  </a:moveTo>
                  <a:cubicBezTo>
                    <a:pt x="6115" y="4736"/>
                    <a:pt x="5582" y="4965"/>
                    <a:pt x="4655" y="4965"/>
                  </a:cubicBezTo>
                  <a:cubicBezTo>
                    <a:pt x="4550" y="4965"/>
                    <a:pt x="4446" y="4962"/>
                    <a:pt x="4344" y="4956"/>
                  </a:cubicBezTo>
                  <a:lnTo>
                    <a:pt x="4344" y="4655"/>
                  </a:lnTo>
                  <a:lnTo>
                    <a:pt x="4344" y="4336"/>
                  </a:lnTo>
                  <a:cubicBezTo>
                    <a:pt x="4446" y="4341"/>
                    <a:pt x="4550" y="4344"/>
                    <a:pt x="4655" y="4344"/>
                  </a:cubicBezTo>
                  <a:cubicBezTo>
                    <a:pt x="5222" y="4344"/>
                    <a:pt x="5792" y="4265"/>
                    <a:pt x="6206" y="4096"/>
                  </a:cubicBezTo>
                  <a:lnTo>
                    <a:pt x="6206" y="4628"/>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1" name="矩形 52"/>
            <p:cNvSpPr/>
            <p:nvPr>
              <p:custDataLst>
                <p:tags r:id="rId5"/>
              </p:custDataLst>
            </p:nvPr>
          </p:nvSpPr>
          <p:spPr>
            <a:xfrm>
              <a:off x="7055164" y="4746394"/>
              <a:ext cx="2088610" cy="400110"/>
            </a:xfrm>
            <a:prstGeom prst="rect">
              <a:avLst/>
            </a:prstGeom>
          </p:spPr>
          <p:txBody>
            <a:bodyPr wrap="square">
              <a:spAutoFit/>
            </a:bodyPr>
            <a:lstStyle/>
            <a:p>
              <a:pPr>
                <a:defRPr/>
              </a:pPr>
              <a:r>
                <a:rPr lang="zh-CN" altLang="en-US" sz="2000" kern="0" dirty="0">
                  <a:gradFill flip="none" rotWithShape="1">
                    <a:gsLst>
                      <a:gs pos="0">
                        <a:srgbClr val="FDC830"/>
                      </a:gs>
                      <a:gs pos="100000">
                        <a:srgbClr val="F01D06"/>
                      </a:gs>
                    </a:gsLst>
                    <a:lin ang="5400000" scaled="1"/>
                    <a:tileRect/>
                  </a:gradFill>
                  <a:latin typeface="思源宋体 CN Heavy" panose="02020900000000000000" pitchFamily="18" charset="-122"/>
                  <a:ea typeface="思源宋体 CN Heavy" panose="02020900000000000000" pitchFamily="18" charset="-122"/>
                  <a:cs typeface="阿里巴巴普惠体 R" panose="00020600040101010101" charset="-122"/>
                </a:rPr>
                <a:t>输入标题内容</a:t>
              </a:r>
            </a:p>
          </p:txBody>
        </p:sp>
        <p:sp>
          <p:nvSpPr>
            <p:cNvPr id="32" name="矩形 53"/>
            <p:cNvSpPr/>
            <p:nvPr>
              <p:custDataLst>
                <p:tags r:id="rId6"/>
              </p:custDataLst>
            </p:nvPr>
          </p:nvSpPr>
          <p:spPr>
            <a:xfrm>
              <a:off x="7055164" y="5097614"/>
              <a:ext cx="3157514" cy="52693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请在此输入文字内容或粘贴复制的文字内容到此处。请在此输入文字内容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a:t>
              </a:r>
              <a:r>
                <a:rPr kumimoji="0" lang="zh-CN" altLang="en-US" sz="10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sym typeface="阿里巴巴普惠体 R" panose="00020600040101010101" charset="-122"/>
                </a:rPr>
                <a:t>请在此输</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1500"/>
                                        <p:tgtEl>
                                          <p:spTgt spid="11"/>
                                        </p:tgtEl>
                                      </p:cBhvr>
                                    </p:animEffect>
                                  </p:childTnLst>
                                </p:cTn>
                              </p:par>
                              <p:par>
                                <p:cTn id="13" presetID="42" presetClass="entr" presetSubtype="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anim calcmode="lin" valueType="num">
                                      <p:cBhvr>
                                        <p:cTn id="16" dur="750" fill="hold"/>
                                        <p:tgtEl>
                                          <p:spTgt spid="15"/>
                                        </p:tgtEl>
                                        <p:attrNameLst>
                                          <p:attrName>ppt_x</p:attrName>
                                        </p:attrNameLst>
                                      </p:cBhvr>
                                      <p:tavLst>
                                        <p:tav tm="0">
                                          <p:val>
                                            <p:strVal val="#ppt_x"/>
                                          </p:val>
                                        </p:tav>
                                        <p:tav tm="100000">
                                          <p:val>
                                            <p:strVal val="#ppt_x"/>
                                          </p:val>
                                        </p:tav>
                                      </p:tavLst>
                                    </p:anim>
                                    <p:anim calcmode="lin" valueType="num">
                                      <p:cBhvr>
                                        <p:cTn id="17" dur="75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50"/>
                                        <p:tgtEl>
                                          <p:spTgt spid="18"/>
                                        </p:tgtEl>
                                      </p:cBhvr>
                                    </p:animEffect>
                                    <p:anim calcmode="lin" valueType="num">
                                      <p:cBhvr>
                                        <p:cTn id="22" dur="750" fill="hold"/>
                                        <p:tgtEl>
                                          <p:spTgt spid="18"/>
                                        </p:tgtEl>
                                        <p:attrNameLst>
                                          <p:attrName>ppt_x</p:attrName>
                                        </p:attrNameLst>
                                      </p:cBhvr>
                                      <p:tavLst>
                                        <p:tav tm="0">
                                          <p:val>
                                            <p:strVal val="#ppt_x"/>
                                          </p:val>
                                        </p:tav>
                                        <p:tav tm="100000">
                                          <p:val>
                                            <p:strVal val="#ppt_x"/>
                                          </p:val>
                                        </p:tav>
                                      </p:tavLst>
                                    </p:anim>
                                    <p:anim calcmode="lin" valueType="num">
                                      <p:cBhvr>
                                        <p:cTn id="23" dur="75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750"/>
                                        <p:tgtEl>
                                          <p:spTgt spid="28"/>
                                        </p:tgtEl>
                                      </p:cBhvr>
                                    </p:animEffect>
                                    <p:anim calcmode="lin" valueType="num">
                                      <p:cBhvr>
                                        <p:cTn id="34" dur="750" fill="hold"/>
                                        <p:tgtEl>
                                          <p:spTgt spid="28"/>
                                        </p:tgtEl>
                                        <p:attrNameLst>
                                          <p:attrName>ppt_x</p:attrName>
                                        </p:attrNameLst>
                                      </p:cBhvr>
                                      <p:tavLst>
                                        <p:tav tm="0">
                                          <p:val>
                                            <p:strVal val="#ppt_x"/>
                                          </p:val>
                                        </p:tav>
                                        <p:tav tm="100000">
                                          <p:val>
                                            <p:strVal val="#ppt_x"/>
                                          </p:val>
                                        </p:tav>
                                      </p:tavLst>
                                    </p:anim>
                                    <p:anim calcmode="lin" valueType="num">
                                      <p:cBhvr>
                                        <p:cTn id="3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3" name="任意多边形 3"/>
          <p:cNvSpPr/>
          <p:nvPr/>
        </p:nvSpPr>
        <p:spPr>
          <a:xfrm rot="16200000">
            <a:off x="10728062" y="5381340"/>
            <a:ext cx="1103394" cy="1849927"/>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rgbClr val="F5AD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4"/>
          <p:cNvSpPr/>
          <p:nvPr/>
        </p:nvSpPr>
        <p:spPr>
          <a:xfrm flipH="1">
            <a:off x="0" y="-25400"/>
            <a:ext cx="7527179" cy="6858000"/>
          </a:xfrm>
          <a:custGeom>
            <a:avLst/>
            <a:gdLst>
              <a:gd name="connsiteX0" fmla="*/ 277792 w 7882359"/>
              <a:gd name="connsiteY0" fmla="*/ 0 h 6875362"/>
              <a:gd name="connsiteX1" fmla="*/ 7847635 w 7882359"/>
              <a:gd name="connsiteY1" fmla="*/ 0 h 6875362"/>
              <a:gd name="connsiteX2" fmla="*/ 7882359 w 7882359"/>
              <a:gd name="connsiteY2" fmla="*/ 6875362 h 6875362"/>
              <a:gd name="connsiteX3" fmla="*/ 6053559 w 7882359"/>
              <a:gd name="connsiteY3" fmla="*/ 6308203 h 6875362"/>
              <a:gd name="connsiteX4" fmla="*/ 4386805 w 7882359"/>
              <a:gd name="connsiteY4" fmla="*/ 6389226 h 6875362"/>
              <a:gd name="connsiteX5" fmla="*/ 2268638 w 7882359"/>
              <a:gd name="connsiteY5" fmla="*/ 6134583 h 6875362"/>
              <a:gd name="connsiteX6" fmla="*/ 1099595 w 7882359"/>
              <a:gd name="connsiteY6" fmla="*/ 5058137 h 6875362"/>
              <a:gd name="connsiteX7" fmla="*/ 1157468 w 7882359"/>
              <a:gd name="connsiteY7" fmla="*/ 3449256 h 6875362"/>
              <a:gd name="connsiteX8" fmla="*/ 601883 w 7882359"/>
              <a:gd name="connsiteY8" fmla="*/ 1956122 h 6875362"/>
              <a:gd name="connsiteX9" fmla="*/ 0 w 7882359"/>
              <a:gd name="connsiteY9" fmla="*/ 1111170 h 6875362"/>
              <a:gd name="connsiteX10" fmla="*/ 277792 w 7882359"/>
              <a:gd name="connsiteY10" fmla="*/ 0 h 6875362"/>
              <a:gd name="connsiteX0-1" fmla="*/ 277792 w 7882359"/>
              <a:gd name="connsiteY0-2" fmla="*/ 0 h 6875362"/>
              <a:gd name="connsiteX1-3" fmla="*/ 7847635 w 7882359"/>
              <a:gd name="connsiteY1-4" fmla="*/ 0 h 6875362"/>
              <a:gd name="connsiteX2-5" fmla="*/ 7882359 w 7882359"/>
              <a:gd name="connsiteY2-6" fmla="*/ 6875362 h 6875362"/>
              <a:gd name="connsiteX3-7" fmla="*/ 6053559 w 7882359"/>
              <a:gd name="connsiteY3-8" fmla="*/ 6308203 h 6875362"/>
              <a:gd name="connsiteX4-9" fmla="*/ 4386805 w 7882359"/>
              <a:gd name="connsiteY4-10" fmla="*/ 6389226 h 6875362"/>
              <a:gd name="connsiteX5-11" fmla="*/ 2268638 w 7882359"/>
              <a:gd name="connsiteY5-12" fmla="*/ 6134583 h 6875362"/>
              <a:gd name="connsiteX6-13" fmla="*/ 1099595 w 7882359"/>
              <a:gd name="connsiteY6-14" fmla="*/ 5058137 h 6875362"/>
              <a:gd name="connsiteX7-15" fmla="*/ 1157468 w 7882359"/>
              <a:gd name="connsiteY7-16" fmla="*/ 3449256 h 6875362"/>
              <a:gd name="connsiteX8-17" fmla="*/ 419003 w 7882359"/>
              <a:gd name="connsiteY8-18" fmla="*/ 1915482 h 6875362"/>
              <a:gd name="connsiteX9-19" fmla="*/ 0 w 7882359"/>
              <a:gd name="connsiteY9-20" fmla="*/ 1111170 h 6875362"/>
              <a:gd name="connsiteX10-21" fmla="*/ 277792 w 7882359"/>
              <a:gd name="connsiteY10-22" fmla="*/ 0 h 6875362"/>
              <a:gd name="connsiteX0-23" fmla="*/ 277792 w 7882359"/>
              <a:gd name="connsiteY0-24" fmla="*/ 0 h 6875362"/>
              <a:gd name="connsiteX1-25" fmla="*/ 7847635 w 7882359"/>
              <a:gd name="connsiteY1-26" fmla="*/ 0 h 6875362"/>
              <a:gd name="connsiteX2-27" fmla="*/ 7882359 w 7882359"/>
              <a:gd name="connsiteY2-28" fmla="*/ 6875362 h 6875362"/>
              <a:gd name="connsiteX3-29" fmla="*/ 6053559 w 7882359"/>
              <a:gd name="connsiteY3-30" fmla="*/ 6308203 h 6875362"/>
              <a:gd name="connsiteX4-31" fmla="*/ 4386805 w 7882359"/>
              <a:gd name="connsiteY4-32" fmla="*/ 6389226 h 6875362"/>
              <a:gd name="connsiteX5-33" fmla="*/ 2268638 w 7882359"/>
              <a:gd name="connsiteY5-34" fmla="*/ 6134583 h 6875362"/>
              <a:gd name="connsiteX6-35" fmla="*/ 1099595 w 7882359"/>
              <a:gd name="connsiteY6-36" fmla="*/ 5058137 h 6875362"/>
              <a:gd name="connsiteX7-37" fmla="*/ 1157468 w 7882359"/>
              <a:gd name="connsiteY7-38" fmla="*/ 3449256 h 6875362"/>
              <a:gd name="connsiteX8-39" fmla="*/ 419003 w 7882359"/>
              <a:gd name="connsiteY8-40" fmla="*/ 1915482 h 6875362"/>
              <a:gd name="connsiteX9-41" fmla="*/ 0 w 7882359"/>
              <a:gd name="connsiteY9-42" fmla="*/ 1111170 h 6875362"/>
              <a:gd name="connsiteX10-43" fmla="*/ 277792 w 7882359"/>
              <a:gd name="connsiteY10-44" fmla="*/ 0 h 6875362"/>
              <a:gd name="connsiteX0-45" fmla="*/ 277792 w 7882359"/>
              <a:gd name="connsiteY0-46" fmla="*/ 0 h 6875362"/>
              <a:gd name="connsiteX1-47" fmla="*/ 7847635 w 7882359"/>
              <a:gd name="connsiteY1-48" fmla="*/ 0 h 6875362"/>
              <a:gd name="connsiteX2-49" fmla="*/ 7882359 w 7882359"/>
              <a:gd name="connsiteY2-50" fmla="*/ 6875362 h 6875362"/>
              <a:gd name="connsiteX3-51" fmla="*/ 6053559 w 7882359"/>
              <a:gd name="connsiteY3-52" fmla="*/ 6308203 h 6875362"/>
              <a:gd name="connsiteX4-53" fmla="*/ 4386805 w 7882359"/>
              <a:gd name="connsiteY4-54" fmla="*/ 6389226 h 6875362"/>
              <a:gd name="connsiteX5-55" fmla="*/ 2268638 w 7882359"/>
              <a:gd name="connsiteY5-56" fmla="*/ 6134583 h 6875362"/>
              <a:gd name="connsiteX6-57" fmla="*/ 1099595 w 7882359"/>
              <a:gd name="connsiteY6-58" fmla="*/ 5058137 h 6875362"/>
              <a:gd name="connsiteX7-59" fmla="*/ 1157468 w 7882359"/>
              <a:gd name="connsiteY7-60" fmla="*/ 3449256 h 6875362"/>
              <a:gd name="connsiteX8-61" fmla="*/ 419003 w 7882359"/>
              <a:gd name="connsiteY8-62" fmla="*/ 1915482 h 6875362"/>
              <a:gd name="connsiteX9-63" fmla="*/ 0 w 7882359"/>
              <a:gd name="connsiteY9-64" fmla="*/ 1111170 h 6875362"/>
              <a:gd name="connsiteX10-65" fmla="*/ 277792 w 7882359"/>
              <a:gd name="connsiteY10-66" fmla="*/ 0 h 6875362"/>
              <a:gd name="connsiteX0-67" fmla="*/ 277792 w 7882359"/>
              <a:gd name="connsiteY0-68" fmla="*/ 0 h 6875362"/>
              <a:gd name="connsiteX1-69" fmla="*/ 7847635 w 7882359"/>
              <a:gd name="connsiteY1-70" fmla="*/ 0 h 6875362"/>
              <a:gd name="connsiteX2-71" fmla="*/ 7882359 w 7882359"/>
              <a:gd name="connsiteY2-72" fmla="*/ 6875362 h 6875362"/>
              <a:gd name="connsiteX3-73" fmla="*/ 6053559 w 7882359"/>
              <a:gd name="connsiteY3-74" fmla="*/ 6308203 h 6875362"/>
              <a:gd name="connsiteX4-75" fmla="*/ 4386805 w 7882359"/>
              <a:gd name="connsiteY4-76" fmla="*/ 6389226 h 6875362"/>
              <a:gd name="connsiteX5-77" fmla="*/ 2268638 w 7882359"/>
              <a:gd name="connsiteY5-78" fmla="*/ 6134583 h 6875362"/>
              <a:gd name="connsiteX6-79" fmla="*/ 1099595 w 7882359"/>
              <a:gd name="connsiteY6-80" fmla="*/ 5058137 h 6875362"/>
              <a:gd name="connsiteX7-81" fmla="*/ 1157468 w 7882359"/>
              <a:gd name="connsiteY7-82" fmla="*/ 3449256 h 6875362"/>
              <a:gd name="connsiteX8-83" fmla="*/ 419003 w 7882359"/>
              <a:gd name="connsiteY8-84" fmla="*/ 1915482 h 6875362"/>
              <a:gd name="connsiteX9-85" fmla="*/ 0 w 7882359"/>
              <a:gd name="connsiteY9-86" fmla="*/ 1111170 h 6875362"/>
              <a:gd name="connsiteX10-87" fmla="*/ 277792 w 7882359"/>
              <a:gd name="connsiteY10-88" fmla="*/ 0 h 6875362"/>
              <a:gd name="connsiteX0-89" fmla="*/ 300772 w 7905339"/>
              <a:gd name="connsiteY0-90" fmla="*/ 0 h 6875362"/>
              <a:gd name="connsiteX1-91" fmla="*/ 7870615 w 7905339"/>
              <a:gd name="connsiteY1-92" fmla="*/ 0 h 6875362"/>
              <a:gd name="connsiteX2-93" fmla="*/ 7905339 w 7905339"/>
              <a:gd name="connsiteY2-94" fmla="*/ 6875362 h 6875362"/>
              <a:gd name="connsiteX3-95" fmla="*/ 6076539 w 7905339"/>
              <a:gd name="connsiteY3-96" fmla="*/ 6308203 h 6875362"/>
              <a:gd name="connsiteX4-97" fmla="*/ 4409785 w 7905339"/>
              <a:gd name="connsiteY4-98" fmla="*/ 6389226 h 6875362"/>
              <a:gd name="connsiteX5-99" fmla="*/ 2291618 w 7905339"/>
              <a:gd name="connsiteY5-100" fmla="*/ 6134583 h 6875362"/>
              <a:gd name="connsiteX6-101" fmla="*/ 1122575 w 7905339"/>
              <a:gd name="connsiteY6-102" fmla="*/ 5058137 h 6875362"/>
              <a:gd name="connsiteX7-103" fmla="*/ 1180448 w 7905339"/>
              <a:gd name="connsiteY7-104" fmla="*/ 3449256 h 6875362"/>
              <a:gd name="connsiteX8-105" fmla="*/ 441983 w 7905339"/>
              <a:gd name="connsiteY8-106" fmla="*/ 1915482 h 6875362"/>
              <a:gd name="connsiteX9-107" fmla="*/ 22980 w 7905339"/>
              <a:gd name="connsiteY9-108" fmla="*/ 1111170 h 6875362"/>
              <a:gd name="connsiteX10-109" fmla="*/ 300772 w 7905339"/>
              <a:gd name="connsiteY10-110" fmla="*/ 0 h 6875362"/>
              <a:gd name="connsiteX0-111" fmla="*/ 316327 w 7920894"/>
              <a:gd name="connsiteY0-112" fmla="*/ 0 h 6875362"/>
              <a:gd name="connsiteX1-113" fmla="*/ 7886170 w 7920894"/>
              <a:gd name="connsiteY1-114" fmla="*/ 0 h 6875362"/>
              <a:gd name="connsiteX2-115" fmla="*/ 7920894 w 7920894"/>
              <a:gd name="connsiteY2-116" fmla="*/ 6875362 h 6875362"/>
              <a:gd name="connsiteX3-117" fmla="*/ 6092094 w 7920894"/>
              <a:gd name="connsiteY3-118" fmla="*/ 6308203 h 6875362"/>
              <a:gd name="connsiteX4-119" fmla="*/ 4425340 w 7920894"/>
              <a:gd name="connsiteY4-120" fmla="*/ 6389226 h 6875362"/>
              <a:gd name="connsiteX5-121" fmla="*/ 2307173 w 7920894"/>
              <a:gd name="connsiteY5-122" fmla="*/ 6134583 h 6875362"/>
              <a:gd name="connsiteX6-123" fmla="*/ 1138130 w 7920894"/>
              <a:gd name="connsiteY6-124" fmla="*/ 5058137 h 6875362"/>
              <a:gd name="connsiteX7-125" fmla="*/ 1196003 w 7920894"/>
              <a:gd name="connsiteY7-126" fmla="*/ 3449256 h 6875362"/>
              <a:gd name="connsiteX8-127" fmla="*/ 457538 w 7920894"/>
              <a:gd name="connsiteY8-128" fmla="*/ 1915482 h 6875362"/>
              <a:gd name="connsiteX9-129" fmla="*/ 38535 w 7920894"/>
              <a:gd name="connsiteY9-130" fmla="*/ 1111170 h 6875362"/>
              <a:gd name="connsiteX10-131" fmla="*/ 316327 w 7920894"/>
              <a:gd name="connsiteY10-132" fmla="*/ 0 h 6875362"/>
              <a:gd name="connsiteX0-133" fmla="*/ 410863 w 8015430"/>
              <a:gd name="connsiteY0-134" fmla="*/ 0 h 6875362"/>
              <a:gd name="connsiteX1-135" fmla="*/ 7980706 w 8015430"/>
              <a:gd name="connsiteY1-136" fmla="*/ 0 h 6875362"/>
              <a:gd name="connsiteX2-137" fmla="*/ 8015430 w 8015430"/>
              <a:gd name="connsiteY2-138" fmla="*/ 6875362 h 6875362"/>
              <a:gd name="connsiteX3-139" fmla="*/ 6186630 w 8015430"/>
              <a:gd name="connsiteY3-140" fmla="*/ 6308203 h 6875362"/>
              <a:gd name="connsiteX4-141" fmla="*/ 4519876 w 8015430"/>
              <a:gd name="connsiteY4-142" fmla="*/ 6389226 h 6875362"/>
              <a:gd name="connsiteX5-143" fmla="*/ 2401709 w 8015430"/>
              <a:gd name="connsiteY5-144" fmla="*/ 6134583 h 6875362"/>
              <a:gd name="connsiteX6-145" fmla="*/ 1232666 w 8015430"/>
              <a:gd name="connsiteY6-146" fmla="*/ 5058137 h 6875362"/>
              <a:gd name="connsiteX7-147" fmla="*/ 1290539 w 8015430"/>
              <a:gd name="connsiteY7-148" fmla="*/ 3449256 h 6875362"/>
              <a:gd name="connsiteX8-149" fmla="*/ 552074 w 8015430"/>
              <a:gd name="connsiteY8-150" fmla="*/ 1915482 h 6875362"/>
              <a:gd name="connsiteX9-151" fmla="*/ 31471 w 8015430"/>
              <a:gd name="connsiteY9-152" fmla="*/ 1131490 h 6875362"/>
              <a:gd name="connsiteX10-153" fmla="*/ 410863 w 8015430"/>
              <a:gd name="connsiteY10-154" fmla="*/ 0 h 6875362"/>
              <a:gd name="connsiteX0-155" fmla="*/ 410863 w 8015430"/>
              <a:gd name="connsiteY0-156" fmla="*/ 0 h 6875362"/>
              <a:gd name="connsiteX1-157" fmla="*/ 7980706 w 8015430"/>
              <a:gd name="connsiteY1-158" fmla="*/ 0 h 6875362"/>
              <a:gd name="connsiteX2-159" fmla="*/ 8015430 w 8015430"/>
              <a:gd name="connsiteY2-160" fmla="*/ 6875362 h 6875362"/>
              <a:gd name="connsiteX3-161" fmla="*/ 6186630 w 8015430"/>
              <a:gd name="connsiteY3-162" fmla="*/ 6308203 h 6875362"/>
              <a:gd name="connsiteX4-163" fmla="*/ 4519876 w 8015430"/>
              <a:gd name="connsiteY4-164" fmla="*/ 6389226 h 6875362"/>
              <a:gd name="connsiteX5-165" fmla="*/ 2401709 w 8015430"/>
              <a:gd name="connsiteY5-166" fmla="*/ 6134583 h 6875362"/>
              <a:gd name="connsiteX6-167" fmla="*/ 1232666 w 8015430"/>
              <a:gd name="connsiteY6-168" fmla="*/ 5058137 h 6875362"/>
              <a:gd name="connsiteX7-169" fmla="*/ 1290539 w 8015430"/>
              <a:gd name="connsiteY7-170" fmla="*/ 3449256 h 6875362"/>
              <a:gd name="connsiteX8-171" fmla="*/ 552074 w 8015430"/>
              <a:gd name="connsiteY8-172" fmla="*/ 1915482 h 6875362"/>
              <a:gd name="connsiteX9-173" fmla="*/ 31471 w 8015430"/>
              <a:gd name="connsiteY9-174" fmla="*/ 1131490 h 6875362"/>
              <a:gd name="connsiteX10-175" fmla="*/ 410863 w 8015430"/>
              <a:gd name="connsiteY10-176" fmla="*/ 0 h 6875362"/>
              <a:gd name="connsiteX0-177" fmla="*/ 216632 w 7993919"/>
              <a:gd name="connsiteY0-178" fmla="*/ 20320 h 6875362"/>
              <a:gd name="connsiteX1-179" fmla="*/ 7959195 w 7993919"/>
              <a:gd name="connsiteY1-180" fmla="*/ 0 h 6875362"/>
              <a:gd name="connsiteX2-181" fmla="*/ 7993919 w 7993919"/>
              <a:gd name="connsiteY2-182" fmla="*/ 6875362 h 6875362"/>
              <a:gd name="connsiteX3-183" fmla="*/ 6165119 w 7993919"/>
              <a:gd name="connsiteY3-184" fmla="*/ 6308203 h 6875362"/>
              <a:gd name="connsiteX4-185" fmla="*/ 4498365 w 7993919"/>
              <a:gd name="connsiteY4-186" fmla="*/ 6389226 h 6875362"/>
              <a:gd name="connsiteX5-187" fmla="*/ 2380198 w 7993919"/>
              <a:gd name="connsiteY5-188" fmla="*/ 6134583 h 6875362"/>
              <a:gd name="connsiteX6-189" fmla="*/ 1211155 w 7993919"/>
              <a:gd name="connsiteY6-190" fmla="*/ 5058137 h 6875362"/>
              <a:gd name="connsiteX7-191" fmla="*/ 1269028 w 7993919"/>
              <a:gd name="connsiteY7-192" fmla="*/ 3449256 h 6875362"/>
              <a:gd name="connsiteX8-193" fmla="*/ 530563 w 7993919"/>
              <a:gd name="connsiteY8-194" fmla="*/ 1915482 h 6875362"/>
              <a:gd name="connsiteX9-195" fmla="*/ 9960 w 7993919"/>
              <a:gd name="connsiteY9-196" fmla="*/ 1131490 h 6875362"/>
              <a:gd name="connsiteX10-197" fmla="*/ 216632 w 7993919"/>
              <a:gd name="connsiteY10-198" fmla="*/ 20320 h 6875362"/>
              <a:gd name="connsiteX0-199" fmla="*/ 222965 w 8000252"/>
              <a:gd name="connsiteY0-200" fmla="*/ 20320 h 6875362"/>
              <a:gd name="connsiteX1-201" fmla="*/ 7965528 w 8000252"/>
              <a:gd name="connsiteY1-202" fmla="*/ 0 h 6875362"/>
              <a:gd name="connsiteX2-203" fmla="*/ 8000252 w 8000252"/>
              <a:gd name="connsiteY2-204" fmla="*/ 6875362 h 6875362"/>
              <a:gd name="connsiteX3-205" fmla="*/ 6171452 w 8000252"/>
              <a:gd name="connsiteY3-206" fmla="*/ 6308203 h 6875362"/>
              <a:gd name="connsiteX4-207" fmla="*/ 4504698 w 8000252"/>
              <a:gd name="connsiteY4-208" fmla="*/ 6389226 h 6875362"/>
              <a:gd name="connsiteX5-209" fmla="*/ 2386531 w 8000252"/>
              <a:gd name="connsiteY5-210" fmla="*/ 6134583 h 6875362"/>
              <a:gd name="connsiteX6-211" fmla="*/ 1217488 w 8000252"/>
              <a:gd name="connsiteY6-212" fmla="*/ 5058137 h 6875362"/>
              <a:gd name="connsiteX7-213" fmla="*/ 1275361 w 8000252"/>
              <a:gd name="connsiteY7-214" fmla="*/ 3449256 h 6875362"/>
              <a:gd name="connsiteX8-215" fmla="*/ 536896 w 8000252"/>
              <a:gd name="connsiteY8-216" fmla="*/ 1915482 h 6875362"/>
              <a:gd name="connsiteX9-217" fmla="*/ 16293 w 8000252"/>
              <a:gd name="connsiteY9-218" fmla="*/ 1131490 h 6875362"/>
              <a:gd name="connsiteX10-219" fmla="*/ 222965 w 8000252"/>
              <a:gd name="connsiteY10-220" fmla="*/ 20320 h 6875362"/>
              <a:gd name="connsiteX0-221" fmla="*/ 222965 w 8000252"/>
              <a:gd name="connsiteY0-222" fmla="*/ 20320 h 6875362"/>
              <a:gd name="connsiteX1-223" fmla="*/ 7965528 w 8000252"/>
              <a:gd name="connsiteY1-224" fmla="*/ 0 h 6875362"/>
              <a:gd name="connsiteX2-225" fmla="*/ 8000252 w 8000252"/>
              <a:gd name="connsiteY2-226" fmla="*/ 6875362 h 6875362"/>
              <a:gd name="connsiteX3-227" fmla="*/ 6171452 w 8000252"/>
              <a:gd name="connsiteY3-228" fmla="*/ 6308203 h 6875362"/>
              <a:gd name="connsiteX4-229" fmla="*/ 4504698 w 8000252"/>
              <a:gd name="connsiteY4-230" fmla="*/ 6389226 h 6875362"/>
              <a:gd name="connsiteX5-231" fmla="*/ 2386531 w 8000252"/>
              <a:gd name="connsiteY5-232" fmla="*/ 6134583 h 6875362"/>
              <a:gd name="connsiteX6-233" fmla="*/ 1217488 w 8000252"/>
              <a:gd name="connsiteY6-234" fmla="*/ 5058137 h 6875362"/>
              <a:gd name="connsiteX7-235" fmla="*/ 1275361 w 8000252"/>
              <a:gd name="connsiteY7-236" fmla="*/ 3449256 h 6875362"/>
              <a:gd name="connsiteX8-237" fmla="*/ 536896 w 8000252"/>
              <a:gd name="connsiteY8-238" fmla="*/ 1915482 h 6875362"/>
              <a:gd name="connsiteX9-239" fmla="*/ 16293 w 8000252"/>
              <a:gd name="connsiteY9-240" fmla="*/ 1131490 h 6875362"/>
              <a:gd name="connsiteX10-241" fmla="*/ 222965 w 8000252"/>
              <a:gd name="connsiteY10-242" fmla="*/ 20320 h 6875362"/>
              <a:gd name="connsiteX0-243" fmla="*/ 222965 w 8000252"/>
              <a:gd name="connsiteY0-244" fmla="*/ 20320 h 6875362"/>
              <a:gd name="connsiteX1-245" fmla="*/ 7965528 w 8000252"/>
              <a:gd name="connsiteY1-246" fmla="*/ 0 h 6875362"/>
              <a:gd name="connsiteX2-247" fmla="*/ 8000252 w 8000252"/>
              <a:gd name="connsiteY2-248" fmla="*/ 6875362 h 6875362"/>
              <a:gd name="connsiteX3-249" fmla="*/ 6171452 w 8000252"/>
              <a:gd name="connsiteY3-250" fmla="*/ 6308203 h 6875362"/>
              <a:gd name="connsiteX4-251" fmla="*/ 4504698 w 8000252"/>
              <a:gd name="connsiteY4-252" fmla="*/ 6389226 h 6875362"/>
              <a:gd name="connsiteX5-253" fmla="*/ 2386531 w 8000252"/>
              <a:gd name="connsiteY5-254" fmla="*/ 6134583 h 6875362"/>
              <a:gd name="connsiteX6-255" fmla="*/ 1217488 w 8000252"/>
              <a:gd name="connsiteY6-256" fmla="*/ 5058137 h 6875362"/>
              <a:gd name="connsiteX7-257" fmla="*/ 1275361 w 8000252"/>
              <a:gd name="connsiteY7-258" fmla="*/ 3449256 h 6875362"/>
              <a:gd name="connsiteX8-259" fmla="*/ 536896 w 8000252"/>
              <a:gd name="connsiteY8-260" fmla="*/ 1915482 h 6875362"/>
              <a:gd name="connsiteX9-261" fmla="*/ 16293 w 8000252"/>
              <a:gd name="connsiteY9-262" fmla="*/ 1131490 h 6875362"/>
              <a:gd name="connsiteX10-263" fmla="*/ 222965 w 8000252"/>
              <a:gd name="connsiteY10-264" fmla="*/ 20320 h 6875362"/>
              <a:gd name="connsiteX0-265" fmla="*/ 243766 w 8021053"/>
              <a:gd name="connsiteY0-266" fmla="*/ 20320 h 6875362"/>
              <a:gd name="connsiteX1-267" fmla="*/ 7986329 w 8021053"/>
              <a:gd name="connsiteY1-268" fmla="*/ 0 h 6875362"/>
              <a:gd name="connsiteX2-269" fmla="*/ 8021053 w 8021053"/>
              <a:gd name="connsiteY2-270" fmla="*/ 6875362 h 6875362"/>
              <a:gd name="connsiteX3-271" fmla="*/ 6192253 w 8021053"/>
              <a:gd name="connsiteY3-272" fmla="*/ 6308203 h 6875362"/>
              <a:gd name="connsiteX4-273" fmla="*/ 4525499 w 8021053"/>
              <a:gd name="connsiteY4-274" fmla="*/ 6389226 h 6875362"/>
              <a:gd name="connsiteX5-275" fmla="*/ 2407332 w 8021053"/>
              <a:gd name="connsiteY5-276" fmla="*/ 6134583 h 6875362"/>
              <a:gd name="connsiteX6-277" fmla="*/ 1238289 w 8021053"/>
              <a:gd name="connsiteY6-278" fmla="*/ 5058137 h 6875362"/>
              <a:gd name="connsiteX7-279" fmla="*/ 1296162 w 8021053"/>
              <a:gd name="connsiteY7-280" fmla="*/ 3449256 h 6875362"/>
              <a:gd name="connsiteX8-281" fmla="*/ 557697 w 8021053"/>
              <a:gd name="connsiteY8-282" fmla="*/ 1915482 h 6875362"/>
              <a:gd name="connsiteX9-283" fmla="*/ 37094 w 8021053"/>
              <a:gd name="connsiteY9-284" fmla="*/ 1131490 h 6875362"/>
              <a:gd name="connsiteX10-285" fmla="*/ 243766 w 8021053"/>
              <a:gd name="connsiteY10-286" fmla="*/ 20320 h 6875362"/>
              <a:gd name="connsiteX0-287" fmla="*/ 231111 w 8008398"/>
              <a:gd name="connsiteY0-288" fmla="*/ 20320 h 6875362"/>
              <a:gd name="connsiteX1-289" fmla="*/ 7973674 w 8008398"/>
              <a:gd name="connsiteY1-290" fmla="*/ 0 h 6875362"/>
              <a:gd name="connsiteX2-291" fmla="*/ 8008398 w 8008398"/>
              <a:gd name="connsiteY2-292" fmla="*/ 6875362 h 6875362"/>
              <a:gd name="connsiteX3-293" fmla="*/ 6179598 w 8008398"/>
              <a:gd name="connsiteY3-294" fmla="*/ 6308203 h 6875362"/>
              <a:gd name="connsiteX4-295" fmla="*/ 4512844 w 8008398"/>
              <a:gd name="connsiteY4-296" fmla="*/ 6389226 h 6875362"/>
              <a:gd name="connsiteX5-297" fmla="*/ 2394677 w 8008398"/>
              <a:gd name="connsiteY5-298" fmla="*/ 6134583 h 6875362"/>
              <a:gd name="connsiteX6-299" fmla="*/ 1225634 w 8008398"/>
              <a:gd name="connsiteY6-300" fmla="*/ 5058137 h 6875362"/>
              <a:gd name="connsiteX7-301" fmla="*/ 1283507 w 8008398"/>
              <a:gd name="connsiteY7-302" fmla="*/ 3449256 h 6875362"/>
              <a:gd name="connsiteX8-303" fmla="*/ 545042 w 8008398"/>
              <a:gd name="connsiteY8-304" fmla="*/ 1915482 h 6875362"/>
              <a:gd name="connsiteX9-305" fmla="*/ 24439 w 8008398"/>
              <a:gd name="connsiteY9-306" fmla="*/ 1131490 h 6875362"/>
              <a:gd name="connsiteX10-307" fmla="*/ 231111 w 8008398"/>
              <a:gd name="connsiteY10-308" fmla="*/ 20320 h 6875362"/>
              <a:gd name="connsiteX0-309" fmla="*/ 231111 w 8008398"/>
              <a:gd name="connsiteY0-310" fmla="*/ 20320 h 6875362"/>
              <a:gd name="connsiteX1-311" fmla="*/ 7973674 w 8008398"/>
              <a:gd name="connsiteY1-312" fmla="*/ 0 h 6875362"/>
              <a:gd name="connsiteX2-313" fmla="*/ 8008398 w 8008398"/>
              <a:gd name="connsiteY2-314" fmla="*/ 6875362 h 6875362"/>
              <a:gd name="connsiteX3-315" fmla="*/ 6179598 w 8008398"/>
              <a:gd name="connsiteY3-316" fmla="*/ 6308203 h 6875362"/>
              <a:gd name="connsiteX4-317" fmla="*/ 4512844 w 8008398"/>
              <a:gd name="connsiteY4-318" fmla="*/ 6389226 h 6875362"/>
              <a:gd name="connsiteX5-319" fmla="*/ 2394677 w 8008398"/>
              <a:gd name="connsiteY5-320" fmla="*/ 6134583 h 6875362"/>
              <a:gd name="connsiteX6-321" fmla="*/ 1225634 w 8008398"/>
              <a:gd name="connsiteY6-322" fmla="*/ 5058137 h 6875362"/>
              <a:gd name="connsiteX7-323" fmla="*/ 1283507 w 8008398"/>
              <a:gd name="connsiteY7-324" fmla="*/ 3449256 h 6875362"/>
              <a:gd name="connsiteX8-325" fmla="*/ 545042 w 8008398"/>
              <a:gd name="connsiteY8-326" fmla="*/ 1915482 h 6875362"/>
              <a:gd name="connsiteX9-327" fmla="*/ 24439 w 8008398"/>
              <a:gd name="connsiteY9-328" fmla="*/ 1131490 h 6875362"/>
              <a:gd name="connsiteX10-329" fmla="*/ 231111 w 8008398"/>
              <a:gd name="connsiteY10-330" fmla="*/ 20320 h 6875362"/>
              <a:gd name="connsiteX0-331" fmla="*/ 231111 w 8008398"/>
              <a:gd name="connsiteY0-332" fmla="*/ 20320 h 6875362"/>
              <a:gd name="connsiteX1-333" fmla="*/ 7973674 w 8008398"/>
              <a:gd name="connsiteY1-334" fmla="*/ 0 h 6875362"/>
              <a:gd name="connsiteX2-335" fmla="*/ 8008398 w 8008398"/>
              <a:gd name="connsiteY2-336" fmla="*/ 6875362 h 6875362"/>
              <a:gd name="connsiteX3-337" fmla="*/ 6179598 w 8008398"/>
              <a:gd name="connsiteY3-338" fmla="*/ 6308203 h 6875362"/>
              <a:gd name="connsiteX4-339" fmla="*/ 4512844 w 8008398"/>
              <a:gd name="connsiteY4-340" fmla="*/ 6389226 h 6875362"/>
              <a:gd name="connsiteX5-341" fmla="*/ 2394677 w 8008398"/>
              <a:gd name="connsiteY5-342" fmla="*/ 6134583 h 6875362"/>
              <a:gd name="connsiteX6-343" fmla="*/ 1225634 w 8008398"/>
              <a:gd name="connsiteY6-344" fmla="*/ 5058137 h 6875362"/>
              <a:gd name="connsiteX7-345" fmla="*/ 1059987 w 8008398"/>
              <a:gd name="connsiteY7-346" fmla="*/ 2920936 h 6875362"/>
              <a:gd name="connsiteX8-347" fmla="*/ 545042 w 8008398"/>
              <a:gd name="connsiteY8-348" fmla="*/ 1915482 h 6875362"/>
              <a:gd name="connsiteX9-349" fmla="*/ 24439 w 8008398"/>
              <a:gd name="connsiteY9-350" fmla="*/ 1131490 h 6875362"/>
              <a:gd name="connsiteX10-351" fmla="*/ 231111 w 8008398"/>
              <a:gd name="connsiteY10-352" fmla="*/ 20320 h 6875362"/>
              <a:gd name="connsiteX0-353" fmla="*/ 231111 w 8008398"/>
              <a:gd name="connsiteY0-354" fmla="*/ 20320 h 6875362"/>
              <a:gd name="connsiteX1-355" fmla="*/ 7973674 w 8008398"/>
              <a:gd name="connsiteY1-356" fmla="*/ 0 h 6875362"/>
              <a:gd name="connsiteX2-357" fmla="*/ 8008398 w 8008398"/>
              <a:gd name="connsiteY2-358" fmla="*/ 6875362 h 6875362"/>
              <a:gd name="connsiteX3-359" fmla="*/ 6179598 w 8008398"/>
              <a:gd name="connsiteY3-360" fmla="*/ 6308203 h 6875362"/>
              <a:gd name="connsiteX4-361" fmla="*/ 4512844 w 8008398"/>
              <a:gd name="connsiteY4-362" fmla="*/ 6389226 h 6875362"/>
              <a:gd name="connsiteX5-363" fmla="*/ 2394677 w 8008398"/>
              <a:gd name="connsiteY5-364" fmla="*/ 6134583 h 6875362"/>
              <a:gd name="connsiteX6-365" fmla="*/ 1225634 w 8008398"/>
              <a:gd name="connsiteY6-366" fmla="*/ 5058137 h 6875362"/>
              <a:gd name="connsiteX7-367" fmla="*/ 1059987 w 8008398"/>
              <a:gd name="connsiteY7-368" fmla="*/ 2920936 h 6875362"/>
              <a:gd name="connsiteX8-369" fmla="*/ 545042 w 8008398"/>
              <a:gd name="connsiteY8-370" fmla="*/ 1915482 h 6875362"/>
              <a:gd name="connsiteX9-371" fmla="*/ 24439 w 8008398"/>
              <a:gd name="connsiteY9-372" fmla="*/ 1131490 h 6875362"/>
              <a:gd name="connsiteX10-373" fmla="*/ 231111 w 8008398"/>
              <a:gd name="connsiteY10-374" fmla="*/ 20320 h 6875362"/>
              <a:gd name="connsiteX0-375" fmla="*/ 231111 w 8008398"/>
              <a:gd name="connsiteY0-376" fmla="*/ 20320 h 6875362"/>
              <a:gd name="connsiteX1-377" fmla="*/ 7973674 w 8008398"/>
              <a:gd name="connsiteY1-378" fmla="*/ 0 h 6875362"/>
              <a:gd name="connsiteX2-379" fmla="*/ 8008398 w 8008398"/>
              <a:gd name="connsiteY2-380" fmla="*/ 6875362 h 6875362"/>
              <a:gd name="connsiteX3-381" fmla="*/ 6179598 w 8008398"/>
              <a:gd name="connsiteY3-382" fmla="*/ 6308203 h 6875362"/>
              <a:gd name="connsiteX4-383" fmla="*/ 4512844 w 8008398"/>
              <a:gd name="connsiteY4-384" fmla="*/ 6389226 h 6875362"/>
              <a:gd name="connsiteX5-385" fmla="*/ 2394677 w 8008398"/>
              <a:gd name="connsiteY5-386" fmla="*/ 6134583 h 6875362"/>
              <a:gd name="connsiteX6-387" fmla="*/ 1042754 w 8008398"/>
              <a:gd name="connsiteY6-388" fmla="*/ 5108937 h 6875362"/>
              <a:gd name="connsiteX7-389" fmla="*/ 1059987 w 8008398"/>
              <a:gd name="connsiteY7-390" fmla="*/ 2920936 h 6875362"/>
              <a:gd name="connsiteX8-391" fmla="*/ 545042 w 8008398"/>
              <a:gd name="connsiteY8-392" fmla="*/ 1915482 h 6875362"/>
              <a:gd name="connsiteX9-393" fmla="*/ 24439 w 8008398"/>
              <a:gd name="connsiteY9-394" fmla="*/ 1131490 h 6875362"/>
              <a:gd name="connsiteX10-395" fmla="*/ 231111 w 8008398"/>
              <a:gd name="connsiteY10-396" fmla="*/ 20320 h 6875362"/>
              <a:gd name="connsiteX0-397" fmla="*/ 231111 w 8008398"/>
              <a:gd name="connsiteY0-398" fmla="*/ 20320 h 6875362"/>
              <a:gd name="connsiteX1-399" fmla="*/ 7973674 w 8008398"/>
              <a:gd name="connsiteY1-400" fmla="*/ 0 h 6875362"/>
              <a:gd name="connsiteX2-401" fmla="*/ 8008398 w 8008398"/>
              <a:gd name="connsiteY2-402" fmla="*/ 6875362 h 6875362"/>
              <a:gd name="connsiteX3-403" fmla="*/ 6179598 w 8008398"/>
              <a:gd name="connsiteY3-404" fmla="*/ 6308203 h 6875362"/>
              <a:gd name="connsiteX4-405" fmla="*/ 4512844 w 8008398"/>
              <a:gd name="connsiteY4-406" fmla="*/ 6389226 h 6875362"/>
              <a:gd name="connsiteX5-407" fmla="*/ 2394677 w 8008398"/>
              <a:gd name="connsiteY5-408" fmla="*/ 6134583 h 6875362"/>
              <a:gd name="connsiteX6-409" fmla="*/ 1042754 w 8008398"/>
              <a:gd name="connsiteY6-410" fmla="*/ 5108937 h 6875362"/>
              <a:gd name="connsiteX7-411" fmla="*/ 1059987 w 8008398"/>
              <a:gd name="connsiteY7-412" fmla="*/ 2920936 h 6875362"/>
              <a:gd name="connsiteX8-413" fmla="*/ 545042 w 8008398"/>
              <a:gd name="connsiteY8-414" fmla="*/ 1915482 h 6875362"/>
              <a:gd name="connsiteX9-415" fmla="*/ 24439 w 8008398"/>
              <a:gd name="connsiteY9-416" fmla="*/ 1131490 h 6875362"/>
              <a:gd name="connsiteX10-417" fmla="*/ 231111 w 8008398"/>
              <a:gd name="connsiteY10-418" fmla="*/ 20320 h 6875362"/>
              <a:gd name="connsiteX0-419" fmla="*/ 231111 w 8008398"/>
              <a:gd name="connsiteY0-420" fmla="*/ 20320 h 6875362"/>
              <a:gd name="connsiteX1-421" fmla="*/ 7973674 w 8008398"/>
              <a:gd name="connsiteY1-422" fmla="*/ 0 h 6875362"/>
              <a:gd name="connsiteX2-423" fmla="*/ 8008398 w 8008398"/>
              <a:gd name="connsiteY2-424" fmla="*/ 6875362 h 6875362"/>
              <a:gd name="connsiteX3-425" fmla="*/ 6179598 w 8008398"/>
              <a:gd name="connsiteY3-426" fmla="*/ 6308203 h 6875362"/>
              <a:gd name="connsiteX4-427" fmla="*/ 4512844 w 8008398"/>
              <a:gd name="connsiteY4-428" fmla="*/ 6389226 h 6875362"/>
              <a:gd name="connsiteX5-429" fmla="*/ 2394677 w 8008398"/>
              <a:gd name="connsiteY5-430" fmla="*/ 6134583 h 6875362"/>
              <a:gd name="connsiteX6-431" fmla="*/ 1042754 w 8008398"/>
              <a:gd name="connsiteY6-432" fmla="*/ 5108937 h 6875362"/>
              <a:gd name="connsiteX7-433" fmla="*/ 1059987 w 8008398"/>
              <a:gd name="connsiteY7-434" fmla="*/ 2920936 h 6875362"/>
              <a:gd name="connsiteX8-435" fmla="*/ 545042 w 8008398"/>
              <a:gd name="connsiteY8-436" fmla="*/ 1915482 h 6875362"/>
              <a:gd name="connsiteX9-437" fmla="*/ 24439 w 8008398"/>
              <a:gd name="connsiteY9-438" fmla="*/ 1131490 h 6875362"/>
              <a:gd name="connsiteX10-439" fmla="*/ 231111 w 8008398"/>
              <a:gd name="connsiteY10-440" fmla="*/ 20320 h 6875362"/>
              <a:gd name="connsiteX0-441" fmla="*/ 231111 w 8008398"/>
              <a:gd name="connsiteY0-442" fmla="*/ 20320 h 6875362"/>
              <a:gd name="connsiteX1-443" fmla="*/ 7973674 w 8008398"/>
              <a:gd name="connsiteY1-444" fmla="*/ 0 h 6875362"/>
              <a:gd name="connsiteX2-445" fmla="*/ 8008398 w 8008398"/>
              <a:gd name="connsiteY2-446" fmla="*/ 6875362 h 6875362"/>
              <a:gd name="connsiteX3-447" fmla="*/ 6179598 w 8008398"/>
              <a:gd name="connsiteY3-448" fmla="*/ 6308203 h 6875362"/>
              <a:gd name="connsiteX4-449" fmla="*/ 4512844 w 8008398"/>
              <a:gd name="connsiteY4-450" fmla="*/ 6389226 h 6875362"/>
              <a:gd name="connsiteX5-451" fmla="*/ 2394677 w 8008398"/>
              <a:gd name="connsiteY5-452" fmla="*/ 6134583 h 6875362"/>
              <a:gd name="connsiteX6-453" fmla="*/ 1042754 w 8008398"/>
              <a:gd name="connsiteY6-454" fmla="*/ 5108937 h 6875362"/>
              <a:gd name="connsiteX7-455" fmla="*/ 1059987 w 8008398"/>
              <a:gd name="connsiteY7-456" fmla="*/ 2920936 h 6875362"/>
              <a:gd name="connsiteX8-457" fmla="*/ 545042 w 8008398"/>
              <a:gd name="connsiteY8-458" fmla="*/ 1915482 h 6875362"/>
              <a:gd name="connsiteX9-459" fmla="*/ 24439 w 8008398"/>
              <a:gd name="connsiteY9-460" fmla="*/ 1131490 h 6875362"/>
              <a:gd name="connsiteX10-461" fmla="*/ 231111 w 8008398"/>
              <a:gd name="connsiteY10-462" fmla="*/ 20320 h 6875362"/>
              <a:gd name="connsiteX0-463" fmla="*/ 231111 w 8008398"/>
              <a:gd name="connsiteY0-464" fmla="*/ 20320 h 6875362"/>
              <a:gd name="connsiteX1-465" fmla="*/ 7973674 w 8008398"/>
              <a:gd name="connsiteY1-466" fmla="*/ 0 h 6875362"/>
              <a:gd name="connsiteX2-467" fmla="*/ 8008398 w 8008398"/>
              <a:gd name="connsiteY2-468" fmla="*/ 6875362 h 6875362"/>
              <a:gd name="connsiteX3-469" fmla="*/ 6179598 w 8008398"/>
              <a:gd name="connsiteY3-470" fmla="*/ 6308203 h 6875362"/>
              <a:gd name="connsiteX4-471" fmla="*/ 4512844 w 8008398"/>
              <a:gd name="connsiteY4-472" fmla="*/ 6389226 h 6875362"/>
              <a:gd name="connsiteX5-473" fmla="*/ 2394677 w 8008398"/>
              <a:gd name="connsiteY5-474" fmla="*/ 6134583 h 6875362"/>
              <a:gd name="connsiteX6-475" fmla="*/ 1042754 w 8008398"/>
              <a:gd name="connsiteY6-476" fmla="*/ 5108937 h 6875362"/>
              <a:gd name="connsiteX7-477" fmla="*/ 1059987 w 8008398"/>
              <a:gd name="connsiteY7-478" fmla="*/ 2920936 h 6875362"/>
              <a:gd name="connsiteX8-479" fmla="*/ 545042 w 8008398"/>
              <a:gd name="connsiteY8-480" fmla="*/ 1915482 h 6875362"/>
              <a:gd name="connsiteX9-481" fmla="*/ 24439 w 8008398"/>
              <a:gd name="connsiteY9-482" fmla="*/ 1131490 h 6875362"/>
              <a:gd name="connsiteX10-483" fmla="*/ 231111 w 8008398"/>
              <a:gd name="connsiteY10-484" fmla="*/ 20320 h 6875362"/>
              <a:gd name="connsiteX0-485" fmla="*/ 231111 w 8008398"/>
              <a:gd name="connsiteY0-486" fmla="*/ 20320 h 6875362"/>
              <a:gd name="connsiteX1-487" fmla="*/ 7973674 w 8008398"/>
              <a:gd name="connsiteY1-488" fmla="*/ 0 h 6875362"/>
              <a:gd name="connsiteX2-489" fmla="*/ 8008398 w 8008398"/>
              <a:gd name="connsiteY2-490" fmla="*/ 6875362 h 6875362"/>
              <a:gd name="connsiteX3-491" fmla="*/ 6179598 w 8008398"/>
              <a:gd name="connsiteY3-492" fmla="*/ 6308203 h 6875362"/>
              <a:gd name="connsiteX4-493" fmla="*/ 4512844 w 8008398"/>
              <a:gd name="connsiteY4-494" fmla="*/ 6389226 h 6875362"/>
              <a:gd name="connsiteX5-495" fmla="*/ 2394677 w 8008398"/>
              <a:gd name="connsiteY5-496" fmla="*/ 6134583 h 6875362"/>
              <a:gd name="connsiteX6-497" fmla="*/ 1042754 w 8008398"/>
              <a:gd name="connsiteY6-498" fmla="*/ 5108937 h 6875362"/>
              <a:gd name="connsiteX7-499" fmla="*/ 1059987 w 8008398"/>
              <a:gd name="connsiteY7-500" fmla="*/ 2920936 h 6875362"/>
              <a:gd name="connsiteX8-501" fmla="*/ 545042 w 8008398"/>
              <a:gd name="connsiteY8-502" fmla="*/ 1915482 h 6875362"/>
              <a:gd name="connsiteX9-503" fmla="*/ 24439 w 8008398"/>
              <a:gd name="connsiteY9-504" fmla="*/ 1131490 h 6875362"/>
              <a:gd name="connsiteX10-505" fmla="*/ 231111 w 8008398"/>
              <a:gd name="connsiteY10-506" fmla="*/ 20320 h 6875362"/>
              <a:gd name="connsiteX0-507" fmla="*/ 231111 w 8008398"/>
              <a:gd name="connsiteY0-508" fmla="*/ 20320 h 6875362"/>
              <a:gd name="connsiteX1-509" fmla="*/ 7973674 w 8008398"/>
              <a:gd name="connsiteY1-510" fmla="*/ 0 h 6875362"/>
              <a:gd name="connsiteX2-511" fmla="*/ 8008398 w 8008398"/>
              <a:gd name="connsiteY2-512" fmla="*/ 6875362 h 6875362"/>
              <a:gd name="connsiteX3-513" fmla="*/ 6179598 w 8008398"/>
              <a:gd name="connsiteY3-514" fmla="*/ 6308203 h 6875362"/>
              <a:gd name="connsiteX4-515" fmla="*/ 4512844 w 8008398"/>
              <a:gd name="connsiteY4-516" fmla="*/ 6389226 h 6875362"/>
              <a:gd name="connsiteX5-517" fmla="*/ 2394677 w 8008398"/>
              <a:gd name="connsiteY5-518" fmla="*/ 6134583 h 6875362"/>
              <a:gd name="connsiteX6-519" fmla="*/ 1042754 w 8008398"/>
              <a:gd name="connsiteY6-520" fmla="*/ 5108937 h 6875362"/>
              <a:gd name="connsiteX7-521" fmla="*/ 1059987 w 8008398"/>
              <a:gd name="connsiteY7-522" fmla="*/ 2920936 h 6875362"/>
              <a:gd name="connsiteX8-523" fmla="*/ 545042 w 8008398"/>
              <a:gd name="connsiteY8-524" fmla="*/ 1915482 h 6875362"/>
              <a:gd name="connsiteX9-525" fmla="*/ 24439 w 8008398"/>
              <a:gd name="connsiteY9-526" fmla="*/ 1131490 h 6875362"/>
              <a:gd name="connsiteX10-527" fmla="*/ 231111 w 8008398"/>
              <a:gd name="connsiteY10-528" fmla="*/ 20320 h 6875362"/>
              <a:gd name="connsiteX0-529" fmla="*/ 231111 w 8008398"/>
              <a:gd name="connsiteY0-530" fmla="*/ 20320 h 6875362"/>
              <a:gd name="connsiteX1-531" fmla="*/ 7973674 w 8008398"/>
              <a:gd name="connsiteY1-532" fmla="*/ 0 h 6875362"/>
              <a:gd name="connsiteX2-533" fmla="*/ 8008398 w 8008398"/>
              <a:gd name="connsiteY2-534" fmla="*/ 6875362 h 6875362"/>
              <a:gd name="connsiteX3-535" fmla="*/ 6179598 w 8008398"/>
              <a:gd name="connsiteY3-536" fmla="*/ 6308203 h 6875362"/>
              <a:gd name="connsiteX4-537" fmla="*/ 4512844 w 8008398"/>
              <a:gd name="connsiteY4-538" fmla="*/ 6389226 h 6875362"/>
              <a:gd name="connsiteX5-539" fmla="*/ 2394677 w 8008398"/>
              <a:gd name="connsiteY5-540" fmla="*/ 6134583 h 6875362"/>
              <a:gd name="connsiteX6-541" fmla="*/ 1042754 w 8008398"/>
              <a:gd name="connsiteY6-542" fmla="*/ 5108937 h 6875362"/>
              <a:gd name="connsiteX7-543" fmla="*/ 1090467 w 8008398"/>
              <a:gd name="connsiteY7-544" fmla="*/ 2920936 h 6875362"/>
              <a:gd name="connsiteX8-545" fmla="*/ 545042 w 8008398"/>
              <a:gd name="connsiteY8-546" fmla="*/ 1915482 h 6875362"/>
              <a:gd name="connsiteX9-547" fmla="*/ 24439 w 8008398"/>
              <a:gd name="connsiteY9-548" fmla="*/ 1131490 h 6875362"/>
              <a:gd name="connsiteX10-549" fmla="*/ 231111 w 8008398"/>
              <a:gd name="connsiteY10-550" fmla="*/ 20320 h 6875362"/>
              <a:gd name="connsiteX0-551" fmla="*/ 231111 w 8008398"/>
              <a:gd name="connsiteY0-552" fmla="*/ 20320 h 6875362"/>
              <a:gd name="connsiteX1-553" fmla="*/ 7973674 w 8008398"/>
              <a:gd name="connsiteY1-554" fmla="*/ 0 h 6875362"/>
              <a:gd name="connsiteX2-555" fmla="*/ 8008398 w 8008398"/>
              <a:gd name="connsiteY2-556" fmla="*/ 6875362 h 6875362"/>
              <a:gd name="connsiteX3-557" fmla="*/ 6179598 w 8008398"/>
              <a:gd name="connsiteY3-558" fmla="*/ 6308203 h 6875362"/>
              <a:gd name="connsiteX4-559" fmla="*/ 4512844 w 8008398"/>
              <a:gd name="connsiteY4-560" fmla="*/ 6389226 h 6875362"/>
              <a:gd name="connsiteX5-561" fmla="*/ 2394677 w 8008398"/>
              <a:gd name="connsiteY5-562" fmla="*/ 6134583 h 6875362"/>
              <a:gd name="connsiteX6-563" fmla="*/ 1042754 w 8008398"/>
              <a:gd name="connsiteY6-564" fmla="*/ 5108937 h 6875362"/>
              <a:gd name="connsiteX7-565" fmla="*/ 1090467 w 8008398"/>
              <a:gd name="connsiteY7-566" fmla="*/ 2920936 h 6875362"/>
              <a:gd name="connsiteX8-567" fmla="*/ 545042 w 8008398"/>
              <a:gd name="connsiteY8-568" fmla="*/ 1915482 h 6875362"/>
              <a:gd name="connsiteX9-569" fmla="*/ 24439 w 8008398"/>
              <a:gd name="connsiteY9-570" fmla="*/ 1131490 h 6875362"/>
              <a:gd name="connsiteX10-571" fmla="*/ 231111 w 8008398"/>
              <a:gd name="connsiteY10-572" fmla="*/ 20320 h 6875362"/>
              <a:gd name="connsiteX0-573" fmla="*/ 231111 w 8008398"/>
              <a:gd name="connsiteY0-574" fmla="*/ 20320 h 6875362"/>
              <a:gd name="connsiteX1-575" fmla="*/ 7973674 w 8008398"/>
              <a:gd name="connsiteY1-576" fmla="*/ 0 h 6875362"/>
              <a:gd name="connsiteX2-577" fmla="*/ 8008398 w 8008398"/>
              <a:gd name="connsiteY2-578" fmla="*/ 6875362 h 6875362"/>
              <a:gd name="connsiteX3-579" fmla="*/ 6179598 w 8008398"/>
              <a:gd name="connsiteY3-580" fmla="*/ 6308203 h 6875362"/>
              <a:gd name="connsiteX4-581" fmla="*/ 4512844 w 8008398"/>
              <a:gd name="connsiteY4-582" fmla="*/ 6389226 h 6875362"/>
              <a:gd name="connsiteX5-583" fmla="*/ 2394677 w 8008398"/>
              <a:gd name="connsiteY5-584" fmla="*/ 6134583 h 6875362"/>
              <a:gd name="connsiteX6-585" fmla="*/ 1042754 w 8008398"/>
              <a:gd name="connsiteY6-586" fmla="*/ 5108937 h 6875362"/>
              <a:gd name="connsiteX7-587" fmla="*/ 1090467 w 8008398"/>
              <a:gd name="connsiteY7-588" fmla="*/ 2920936 h 6875362"/>
              <a:gd name="connsiteX8-589" fmla="*/ 545042 w 8008398"/>
              <a:gd name="connsiteY8-590" fmla="*/ 1915482 h 6875362"/>
              <a:gd name="connsiteX9-591" fmla="*/ 24439 w 8008398"/>
              <a:gd name="connsiteY9-592" fmla="*/ 1131490 h 6875362"/>
              <a:gd name="connsiteX10-593" fmla="*/ 231111 w 8008398"/>
              <a:gd name="connsiteY10-594" fmla="*/ 20320 h 6875362"/>
              <a:gd name="connsiteX0-595" fmla="*/ 231111 w 8008398"/>
              <a:gd name="connsiteY0-596" fmla="*/ 20320 h 6875362"/>
              <a:gd name="connsiteX1-597" fmla="*/ 7973674 w 8008398"/>
              <a:gd name="connsiteY1-598" fmla="*/ 0 h 6875362"/>
              <a:gd name="connsiteX2-599" fmla="*/ 8008398 w 8008398"/>
              <a:gd name="connsiteY2-600" fmla="*/ 6875362 h 6875362"/>
              <a:gd name="connsiteX3-601" fmla="*/ 6179598 w 8008398"/>
              <a:gd name="connsiteY3-602" fmla="*/ 6308203 h 6875362"/>
              <a:gd name="connsiteX4-603" fmla="*/ 4512844 w 8008398"/>
              <a:gd name="connsiteY4-604" fmla="*/ 6389226 h 6875362"/>
              <a:gd name="connsiteX5-605" fmla="*/ 2394677 w 8008398"/>
              <a:gd name="connsiteY5-606" fmla="*/ 6134583 h 6875362"/>
              <a:gd name="connsiteX6-607" fmla="*/ 1042754 w 8008398"/>
              <a:gd name="connsiteY6-608" fmla="*/ 5108937 h 6875362"/>
              <a:gd name="connsiteX7-609" fmla="*/ 1090467 w 8008398"/>
              <a:gd name="connsiteY7-610" fmla="*/ 2920936 h 6875362"/>
              <a:gd name="connsiteX8-611" fmla="*/ 545042 w 8008398"/>
              <a:gd name="connsiteY8-612" fmla="*/ 1915482 h 6875362"/>
              <a:gd name="connsiteX9-613" fmla="*/ 24439 w 8008398"/>
              <a:gd name="connsiteY9-614" fmla="*/ 1131490 h 6875362"/>
              <a:gd name="connsiteX10-615" fmla="*/ 231111 w 8008398"/>
              <a:gd name="connsiteY10-616" fmla="*/ 20320 h 6875362"/>
              <a:gd name="connsiteX0-617" fmla="*/ 231111 w 8008398"/>
              <a:gd name="connsiteY0-618" fmla="*/ 20320 h 6875362"/>
              <a:gd name="connsiteX1-619" fmla="*/ 7973674 w 8008398"/>
              <a:gd name="connsiteY1-620" fmla="*/ 0 h 6875362"/>
              <a:gd name="connsiteX2-621" fmla="*/ 8008398 w 8008398"/>
              <a:gd name="connsiteY2-622" fmla="*/ 6875362 h 6875362"/>
              <a:gd name="connsiteX3-623" fmla="*/ 6179598 w 8008398"/>
              <a:gd name="connsiteY3-624" fmla="*/ 6308203 h 6875362"/>
              <a:gd name="connsiteX4-625" fmla="*/ 4512844 w 8008398"/>
              <a:gd name="connsiteY4-626" fmla="*/ 6389226 h 6875362"/>
              <a:gd name="connsiteX5-627" fmla="*/ 2394677 w 8008398"/>
              <a:gd name="connsiteY5-628" fmla="*/ 6134583 h 6875362"/>
              <a:gd name="connsiteX6-629" fmla="*/ 1042754 w 8008398"/>
              <a:gd name="connsiteY6-630" fmla="*/ 5108937 h 6875362"/>
              <a:gd name="connsiteX7-631" fmla="*/ 1090467 w 8008398"/>
              <a:gd name="connsiteY7-632" fmla="*/ 2920936 h 6875362"/>
              <a:gd name="connsiteX8-633" fmla="*/ 545042 w 8008398"/>
              <a:gd name="connsiteY8-634" fmla="*/ 1915482 h 6875362"/>
              <a:gd name="connsiteX9-635" fmla="*/ 24439 w 8008398"/>
              <a:gd name="connsiteY9-636" fmla="*/ 1131490 h 6875362"/>
              <a:gd name="connsiteX10-637" fmla="*/ 231111 w 8008398"/>
              <a:gd name="connsiteY10-638" fmla="*/ 20320 h 6875362"/>
              <a:gd name="connsiteX0-639" fmla="*/ 231111 w 8008398"/>
              <a:gd name="connsiteY0-640" fmla="*/ 20320 h 6875362"/>
              <a:gd name="connsiteX1-641" fmla="*/ 7973674 w 8008398"/>
              <a:gd name="connsiteY1-642" fmla="*/ 0 h 6875362"/>
              <a:gd name="connsiteX2-643" fmla="*/ 8008398 w 8008398"/>
              <a:gd name="connsiteY2-644" fmla="*/ 6875362 h 6875362"/>
              <a:gd name="connsiteX3-645" fmla="*/ 6179598 w 8008398"/>
              <a:gd name="connsiteY3-646" fmla="*/ 6308203 h 6875362"/>
              <a:gd name="connsiteX4-647" fmla="*/ 4512844 w 8008398"/>
              <a:gd name="connsiteY4-648" fmla="*/ 6389226 h 6875362"/>
              <a:gd name="connsiteX5-649" fmla="*/ 2293077 w 8008398"/>
              <a:gd name="connsiteY5-650" fmla="*/ 6144743 h 6875362"/>
              <a:gd name="connsiteX6-651" fmla="*/ 1042754 w 8008398"/>
              <a:gd name="connsiteY6-652" fmla="*/ 5108937 h 6875362"/>
              <a:gd name="connsiteX7-653" fmla="*/ 1090467 w 8008398"/>
              <a:gd name="connsiteY7-654" fmla="*/ 2920936 h 6875362"/>
              <a:gd name="connsiteX8-655" fmla="*/ 545042 w 8008398"/>
              <a:gd name="connsiteY8-656" fmla="*/ 1915482 h 6875362"/>
              <a:gd name="connsiteX9-657" fmla="*/ 24439 w 8008398"/>
              <a:gd name="connsiteY9-658" fmla="*/ 1131490 h 6875362"/>
              <a:gd name="connsiteX10-659" fmla="*/ 231111 w 8008398"/>
              <a:gd name="connsiteY10-660" fmla="*/ 20320 h 6875362"/>
              <a:gd name="connsiteX0-661" fmla="*/ 231111 w 8008398"/>
              <a:gd name="connsiteY0-662" fmla="*/ 20320 h 6875362"/>
              <a:gd name="connsiteX1-663" fmla="*/ 7973674 w 8008398"/>
              <a:gd name="connsiteY1-664" fmla="*/ 0 h 6875362"/>
              <a:gd name="connsiteX2-665" fmla="*/ 8008398 w 8008398"/>
              <a:gd name="connsiteY2-666" fmla="*/ 6875362 h 6875362"/>
              <a:gd name="connsiteX3-667" fmla="*/ 6179598 w 8008398"/>
              <a:gd name="connsiteY3-668" fmla="*/ 6308203 h 6875362"/>
              <a:gd name="connsiteX4-669" fmla="*/ 4512844 w 8008398"/>
              <a:gd name="connsiteY4-670" fmla="*/ 6389226 h 6875362"/>
              <a:gd name="connsiteX5-671" fmla="*/ 2293077 w 8008398"/>
              <a:gd name="connsiteY5-672" fmla="*/ 6144743 h 6875362"/>
              <a:gd name="connsiteX6-673" fmla="*/ 1042754 w 8008398"/>
              <a:gd name="connsiteY6-674" fmla="*/ 5108937 h 6875362"/>
              <a:gd name="connsiteX7-675" fmla="*/ 1090467 w 8008398"/>
              <a:gd name="connsiteY7-676" fmla="*/ 2920936 h 6875362"/>
              <a:gd name="connsiteX8-677" fmla="*/ 545042 w 8008398"/>
              <a:gd name="connsiteY8-678" fmla="*/ 1915482 h 6875362"/>
              <a:gd name="connsiteX9-679" fmla="*/ 24439 w 8008398"/>
              <a:gd name="connsiteY9-680" fmla="*/ 1131490 h 6875362"/>
              <a:gd name="connsiteX10-681" fmla="*/ 231111 w 8008398"/>
              <a:gd name="connsiteY10-682" fmla="*/ 20320 h 6875362"/>
              <a:gd name="connsiteX0-683" fmla="*/ 231111 w 8008398"/>
              <a:gd name="connsiteY0-684" fmla="*/ 20320 h 6875362"/>
              <a:gd name="connsiteX1-685" fmla="*/ 7973674 w 8008398"/>
              <a:gd name="connsiteY1-686" fmla="*/ 0 h 6875362"/>
              <a:gd name="connsiteX2-687" fmla="*/ 8008398 w 8008398"/>
              <a:gd name="connsiteY2-688" fmla="*/ 6875362 h 6875362"/>
              <a:gd name="connsiteX3-689" fmla="*/ 6179598 w 8008398"/>
              <a:gd name="connsiteY3-690" fmla="*/ 6308203 h 6875362"/>
              <a:gd name="connsiteX4-691" fmla="*/ 4512844 w 8008398"/>
              <a:gd name="connsiteY4-692" fmla="*/ 6389226 h 6875362"/>
              <a:gd name="connsiteX5-693" fmla="*/ 2293077 w 8008398"/>
              <a:gd name="connsiteY5-694" fmla="*/ 6144743 h 6875362"/>
              <a:gd name="connsiteX6-695" fmla="*/ 1042754 w 8008398"/>
              <a:gd name="connsiteY6-696" fmla="*/ 5108937 h 6875362"/>
              <a:gd name="connsiteX7-697" fmla="*/ 1090467 w 8008398"/>
              <a:gd name="connsiteY7-698" fmla="*/ 2920936 h 6875362"/>
              <a:gd name="connsiteX8-699" fmla="*/ 545042 w 8008398"/>
              <a:gd name="connsiteY8-700" fmla="*/ 1915482 h 6875362"/>
              <a:gd name="connsiteX9-701" fmla="*/ 24439 w 8008398"/>
              <a:gd name="connsiteY9-702" fmla="*/ 1131490 h 6875362"/>
              <a:gd name="connsiteX10-703" fmla="*/ 231111 w 8008398"/>
              <a:gd name="connsiteY10-704" fmla="*/ 20320 h 6875362"/>
              <a:gd name="connsiteX0-705" fmla="*/ 231111 w 8008398"/>
              <a:gd name="connsiteY0-706" fmla="*/ 20320 h 7241728"/>
              <a:gd name="connsiteX1-707" fmla="*/ 7973674 w 8008398"/>
              <a:gd name="connsiteY1-708" fmla="*/ 0 h 7241728"/>
              <a:gd name="connsiteX2-709" fmla="*/ 8008398 w 8008398"/>
              <a:gd name="connsiteY2-710" fmla="*/ 6875362 h 7241728"/>
              <a:gd name="connsiteX3-711" fmla="*/ 6179598 w 8008398"/>
              <a:gd name="connsiteY3-712" fmla="*/ 6308203 h 7241728"/>
              <a:gd name="connsiteX4-713" fmla="*/ 4512844 w 8008398"/>
              <a:gd name="connsiteY4-714" fmla="*/ 6389226 h 7241728"/>
              <a:gd name="connsiteX5-715" fmla="*/ 2293077 w 8008398"/>
              <a:gd name="connsiteY5-716" fmla="*/ 6144743 h 7241728"/>
              <a:gd name="connsiteX6-717" fmla="*/ 1042754 w 8008398"/>
              <a:gd name="connsiteY6-718" fmla="*/ 5108937 h 7241728"/>
              <a:gd name="connsiteX7-719" fmla="*/ 1090467 w 8008398"/>
              <a:gd name="connsiteY7-720" fmla="*/ 2920936 h 7241728"/>
              <a:gd name="connsiteX8-721" fmla="*/ 545042 w 8008398"/>
              <a:gd name="connsiteY8-722" fmla="*/ 1915482 h 7241728"/>
              <a:gd name="connsiteX9-723" fmla="*/ 24439 w 8008398"/>
              <a:gd name="connsiteY9-724" fmla="*/ 1131490 h 7241728"/>
              <a:gd name="connsiteX10-725" fmla="*/ 231111 w 8008398"/>
              <a:gd name="connsiteY10-726" fmla="*/ 20320 h 7241728"/>
              <a:gd name="connsiteX0-727" fmla="*/ 231111 w 8008398"/>
              <a:gd name="connsiteY0-728" fmla="*/ 20320 h 7241728"/>
              <a:gd name="connsiteX1-729" fmla="*/ 7973674 w 8008398"/>
              <a:gd name="connsiteY1-730" fmla="*/ 0 h 7241728"/>
              <a:gd name="connsiteX2-731" fmla="*/ 8008398 w 8008398"/>
              <a:gd name="connsiteY2-732" fmla="*/ 6875362 h 7241728"/>
              <a:gd name="connsiteX3-733" fmla="*/ 6179598 w 8008398"/>
              <a:gd name="connsiteY3-734" fmla="*/ 6308203 h 7241728"/>
              <a:gd name="connsiteX4-735" fmla="*/ 4512844 w 8008398"/>
              <a:gd name="connsiteY4-736" fmla="*/ 6389226 h 7241728"/>
              <a:gd name="connsiteX5-737" fmla="*/ 2293077 w 8008398"/>
              <a:gd name="connsiteY5-738" fmla="*/ 6144743 h 7241728"/>
              <a:gd name="connsiteX6-739" fmla="*/ 1042754 w 8008398"/>
              <a:gd name="connsiteY6-740" fmla="*/ 5108937 h 7241728"/>
              <a:gd name="connsiteX7-741" fmla="*/ 1090467 w 8008398"/>
              <a:gd name="connsiteY7-742" fmla="*/ 2920936 h 7241728"/>
              <a:gd name="connsiteX8-743" fmla="*/ 545042 w 8008398"/>
              <a:gd name="connsiteY8-744" fmla="*/ 1915482 h 7241728"/>
              <a:gd name="connsiteX9-745" fmla="*/ 24439 w 8008398"/>
              <a:gd name="connsiteY9-746" fmla="*/ 1131490 h 7241728"/>
              <a:gd name="connsiteX10-747" fmla="*/ 231111 w 8008398"/>
              <a:gd name="connsiteY10-748" fmla="*/ 20320 h 7241728"/>
              <a:gd name="connsiteX0-749" fmla="*/ 231111 w 8008398"/>
              <a:gd name="connsiteY0-750" fmla="*/ 20320 h 6875362"/>
              <a:gd name="connsiteX1-751" fmla="*/ 7973674 w 8008398"/>
              <a:gd name="connsiteY1-752" fmla="*/ 0 h 6875362"/>
              <a:gd name="connsiteX2-753" fmla="*/ 8008398 w 8008398"/>
              <a:gd name="connsiteY2-754" fmla="*/ 6875362 h 6875362"/>
              <a:gd name="connsiteX3-755" fmla="*/ 6179598 w 8008398"/>
              <a:gd name="connsiteY3-756" fmla="*/ 6308203 h 6875362"/>
              <a:gd name="connsiteX4-757" fmla="*/ 4512844 w 8008398"/>
              <a:gd name="connsiteY4-758" fmla="*/ 6389226 h 6875362"/>
              <a:gd name="connsiteX5-759" fmla="*/ 2293077 w 8008398"/>
              <a:gd name="connsiteY5-760" fmla="*/ 6144743 h 6875362"/>
              <a:gd name="connsiteX6-761" fmla="*/ 1042754 w 8008398"/>
              <a:gd name="connsiteY6-762" fmla="*/ 5108937 h 6875362"/>
              <a:gd name="connsiteX7-763" fmla="*/ 1090467 w 8008398"/>
              <a:gd name="connsiteY7-764" fmla="*/ 2920936 h 6875362"/>
              <a:gd name="connsiteX8-765" fmla="*/ 545042 w 8008398"/>
              <a:gd name="connsiteY8-766" fmla="*/ 1915482 h 6875362"/>
              <a:gd name="connsiteX9-767" fmla="*/ 24439 w 8008398"/>
              <a:gd name="connsiteY9-768" fmla="*/ 1131490 h 6875362"/>
              <a:gd name="connsiteX10-769" fmla="*/ 231111 w 8008398"/>
              <a:gd name="connsiteY10-770" fmla="*/ 20320 h 6875362"/>
              <a:gd name="connsiteX0-771" fmla="*/ 231111 w 8008398"/>
              <a:gd name="connsiteY0-772" fmla="*/ 20320 h 6875362"/>
              <a:gd name="connsiteX1-773" fmla="*/ 7973674 w 8008398"/>
              <a:gd name="connsiteY1-774" fmla="*/ 0 h 6875362"/>
              <a:gd name="connsiteX2-775" fmla="*/ 8008398 w 8008398"/>
              <a:gd name="connsiteY2-776" fmla="*/ 6875362 h 6875362"/>
              <a:gd name="connsiteX3-777" fmla="*/ 6179598 w 8008398"/>
              <a:gd name="connsiteY3-778" fmla="*/ 6308203 h 6875362"/>
              <a:gd name="connsiteX4-779" fmla="*/ 4512844 w 8008398"/>
              <a:gd name="connsiteY4-780" fmla="*/ 6389226 h 6875362"/>
              <a:gd name="connsiteX5-781" fmla="*/ 2293077 w 8008398"/>
              <a:gd name="connsiteY5-782" fmla="*/ 6144743 h 6875362"/>
              <a:gd name="connsiteX6-783" fmla="*/ 1042754 w 8008398"/>
              <a:gd name="connsiteY6-784" fmla="*/ 5108937 h 6875362"/>
              <a:gd name="connsiteX7-785" fmla="*/ 1090467 w 8008398"/>
              <a:gd name="connsiteY7-786" fmla="*/ 2920936 h 6875362"/>
              <a:gd name="connsiteX8-787" fmla="*/ 545042 w 8008398"/>
              <a:gd name="connsiteY8-788" fmla="*/ 1915482 h 6875362"/>
              <a:gd name="connsiteX9-789" fmla="*/ 24439 w 8008398"/>
              <a:gd name="connsiteY9-790" fmla="*/ 1131490 h 6875362"/>
              <a:gd name="connsiteX10-791" fmla="*/ 231111 w 8008398"/>
              <a:gd name="connsiteY10-792" fmla="*/ 20320 h 6875362"/>
              <a:gd name="connsiteX0-793" fmla="*/ 231111 w 7973674"/>
              <a:gd name="connsiteY0-794" fmla="*/ 20320 h 6910086"/>
              <a:gd name="connsiteX1-795" fmla="*/ 7973674 w 7973674"/>
              <a:gd name="connsiteY1-796" fmla="*/ 0 h 6910086"/>
              <a:gd name="connsiteX2-797" fmla="*/ 7950524 w 7973674"/>
              <a:gd name="connsiteY2-798" fmla="*/ 6910086 h 6910086"/>
              <a:gd name="connsiteX3-799" fmla="*/ 6179598 w 7973674"/>
              <a:gd name="connsiteY3-800" fmla="*/ 6308203 h 6910086"/>
              <a:gd name="connsiteX4-801" fmla="*/ 4512844 w 7973674"/>
              <a:gd name="connsiteY4-802" fmla="*/ 6389226 h 6910086"/>
              <a:gd name="connsiteX5-803" fmla="*/ 2293077 w 7973674"/>
              <a:gd name="connsiteY5-804" fmla="*/ 6144743 h 6910086"/>
              <a:gd name="connsiteX6-805" fmla="*/ 1042754 w 7973674"/>
              <a:gd name="connsiteY6-806" fmla="*/ 5108937 h 6910086"/>
              <a:gd name="connsiteX7-807" fmla="*/ 1090467 w 7973674"/>
              <a:gd name="connsiteY7-808" fmla="*/ 2920936 h 6910086"/>
              <a:gd name="connsiteX8-809" fmla="*/ 545042 w 7973674"/>
              <a:gd name="connsiteY8-810" fmla="*/ 1915482 h 6910086"/>
              <a:gd name="connsiteX9-811" fmla="*/ 24439 w 7973674"/>
              <a:gd name="connsiteY9-812" fmla="*/ 1131490 h 6910086"/>
              <a:gd name="connsiteX10-813" fmla="*/ 231111 w 7973674"/>
              <a:gd name="connsiteY10-814" fmla="*/ 20320 h 6910086"/>
              <a:gd name="connsiteX0-815" fmla="*/ 231111 w 7994831"/>
              <a:gd name="connsiteY0-816" fmla="*/ 20320 h 6910086"/>
              <a:gd name="connsiteX1-817" fmla="*/ 7973674 w 7994831"/>
              <a:gd name="connsiteY1-818" fmla="*/ 0 h 6910086"/>
              <a:gd name="connsiteX2-819" fmla="*/ 7950524 w 7994831"/>
              <a:gd name="connsiteY2-820" fmla="*/ 6910086 h 6910086"/>
              <a:gd name="connsiteX3-821" fmla="*/ 6179598 w 7994831"/>
              <a:gd name="connsiteY3-822" fmla="*/ 6308203 h 6910086"/>
              <a:gd name="connsiteX4-823" fmla="*/ 4512844 w 7994831"/>
              <a:gd name="connsiteY4-824" fmla="*/ 6389226 h 6910086"/>
              <a:gd name="connsiteX5-825" fmla="*/ 2293077 w 7994831"/>
              <a:gd name="connsiteY5-826" fmla="*/ 6144743 h 6910086"/>
              <a:gd name="connsiteX6-827" fmla="*/ 1042754 w 7994831"/>
              <a:gd name="connsiteY6-828" fmla="*/ 5108937 h 6910086"/>
              <a:gd name="connsiteX7-829" fmla="*/ 1090467 w 7994831"/>
              <a:gd name="connsiteY7-830" fmla="*/ 2920936 h 6910086"/>
              <a:gd name="connsiteX8-831" fmla="*/ 545042 w 7994831"/>
              <a:gd name="connsiteY8-832" fmla="*/ 1915482 h 6910086"/>
              <a:gd name="connsiteX9-833" fmla="*/ 24439 w 7994831"/>
              <a:gd name="connsiteY9-834" fmla="*/ 1131490 h 6910086"/>
              <a:gd name="connsiteX10-835" fmla="*/ 231111 w 7994831"/>
              <a:gd name="connsiteY10-836" fmla="*/ 20320 h 6910086"/>
              <a:gd name="connsiteX0-837" fmla="*/ 231111 w 8020434"/>
              <a:gd name="connsiteY0-838" fmla="*/ 20320 h 6852213"/>
              <a:gd name="connsiteX1-839" fmla="*/ 7973674 w 8020434"/>
              <a:gd name="connsiteY1-840" fmla="*/ 0 h 6852213"/>
              <a:gd name="connsiteX2-841" fmla="*/ 7985248 w 8020434"/>
              <a:gd name="connsiteY2-842" fmla="*/ 6852213 h 6852213"/>
              <a:gd name="connsiteX3-843" fmla="*/ 6179598 w 8020434"/>
              <a:gd name="connsiteY3-844" fmla="*/ 6308203 h 6852213"/>
              <a:gd name="connsiteX4-845" fmla="*/ 4512844 w 8020434"/>
              <a:gd name="connsiteY4-846" fmla="*/ 6389226 h 6852213"/>
              <a:gd name="connsiteX5-847" fmla="*/ 2293077 w 8020434"/>
              <a:gd name="connsiteY5-848" fmla="*/ 6144743 h 6852213"/>
              <a:gd name="connsiteX6-849" fmla="*/ 1042754 w 8020434"/>
              <a:gd name="connsiteY6-850" fmla="*/ 5108937 h 6852213"/>
              <a:gd name="connsiteX7-851" fmla="*/ 1090467 w 8020434"/>
              <a:gd name="connsiteY7-852" fmla="*/ 2920936 h 6852213"/>
              <a:gd name="connsiteX8-853" fmla="*/ 545042 w 8020434"/>
              <a:gd name="connsiteY8-854" fmla="*/ 1915482 h 6852213"/>
              <a:gd name="connsiteX9-855" fmla="*/ 24439 w 8020434"/>
              <a:gd name="connsiteY9-856" fmla="*/ 1131490 h 6852213"/>
              <a:gd name="connsiteX10-857" fmla="*/ 231111 w 8020434"/>
              <a:gd name="connsiteY10-858" fmla="*/ 20320 h 6852213"/>
              <a:gd name="connsiteX0-859" fmla="*/ 231111 w 7995391"/>
              <a:gd name="connsiteY0-860" fmla="*/ 20320 h 6852213"/>
              <a:gd name="connsiteX1-861" fmla="*/ 7973674 w 7995391"/>
              <a:gd name="connsiteY1-862" fmla="*/ 0 h 6852213"/>
              <a:gd name="connsiteX2-863" fmla="*/ 7985248 w 7995391"/>
              <a:gd name="connsiteY2-864" fmla="*/ 6852213 h 6852213"/>
              <a:gd name="connsiteX3-865" fmla="*/ 6179598 w 7995391"/>
              <a:gd name="connsiteY3-866" fmla="*/ 6308203 h 6852213"/>
              <a:gd name="connsiteX4-867" fmla="*/ 4512844 w 7995391"/>
              <a:gd name="connsiteY4-868" fmla="*/ 6389226 h 6852213"/>
              <a:gd name="connsiteX5-869" fmla="*/ 2293077 w 7995391"/>
              <a:gd name="connsiteY5-870" fmla="*/ 6144743 h 6852213"/>
              <a:gd name="connsiteX6-871" fmla="*/ 1042754 w 7995391"/>
              <a:gd name="connsiteY6-872" fmla="*/ 5108937 h 6852213"/>
              <a:gd name="connsiteX7-873" fmla="*/ 1090467 w 7995391"/>
              <a:gd name="connsiteY7-874" fmla="*/ 2920936 h 6852213"/>
              <a:gd name="connsiteX8-875" fmla="*/ 545042 w 7995391"/>
              <a:gd name="connsiteY8-876" fmla="*/ 1915482 h 6852213"/>
              <a:gd name="connsiteX9-877" fmla="*/ 24439 w 7995391"/>
              <a:gd name="connsiteY9-878" fmla="*/ 1131490 h 6852213"/>
              <a:gd name="connsiteX10-879" fmla="*/ 231111 w 7995391"/>
              <a:gd name="connsiteY10-880" fmla="*/ 20320 h 6852213"/>
              <a:gd name="connsiteX0-881" fmla="*/ 231111 w 7995391"/>
              <a:gd name="connsiteY0-882" fmla="*/ 20320 h 6852213"/>
              <a:gd name="connsiteX1-883" fmla="*/ 7973674 w 7995391"/>
              <a:gd name="connsiteY1-884" fmla="*/ 0 h 6852213"/>
              <a:gd name="connsiteX2-885" fmla="*/ 7985248 w 7995391"/>
              <a:gd name="connsiteY2-886" fmla="*/ 6852213 h 6852213"/>
              <a:gd name="connsiteX3-887" fmla="*/ 6179598 w 7995391"/>
              <a:gd name="connsiteY3-888" fmla="*/ 6308203 h 6852213"/>
              <a:gd name="connsiteX4-889" fmla="*/ 4512844 w 7995391"/>
              <a:gd name="connsiteY4-890" fmla="*/ 6389226 h 6852213"/>
              <a:gd name="connsiteX5-891" fmla="*/ 2293077 w 7995391"/>
              <a:gd name="connsiteY5-892" fmla="*/ 6144743 h 6852213"/>
              <a:gd name="connsiteX6-893" fmla="*/ 1042754 w 7995391"/>
              <a:gd name="connsiteY6-894" fmla="*/ 5108937 h 6852213"/>
              <a:gd name="connsiteX7-895" fmla="*/ 1090467 w 7995391"/>
              <a:gd name="connsiteY7-896" fmla="*/ 2920936 h 6852213"/>
              <a:gd name="connsiteX8-897" fmla="*/ 545042 w 7995391"/>
              <a:gd name="connsiteY8-898" fmla="*/ 1915482 h 6852213"/>
              <a:gd name="connsiteX9-899" fmla="*/ 24439 w 7995391"/>
              <a:gd name="connsiteY9-900" fmla="*/ 1131490 h 6852213"/>
              <a:gd name="connsiteX10-901" fmla="*/ 231111 w 7995391"/>
              <a:gd name="connsiteY10-902" fmla="*/ 20320 h 6852213"/>
              <a:gd name="connsiteX0-903" fmla="*/ 231111 w 7995391"/>
              <a:gd name="connsiteY0-904" fmla="*/ 20320 h 6852213"/>
              <a:gd name="connsiteX1-905" fmla="*/ 7973674 w 7995391"/>
              <a:gd name="connsiteY1-906" fmla="*/ 0 h 6852213"/>
              <a:gd name="connsiteX2-907" fmla="*/ 7985248 w 7995391"/>
              <a:gd name="connsiteY2-908" fmla="*/ 6852213 h 6852213"/>
              <a:gd name="connsiteX3-909" fmla="*/ 6179598 w 7995391"/>
              <a:gd name="connsiteY3-910" fmla="*/ 6308203 h 6852213"/>
              <a:gd name="connsiteX4-911" fmla="*/ 4512844 w 7995391"/>
              <a:gd name="connsiteY4-912" fmla="*/ 6389226 h 6852213"/>
              <a:gd name="connsiteX5-913" fmla="*/ 2293077 w 7995391"/>
              <a:gd name="connsiteY5-914" fmla="*/ 6144743 h 6852213"/>
              <a:gd name="connsiteX6-915" fmla="*/ 1042754 w 7995391"/>
              <a:gd name="connsiteY6-916" fmla="*/ 5108937 h 6852213"/>
              <a:gd name="connsiteX7-917" fmla="*/ 1090467 w 7995391"/>
              <a:gd name="connsiteY7-918" fmla="*/ 2920936 h 6852213"/>
              <a:gd name="connsiteX8-919" fmla="*/ 545042 w 7995391"/>
              <a:gd name="connsiteY8-920" fmla="*/ 1915482 h 6852213"/>
              <a:gd name="connsiteX9-921" fmla="*/ 24439 w 7995391"/>
              <a:gd name="connsiteY9-922" fmla="*/ 1131490 h 6852213"/>
              <a:gd name="connsiteX10-923" fmla="*/ 231111 w 7995391"/>
              <a:gd name="connsiteY10-924" fmla="*/ 20320 h 6852213"/>
              <a:gd name="connsiteX0-925" fmla="*/ 231111 w 7995391"/>
              <a:gd name="connsiteY0-926" fmla="*/ 20320 h 6852213"/>
              <a:gd name="connsiteX1-927" fmla="*/ 7973674 w 7995391"/>
              <a:gd name="connsiteY1-928" fmla="*/ 0 h 6852213"/>
              <a:gd name="connsiteX2-929" fmla="*/ 7985248 w 7995391"/>
              <a:gd name="connsiteY2-930" fmla="*/ 6852213 h 6852213"/>
              <a:gd name="connsiteX3-931" fmla="*/ 6179598 w 7995391"/>
              <a:gd name="connsiteY3-932" fmla="*/ 6308203 h 6852213"/>
              <a:gd name="connsiteX4-933" fmla="*/ 4512844 w 7995391"/>
              <a:gd name="connsiteY4-934" fmla="*/ 6389226 h 6852213"/>
              <a:gd name="connsiteX5-935" fmla="*/ 2293077 w 7995391"/>
              <a:gd name="connsiteY5-936" fmla="*/ 6144743 h 6852213"/>
              <a:gd name="connsiteX6-937" fmla="*/ 1042754 w 7995391"/>
              <a:gd name="connsiteY6-938" fmla="*/ 5108937 h 6852213"/>
              <a:gd name="connsiteX7-939" fmla="*/ 1090467 w 7995391"/>
              <a:gd name="connsiteY7-940" fmla="*/ 2920936 h 6852213"/>
              <a:gd name="connsiteX8-941" fmla="*/ 545042 w 7995391"/>
              <a:gd name="connsiteY8-942" fmla="*/ 1915482 h 6852213"/>
              <a:gd name="connsiteX9-943" fmla="*/ 24439 w 7995391"/>
              <a:gd name="connsiteY9-944" fmla="*/ 1131490 h 6852213"/>
              <a:gd name="connsiteX10-945" fmla="*/ 231111 w 7995391"/>
              <a:gd name="connsiteY10-946" fmla="*/ 20320 h 6852213"/>
              <a:gd name="connsiteX0-947" fmla="*/ 231111 w 7995391"/>
              <a:gd name="connsiteY0-948" fmla="*/ 20320 h 6852213"/>
              <a:gd name="connsiteX1-949" fmla="*/ 7973674 w 7995391"/>
              <a:gd name="connsiteY1-950" fmla="*/ 0 h 6852213"/>
              <a:gd name="connsiteX2-951" fmla="*/ 7985248 w 7995391"/>
              <a:gd name="connsiteY2-952" fmla="*/ 6852213 h 6852213"/>
              <a:gd name="connsiteX3-953" fmla="*/ 6179598 w 7995391"/>
              <a:gd name="connsiteY3-954" fmla="*/ 6308203 h 6852213"/>
              <a:gd name="connsiteX4-955" fmla="*/ 4512844 w 7995391"/>
              <a:gd name="connsiteY4-956" fmla="*/ 6389226 h 6852213"/>
              <a:gd name="connsiteX5-957" fmla="*/ 2230618 w 7995391"/>
              <a:gd name="connsiteY5-958" fmla="*/ 6144743 h 6852213"/>
              <a:gd name="connsiteX6-959" fmla="*/ 1042754 w 7995391"/>
              <a:gd name="connsiteY6-960" fmla="*/ 5108937 h 6852213"/>
              <a:gd name="connsiteX7-961" fmla="*/ 1090467 w 7995391"/>
              <a:gd name="connsiteY7-962" fmla="*/ 2920936 h 6852213"/>
              <a:gd name="connsiteX8-963" fmla="*/ 545042 w 7995391"/>
              <a:gd name="connsiteY8-964" fmla="*/ 1915482 h 6852213"/>
              <a:gd name="connsiteX9-965" fmla="*/ 24439 w 7995391"/>
              <a:gd name="connsiteY9-966" fmla="*/ 1131490 h 6852213"/>
              <a:gd name="connsiteX10-967" fmla="*/ 231111 w 7995391"/>
              <a:gd name="connsiteY10-968" fmla="*/ 20320 h 6852213"/>
              <a:gd name="connsiteX0-969" fmla="*/ 231111 w 7995391"/>
              <a:gd name="connsiteY0-970" fmla="*/ 20320 h 6852213"/>
              <a:gd name="connsiteX1-971" fmla="*/ 7973674 w 7995391"/>
              <a:gd name="connsiteY1-972" fmla="*/ 0 h 6852213"/>
              <a:gd name="connsiteX2-973" fmla="*/ 7985248 w 7995391"/>
              <a:gd name="connsiteY2-974" fmla="*/ 6852213 h 6852213"/>
              <a:gd name="connsiteX3-975" fmla="*/ 6179598 w 7995391"/>
              <a:gd name="connsiteY3-976" fmla="*/ 6308203 h 6852213"/>
              <a:gd name="connsiteX4-977" fmla="*/ 4512844 w 7995391"/>
              <a:gd name="connsiteY4-978" fmla="*/ 6389226 h 6852213"/>
              <a:gd name="connsiteX5-979" fmla="*/ 2168159 w 7995391"/>
              <a:gd name="connsiteY5-980" fmla="*/ 6178316 h 6852213"/>
              <a:gd name="connsiteX6-981" fmla="*/ 1042754 w 7995391"/>
              <a:gd name="connsiteY6-982" fmla="*/ 5108937 h 6852213"/>
              <a:gd name="connsiteX7-983" fmla="*/ 1090467 w 7995391"/>
              <a:gd name="connsiteY7-984" fmla="*/ 2920936 h 6852213"/>
              <a:gd name="connsiteX8-985" fmla="*/ 545042 w 7995391"/>
              <a:gd name="connsiteY8-986" fmla="*/ 1915482 h 6852213"/>
              <a:gd name="connsiteX9-987" fmla="*/ 24439 w 7995391"/>
              <a:gd name="connsiteY9-988" fmla="*/ 1131490 h 6852213"/>
              <a:gd name="connsiteX10-989" fmla="*/ 231111 w 7995391"/>
              <a:gd name="connsiteY10-990" fmla="*/ 20320 h 6852213"/>
              <a:gd name="connsiteX0-991" fmla="*/ 231111 w 7995391"/>
              <a:gd name="connsiteY0-992" fmla="*/ 20320 h 6852213"/>
              <a:gd name="connsiteX1-993" fmla="*/ 7973674 w 7995391"/>
              <a:gd name="connsiteY1-994" fmla="*/ 0 h 6852213"/>
              <a:gd name="connsiteX2-995" fmla="*/ 7985248 w 7995391"/>
              <a:gd name="connsiteY2-996" fmla="*/ 6852213 h 6852213"/>
              <a:gd name="connsiteX3-997" fmla="*/ 6179598 w 7995391"/>
              <a:gd name="connsiteY3-998" fmla="*/ 6308203 h 6852213"/>
              <a:gd name="connsiteX4-999" fmla="*/ 4512844 w 7995391"/>
              <a:gd name="connsiteY4-1000" fmla="*/ 6389226 h 6852213"/>
              <a:gd name="connsiteX5-1001" fmla="*/ 1042754 w 7995391"/>
              <a:gd name="connsiteY5-1002" fmla="*/ 5108937 h 6852213"/>
              <a:gd name="connsiteX6-1003" fmla="*/ 1090467 w 7995391"/>
              <a:gd name="connsiteY6-1004" fmla="*/ 2920936 h 6852213"/>
              <a:gd name="connsiteX7-1005" fmla="*/ 545042 w 7995391"/>
              <a:gd name="connsiteY7-1006" fmla="*/ 1915482 h 6852213"/>
              <a:gd name="connsiteX8-1007" fmla="*/ 24439 w 7995391"/>
              <a:gd name="connsiteY8-1008" fmla="*/ 1131490 h 6852213"/>
              <a:gd name="connsiteX9-1009" fmla="*/ 231111 w 7995391"/>
              <a:gd name="connsiteY9-1010" fmla="*/ 20320 h 6852213"/>
              <a:gd name="connsiteX0-1011" fmla="*/ 231111 w 7995391"/>
              <a:gd name="connsiteY0-1012" fmla="*/ 20320 h 6852213"/>
              <a:gd name="connsiteX1-1013" fmla="*/ 7973674 w 7995391"/>
              <a:gd name="connsiteY1-1014" fmla="*/ 0 h 6852213"/>
              <a:gd name="connsiteX2-1015" fmla="*/ 7985248 w 7995391"/>
              <a:gd name="connsiteY2-1016" fmla="*/ 6852213 h 6852213"/>
              <a:gd name="connsiteX3-1017" fmla="*/ 6179598 w 7995391"/>
              <a:gd name="connsiteY3-1018" fmla="*/ 6308203 h 6852213"/>
              <a:gd name="connsiteX4-1019" fmla="*/ 4512844 w 7995391"/>
              <a:gd name="connsiteY4-1020" fmla="*/ 6389226 h 6852213"/>
              <a:gd name="connsiteX5-1021" fmla="*/ 1042754 w 7995391"/>
              <a:gd name="connsiteY5-1022" fmla="*/ 5108937 h 6852213"/>
              <a:gd name="connsiteX6-1023" fmla="*/ 1090467 w 7995391"/>
              <a:gd name="connsiteY6-1024" fmla="*/ 2920936 h 6852213"/>
              <a:gd name="connsiteX7-1025" fmla="*/ 545042 w 7995391"/>
              <a:gd name="connsiteY7-1026" fmla="*/ 1915482 h 6852213"/>
              <a:gd name="connsiteX8-1027" fmla="*/ 24439 w 7995391"/>
              <a:gd name="connsiteY8-1028" fmla="*/ 1131490 h 6852213"/>
              <a:gd name="connsiteX9-1029" fmla="*/ 231111 w 7995391"/>
              <a:gd name="connsiteY9-1030" fmla="*/ 20320 h 6852213"/>
              <a:gd name="connsiteX0-1031" fmla="*/ 231111 w 7995391"/>
              <a:gd name="connsiteY0-1032" fmla="*/ 20320 h 6852213"/>
              <a:gd name="connsiteX1-1033" fmla="*/ 7973674 w 7995391"/>
              <a:gd name="connsiteY1-1034" fmla="*/ 0 h 6852213"/>
              <a:gd name="connsiteX2-1035" fmla="*/ 7985248 w 7995391"/>
              <a:gd name="connsiteY2-1036" fmla="*/ 6852213 h 6852213"/>
              <a:gd name="connsiteX3-1037" fmla="*/ 6179598 w 7995391"/>
              <a:gd name="connsiteY3-1038" fmla="*/ 6308203 h 6852213"/>
              <a:gd name="connsiteX4-1039" fmla="*/ 3977481 w 7995391"/>
              <a:gd name="connsiteY4-1040" fmla="*/ 6355654 h 6852213"/>
              <a:gd name="connsiteX5-1041" fmla="*/ 1042754 w 7995391"/>
              <a:gd name="connsiteY5-1042" fmla="*/ 5108937 h 6852213"/>
              <a:gd name="connsiteX6-1043" fmla="*/ 1090467 w 7995391"/>
              <a:gd name="connsiteY6-1044" fmla="*/ 2920936 h 6852213"/>
              <a:gd name="connsiteX7-1045" fmla="*/ 545042 w 7995391"/>
              <a:gd name="connsiteY7-1046" fmla="*/ 1915482 h 6852213"/>
              <a:gd name="connsiteX8-1047" fmla="*/ 24439 w 7995391"/>
              <a:gd name="connsiteY8-1048" fmla="*/ 1131490 h 6852213"/>
              <a:gd name="connsiteX9-1049" fmla="*/ 231111 w 7995391"/>
              <a:gd name="connsiteY9-1050" fmla="*/ 20320 h 6852213"/>
              <a:gd name="connsiteX0-1051" fmla="*/ 231111 w 7995391"/>
              <a:gd name="connsiteY0-1052" fmla="*/ 20320 h 6852213"/>
              <a:gd name="connsiteX1-1053" fmla="*/ 7973674 w 7995391"/>
              <a:gd name="connsiteY1-1054" fmla="*/ 0 h 6852213"/>
              <a:gd name="connsiteX2-1055" fmla="*/ 7985248 w 7995391"/>
              <a:gd name="connsiteY2-1056" fmla="*/ 6852213 h 6852213"/>
              <a:gd name="connsiteX3-1057" fmla="*/ 6179598 w 7995391"/>
              <a:gd name="connsiteY3-1058" fmla="*/ 6308203 h 6852213"/>
              <a:gd name="connsiteX4-1059" fmla="*/ 3977482 w 7995391"/>
              <a:gd name="connsiteY4-1060" fmla="*/ 6305295 h 6852213"/>
              <a:gd name="connsiteX5-1061" fmla="*/ 1042754 w 7995391"/>
              <a:gd name="connsiteY5-1062" fmla="*/ 5108937 h 6852213"/>
              <a:gd name="connsiteX6-1063" fmla="*/ 1090467 w 7995391"/>
              <a:gd name="connsiteY6-1064" fmla="*/ 2920936 h 6852213"/>
              <a:gd name="connsiteX7-1065" fmla="*/ 545042 w 7995391"/>
              <a:gd name="connsiteY7-1066" fmla="*/ 1915482 h 6852213"/>
              <a:gd name="connsiteX8-1067" fmla="*/ 24439 w 7995391"/>
              <a:gd name="connsiteY8-1068" fmla="*/ 1131490 h 6852213"/>
              <a:gd name="connsiteX9-1069" fmla="*/ 231111 w 7995391"/>
              <a:gd name="connsiteY9-1070" fmla="*/ 20320 h 6852213"/>
              <a:gd name="connsiteX0-1071" fmla="*/ 231111 w 7995391"/>
              <a:gd name="connsiteY0-1072" fmla="*/ 20320 h 6852213"/>
              <a:gd name="connsiteX1-1073" fmla="*/ 7973674 w 7995391"/>
              <a:gd name="connsiteY1-1074" fmla="*/ 0 h 6852213"/>
              <a:gd name="connsiteX2-1075" fmla="*/ 7985248 w 7995391"/>
              <a:gd name="connsiteY2-1076" fmla="*/ 6852213 h 6852213"/>
              <a:gd name="connsiteX3-1077" fmla="*/ 6179598 w 7995391"/>
              <a:gd name="connsiteY3-1078" fmla="*/ 6308203 h 6852213"/>
              <a:gd name="connsiteX4-1079" fmla="*/ 3977482 w 7995391"/>
              <a:gd name="connsiteY4-1080" fmla="*/ 6305295 h 6852213"/>
              <a:gd name="connsiteX5-1081" fmla="*/ 1042754 w 7995391"/>
              <a:gd name="connsiteY5-1082" fmla="*/ 5108937 h 6852213"/>
              <a:gd name="connsiteX6-1083" fmla="*/ 1090467 w 7995391"/>
              <a:gd name="connsiteY6-1084" fmla="*/ 2920936 h 6852213"/>
              <a:gd name="connsiteX7-1085" fmla="*/ 545042 w 7995391"/>
              <a:gd name="connsiteY7-1086" fmla="*/ 1915482 h 6852213"/>
              <a:gd name="connsiteX8-1087" fmla="*/ 24439 w 7995391"/>
              <a:gd name="connsiteY8-1088" fmla="*/ 1131490 h 6852213"/>
              <a:gd name="connsiteX9-1089" fmla="*/ 231111 w 7995391"/>
              <a:gd name="connsiteY9-1090" fmla="*/ 20320 h 6852213"/>
              <a:gd name="connsiteX0-1091" fmla="*/ 231111 w 7995391"/>
              <a:gd name="connsiteY0-1092" fmla="*/ 20320 h 6852213"/>
              <a:gd name="connsiteX1-1093" fmla="*/ 7973674 w 7995391"/>
              <a:gd name="connsiteY1-1094" fmla="*/ 0 h 6852213"/>
              <a:gd name="connsiteX2-1095" fmla="*/ 7985248 w 7995391"/>
              <a:gd name="connsiteY2-1096" fmla="*/ 6852213 h 6852213"/>
              <a:gd name="connsiteX3-1097" fmla="*/ 6179598 w 7995391"/>
              <a:gd name="connsiteY3-1098" fmla="*/ 6308203 h 6852213"/>
              <a:gd name="connsiteX4-1099" fmla="*/ 3977482 w 7995391"/>
              <a:gd name="connsiteY4-1100" fmla="*/ 6305295 h 6852213"/>
              <a:gd name="connsiteX5-1101" fmla="*/ 1140904 w 7995391"/>
              <a:gd name="connsiteY5-1102" fmla="*/ 5117330 h 6852213"/>
              <a:gd name="connsiteX6-1103" fmla="*/ 1090467 w 7995391"/>
              <a:gd name="connsiteY6-1104" fmla="*/ 2920936 h 6852213"/>
              <a:gd name="connsiteX7-1105" fmla="*/ 545042 w 7995391"/>
              <a:gd name="connsiteY7-1106" fmla="*/ 1915482 h 6852213"/>
              <a:gd name="connsiteX8-1107" fmla="*/ 24439 w 7995391"/>
              <a:gd name="connsiteY8-1108" fmla="*/ 1131490 h 6852213"/>
              <a:gd name="connsiteX9-1109" fmla="*/ 231111 w 7995391"/>
              <a:gd name="connsiteY9-1110" fmla="*/ 20320 h 6852213"/>
              <a:gd name="connsiteX0-1111" fmla="*/ 231111 w 7995391"/>
              <a:gd name="connsiteY0-1112" fmla="*/ 20320 h 6852213"/>
              <a:gd name="connsiteX1-1113" fmla="*/ 7973674 w 7995391"/>
              <a:gd name="connsiteY1-1114" fmla="*/ 0 h 6852213"/>
              <a:gd name="connsiteX2-1115" fmla="*/ 7985248 w 7995391"/>
              <a:gd name="connsiteY2-1116" fmla="*/ 6852213 h 6852213"/>
              <a:gd name="connsiteX3-1117" fmla="*/ 6179598 w 7995391"/>
              <a:gd name="connsiteY3-1118" fmla="*/ 6308203 h 6852213"/>
              <a:gd name="connsiteX4-1119" fmla="*/ 3977482 w 7995391"/>
              <a:gd name="connsiteY4-1120" fmla="*/ 6305295 h 6852213"/>
              <a:gd name="connsiteX5-1121" fmla="*/ 1140904 w 7995391"/>
              <a:gd name="connsiteY5-1122" fmla="*/ 5117330 h 6852213"/>
              <a:gd name="connsiteX6-1123" fmla="*/ 1090467 w 7995391"/>
              <a:gd name="connsiteY6-1124" fmla="*/ 2920936 h 6852213"/>
              <a:gd name="connsiteX7-1125" fmla="*/ 545042 w 7995391"/>
              <a:gd name="connsiteY7-1126" fmla="*/ 1915482 h 6852213"/>
              <a:gd name="connsiteX8-1127" fmla="*/ 24439 w 7995391"/>
              <a:gd name="connsiteY8-1128" fmla="*/ 1131490 h 6852213"/>
              <a:gd name="connsiteX9-1129" fmla="*/ 231111 w 7995391"/>
              <a:gd name="connsiteY9-1130" fmla="*/ 20320 h 6852213"/>
              <a:gd name="connsiteX0-1131" fmla="*/ 231111 w 7995391"/>
              <a:gd name="connsiteY0-1132" fmla="*/ 20320 h 6852213"/>
              <a:gd name="connsiteX1-1133" fmla="*/ 7973674 w 7995391"/>
              <a:gd name="connsiteY1-1134" fmla="*/ 0 h 6852213"/>
              <a:gd name="connsiteX2-1135" fmla="*/ 7985248 w 7995391"/>
              <a:gd name="connsiteY2-1136" fmla="*/ 6852213 h 6852213"/>
              <a:gd name="connsiteX3-1137" fmla="*/ 6179598 w 7995391"/>
              <a:gd name="connsiteY3-1138" fmla="*/ 6308203 h 6852213"/>
              <a:gd name="connsiteX4-1139" fmla="*/ 3977482 w 7995391"/>
              <a:gd name="connsiteY4-1140" fmla="*/ 6305295 h 6852213"/>
              <a:gd name="connsiteX5-1141" fmla="*/ 1140904 w 7995391"/>
              <a:gd name="connsiteY5-1142" fmla="*/ 5117330 h 6852213"/>
              <a:gd name="connsiteX6-1143" fmla="*/ 1090467 w 7995391"/>
              <a:gd name="connsiteY6-1144" fmla="*/ 2920936 h 6852213"/>
              <a:gd name="connsiteX7-1145" fmla="*/ 545042 w 7995391"/>
              <a:gd name="connsiteY7-1146" fmla="*/ 1915482 h 6852213"/>
              <a:gd name="connsiteX8-1147" fmla="*/ 24439 w 7995391"/>
              <a:gd name="connsiteY8-1148" fmla="*/ 1131490 h 6852213"/>
              <a:gd name="connsiteX9-1149" fmla="*/ 231111 w 7995391"/>
              <a:gd name="connsiteY9-1150" fmla="*/ 20320 h 6852213"/>
              <a:gd name="connsiteX0-1151" fmla="*/ 231111 w 7995391"/>
              <a:gd name="connsiteY0-1152" fmla="*/ 20320 h 6852213"/>
              <a:gd name="connsiteX1-1153" fmla="*/ 7973674 w 7995391"/>
              <a:gd name="connsiteY1-1154" fmla="*/ 0 h 6852213"/>
              <a:gd name="connsiteX2-1155" fmla="*/ 7985248 w 7995391"/>
              <a:gd name="connsiteY2-1156" fmla="*/ 6852213 h 6852213"/>
              <a:gd name="connsiteX3-1157" fmla="*/ 6179598 w 7995391"/>
              <a:gd name="connsiteY3-1158" fmla="*/ 6308203 h 6852213"/>
              <a:gd name="connsiteX4-1159" fmla="*/ 3861487 w 7995391"/>
              <a:gd name="connsiteY4-1160" fmla="*/ 6296902 h 6852213"/>
              <a:gd name="connsiteX5-1161" fmla="*/ 1140904 w 7995391"/>
              <a:gd name="connsiteY5-1162" fmla="*/ 5117330 h 6852213"/>
              <a:gd name="connsiteX6-1163" fmla="*/ 1090467 w 7995391"/>
              <a:gd name="connsiteY6-1164" fmla="*/ 2920936 h 6852213"/>
              <a:gd name="connsiteX7-1165" fmla="*/ 545042 w 7995391"/>
              <a:gd name="connsiteY7-1166" fmla="*/ 1915482 h 6852213"/>
              <a:gd name="connsiteX8-1167" fmla="*/ 24439 w 7995391"/>
              <a:gd name="connsiteY8-1168" fmla="*/ 1131490 h 6852213"/>
              <a:gd name="connsiteX9-1169" fmla="*/ 231111 w 7995391"/>
              <a:gd name="connsiteY9-1170" fmla="*/ 20320 h 6852213"/>
              <a:gd name="connsiteX0-1171" fmla="*/ 231111 w 7995391"/>
              <a:gd name="connsiteY0-1172" fmla="*/ 20320 h 6852213"/>
              <a:gd name="connsiteX1-1173" fmla="*/ 7973674 w 7995391"/>
              <a:gd name="connsiteY1-1174" fmla="*/ 0 h 6852213"/>
              <a:gd name="connsiteX2-1175" fmla="*/ 7985248 w 7995391"/>
              <a:gd name="connsiteY2-1176" fmla="*/ 6852213 h 6852213"/>
              <a:gd name="connsiteX3-1177" fmla="*/ 6179598 w 7995391"/>
              <a:gd name="connsiteY3-1178" fmla="*/ 6308203 h 6852213"/>
              <a:gd name="connsiteX4-1179" fmla="*/ 3861487 w 7995391"/>
              <a:gd name="connsiteY4-1180" fmla="*/ 6296902 h 6852213"/>
              <a:gd name="connsiteX5-1181" fmla="*/ 1140904 w 7995391"/>
              <a:gd name="connsiteY5-1182" fmla="*/ 5117330 h 6852213"/>
              <a:gd name="connsiteX6-1183" fmla="*/ 1090467 w 7995391"/>
              <a:gd name="connsiteY6-1184" fmla="*/ 2920936 h 6852213"/>
              <a:gd name="connsiteX7-1185" fmla="*/ 545042 w 7995391"/>
              <a:gd name="connsiteY7-1186" fmla="*/ 1915482 h 6852213"/>
              <a:gd name="connsiteX8-1187" fmla="*/ 24439 w 7995391"/>
              <a:gd name="connsiteY8-1188" fmla="*/ 1131490 h 6852213"/>
              <a:gd name="connsiteX9-1189" fmla="*/ 231111 w 7995391"/>
              <a:gd name="connsiteY9-1190" fmla="*/ 20320 h 68522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995391" h="6852213">
                <a:moveTo>
                  <a:pt x="231111" y="20320"/>
                </a:moveTo>
                <a:lnTo>
                  <a:pt x="7973674" y="0"/>
                </a:lnTo>
                <a:cubicBezTo>
                  <a:pt x="7965957" y="2303362"/>
                  <a:pt x="8016115" y="4537276"/>
                  <a:pt x="7985248" y="6852213"/>
                </a:cubicBezTo>
                <a:cubicBezTo>
                  <a:pt x="7165760" y="6382088"/>
                  <a:pt x="6866891" y="6400755"/>
                  <a:pt x="6179598" y="6308203"/>
                </a:cubicBezTo>
                <a:cubicBezTo>
                  <a:pt x="5492305" y="6215651"/>
                  <a:pt x="5263402" y="6268767"/>
                  <a:pt x="3861487" y="6296902"/>
                </a:cubicBezTo>
                <a:cubicBezTo>
                  <a:pt x="2459572" y="6325037"/>
                  <a:pt x="1495669" y="5730350"/>
                  <a:pt x="1140904" y="5117330"/>
                </a:cubicBezTo>
                <a:cubicBezTo>
                  <a:pt x="786139" y="4504310"/>
                  <a:pt x="1189777" y="3454577"/>
                  <a:pt x="1090467" y="2920936"/>
                </a:cubicBezTo>
                <a:cubicBezTo>
                  <a:pt x="991157" y="2387295"/>
                  <a:pt x="803736" y="2202149"/>
                  <a:pt x="545042" y="1915482"/>
                </a:cubicBezTo>
                <a:cubicBezTo>
                  <a:pt x="286348" y="1628815"/>
                  <a:pt x="97081" y="1437190"/>
                  <a:pt x="24439" y="1131490"/>
                </a:cubicBezTo>
                <a:cubicBezTo>
                  <a:pt x="-48203" y="825790"/>
                  <a:pt x="47074" y="390710"/>
                  <a:pt x="231111" y="20320"/>
                </a:cubicBez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8" name="任意多边形 3"/>
          <p:cNvSpPr/>
          <p:nvPr/>
        </p:nvSpPr>
        <p:spPr>
          <a:xfrm flipH="1" flipV="1">
            <a:off x="11244446" y="0"/>
            <a:ext cx="960277" cy="1226995"/>
          </a:xfrm>
          <a:custGeom>
            <a:avLst/>
            <a:gdLst>
              <a:gd name="connsiteX0" fmla="*/ 0 w 1270000"/>
              <a:gd name="connsiteY0" fmla="*/ 101600 h 2519680"/>
              <a:gd name="connsiteX1" fmla="*/ 40640 w 1270000"/>
              <a:gd name="connsiteY1" fmla="*/ 2519680 h 2519680"/>
              <a:gd name="connsiteX2" fmla="*/ 741680 w 1270000"/>
              <a:gd name="connsiteY2" fmla="*/ 2479040 h 2519680"/>
              <a:gd name="connsiteX3" fmla="*/ 1270000 w 1270000"/>
              <a:gd name="connsiteY3" fmla="*/ 1178560 h 2519680"/>
              <a:gd name="connsiteX4" fmla="*/ 1209040 w 1270000"/>
              <a:gd name="connsiteY4" fmla="*/ 406400 h 2519680"/>
              <a:gd name="connsiteX5" fmla="*/ 772160 w 1270000"/>
              <a:gd name="connsiteY5" fmla="*/ 0 h 2519680"/>
              <a:gd name="connsiteX6" fmla="*/ 0 w 1270000"/>
              <a:gd name="connsiteY6" fmla="*/ 101600 h 2519680"/>
              <a:gd name="connsiteX0-1" fmla="*/ 0 w 1270000"/>
              <a:gd name="connsiteY0-2" fmla="*/ 101600 h 2519680"/>
              <a:gd name="connsiteX1-3" fmla="*/ 40640 w 1270000"/>
              <a:gd name="connsiteY1-4" fmla="*/ 2519680 h 2519680"/>
              <a:gd name="connsiteX2-5" fmla="*/ 741680 w 1270000"/>
              <a:gd name="connsiteY2-6" fmla="*/ 2479040 h 2519680"/>
              <a:gd name="connsiteX3-7" fmla="*/ 1270000 w 1270000"/>
              <a:gd name="connsiteY3-8" fmla="*/ 1178560 h 2519680"/>
              <a:gd name="connsiteX4-9" fmla="*/ 1209040 w 1270000"/>
              <a:gd name="connsiteY4-10" fmla="*/ 406400 h 2519680"/>
              <a:gd name="connsiteX5-11" fmla="*/ 772160 w 1270000"/>
              <a:gd name="connsiteY5-12" fmla="*/ 0 h 2519680"/>
              <a:gd name="connsiteX6-13" fmla="*/ 0 w 1270000"/>
              <a:gd name="connsiteY6-14" fmla="*/ 101600 h 2519680"/>
              <a:gd name="connsiteX0-15" fmla="*/ 0 w 1270000"/>
              <a:gd name="connsiteY0-16" fmla="*/ 232314 h 2650394"/>
              <a:gd name="connsiteX1-17" fmla="*/ 40640 w 1270000"/>
              <a:gd name="connsiteY1-18" fmla="*/ 2650394 h 2650394"/>
              <a:gd name="connsiteX2-19" fmla="*/ 741680 w 1270000"/>
              <a:gd name="connsiteY2-20" fmla="*/ 2609754 h 2650394"/>
              <a:gd name="connsiteX3-21" fmla="*/ 1270000 w 1270000"/>
              <a:gd name="connsiteY3-22" fmla="*/ 1309274 h 2650394"/>
              <a:gd name="connsiteX4-23" fmla="*/ 1209040 w 1270000"/>
              <a:gd name="connsiteY4-24" fmla="*/ 537114 h 2650394"/>
              <a:gd name="connsiteX5-25" fmla="*/ 772160 w 1270000"/>
              <a:gd name="connsiteY5-26" fmla="*/ 130714 h 2650394"/>
              <a:gd name="connsiteX6-27" fmla="*/ 0 w 1270000"/>
              <a:gd name="connsiteY6-28" fmla="*/ 232314 h 2650394"/>
              <a:gd name="connsiteX0-29" fmla="*/ 0 w 1270000"/>
              <a:gd name="connsiteY0-30" fmla="*/ 116741 h 2534821"/>
              <a:gd name="connsiteX1-31" fmla="*/ 40640 w 1270000"/>
              <a:gd name="connsiteY1-32" fmla="*/ 2534821 h 2534821"/>
              <a:gd name="connsiteX2-33" fmla="*/ 741680 w 1270000"/>
              <a:gd name="connsiteY2-34" fmla="*/ 2494181 h 2534821"/>
              <a:gd name="connsiteX3-35" fmla="*/ 1270000 w 1270000"/>
              <a:gd name="connsiteY3-36" fmla="*/ 1193701 h 2534821"/>
              <a:gd name="connsiteX4-37" fmla="*/ 1209040 w 1270000"/>
              <a:gd name="connsiteY4-38" fmla="*/ 421541 h 2534821"/>
              <a:gd name="connsiteX5-39" fmla="*/ 772160 w 1270000"/>
              <a:gd name="connsiteY5-40" fmla="*/ 15141 h 2534821"/>
              <a:gd name="connsiteX6-41" fmla="*/ 0 w 1270000"/>
              <a:gd name="connsiteY6-42" fmla="*/ 116741 h 2534821"/>
              <a:gd name="connsiteX0-43" fmla="*/ 0 w 1270000"/>
              <a:gd name="connsiteY0-44" fmla="*/ 82364 h 2500444"/>
              <a:gd name="connsiteX1-45" fmla="*/ 40640 w 1270000"/>
              <a:gd name="connsiteY1-46" fmla="*/ 2500444 h 2500444"/>
              <a:gd name="connsiteX2-47" fmla="*/ 741680 w 1270000"/>
              <a:gd name="connsiteY2-48" fmla="*/ 2459804 h 2500444"/>
              <a:gd name="connsiteX3-49" fmla="*/ 1270000 w 1270000"/>
              <a:gd name="connsiteY3-50" fmla="*/ 1159324 h 2500444"/>
              <a:gd name="connsiteX4-51" fmla="*/ 1209040 w 1270000"/>
              <a:gd name="connsiteY4-52" fmla="*/ 387164 h 2500444"/>
              <a:gd name="connsiteX5-53" fmla="*/ 777240 w 1270000"/>
              <a:gd name="connsiteY5-54" fmla="*/ 21404 h 2500444"/>
              <a:gd name="connsiteX6-55" fmla="*/ 0 w 1270000"/>
              <a:gd name="connsiteY6-56" fmla="*/ 82364 h 2500444"/>
              <a:gd name="connsiteX0-57" fmla="*/ 0 w 1307065"/>
              <a:gd name="connsiteY0-58" fmla="*/ 82364 h 2500444"/>
              <a:gd name="connsiteX1-59" fmla="*/ 40640 w 1307065"/>
              <a:gd name="connsiteY1-60" fmla="*/ 2500444 h 2500444"/>
              <a:gd name="connsiteX2-61" fmla="*/ 741680 w 1307065"/>
              <a:gd name="connsiteY2-62" fmla="*/ 2459804 h 2500444"/>
              <a:gd name="connsiteX3-63" fmla="*/ 1270000 w 1307065"/>
              <a:gd name="connsiteY3-64" fmla="*/ 1159324 h 2500444"/>
              <a:gd name="connsiteX4-65" fmla="*/ 1209040 w 1307065"/>
              <a:gd name="connsiteY4-66" fmla="*/ 387164 h 2500444"/>
              <a:gd name="connsiteX5-67" fmla="*/ 777240 w 1307065"/>
              <a:gd name="connsiteY5-68" fmla="*/ 21404 h 2500444"/>
              <a:gd name="connsiteX6-69" fmla="*/ 0 w 1307065"/>
              <a:gd name="connsiteY6-70" fmla="*/ 82364 h 2500444"/>
              <a:gd name="connsiteX0-71" fmla="*/ 0 w 1307065"/>
              <a:gd name="connsiteY0-72" fmla="*/ 82364 h 2500444"/>
              <a:gd name="connsiteX1-73" fmla="*/ 40640 w 1307065"/>
              <a:gd name="connsiteY1-74" fmla="*/ 2500444 h 2500444"/>
              <a:gd name="connsiteX2-75" fmla="*/ 741680 w 1307065"/>
              <a:gd name="connsiteY2-76" fmla="*/ 2459804 h 2500444"/>
              <a:gd name="connsiteX3-77" fmla="*/ 1270000 w 1307065"/>
              <a:gd name="connsiteY3-78" fmla="*/ 1159324 h 2500444"/>
              <a:gd name="connsiteX4-79" fmla="*/ 1209040 w 1307065"/>
              <a:gd name="connsiteY4-80" fmla="*/ 387164 h 2500444"/>
              <a:gd name="connsiteX5-81" fmla="*/ 777240 w 1307065"/>
              <a:gd name="connsiteY5-82" fmla="*/ 21404 h 2500444"/>
              <a:gd name="connsiteX6-83" fmla="*/ 0 w 1307065"/>
              <a:gd name="connsiteY6-84" fmla="*/ 82364 h 2500444"/>
              <a:gd name="connsiteX0-85" fmla="*/ 0 w 1304807"/>
              <a:gd name="connsiteY0-86" fmla="*/ 82364 h 2500444"/>
              <a:gd name="connsiteX1-87" fmla="*/ 40640 w 1304807"/>
              <a:gd name="connsiteY1-88" fmla="*/ 2500444 h 2500444"/>
              <a:gd name="connsiteX2-89" fmla="*/ 741680 w 1304807"/>
              <a:gd name="connsiteY2-90" fmla="*/ 2459804 h 2500444"/>
              <a:gd name="connsiteX3-91" fmla="*/ 1270000 w 1304807"/>
              <a:gd name="connsiteY3-92" fmla="*/ 1159324 h 2500444"/>
              <a:gd name="connsiteX4-93" fmla="*/ 1209040 w 1304807"/>
              <a:gd name="connsiteY4-94" fmla="*/ 387164 h 2500444"/>
              <a:gd name="connsiteX5-95" fmla="*/ 777240 w 1304807"/>
              <a:gd name="connsiteY5-96" fmla="*/ 21404 h 2500444"/>
              <a:gd name="connsiteX6-97" fmla="*/ 0 w 1304807"/>
              <a:gd name="connsiteY6-98" fmla="*/ 82364 h 2500444"/>
              <a:gd name="connsiteX0-99" fmla="*/ 0 w 1304807"/>
              <a:gd name="connsiteY0-100" fmla="*/ 82364 h 2500444"/>
              <a:gd name="connsiteX1-101" fmla="*/ 40640 w 1304807"/>
              <a:gd name="connsiteY1-102" fmla="*/ 2500444 h 2500444"/>
              <a:gd name="connsiteX2-103" fmla="*/ 741680 w 1304807"/>
              <a:gd name="connsiteY2-104" fmla="*/ 2459804 h 2500444"/>
              <a:gd name="connsiteX3-105" fmla="*/ 1270000 w 1304807"/>
              <a:gd name="connsiteY3-106" fmla="*/ 1159324 h 2500444"/>
              <a:gd name="connsiteX4-107" fmla="*/ 1209040 w 1304807"/>
              <a:gd name="connsiteY4-108" fmla="*/ 387164 h 2500444"/>
              <a:gd name="connsiteX5-109" fmla="*/ 777240 w 1304807"/>
              <a:gd name="connsiteY5-110" fmla="*/ 21404 h 2500444"/>
              <a:gd name="connsiteX6-111" fmla="*/ 0 w 1304807"/>
              <a:gd name="connsiteY6-112" fmla="*/ 82364 h 2500444"/>
              <a:gd name="connsiteX0-113" fmla="*/ 0 w 1307065"/>
              <a:gd name="connsiteY0-114" fmla="*/ 82364 h 2500444"/>
              <a:gd name="connsiteX1-115" fmla="*/ 40640 w 1307065"/>
              <a:gd name="connsiteY1-116" fmla="*/ 2500444 h 2500444"/>
              <a:gd name="connsiteX2-117" fmla="*/ 741680 w 1307065"/>
              <a:gd name="connsiteY2-118" fmla="*/ 2469964 h 2500444"/>
              <a:gd name="connsiteX3-119" fmla="*/ 1270000 w 1307065"/>
              <a:gd name="connsiteY3-120" fmla="*/ 1159324 h 2500444"/>
              <a:gd name="connsiteX4-121" fmla="*/ 1209040 w 1307065"/>
              <a:gd name="connsiteY4-122" fmla="*/ 387164 h 2500444"/>
              <a:gd name="connsiteX5-123" fmla="*/ 777240 w 1307065"/>
              <a:gd name="connsiteY5-124" fmla="*/ 21404 h 2500444"/>
              <a:gd name="connsiteX6-125" fmla="*/ 0 w 1307065"/>
              <a:gd name="connsiteY6-126" fmla="*/ 82364 h 2500444"/>
              <a:gd name="connsiteX0-127" fmla="*/ 0 w 1296905"/>
              <a:gd name="connsiteY0-128" fmla="*/ 82364 h 2500444"/>
              <a:gd name="connsiteX1-129" fmla="*/ 40640 w 1296905"/>
              <a:gd name="connsiteY1-130" fmla="*/ 2500444 h 2500444"/>
              <a:gd name="connsiteX2-131" fmla="*/ 741680 w 1296905"/>
              <a:gd name="connsiteY2-132" fmla="*/ 2469964 h 2500444"/>
              <a:gd name="connsiteX3-133" fmla="*/ 1270000 w 1296905"/>
              <a:gd name="connsiteY3-134" fmla="*/ 1159324 h 2500444"/>
              <a:gd name="connsiteX4-135" fmla="*/ 1209040 w 1296905"/>
              <a:gd name="connsiteY4-136" fmla="*/ 387164 h 2500444"/>
              <a:gd name="connsiteX5-137" fmla="*/ 777240 w 1296905"/>
              <a:gd name="connsiteY5-138" fmla="*/ 21404 h 2500444"/>
              <a:gd name="connsiteX6-139" fmla="*/ 0 w 1296905"/>
              <a:gd name="connsiteY6-140" fmla="*/ 82364 h 2500444"/>
              <a:gd name="connsiteX0-141" fmla="*/ 0 w 1296905"/>
              <a:gd name="connsiteY0-142" fmla="*/ 82364 h 2494348"/>
              <a:gd name="connsiteX1-143" fmla="*/ 16256 w 1296905"/>
              <a:gd name="connsiteY1-144" fmla="*/ 2494348 h 2494348"/>
              <a:gd name="connsiteX2-145" fmla="*/ 741680 w 1296905"/>
              <a:gd name="connsiteY2-146" fmla="*/ 2469964 h 2494348"/>
              <a:gd name="connsiteX3-147" fmla="*/ 1270000 w 1296905"/>
              <a:gd name="connsiteY3-148" fmla="*/ 1159324 h 2494348"/>
              <a:gd name="connsiteX4-149" fmla="*/ 1209040 w 1296905"/>
              <a:gd name="connsiteY4-150" fmla="*/ 387164 h 2494348"/>
              <a:gd name="connsiteX5-151" fmla="*/ 777240 w 1296905"/>
              <a:gd name="connsiteY5-152" fmla="*/ 21404 h 2494348"/>
              <a:gd name="connsiteX6-153" fmla="*/ 0 w 1296905"/>
              <a:gd name="connsiteY6-154" fmla="*/ 82364 h 2494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96905" h="2494348">
                <a:moveTo>
                  <a:pt x="0" y="82364"/>
                </a:moveTo>
                <a:lnTo>
                  <a:pt x="16256" y="2494348"/>
                </a:lnTo>
                <a:lnTo>
                  <a:pt x="741680" y="2469964"/>
                </a:lnTo>
                <a:cubicBezTo>
                  <a:pt x="1076113" y="2177864"/>
                  <a:pt x="1214967" y="1519157"/>
                  <a:pt x="1270000" y="1159324"/>
                </a:cubicBezTo>
                <a:cubicBezTo>
                  <a:pt x="1325033" y="799491"/>
                  <a:pt x="1291167" y="576817"/>
                  <a:pt x="1209040" y="387164"/>
                </a:cubicBezTo>
                <a:cubicBezTo>
                  <a:pt x="1126913" y="197511"/>
                  <a:pt x="978747" y="72204"/>
                  <a:pt x="777240" y="21404"/>
                </a:cubicBezTo>
                <a:cubicBezTo>
                  <a:pt x="575733" y="-29396"/>
                  <a:pt x="350520" y="18017"/>
                  <a:pt x="0" y="8236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8" name="图片 27" descr="军人，家庭，伪装，生命，只有一个人，只有男人"/>
          <p:cNvPicPr>
            <a:picLocks noChangeAspect="1" noChangeArrowheads="1"/>
          </p:cNvPicPr>
          <p:nvPr/>
        </p:nvPicPr>
        <p:blipFill rotWithShape="1">
          <a:blip r:embed="rId2">
            <a:extLst>
              <a:ext uri="{28A0092B-C50C-407E-A947-70E740481C1C}">
                <a14:useLocalDpi xmlns:a14="http://schemas.microsoft.com/office/drawing/2010/main" val="0"/>
              </a:ext>
            </a:extLst>
          </a:blip>
          <a:srcRect l="17774" r="11111" b="3038"/>
          <a:stretch>
            <a:fillRect/>
          </a:stretch>
        </p:blipFill>
        <p:spPr bwMode="auto">
          <a:xfrm flipH="1">
            <a:off x="12722" y="0"/>
            <a:ext cx="7315593" cy="6649644"/>
          </a:xfrm>
          <a:custGeom>
            <a:avLst/>
            <a:gdLst>
              <a:gd name="connsiteX0" fmla="*/ 209646 w 7315593"/>
              <a:gd name="connsiteY0" fmla="*/ 0 h 6649644"/>
              <a:gd name="connsiteX1" fmla="*/ 7309226 w 7315593"/>
              <a:gd name="connsiteY1" fmla="*/ 0 h 6649644"/>
              <a:gd name="connsiteX2" fmla="*/ 7311838 w 7315593"/>
              <a:gd name="connsiteY2" fmla="*/ 1647682 h 6649644"/>
              <a:gd name="connsiteX3" fmla="*/ 7315593 w 7315593"/>
              <a:gd name="connsiteY3" fmla="*/ 2235629 h 6649644"/>
              <a:gd name="connsiteX4" fmla="*/ 7315593 w 7315593"/>
              <a:gd name="connsiteY4" fmla="*/ 6649644 h 6649644"/>
              <a:gd name="connsiteX5" fmla="*/ 7183242 w 7315593"/>
              <a:gd name="connsiteY5" fmla="*/ 6571499 h 6649644"/>
              <a:gd name="connsiteX6" fmla="*/ 5664619 w 7315593"/>
              <a:gd name="connsiteY6" fmla="*/ 6121984 h 6649644"/>
              <a:gd name="connsiteX7" fmla="*/ 4136765 w 7315593"/>
              <a:gd name="connsiteY7" fmla="*/ 6200941 h 6649644"/>
              <a:gd name="connsiteX8" fmla="*/ 2101982 w 7315593"/>
              <a:gd name="connsiteY8" fmla="*/ 5962691 h 6649644"/>
              <a:gd name="connsiteX9" fmla="*/ 955855 w 7315593"/>
              <a:gd name="connsiteY9" fmla="*/ 4953292 h 6649644"/>
              <a:gd name="connsiteX10" fmla="*/ 999592 w 7315593"/>
              <a:gd name="connsiteY10" fmla="*/ 2821071 h 6649644"/>
              <a:gd name="connsiteX11" fmla="*/ 499620 w 7315593"/>
              <a:gd name="connsiteY11" fmla="*/ 1841250 h 6649644"/>
              <a:gd name="connsiteX12" fmla="*/ 22402 w 7315593"/>
              <a:gd name="connsiteY12" fmla="*/ 1077244 h 6649644"/>
              <a:gd name="connsiteX13" fmla="*/ 101715 w 7315593"/>
              <a:gd name="connsiteY13" fmla="*/ 273978 h 66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593" h="6649644">
                <a:moveTo>
                  <a:pt x="209646" y="0"/>
                </a:moveTo>
                <a:lnTo>
                  <a:pt x="7309226" y="0"/>
                </a:lnTo>
                <a:lnTo>
                  <a:pt x="7311838" y="1647682"/>
                </a:lnTo>
                <a:lnTo>
                  <a:pt x="7315593" y="2235629"/>
                </a:lnTo>
                <a:lnTo>
                  <a:pt x="7315593" y="6649644"/>
                </a:lnTo>
                <a:lnTo>
                  <a:pt x="7183242" y="6571499"/>
                </a:lnTo>
                <a:cubicBezTo>
                  <a:pt x="6521301" y="6194079"/>
                  <a:pt x="6161968" y="6192482"/>
                  <a:pt x="5664619" y="6121984"/>
                </a:cubicBezTo>
                <a:cubicBezTo>
                  <a:pt x="5134114" y="6046786"/>
                  <a:pt x="4730537" y="6088876"/>
                  <a:pt x="4136765" y="6200941"/>
                </a:cubicBezTo>
                <a:cubicBezTo>
                  <a:pt x="3558514" y="6172742"/>
                  <a:pt x="2613507" y="6230038"/>
                  <a:pt x="2101982" y="5962691"/>
                </a:cubicBezTo>
                <a:cubicBezTo>
                  <a:pt x="1590458" y="5695344"/>
                  <a:pt x="1242033" y="5674915"/>
                  <a:pt x="955855" y="4953292"/>
                </a:cubicBezTo>
                <a:cubicBezTo>
                  <a:pt x="669677" y="4231669"/>
                  <a:pt x="1140824" y="3339745"/>
                  <a:pt x="999592" y="2821071"/>
                </a:cubicBezTo>
                <a:cubicBezTo>
                  <a:pt x="858360" y="2302397"/>
                  <a:pt x="736756" y="2120608"/>
                  <a:pt x="499620" y="1841250"/>
                </a:cubicBezTo>
                <a:cubicBezTo>
                  <a:pt x="262484" y="1561891"/>
                  <a:pt x="88990" y="1375151"/>
                  <a:pt x="22402" y="1077244"/>
                </a:cubicBezTo>
                <a:cubicBezTo>
                  <a:pt x="-27539" y="853814"/>
                  <a:pt x="9102" y="559463"/>
                  <a:pt x="101715" y="273978"/>
                </a:cubicBezTo>
                <a:close/>
              </a:path>
            </a:pathLst>
          </a:cu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flipH="1">
            <a:off x="7626611" y="2354517"/>
            <a:ext cx="4384876" cy="1940609"/>
            <a:chOff x="896869" y="2507231"/>
            <a:chExt cx="5406092" cy="2301322"/>
          </a:xfrm>
        </p:grpSpPr>
        <p:sp>
          <p:nvSpPr>
            <p:cNvPr id="36" name="文本框 35"/>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PLOT CONTENT</a:t>
              </a:r>
            </a:p>
          </p:txBody>
        </p:sp>
        <p:grpSp>
          <p:nvGrpSpPr>
            <p:cNvPr id="37" name="组合 36"/>
            <p:cNvGrpSpPr/>
            <p:nvPr/>
          </p:nvGrpSpPr>
          <p:grpSpPr>
            <a:xfrm>
              <a:off x="896869" y="2507231"/>
              <a:ext cx="5406092" cy="1700182"/>
              <a:chOff x="896869" y="2507231"/>
              <a:chExt cx="5406092" cy="1700182"/>
            </a:xfrm>
          </p:grpSpPr>
          <p:sp>
            <p:nvSpPr>
              <p:cNvPr id="38" name="文本框 37"/>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39" name="矩形: 圆角 38"/>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aphicFrame>
        <p:nvGraphicFramePr>
          <p:cNvPr id="11" name="图表 10"/>
          <p:cNvGraphicFramePr/>
          <p:nvPr/>
        </p:nvGraphicFramePr>
        <p:xfrm>
          <a:off x="1536700" y="1277033"/>
          <a:ext cx="9118600" cy="309061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组合 11"/>
          <p:cNvGrpSpPr/>
          <p:nvPr/>
        </p:nvGrpSpPr>
        <p:grpSpPr>
          <a:xfrm>
            <a:off x="1976373" y="4530239"/>
            <a:ext cx="8239255" cy="1574435"/>
            <a:chOff x="1333183" y="4543086"/>
            <a:chExt cx="9525634" cy="1820249"/>
          </a:xfrm>
        </p:grpSpPr>
        <p:sp>
          <p:nvSpPr>
            <p:cNvPr id="13" name="文本框 12"/>
            <p:cNvSpPr txBox="1"/>
            <p:nvPr/>
          </p:nvSpPr>
          <p:spPr>
            <a:xfrm>
              <a:off x="1333183" y="5224796"/>
              <a:ext cx="9525634" cy="956959"/>
            </a:xfrm>
            <a:prstGeom prst="rect">
              <a:avLst/>
            </a:prstGeom>
            <a:noFill/>
          </p:spPr>
          <p:txBody>
            <a:bodyPr wrap="square" rtlCol="0">
              <a:spAutoFit/>
            </a:bodyPr>
            <a:lstStyle/>
            <a:p>
              <a:pPr algn="ctr">
                <a:lnSpc>
                  <a:spcPct val="150000"/>
                </a:lnSpc>
              </a:pPr>
              <a:r>
                <a:rPr lang="zh-CN" altLang="en-US" sz="1100" dirty="0">
                  <a:solidFill>
                    <a:schemeClr val="tx1">
                      <a:lumMod val="85000"/>
                      <a:lumOff val="15000"/>
                      <a:alpha val="80000"/>
                    </a:schemeClr>
                  </a:solidFill>
                  <a:latin typeface="思源黑体 CN Light" panose="020B0300000000000000" pitchFamily="34" charset="-122"/>
                  <a:ea typeface="思源黑体 CN Light" panose="020B0300000000000000" pitchFamily="34" charset="-122"/>
                  <a:cs typeface="阿里巴巴普惠体 R" panose="00020600040101010101" charset="-122"/>
                  <a:sym typeface="+mn-ea"/>
                </a:rPr>
                <a:t>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a:t>
              </a:r>
            </a:p>
          </p:txBody>
        </p:sp>
        <p:cxnSp>
          <p:nvCxnSpPr>
            <p:cNvPr id="14" name="直接连接符 13"/>
            <p:cNvCxnSpPr/>
            <p:nvPr/>
          </p:nvCxnSpPr>
          <p:spPr>
            <a:xfrm>
              <a:off x="5739765" y="6357620"/>
              <a:ext cx="712470" cy="57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38675" y="4543086"/>
              <a:ext cx="2914650" cy="654281"/>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b="0" spc="0" dirty="0">
                  <a:gradFill flip="none" rotWithShape="1">
                    <a:gsLst>
                      <a:gs pos="0">
                        <a:srgbClr val="F5AD14"/>
                      </a:gs>
                      <a:gs pos="100000">
                        <a:srgbClr val="F01D06"/>
                      </a:gs>
                    </a:gsLst>
                    <a:lin ang="5400000" scaled="1"/>
                    <a:tileRect/>
                  </a:gra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FA920D"/>
                  </a:gs>
                  <a:gs pos="100000">
                    <a:srgbClr val="EE471E"/>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pSp>
        <p:nvGrpSpPr>
          <p:cNvPr id="11" name="组合 10"/>
          <p:cNvGrpSpPr/>
          <p:nvPr/>
        </p:nvGrpSpPr>
        <p:grpSpPr>
          <a:xfrm>
            <a:off x="1513999" y="1603268"/>
            <a:ext cx="2557857" cy="4391876"/>
            <a:chOff x="1314677" y="1603268"/>
            <a:chExt cx="2557857" cy="4391876"/>
          </a:xfrm>
        </p:grpSpPr>
        <p:sp>
          <p:nvSpPr>
            <p:cNvPr id="12" name="矩形: 圆角 11"/>
            <p:cNvSpPr/>
            <p:nvPr/>
          </p:nvSpPr>
          <p:spPr>
            <a:xfrm>
              <a:off x="1314677" y="1603268"/>
              <a:ext cx="2557857" cy="4391876"/>
            </a:xfrm>
            <a:prstGeom prst="roundRect">
              <a:avLst>
                <a:gd name="adj" fmla="val 1455"/>
              </a:avLst>
            </a:prstGeom>
            <a:gradFill flip="none" rotWithShape="1">
              <a:gsLst>
                <a:gs pos="0">
                  <a:srgbClr val="DC5225"/>
                </a:gs>
                <a:gs pos="100000">
                  <a:srgbClr val="FFC000"/>
                </a:gs>
              </a:gsLst>
              <a:lin ang="135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Parallelogram 50"/>
            <p:cNvSpPr/>
            <p:nvPr/>
          </p:nvSpPr>
          <p:spPr>
            <a:xfrm>
              <a:off x="1314677" y="1603269"/>
              <a:ext cx="2557857" cy="1956884"/>
            </a:xfrm>
            <a:prstGeom prst="parallelogram">
              <a:avLst>
                <a:gd name="adj" fmla="val 74879"/>
              </a:avLst>
            </a:prstGeom>
            <a:gradFill>
              <a:gsLst>
                <a:gs pos="11000">
                  <a:sysClr val="window" lastClr="FFFFFF">
                    <a:alpha val="0"/>
                  </a:sysClr>
                </a:gs>
                <a:gs pos="89000">
                  <a:sysClr val="window" lastClr="FFFFFF">
                    <a:alpha val="27000"/>
                  </a:sysClr>
                </a:gs>
              </a:gsLst>
              <a:lin ang="18900000" scaled="1"/>
            </a:gradFill>
            <a:ln w="12700" cap="flat" cmpd="sng" algn="ctr">
              <a:noFill/>
              <a:prstDash val="solid"/>
              <a:miter lim="800000"/>
            </a:ln>
            <a:effectLst>
              <a:outerShdw blurRad="723900" sx="102000" sy="102000" algn="ctr" rotWithShape="0">
                <a:srgbClr val="EDA94D">
                  <a:alpha val="2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Parallelogram 51"/>
            <p:cNvSpPr/>
            <p:nvPr/>
          </p:nvSpPr>
          <p:spPr>
            <a:xfrm>
              <a:off x="1899890" y="4535863"/>
              <a:ext cx="1907443" cy="1459281"/>
            </a:xfrm>
            <a:prstGeom prst="parallelogram">
              <a:avLst>
                <a:gd name="adj" fmla="val 74879"/>
              </a:avLst>
            </a:prstGeom>
            <a:gradFill flip="none" rotWithShape="1">
              <a:gsLst>
                <a:gs pos="11000">
                  <a:sysClr val="window" lastClr="FFFFFF">
                    <a:alpha val="0"/>
                  </a:sysClr>
                </a:gs>
                <a:gs pos="89000">
                  <a:sysClr val="window" lastClr="FFFFFF">
                    <a:alpha val="10000"/>
                  </a:sysClr>
                </a:gs>
              </a:gsLst>
              <a:lin ang="5400000" scaled="1"/>
              <a:tileRect/>
            </a:gradFill>
            <a:ln w="12700" cap="flat" cmpd="sng" algn="ctr">
              <a:noFill/>
              <a:prstDash val="solid"/>
              <a:miter lim="800000"/>
            </a:ln>
            <a:effectLst>
              <a:outerShdw blurRad="723900" sx="102000" sy="102000" algn="ctr" rotWithShape="0">
                <a:srgbClr val="EDA94D">
                  <a:alpha val="2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pic>
          <p:nvPicPr>
            <p:cNvPr id="15" name="图形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9510" y="2625455"/>
              <a:ext cx="1588190" cy="1588190"/>
            </a:xfrm>
            <a:prstGeom prst="rect">
              <a:avLst/>
            </a:prstGeom>
          </p:spPr>
        </p:pic>
        <p:sp>
          <p:nvSpPr>
            <p:cNvPr id="16" name="Rectangle 24"/>
            <p:cNvSpPr/>
            <p:nvPr/>
          </p:nvSpPr>
          <p:spPr>
            <a:xfrm>
              <a:off x="1553076" y="4248768"/>
              <a:ext cx="2081059" cy="369332"/>
            </a:xfrm>
            <a:prstGeom prst="rect">
              <a:avLst/>
            </a:prstGeom>
            <a:noFill/>
          </p:spPr>
          <p:txBody>
            <a:bodyPr wrap="square" rtlCol="0">
              <a:spAutoFit/>
            </a:bodyPr>
            <a:lstStyle/>
            <a:p>
              <a:pPr algn="ctr"/>
              <a:r>
                <a:rPr lang="zh-CN" altLang="en-US" dirty="0">
                  <a:solidFill>
                    <a:prstClr val="white"/>
                  </a:solidFill>
                  <a:latin typeface="思源宋体 CN Heavy" panose="02020900000000000000" pitchFamily="18" charset="-122"/>
                  <a:ea typeface="思源宋体 CN Heavy" panose="02020900000000000000" pitchFamily="18" charset="-122"/>
                  <a:cs typeface="Arial" panose="020B0604020202020204" pitchFamily="34" charset="0"/>
                </a:rPr>
                <a:t>输入标题</a:t>
              </a:r>
            </a:p>
          </p:txBody>
        </p:sp>
        <p:sp>
          <p:nvSpPr>
            <p:cNvPr id="17" name="Rectangle 25"/>
            <p:cNvSpPr/>
            <p:nvPr/>
          </p:nvSpPr>
          <p:spPr>
            <a:xfrm>
              <a:off x="1589082" y="4649686"/>
              <a:ext cx="2009045" cy="573811"/>
            </a:xfrm>
            <a:prstGeom prst="rect">
              <a:avLst/>
            </a:prstGeom>
          </p:spPr>
          <p:txBody>
            <a:bodyPr wrap="square">
              <a:spAutoFit/>
            </a:bodyPr>
            <a:lstStyle/>
            <a:p>
              <a:pPr algn="ctr">
                <a:lnSpc>
                  <a:spcPct val="150000"/>
                </a:lnSpc>
              </a:pPr>
              <a:r>
                <a:rPr lang="zh-CN" altLang="en-US" sz="1100" dirty="0">
                  <a:solidFill>
                    <a:prstClr val="white"/>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a:t>
              </a:r>
            </a:p>
          </p:txBody>
        </p:sp>
      </p:grpSp>
      <p:grpSp>
        <p:nvGrpSpPr>
          <p:cNvPr id="18" name="组合 17"/>
          <p:cNvGrpSpPr/>
          <p:nvPr/>
        </p:nvGrpSpPr>
        <p:grpSpPr>
          <a:xfrm>
            <a:off x="4526136" y="1639759"/>
            <a:ext cx="6562203" cy="1115723"/>
            <a:chOff x="4526136" y="1947376"/>
            <a:chExt cx="6562203" cy="1115723"/>
          </a:xfrm>
        </p:grpSpPr>
        <p:pic>
          <p:nvPicPr>
            <p:cNvPr id="19" name="图片占位符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526136" y="1947377"/>
              <a:ext cx="1115722" cy="1115722"/>
            </a:xfrm>
            <a:prstGeom prst="ellipse">
              <a:avLst/>
            </a:prstGeom>
            <a:ln w="12700">
              <a:gradFill flip="none" rotWithShape="1">
                <a:gsLst>
                  <a:gs pos="0">
                    <a:srgbClr val="EDA94D"/>
                  </a:gs>
                  <a:gs pos="100000">
                    <a:srgbClr val="DC5225"/>
                  </a:gs>
                </a:gsLst>
                <a:lin ang="2700000" scaled="1"/>
                <a:tileRect/>
              </a:gradFill>
            </a:ln>
          </p:spPr>
        </p:pic>
        <p:grpSp>
          <p:nvGrpSpPr>
            <p:cNvPr id="20" name="组合 19"/>
            <p:cNvGrpSpPr/>
            <p:nvPr/>
          </p:nvGrpSpPr>
          <p:grpSpPr>
            <a:xfrm>
              <a:off x="5929480" y="1947376"/>
              <a:ext cx="5158859" cy="1115723"/>
              <a:chOff x="5929480" y="1947376"/>
              <a:chExt cx="5158859" cy="1115723"/>
            </a:xfrm>
          </p:grpSpPr>
          <p:sp>
            <p:nvSpPr>
              <p:cNvPr id="21" name="Rectangle: Rounded Corners 3"/>
              <p:cNvSpPr/>
              <p:nvPr/>
            </p:nvSpPr>
            <p:spPr>
              <a:xfrm>
                <a:off x="5929480" y="1947376"/>
                <a:ext cx="5158859" cy="1115723"/>
              </a:xfrm>
              <a:prstGeom prst="roundRect">
                <a:avLst>
                  <a:gd name="adj" fmla="val 2691"/>
                </a:avLst>
              </a:prstGeom>
              <a:solidFill>
                <a:sysClr val="window" lastClr="FFFFFF"/>
              </a:solidFill>
              <a:ln w="12700" cap="flat" cmpd="sng" algn="ctr">
                <a:gradFill flip="none" rotWithShape="1">
                  <a:gsLst>
                    <a:gs pos="0">
                      <a:srgbClr val="EDA94D"/>
                    </a:gs>
                    <a:gs pos="100000">
                      <a:srgbClr val="DC5225"/>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TextBox 36"/>
              <p:cNvSpPr txBox="1"/>
              <p:nvPr/>
            </p:nvSpPr>
            <p:spPr>
              <a:xfrm>
                <a:off x="6038811" y="2091374"/>
                <a:ext cx="4940196" cy="827727"/>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pPr>
                  <a:lnSpc>
                    <a:spcPct val="150000"/>
                  </a:lnSpc>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请替换文字内容，添加相关标题，修改文字内容，也可以直接复制你的内容到此。请替换文字内容，添加相关标题，修改文字内容，也可以直接复制你的内容到此。</a:t>
                </a:r>
              </a:p>
            </p:txBody>
          </p:sp>
        </p:grpSp>
      </p:grpSp>
      <p:grpSp>
        <p:nvGrpSpPr>
          <p:cNvPr id="23" name="组合 22"/>
          <p:cNvGrpSpPr/>
          <p:nvPr/>
        </p:nvGrpSpPr>
        <p:grpSpPr>
          <a:xfrm>
            <a:off x="4526136" y="3241344"/>
            <a:ext cx="6562203" cy="1115723"/>
            <a:chOff x="4526136" y="3241344"/>
            <a:chExt cx="6562203" cy="1115723"/>
          </a:xfrm>
        </p:grpSpPr>
        <p:pic>
          <p:nvPicPr>
            <p:cNvPr id="24" name="图片占位符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526136" y="3241345"/>
              <a:ext cx="1115722" cy="1115722"/>
            </a:xfrm>
            <a:prstGeom prst="ellipse">
              <a:avLst/>
            </a:prstGeom>
            <a:ln w="12700">
              <a:gradFill flip="none" rotWithShape="1">
                <a:gsLst>
                  <a:gs pos="0">
                    <a:srgbClr val="EDA94D"/>
                  </a:gs>
                  <a:gs pos="100000">
                    <a:srgbClr val="DC5225"/>
                  </a:gs>
                </a:gsLst>
                <a:lin ang="2700000" scaled="1"/>
                <a:tileRect/>
              </a:gradFill>
            </a:ln>
          </p:spPr>
        </p:pic>
        <p:grpSp>
          <p:nvGrpSpPr>
            <p:cNvPr id="25" name="组合 24"/>
            <p:cNvGrpSpPr/>
            <p:nvPr/>
          </p:nvGrpSpPr>
          <p:grpSpPr>
            <a:xfrm>
              <a:off x="5929480" y="3241344"/>
              <a:ext cx="5158859" cy="1115723"/>
              <a:chOff x="5929480" y="3241344"/>
              <a:chExt cx="5158859" cy="1115723"/>
            </a:xfrm>
          </p:grpSpPr>
          <p:sp>
            <p:nvSpPr>
              <p:cNvPr id="26" name="Rectangle: Rounded Corners 3"/>
              <p:cNvSpPr/>
              <p:nvPr/>
            </p:nvSpPr>
            <p:spPr>
              <a:xfrm>
                <a:off x="5929480" y="3241344"/>
                <a:ext cx="5158859" cy="1115723"/>
              </a:xfrm>
              <a:prstGeom prst="roundRect">
                <a:avLst>
                  <a:gd name="adj" fmla="val 2691"/>
                </a:avLst>
              </a:prstGeom>
              <a:solidFill>
                <a:sysClr val="window" lastClr="FFFFFF"/>
              </a:solidFill>
              <a:ln w="12700" cap="flat" cmpd="sng" algn="ctr">
                <a:gradFill flip="none" rotWithShape="1">
                  <a:gsLst>
                    <a:gs pos="0">
                      <a:srgbClr val="EDA94D"/>
                    </a:gs>
                    <a:gs pos="100000">
                      <a:srgbClr val="DC5225"/>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TextBox 36"/>
              <p:cNvSpPr txBox="1"/>
              <p:nvPr/>
            </p:nvSpPr>
            <p:spPr>
              <a:xfrm>
                <a:off x="6038811" y="3385342"/>
                <a:ext cx="4940196" cy="827727"/>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pPr>
                  <a:lnSpc>
                    <a:spcPct val="150000"/>
                  </a:lnSpc>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请替换文字内容，添加相关标题，修改文字内容，也可以直接复制你的内容到此。请替换文字内容，添加相关标题，修改文字内容，也可以直接复制你的内容到此。</a:t>
                </a:r>
              </a:p>
            </p:txBody>
          </p:sp>
        </p:grpSp>
      </p:grpSp>
      <p:grpSp>
        <p:nvGrpSpPr>
          <p:cNvPr id="28" name="组合 27"/>
          <p:cNvGrpSpPr/>
          <p:nvPr/>
        </p:nvGrpSpPr>
        <p:grpSpPr>
          <a:xfrm>
            <a:off x="4526136" y="4842929"/>
            <a:ext cx="6562203" cy="1115723"/>
            <a:chOff x="4526136" y="4533908"/>
            <a:chExt cx="6562203" cy="1115723"/>
          </a:xfrm>
        </p:grpSpPr>
        <p:pic>
          <p:nvPicPr>
            <p:cNvPr id="29" name="图片占位符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526136" y="4533909"/>
              <a:ext cx="1115722" cy="1115720"/>
            </a:xfrm>
            <a:prstGeom prst="ellipse">
              <a:avLst/>
            </a:prstGeom>
            <a:ln w="12700">
              <a:gradFill flip="none" rotWithShape="1">
                <a:gsLst>
                  <a:gs pos="0">
                    <a:srgbClr val="EDA94D"/>
                  </a:gs>
                  <a:gs pos="100000">
                    <a:srgbClr val="DC5225"/>
                  </a:gs>
                </a:gsLst>
                <a:lin ang="2700000" scaled="1"/>
                <a:tileRect/>
              </a:gradFill>
            </a:ln>
          </p:spPr>
        </p:pic>
        <p:grpSp>
          <p:nvGrpSpPr>
            <p:cNvPr id="30" name="组合 29"/>
            <p:cNvGrpSpPr/>
            <p:nvPr/>
          </p:nvGrpSpPr>
          <p:grpSpPr>
            <a:xfrm>
              <a:off x="5929480" y="4533908"/>
              <a:ext cx="5158859" cy="1115723"/>
              <a:chOff x="5929480" y="4532503"/>
              <a:chExt cx="5158859" cy="1115723"/>
            </a:xfrm>
          </p:grpSpPr>
          <p:sp>
            <p:nvSpPr>
              <p:cNvPr id="31" name="Rectangle: Rounded Corners 3"/>
              <p:cNvSpPr/>
              <p:nvPr/>
            </p:nvSpPr>
            <p:spPr>
              <a:xfrm>
                <a:off x="5929480" y="4532503"/>
                <a:ext cx="5158859" cy="1115723"/>
              </a:xfrm>
              <a:prstGeom prst="roundRect">
                <a:avLst>
                  <a:gd name="adj" fmla="val 2691"/>
                </a:avLst>
              </a:prstGeom>
              <a:solidFill>
                <a:sysClr val="window" lastClr="FFFFFF"/>
              </a:solidFill>
              <a:ln w="12700" cap="flat" cmpd="sng" algn="ctr">
                <a:gradFill flip="none" rotWithShape="1">
                  <a:gsLst>
                    <a:gs pos="0">
                      <a:srgbClr val="EDA94D"/>
                    </a:gs>
                    <a:gs pos="100000">
                      <a:srgbClr val="DC5225"/>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TextBox 36"/>
              <p:cNvSpPr txBox="1"/>
              <p:nvPr/>
            </p:nvSpPr>
            <p:spPr>
              <a:xfrm>
                <a:off x="6038811" y="4676501"/>
                <a:ext cx="4940196" cy="827727"/>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pPr>
                  <a:lnSpc>
                    <a:spcPct val="150000"/>
                  </a:lnSpc>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请替换文字内容，添加相关标题，修改文字内容，也可以直接复制你的内容到此。请替换文字内容，添加相关标题，修改文字内容，也可以直接复制你的内容到此。</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1.xml><?xml version="1.0" encoding="utf-8"?>
<p:tagLst xmlns:a="http://schemas.openxmlformats.org/drawingml/2006/main" xmlns:r="http://schemas.openxmlformats.org/officeDocument/2006/relationships" xmlns:p="http://schemas.openxmlformats.org/presentationml/2006/main">
  <p:tag name="PA" val="v5.2.2"/>
</p:tagLst>
</file>

<file path=ppt/tags/tag12.xml><?xml version="1.0" encoding="utf-8"?>
<p:tagLst xmlns:a="http://schemas.openxmlformats.org/drawingml/2006/main" xmlns:r="http://schemas.openxmlformats.org/officeDocument/2006/relationships" xmlns:p="http://schemas.openxmlformats.org/presentationml/2006/main">
  <p:tag name="PA" val="v5.2.2"/>
</p:tagLst>
</file>

<file path=ppt/tags/tag13.xml><?xml version="1.0" encoding="utf-8"?>
<p:tagLst xmlns:a="http://schemas.openxmlformats.org/drawingml/2006/main" xmlns:r="http://schemas.openxmlformats.org/officeDocument/2006/relationships" xmlns:p="http://schemas.openxmlformats.org/presentationml/2006/main">
  <p:tag name="PA" val="v5.2.2"/>
</p:tagLst>
</file>

<file path=ppt/tags/tag14.xml><?xml version="1.0" encoding="utf-8"?>
<p:tagLst xmlns:a="http://schemas.openxmlformats.org/drawingml/2006/main" xmlns:r="http://schemas.openxmlformats.org/officeDocument/2006/relationships" xmlns:p="http://schemas.openxmlformats.org/presentationml/2006/main">
  <p:tag name="PA" val="v5.2.2"/>
</p:tagLst>
</file>

<file path=ppt/tags/tag15.xml><?xml version="1.0" encoding="utf-8"?>
<p:tagLst xmlns:a="http://schemas.openxmlformats.org/drawingml/2006/main" xmlns:r="http://schemas.openxmlformats.org/officeDocument/2006/relationships" xmlns:p="http://schemas.openxmlformats.org/presentationml/2006/main">
  <p:tag name="PA" val="v5.2.2"/>
</p:tagLst>
</file>

<file path=ppt/tags/tag16.xml><?xml version="1.0" encoding="utf-8"?>
<p:tagLst xmlns:a="http://schemas.openxmlformats.org/drawingml/2006/main" xmlns:r="http://schemas.openxmlformats.org/officeDocument/2006/relationships" xmlns:p="http://schemas.openxmlformats.org/presentationml/2006/main">
  <p:tag name="PA" val="v5.2.2"/>
</p:tagLst>
</file>

<file path=ppt/tags/tag17.xml><?xml version="1.0" encoding="utf-8"?>
<p:tagLst xmlns:a="http://schemas.openxmlformats.org/drawingml/2006/main" xmlns:r="http://schemas.openxmlformats.org/officeDocument/2006/relationships" xmlns:p="http://schemas.openxmlformats.org/presentationml/2006/main">
  <p:tag name="PA" val="v5.2.2"/>
</p:tagLst>
</file>

<file path=ppt/tags/tag18.xml><?xml version="1.0" encoding="utf-8"?>
<p:tagLst xmlns:a="http://schemas.openxmlformats.org/drawingml/2006/main" xmlns:r="http://schemas.openxmlformats.org/officeDocument/2006/relationships" xmlns:p="http://schemas.openxmlformats.org/presentationml/2006/main">
  <p:tag name="PA" val="v5.2.2"/>
</p:tagLst>
</file>

<file path=ppt/tags/tag19.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20.xml><?xml version="1.0" encoding="utf-8"?>
<p:tagLst xmlns:a="http://schemas.openxmlformats.org/drawingml/2006/main" xmlns:r="http://schemas.openxmlformats.org/officeDocument/2006/relationships" xmlns:p="http://schemas.openxmlformats.org/presentationml/2006/main">
  <p:tag name="PA" val="v5.2.2"/>
</p:tagLst>
</file>

<file path=ppt/tags/tag21.xml><?xml version="1.0" encoding="utf-8"?>
<p:tagLst xmlns:a="http://schemas.openxmlformats.org/drawingml/2006/main" xmlns:r="http://schemas.openxmlformats.org/officeDocument/2006/relationships" xmlns:p="http://schemas.openxmlformats.org/presentationml/2006/main">
  <p:tag name="PA" val="v5.2.2"/>
</p:tagLst>
</file>

<file path=ppt/tags/tag22.xml><?xml version="1.0" encoding="utf-8"?>
<p:tagLst xmlns:a="http://schemas.openxmlformats.org/drawingml/2006/main" xmlns:r="http://schemas.openxmlformats.org/officeDocument/2006/relationships" xmlns:p="http://schemas.openxmlformats.org/presentationml/2006/main">
  <p:tag name="PA" val="v5.2.2"/>
</p:tagLst>
</file>

<file path=ppt/tags/tag23.xml><?xml version="1.0" encoding="utf-8"?>
<p:tagLst xmlns:a="http://schemas.openxmlformats.org/drawingml/2006/main" xmlns:r="http://schemas.openxmlformats.org/officeDocument/2006/relationships" xmlns:p="http://schemas.openxmlformats.org/presentationml/2006/main">
  <p:tag name="PA" val="v5.2.2"/>
</p:tagLst>
</file>

<file path=ppt/tags/tag24.xml><?xml version="1.0" encoding="utf-8"?>
<p:tagLst xmlns:a="http://schemas.openxmlformats.org/drawingml/2006/main" xmlns:r="http://schemas.openxmlformats.org/officeDocument/2006/relationships" xmlns:p="http://schemas.openxmlformats.org/presentationml/2006/main">
  <p:tag name="PA" val="v5.2.2"/>
</p:tagLst>
</file>

<file path=ppt/tags/tag25.xml><?xml version="1.0" encoding="utf-8"?>
<p:tagLst xmlns:a="http://schemas.openxmlformats.org/drawingml/2006/main" xmlns:r="http://schemas.openxmlformats.org/officeDocument/2006/relationships" xmlns:p="http://schemas.openxmlformats.org/presentationml/2006/main">
  <p:tag name="PA" val="v5.2.2"/>
</p:tagLst>
</file>

<file path=ppt/tags/tag26.xml><?xml version="1.0" encoding="utf-8"?>
<p:tagLst xmlns:a="http://schemas.openxmlformats.org/drawingml/2006/main" xmlns:r="http://schemas.openxmlformats.org/officeDocument/2006/relationships" xmlns:p="http://schemas.openxmlformats.org/presentationml/2006/main">
  <p:tag name="PA" val="v5.2.2"/>
</p:tagLst>
</file>

<file path=ppt/tags/tag27.xml><?xml version="1.0" encoding="utf-8"?>
<p:tagLst xmlns:a="http://schemas.openxmlformats.org/drawingml/2006/main" xmlns:r="http://schemas.openxmlformats.org/officeDocument/2006/relationships" xmlns:p="http://schemas.openxmlformats.org/presentationml/2006/main">
  <p:tag name="PA" val="v5.2.2"/>
</p:tagLst>
</file>

<file path=ppt/tags/tag28.xml><?xml version="1.0" encoding="utf-8"?>
<p:tagLst xmlns:a="http://schemas.openxmlformats.org/drawingml/2006/main" xmlns:r="http://schemas.openxmlformats.org/officeDocument/2006/relationships" xmlns:p="http://schemas.openxmlformats.org/presentationml/2006/main">
  <p:tag name="PA" val="v5.2.2"/>
</p:tagLst>
</file>

<file path=ppt/tags/tag29.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30.xml><?xml version="1.0" encoding="utf-8"?>
<p:tagLst xmlns:a="http://schemas.openxmlformats.org/drawingml/2006/main" xmlns:r="http://schemas.openxmlformats.org/officeDocument/2006/relationships" xmlns:p="http://schemas.openxmlformats.org/presentationml/2006/main">
  <p:tag name="PA" val="v5.2.2"/>
</p:tagLst>
</file>

<file path=ppt/tags/tag31.xml><?xml version="1.0" encoding="utf-8"?>
<p:tagLst xmlns:a="http://schemas.openxmlformats.org/drawingml/2006/main" xmlns:r="http://schemas.openxmlformats.org/officeDocument/2006/relationships" xmlns:p="http://schemas.openxmlformats.org/presentationml/2006/main">
  <p:tag name="PA" val="v5.2.2"/>
</p:tagLst>
</file>

<file path=ppt/tags/tag32.xml><?xml version="1.0" encoding="utf-8"?>
<p:tagLst xmlns:a="http://schemas.openxmlformats.org/drawingml/2006/main" xmlns:r="http://schemas.openxmlformats.org/officeDocument/2006/relationships" xmlns:p="http://schemas.openxmlformats.org/presentationml/2006/main">
  <p:tag name="PA" val="v5.2.2"/>
</p:tagLst>
</file>

<file path=ppt/tags/tag33.xml><?xml version="1.0" encoding="utf-8"?>
<p:tagLst xmlns:a="http://schemas.openxmlformats.org/drawingml/2006/main" xmlns:r="http://schemas.openxmlformats.org/officeDocument/2006/relationships" xmlns:p="http://schemas.openxmlformats.org/presentationml/2006/main">
  <p:tag name="PA" val="v5.2.2"/>
</p:tagLst>
</file>

<file path=ppt/tags/tag34.xml><?xml version="1.0" encoding="utf-8"?>
<p:tagLst xmlns:a="http://schemas.openxmlformats.org/drawingml/2006/main" xmlns:r="http://schemas.openxmlformats.org/officeDocument/2006/relationships" xmlns:p="http://schemas.openxmlformats.org/presentationml/2006/main">
  <p:tag name="PA" val="v5.2.2"/>
</p:tagLst>
</file>

<file path=ppt/tags/tag35.xml><?xml version="1.0" encoding="utf-8"?>
<p:tagLst xmlns:a="http://schemas.openxmlformats.org/drawingml/2006/main" xmlns:r="http://schemas.openxmlformats.org/officeDocument/2006/relationships" xmlns:p="http://schemas.openxmlformats.org/presentationml/2006/main">
  <p:tag name="PA" val="v5.2.2"/>
</p:tagLst>
</file>

<file path=ppt/tags/tag36.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宽屏</PresentationFormat>
  <Paragraphs>142</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阿里巴巴普惠体 R</vt:lpstr>
      <vt:lpstr>胡晓波男神体</vt:lpstr>
      <vt:lpstr>思源黑体 CN Bold</vt:lpstr>
      <vt:lpstr>思源黑体 CN Light</vt:lpstr>
      <vt:lpstr>思源宋体 CN Heavy</vt:lpstr>
      <vt:lpstr>思源宋体 Heavy</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6</cp:revision>
  <dcterms:created xsi:type="dcterms:W3CDTF">2020-03-30T09:20:00Z</dcterms:created>
  <dcterms:modified xsi:type="dcterms:W3CDTF">2021-01-05T11:40:30Z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