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5" r:id="rId5"/>
    <p:sldId id="266" r:id="rId6"/>
    <p:sldId id="267" r:id="rId7"/>
    <p:sldId id="264" r:id="rId8"/>
    <p:sldId id="261" r:id="rId9"/>
    <p:sldId id="268" r:id="rId10"/>
    <p:sldId id="269" r:id="rId11"/>
    <p:sldId id="270" r:id="rId12"/>
    <p:sldId id="262" r:id="rId13"/>
    <p:sldId id="272" r:id="rId14"/>
    <p:sldId id="271" r:id="rId15"/>
    <p:sldId id="273" r:id="rId16"/>
    <p:sldId id="263" r:id="rId17"/>
    <p:sldId id="274" r:id="rId18"/>
    <p:sldId id="275" r:id="rId19"/>
    <p:sldId id="276" r:id="rId20"/>
    <p:sldId id="25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E5"/>
    <a:srgbClr val="76C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35006" y="372862"/>
            <a:ext cx="11452194" cy="62232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703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25" y="3869184"/>
            <a:ext cx="6723355" cy="336167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38708" y="1129694"/>
            <a:ext cx="8448509" cy="2856805"/>
            <a:chOff x="1338708" y="1129694"/>
            <a:chExt cx="8448509" cy="2856805"/>
          </a:xfrm>
        </p:grpSpPr>
        <p:sp>
          <p:nvSpPr>
            <p:cNvPr id="4" name="椭圆 3"/>
            <p:cNvSpPr/>
            <p:nvPr/>
          </p:nvSpPr>
          <p:spPr>
            <a:xfrm>
              <a:off x="3968318" y="1597981"/>
              <a:ext cx="1597980" cy="15979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796466" y="1631043"/>
              <a:ext cx="6596109" cy="1446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b="1" dirty="0">
                  <a:ln>
                    <a:gradFill>
                      <a:gsLst>
                        <a:gs pos="0">
                          <a:srgbClr val="00B0F0"/>
                        </a:gs>
                        <a:gs pos="47000">
                          <a:schemeClr val="accent5">
                            <a:lumMod val="7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accent1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高</a:t>
              </a:r>
              <a:r>
                <a:rPr lang="zh-CN" altLang="en-US" sz="8800" b="1" dirty="0">
                  <a:ln>
                    <a:gradFill>
                      <a:gsLst>
                        <a:gs pos="0">
                          <a:srgbClr val="00B0F0"/>
                        </a:gs>
                        <a:gs pos="47000">
                          <a:schemeClr val="accent5">
                            <a:lumMod val="7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accent1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考</a:t>
              </a:r>
              <a:r>
                <a:rPr lang="zh-CN" altLang="en-US" sz="7200" b="1" dirty="0">
                  <a:ln>
                    <a:gradFill>
                      <a:gsLst>
                        <a:gs pos="0">
                          <a:srgbClr val="00B0F0"/>
                        </a:gs>
                        <a:gs pos="47000">
                          <a:schemeClr val="accent5">
                            <a:lumMod val="7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accent1">
                      <a:lumMod val="50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倒计时</a:t>
              </a:r>
            </a:p>
          </p:txBody>
        </p:sp>
        <p:sp>
          <p:nvSpPr>
            <p:cNvPr id="12" name="文本框 15"/>
            <p:cNvSpPr txBox="1"/>
            <p:nvPr/>
          </p:nvSpPr>
          <p:spPr>
            <a:xfrm>
              <a:off x="1338708" y="1410278"/>
              <a:ext cx="1362456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>
                  <a:ln>
                    <a:gradFill>
                      <a:gsLst>
                        <a:gs pos="0">
                          <a:srgbClr val="00B0F0"/>
                        </a:gs>
                        <a:gs pos="47000">
                          <a:schemeClr val="accent5">
                            <a:lumMod val="7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accent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600" dirty="0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“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404783" y="3265404"/>
              <a:ext cx="7382434" cy="7210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100" dirty="0">
                  <a:solidFill>
                    <a:srgbClr val="000000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点击输入您的内容，或者通过复制您的文本后，在此框中选择粘贴。请言简意赅，简单说明即可，不必繁琐。点击输入您的内容，或者通过复制您的文本后</a:t>
              </a:r>
              <a:r>
                <a:rPr lang="en-US" altLang="zh-CN" sz="1100" dirty="0">
                  <a:solidFill>
                    <a:srgbClr val="000000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.</a:t>
              </a:r>
              <a:endParaRPr lang="zh-CN" altLang="en-US" sz="1100" dirty="0"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11298" y="1129694"/>
              <a:ext cx="1660124" cy="3018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5355825" y="1136316"/>
              <a:ext cx="156616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b="1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汇报人：</a:t>
              </a:r>
              <a:r>
                <a:rPr lang="en-US" altLang="zh-CN" sz="1200" b="1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xiazaii</a:t>
              </a:r>
            </a:p>
            <a:p>
              <a:endParaRPr lang="zh-CN" altLang="en-US" sz="12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32162" y="2041867"/>
            <a:ext cx="3080035" cy="3076811"/>
            <a:chOff x="4674737" y="2106204"/>
            <a:chExt cx="2829891" cy="2830733"/>
          </a:xfrm>
        </p:grpSpPr>
        <p:sp>
          <p:nvSpPr>
            <p:cNvPr id="11" name="任意多边形 77"/>
            <p:cNvSpPr/>
            <p:nvPr/>
          </p:nvSpPr>
          <p:spPr>
            <a:xfrm>
              <a:off x="5404214" y="2835194"/>
              <a:ext cx="1502516" cy="1352263"/>
            </a:xfrm>
            <a:custGeom>
              <a:avLst/>
              <a:gdLst>
                <a:gd name="T0" fmla="*/ 116 w 257"/>
                <a:gd name="T1" fmla="*/ 232 h 232"/>
                <a:gd name="T2" fmla="*/ 124 w 257"/>
                <a:gd name="T3" fmla="*/ 224 h 232"/>
                <a:gd name="T4" fmla="*/ 116 w 257"/>
                <a:gd name="T5" fmla="*/ 216 h 232"/>
                <a:gd name="T6" fmla="*/ 16 w 257"/>
                <a:gd name="T7" fmla="*/ 116 h 232"/>
                <a:gd name="T8" fmla="*/ 116 w 257"/>
                <a:gd name="T9" fmla="*/ 16 h 232"/>
                <a:gd name="T10" fmla="*/ 216 w 257"/>
                <a:gd name="T11" fmla="*/ 116 h 232"/>
                <a:gd name="T12" fmla="*/ 212 w 257"/>
                <a:gd name="T13" fmla="*/ 150 h 232"/>
                <a:gd name="T14" fmla="*/ 204 w 257"/>
                <a:gd name="T15" fmla="*/ 132 h 232"/>
                <a:gd name="T16" fmla="*/ 194 w 257"/>
                <a:gd name="T17" fmla="*/ 127 h 232"/>
                <a:gd name="T18" fmla="*/ 189 w 257"/>
                <a:gd name="T19" fmla="*/ 138 h 232"/>
                <a:gd name="T20" fmla="*/ 204 w 257"/>
                <a:gd name="T21" fmla="*/ 174 h 232"/>
                <a:gd name="T22" fmla="*/ 204 w 257"/>
                <a:gd name="T23" fmla="*/ 175 h 232"/>
                <a:gd name="T24" fmla="*/ 204 w 257"/>
                <a:gd name="T25" fmla="*/ 175 h 232"/>
                <a:gd name="T26" fmla="*/ 205 w 257"/>
                <a:gd name="T27" fmla="*/ 176 h 232"/>
                <a:gd name="T28" fmla="*/ 205 w 257"/>
                <a:gd name="T29" fmla="*/ 176 h 232"/>
                <a:gd name="T30" fmla="*/ 206 w 257"/>
                <a:gd name="T31" fmla="*/ 177 h 232"/>
                <a:gd name="T32" fmla="*/ 207 w 257"/>
                <a:gd name="T33" fmla="*/ 178 h 232"/>
                <a:gd name="T34" fmla="*/ 208 w 257"/>
                <a:gd name="T35" fmla="*/ 178 h 232"/>
                <a:gd name="T36" fmla="*/ 209 w 257"/>
                <a:gd name="T37" fmla="*/ 179 h 232"/>
                <a:gd name="T38" fmla="*/ 210 w 257"/>
                <a:gd name="T39" fmla="*/ 179 h 232"/>
                <a:gd name="T40" fmla="*/ 210 w 257"/>
                <a:gd name="T41" fmla="*/ 179 h 232"/>
                <a:gd name="T42" fmla="*/ 211 w 257"/>
                <a:gd name="T43" fmla="*/ 179 h 232"/>
                <a:gd name="T44" fmla="*/ 211 w 257"/>
                <a:gd name="T45" fmla="*/ 179 h 232"/>
                <a:gd name="T46" fmla="*/ 212 w 257"/>
                <a:gd name="T47" fmla="*/ 179 h 232"/>
                <a:gd name="T48" fmla="*/ 213 w 257"/>
                <a:gd name="T49" fmla="*/ 179 h 232"/>
                <a:gd name="T50" fmla="*/ 214 w 257"/>
                <a:gd name="T51" fmla="*/ 179 h 232"/>
                <a:gd name="T52" fmla="*/ 215 w 257"/>
                <a:gd name="T53" fmla="*/ 178 h 232"/>
                <a:gd name="T54" fmla="*/ 215 w 257"/>
                <a:gd name="T55" fmla="*/ 178 h 232"/>
                <a:gd name="T56" fmla="*/ 252 w 257"/>
                <a:gd name="T57" fmla="*/ 157 h 232"/>
                <a:gd name="T58" fmla="*/ 255 w 257"/>
                <a:gd name="T59" fmla="*/ 146 h 232"/>
                <a:gd name="T60" fmla="*/ 244 w 257"/>
                <a:gd name="T61" fmla="*/ 143 h 232"/>
                <a:gd name="T62" fmla="*/ 228 w 257"/>
                <a:gd name="T63" fmla="*/ 152 h 232"/>
                <a:gd name="T64" fmla="*/ 232 w 257"/>
                <a:gd name="T65" fmla="*/ 116 h 232"/>
                <a:gd name="T66" fmla="*/ 116 w 257"/>
                <a:gd name="T67" fmla="*/ 0 h 232"/>
                <a:gd name="T68" fmla="*/ 0 w 257"/>
                <a:gd name="T69" fmla="*/ 116 h 232"/>
                <a:gd name="T70" fmla="*/ 116 w 257"/>
                <a:gd name="T7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232">
                  <a:moveTo>
                    <a:pt x="116" y="232"/>
                  </a:moveTo>
                  <a:cubicBezTo>
                    <a:pt x="121" y="232"/>
                    <a:pt x="124" y="229"/>
                    <a:pt x="124" y="224"/>
                  </a:cubicBezTo>
                  <a:cubicBezTo>
                    <a:pt x="124" y="220"/>
                    <a:pt x="121" y="216"/>
                    <a:pt x="116" y="216"/>
                  </a:cubicBezTo>
                  <a:cubicBezTo>
                    <a:pt x="61" y="216"/>
                    <a:pt x="16" y="171"/>
                    <a:pt x="16" y="116"/>
                  </a:cubicBezTo>
                  <a:cubicBezTo>
                    <a:pt x="16" y="61"/>
                    <a:pt x="61" y="16"/>
                    <a:pt x="116" y="16"/>
                  </a:cubicBezTo>
                  <a:cubicBezTo>
                    <a:pt x="171" y="16"/>
                    <a:pt x="216" y="61"/>
                    <a:pt x="216" y="116"/>
                  </a:cubicBezTo>
                  <a:cubicBezTo>
                    <a:pt x="216" y="117"/>
                    <a:pt x="217" y="134"/>
                    <a:pt x="212" y="150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2" y="128"/>
                    <a:pt x="198" y="126"/>
                    <a:pt x="194" y="127"/>
                  </a:cubicBezTo>
                  <a:cubicBezTo>
                    <a:pt x="189" y="129"/>
                    <a:pt x="187" y="134"/>
                    <a:pt x="189" y="138"/>
                  </a:cubicBezTo>
                  <a:cubicBezTo>
                    <a:pt x="204" y="174"/>
                    <a:pt x="204" y="174"/>
                    <a:pt x="204" y="174"/>
                  </a:cubicBezTo>
                  <a:cubicBezTo>
                    <a:pt x="204" y="174"/>
                    <a:pt x="204" y="174"/>
                    <a:pt x="204" y="175"/>
                  </a:cubicBezTo>
                  <a:cubicBezTo>
                    <a:pt x="204" y="175"/>
                    <a:pt x="204" y="175"/>
                    <a:pt x="204" y="175"/>
                  </a:cubicBezTo>
                  <a:cubicBezTo>
                    <a:pt x="204" y="175"/>
                    <a:pt x="204" y="175"/>
                    <a:pt x="205" y="176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177"/>
                    <a:pt x="206" y="177"/>
                    <a:pt x="206" y="177"/>
                  </a:cubicBezTo>
                  <a:cubicBezTo>
                    <a:pt x="206" y="177"/>
                    <a:pt x="207" y="178"/>
                    <a:pt x="207" y="178"/>
                  </a:cubicBezTo>
                  <a:cubicBezTo>
                    <a:pt x="207" y="178"/>
                    <a:pt x="207" y="178"/>
                    <a:pt x="208" y="178"/>
                  </a:cubicBezTo>
                  <a:cubicBezTo>
                    <a:pt x="208" y="178"/>
                    <a:pt x="208" y="179"/>
                    <a:pt x="209" y="179"/>
                  </a:cubicBezTo>
                  <a:cubicBezTo>
                    <a:pt x="209" y="179"/>
                    <a:pt x="209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2" y="179"/>
                    <a:pt x="212" y="179"/>
                  </a:cubicBezTo>
                  <a:cubicBezTo>
                    <a:pt x="212" y="179"/>
                    <a:pt x="213" y="179"/>
                    <a:pt x="213" y="179"/>
                  </a:cubicBezTo>
                  <a:cubicBezTo>
                    <a:pt x="213" y="179"/>
                    <a:pt x="214" y="179"/>
                    <a:pt x="214" y="179"/>
                  </a:cubicBezTo>
                  <a:cubicBezTo>
                    <a:pt x="214" y="178"/>
                    <a:pt x="215" y="178"/>
                    <a:pt x="215" y="178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6" y="154"/>
                    <a:pt x="257" y="149"/>
                    <a:pt x="255" y="146"/>
                  </a:cubicBezTo>
                  <a:cubicBezTo>
                    <a:pt x="253" y="142"/>
                    <a:pt x="248" y="140"/>
                    <a:pt x="244" y="143"/>
                  </a:cubicBezTo>
                  <a:cubicBezTo>
                    <a:pt x="228" y="152"/>
                    <a:pt x="228" y="152"/>
                    <a:pt x="228" y="152"/>
                  </a:cubicBezTo>
                  <a:cubicBezTo>
                    <a:pt x="233" y="134"/>
                    <a:pt x="232" y="117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" name="任意多边形 2"/>
            <p:cNvSpPr/>
            <p:nvPr/>
          </p:nvSpPr>
          <p:spPr>
            <a:xfrm rot="10800000">
              <a:off x="4674737" y="2106204"/>
              <a:ext cx="1664820" cy="1398714"/>
            </a:xfrm>
            <a:custGeom>
              <a:avLst/>
              <a:gdLst>
                <a:gd name="connsiteX0" fmla="*/ 370825 w 2466521"/>
                <a:gd name="connsiteY0" fmla="*/ 2072270 h 2072270"/>
                <a:gd name="connsiteX1" fmla="*/ 303147 w 2466521"/>
                <a:gd name="connsiteY1" fmla="*/ 2068853 h 2072270"/>
                <a:gd name="connsiteX2" fmla="*/ 284239 w 2466521"/>
                <a:gd name="connsiteY2" fmla="*/ 2066281 h 2072270"/>
                <a:gd name="connsiteX3" fmla="*/ 47099 w 2466521"/>
                <a:gd name="connsiteY3" fmla="*/ 1877727 h 2072270"/>
                <a:gd name="connsiteX4" fmla="*/ 62381 w 2466521"/>
                <a:gd name="connsiteY4" fmla="*/ 1481505 h 2072270"/>
                <a:gd name="connsiteX5" fmla="*/ 215929 w 2466521"/>
                <a:gd name="connsiteY5" fmla="*/ 1344762 h 2072270"/>
                <a:gd name="connsiteX6" fmla="*/ 307716 w 2466521"/>
                <a:gd name="connsiteY6" fmla="*/ 1313682 h 2072270"/>
                <a:gd name="connsiteX7" fmla="*/ 370825 w 2466521"/>
                <a:gd name="connsiteY7" fmla="*/ 1316868 h 2072270"/>
                <a:gd name="connsiteX8" fmla="*/ 1705439 w 2466521"/>
                <a:gd name="connsiteY8" fmla="*/ 112493 h 2072270"/>
                <a:gd name="connsiteX9" fmla="*/ 1709142 w 2466521"/>
                <a:gd name="connsiteY9" fmla="*/ 39163 h 2072270"/>
                <a:gd name="connsiteX10" fmla="*/ 1718451 w 2466521"/>
                <a:gd name="connsiteY10" fmla="*/ 53001 h 2072270"/>
                <a:gd name="connsiteX11" fmla="*/ 1815545 w 2466521"/>
                <a:gd name="connsiteY11" fmla="*/ 136486 h 2072270"/>
                <a:gd name="connsiteX12" fmla="*/ 2300446 w 2466521"/>
                <a:gd name="connsiteY12" fmla="*/ 155189 h 2072270"/>
                <a:gd name="connsiteX13" fmla="*/ 2403682 w 2466521"/>
                <a:gd name="connsiteY13" fmla="*/ 79431 h 2072270"/>
                <a:gd name="connsiteX14" fmla="*/ 2466521 w 2466521"/>
                <a:gd name="connsiteY14" fmla="*/ 0 h 2072270"/>
                <a:gd name="connsiteX15" fmla="*/ 2456941 w 2466521"/>
                <a:gd name="connsiteY15" fmla="*/ 189728 h 2072270"/>
                <a:gd name="connsiteX16" fmla="*/ 370825 w 2466521"/>
                <a:gd name="connsiteY16" fmla="*/ 2072270 h 2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6521" h="2072270">
                  <a:moveTo>
                    <a:pt x="370825" y="2072270"/>
                  </a:moveTo>
                  <a:lnTo>
                    <a:pt x="303147" y="2068853"/>
                  </a:lnTo>
                  <a:lnTo>
                    <a:pt x="284239" y="2066281"/>
                  </a:lnTo>
                  <a:cubicBezTo>
                    <a:pt x="184305" y="2038557"/>
                    <a:pt x="98017" y="1971400"/>
                    <a:pt x="47099" y="1877727"/>
                  </a:cubicBezTo>
                  <a:cubicBezTo>
                    <a:pt x="-20793" y="1752830"/>
                    <a:pt x="-14929" y="1600802"/>
                    <a:pt x="62381" y="1481505"/>
                  </a:cubicBezTo>
                  <a:cubicBezTo>
                    <a:pt x="101036" y="1421857"/>
                    <a:pt x="154456" y="1375169"/>
                    <a:pt x="215929" y="1344762"/>
                  </a:cubicBezTo>
                  <a:lnTo>
                    <a:pt x="307716" y="1313682"/>
                  </a:lnTo>
                  <a:lnTo>
                    <a:pt x="370825" y="1316868"/>
                  </a:lnTo>
                  <a:cubicBezTo>
                    <a:pt x="1065430" y="1316868"/>
                    <a:pt x="1636739" y="788972"/>
                    <a:pt x="1705439" y="112493"/>
                  </a:cubicBezTo>
                  <a:lnTo>
                    <a:pt x="1709142" y="39163"/>
                  </a:lnTo>
                  <a:lnTo>
                    <a:pt x="1718451" y="53001"/>
                  </a:lnTo>
                  <a:cubicBezTo>
                    <a:pt x="1746512" y="84662"/>
                    <a:pt x="1779046" y="112833"/>
                    <a:pt x="1815545" y="136486"/>
                  </a:cubicBezTo>
                  <a:cubicBezTo>
                    <a:pt x="1961542" y="231099"/>
                    <a:pt x="2147595" y="238275"/>
                    <a:pt x="2300446" y="155189"/>
                  </a:cubicBezTo>
                  <a:cubicBezTo>
                    <a:pt x="2338659" y="134418"/>
                    <a:pt x="2373266" y="108837"/>
                    <a:pt x="2403682" y="79431"/>
                  </a:cubicBezTo>
                  <a:lnTo>
                    <a:pt x="2466521" y="0"/>
                  </a:lnTo>
                  <a:lnTo>
                    <a:pt x="2456941" y="189728"/>
                  </a:lnTo>
                  <a:cubicBezTo>
                    <a:pt x="2349556" y="1247124"/>
                    <a:pt x="1456552" y="2072270"/>
                    <a:pt x="370825" y="20722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3" name="任意多边形 3"/>
            <p:cNvSpPr/>
            <p:nvPr/>
          </p:nvSpPr>
          <p:spPr>
            <a:xfrm rot="10800000">
              <a:off x="6247940" y="2121237"/>
              <a:ext cx="1256688" cy="1620066"/>
            </a:xfrm>
            <a:custGeom>
              <a:avLst/>
              <a:gdLst>
                <a:gd name="connsiteX0" fmla="*/ 1807547 w 1861852"/>
                <a:gd name="connsiteY0" fmla="*/ 2400216 h 2400216"/>
                <a:gd name="connsiteX1" fmla="*/ 1674335 w 1861852"/>
                <a:gd name="connsiteY1" fmla="*/ 2379885 h 2400216"/>
                <a:gd name="connsiteX2" fmla="*/ 0 w 1861852"/>
                <a:gd name="connsiteY2" fmla="*/ 325545 h 2400216"/>
                <a:gd name="connsiteX3" fmla="*/ 1464 w 1861852"/>
                <a:gd name="connsiteY3" fmla="*/ 296556 h 2400216"/>
                <a:gd name="connsiteX4" fmla="*/ 3139 w 1861852"/>
                <a:gd name="connsiteY4" fmla="*/ 284239 h 2400216"/>
                <a:gd name="connsiteX5" fmla="*/ 191693 w 1861852"/>
                <a:gd name="connsiteY5" fmla="*/ 47099 h 2400216"/>
                <a:gd name="connsiteX6" fmla="*/ 587915 w 1861852"/>
                <a:gd name="connsiteY6" fmla="*/ 62381 h 2400216"/>
                <a:gd name="connsiteX7" fmla="*/ 724658 w 1861852"/>
                <a:gd name="connsiteY7" fmla="*/ 215929 h 2400216"/>
                <a:gd name="connsiteX8" fmla="*/ 756229 w 1861852"/>
                <a:gd name="connsiteY8" fmla="*/ 309165 h 2400216"/>
                <a:gd name="connsiteX9" fmla="*/ 755402 w 1861852"/>
                <a:gd name="connsiteY9" fmla="*/ 325545 h 2400216"/>
                <a:gd name="connsiteX10" fmla="*/ 1826575 w 1861852"/>
                <a:gd name="connsiteY10" fmla="*/ 1639830 h 2400216"/>
                <a:gd name="connsiteX11" fmla="*/ 1861852 w 1861852"/>
                <a:gd name="connsiteY11" fmla="*/ 1645214 h 2400216"/>
                <a:gd name="connsiteX12" fmla="*/ 1799125 w 1861852"/>
                <a:gd name="connsiteY12" fmla="*/ 1687413 h 2400216"/>
                <a:gd name="connsiteX13" fmla="*/ 1715640 w 1861852"/>
                <a:gd name="connsiteY13" fmla="*/ 1784507 h 2400216"/>
                <a:gd name="connsiteX14" fmla="*/ 1696937 w 1861852"/>
                <a:gd name="connsiteY14" fmla="*/ 2269408 h 2400216"/>
                <a:gd name="connsiteX15" fmla="*/ 1772695 w 1861852"/>
                <a:gd name="connsiteY15" fmla="*/ 2372644 h 2400216"/>
                <a:gd name="connsiteX16" fmla="*/ 1807547 w 1861852"/>
                <a:gd name="connsiteY16" fmla="*/ 2400216 h 240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1852" h="2400216">
                  <a:moveTo>
                    <a:pt x="1807547" y="2400216"/>
                  </a:moveTo>
                  <a:lnTo>
                    <a:pt x="1674335" y="2379885"/>
                  </a:lnTo>
                  <a:cubicBezTo>
                    <a:pt x="718794" y="2184353"/>
                    <a:pt x="0" y="1338891"/>
                    <a:pt x="0" y="325545"/>
                  </a:cubicBezTo>
                  <a:lnTo>
                    <a:pt x="1464" y="296556"/>
                  </a:lnTo>
                  <a:lnTo>
                    <a:pt x="3139" y="284239"/>
                  </a:lnTo>
                  <a:cubicBezTo>
                    <a:pt x="30863" y="184305"/>
                    <a:pt x="98020" y="98017"/>
                    <a:pt x="191693" y="47099"/>
                  </a:cubicBezTo>
                  <a:cubicBezTo>
                    <a:pt x="316590" y="-20793"/>
                    <a:pt x="468618" y="-14929"/>
                    <a:pt x="587915" y="62381"/>
                  </a:cubicBezTo>
                  <a:cubicBezTo>
                    <a:pt x="647564" y="101036"/>
                    <a:pt x="694251" y="154456"/>
                    <a:pt x="724658" y="215929"/>
                  </a:cubicBezTo>
                  <a:lnTo>
                    <a:pt x="756229" y="309165"/>
                  </a:lnTo>
                  <a:lnTo>
                    <a:pt x="755402" y="325545"/>
                  </a:lnTo>
                  <a:cubicBezTo>
                    <a:pt x="755402" y="973843"/>
                    <a:pt x="1215258" y="1514736"/>
                    <a:pt x="1826575" y="1639830"/>
                  </a:cubicBezTo>
                  <a:lnTo>
                    <a:pt x="1861852" y="1645214"/>
                  </a:lnTo>
                  <a:lnTo>
                    <a:pt x="1799125" y="1687413"/>
                  </a:lnTo>
                  <a:cubicBezTo>
                    <a:pt x="1767464" y="1715474"/>
                    <a:pt x="1739293" y="1748008"/>
                    <a:pt x="1715640" y="1784507"/>
                  </a:cubicBezTo>
                  <a:cubicBezTo>
                    <a:pt x="1621027" y="1930504"/>
                    <a:pt x="1613851" y="2116557"/>
                    <a:pt x="1696937" y="2269408"/>
                  </a:cubicBezTo>
                  <a:cubicBezTo>
                    <a:pt x="1717709" y="2307621"/>
                    <a:pt x="1743290" y="2342228"/>
                    <a:pt x="1772695" y="2372644"/>
                  </a:cubicBezTo>
                  <a:lnTo>
                    <a:pt x="1807547" y="240021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" name="任意多边形 4"/>
            <p:cNvSpPr/>
            <p:nvPr/>
          </p:nvSpPr>
          <p:spPr>
            <a:xfrm rot="10800000">
              <a:off x="4680913" y="3419867"/>
              <a:ext cx="1243855" cy="1499149"/>
            </a:xfrm>
            <a:custGeom>
              <a:avLst/>
              <a:gdLst>
                <a:gd name="connsiteX0" fmla="*/ 1444238 w 1842839"/>
                <a:gd name="connsiteY0" fmla="*/ 2220782 h 2221070"/>
                <a:gd name="connsiteX1" fmla="*/ 1248227 w 1842839"/>
                <a:gd name="connsiteY1" fmla="*/ 2158690 h 2221070"/>
                <a:gd name="connsiteX2" fmla="*/ 1111484 w 1842839"/>
                <a:gd name="connsiteY2" fmla="*/ 2005141 h 2221070"/>
                <a:gd name="connsiteX3" fmla="*/ 1091568 w 1842839"/>
                <a:gd name="connsiteY3" fmla="*/ 1946324 h 2221070"/>
                <a:gd name="connsiteX4" fmla="*/ 1090906 w 1842839"/>
                <a:gd name="connsiteY4" fmla="*/ 1933225 h 2221070"/>
                <a:gd name="connsiteX5" fmla="*/ 1073259 w 1842839"/>
                <a:gd name="connsiteY5" fmla="*/ 1817593 h 2221070"/>
                <a:gd name="connsiteX6" fmla="*/ 1072426 w 1842839"/>
                <a:gd name="connsiteY6" fmla="*/ 1803275 h 2221070"/>
                <a:gd name="connsiteX7" fmla="*/ 1071057 w 1842839"/>
                <a:gd name="connsiteY7" fmla="*/ 1803169 h 2221070"/>
                <a:gd name="connsiteX8" fmla="*/ 1070577 w 1842839"/>
                <a:gd name="connsiteY8" fmla="*/ 1800023 h 2221070"/>
                <a:gd name="connsiteX9" fmla="*/ 26659 w 1842839"/>
                <a:gd name="connsiteY9" fmla="*/ 756105 h 2221070"/>
                <a:gd name="connsiteX10" fmla="*/ 0 w 1842839"/>
                <a:gd name="connsiteY10" fmla="*/ 752036 h 2221070"/>
                <a:gd name="connsiteX11" fmla="*/ 71201 w 1842839"/>
                <a:gd name="connsiteY11" fmla="*/ 704136 h 2221070"/>
                <a:gd name="connsiteX12" fmla="*/ 154686 w 1842839"/>
                <a:gd name="connsiteY12" fmla="*/ 607042 h 2221070"/>
                <a:gd name="connsiteX13" fmla="*/ 173389 w 1842839"/>
                <a:gd name="connsiteY13" fmla="*/ 122141 h 2221070"/>
                <a:gd name="connsiteX14" fmla="*/ 97631 w 1842839"/>
                <a:gd name="connsiteY14" fmla="*/ 18905 h 2221070"/>
                <a:gd name="connsiteX15" fmla="*/ 73735 w 1842839"/>
                <a:gd name="connsiteY15" fmla="*/ 0 h 2221070"/>
                <a:gd name="connsiteX16" fmla="*/ 178899 w 1842839"/>
                <a:gd name="connsiteY16" fmla="*/ 16050 h 2221070"/>
                <a:gd name="connsiteX17" fmla="*/ 1842408 w 1842839"/>
                <a:gd name="connsiteY17" fmla="*/ 1855990 h 2221070"/>
                <a:gd name="connsiteX18" fmla="*/ 1842839 w 1842839"/>
                <a:gd name="connsiteY18" fmla="*/ 1864516 h 2221070"/>
                <a:gd name="connsiteX19" fmla="*/ 1833003 w 1842839"/>
                <a:gd name="connsiteY19" fmla="*/ 1936832 h 2221070"/>
                <a:gd name="connsiteX20" fmla="*/ 1644449 w 1842839"/>
                <a:gd name="connsiteY20" fmla="*/ 2173972 h 2221070"/>
                <a:gd name="connsiteX21" fmla="*/ 1444238 w 1842839"/>
                <a:gd name="connsiteY21" fmla="*/ 2220782 h 22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2839" h="2221070">
                  <a:moveTo>
                    <a:pt x="1444238" y="2220782"/>
                  </a:moveTo>
                  <a:cubicBezTo>
                    <a:pt x="1375707" y="2218139"/>
                    <a:pt x="1307876" y="2197345"/>
                    <a:pt x="1248227" y="2158690"/>
                  </a:cubicBezTo>
                  <a:cubicBezTo>
                    <a:pt x="1188579" y="2120035"/>
                    <a:pt x="1141891" y="2066615"/>
                    <a:pt x="1111484" y="2005141"/>
                  </a:cubicBezTo>
                  <a:lnTo>
                    <a:pt x="1091568" y="1946324"/>
                  </a:lnTo>
                  <a:lnTo>
                    <a:pt x="1090906" y="1933225"/>
                  </a:lnTo>
                  <a:lnTo>
                    <a:pt x="1073259" y="1817593"/>
                  </a:lnTo>
                  <a:lnTo>
                    <a:pt x="1072426" y="1803275"/>
                  </a:lnTo>
                  <a:lnTo>
                    <a:pt x="1071057" y="1803169"/>
                  </a:lnTo>
                  <a:lnTo>
                    <a:pt x="1070577" y="1800023"/>
                  </a:lnTo>
                  <a:cubicBezTo>
                    <a:pt x="963354" y="1276037"/>
                    <a:pt x="550645" y="863328"/>
                    <a:pt x="26659" y="756105"/>
                  </a:cubicBezTo>
                  <a:lnTo>
                    <a:pt x="0" y="752036"/>
                  </a:lnTo>
                  <a:lnTo>
                    <a:pt x="71201" y="704136"/>
                  </a:lnTo>
                  <a:cubicBezTo>
                    <a:pt x="102862" y="676075"/>
                    <a:pt x="131033" y="643541"/>
                    <a:pt x="154686" y="607042"/>
                  </a:cubicBezTo>
                  <a:cubicBezTo>
                    <a:pt x="249299" y="461045"/>
                    <a:pt x="256475" y="274992"/>
                    <a:pt x="173389" y="122141"/>
                  </a:cubicBezTo>
                  <a:cubicBezTo>
                    <a:pt x="152618" y="83928"/>
                    <a:pt x="127037" y="49321"/>
                    <a:pt x="97631" y="18905"/>
                  </a:cubicBezTo>
                  <a:lnTo>
                    <a:pt x="73735" y="0"/>
                  </a:lnTo>
                  <a:lnTo>
                    <a:pt x="178899" y="16050"/>
                  </a:lnTo>
                  <a:cubicBezTo>
                    <a:pt x="1066187" y="197616"/>
                    <a:pt x="1749341" y="939580"/>
                    <a:pt x="1842408" y="1855990"/>
                  </a:cubicBezTo>
                  <a:lnTo>
                    <a:pt x="1842839" y="1864516"/>
                  </a:lnTo>
                  <a:lnTo>
                    <a:pt x="1833003" y="1936832"/>
                  </a:lnTo>
                  <a:cubicBezTo>
                    <a:pt x="1805279" y="2036766"/>
                    <a:pt x="1738122" y="2123054"/>
                    <a:pt x="1644449" y="2173972"/>
                  </a:cubicBezTo>
                  <a:cubicBezTo>
                    <a:pt x="1582001" y="2207918"/>
                    <a:pt x="1512769" y="2223425"/>
                    <a:pt x="1444238" y="222078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任意多边形 5"/>
            <p:cNvSpPr/>
            <p:nvPr/>
          </p:nvSpPr>
          <p:spPr>
            <a:xfrm rot="10800000">
              <a:off x="5827432" y="3653007"/>
              <a:ext cx="1667483" cy="1283930"/>
            </a:xfrm>
            <a:custGeom>
              <a:avLst/>
              <a:gdLst>
                <a:gd name="connsiteX0" fmla="*/ 756723 w 2470467"/>
                <a:gd name="connsiteY0" fmla="*/ 1902212 h 1902212"/>
                <a:gd name="connsiteX1" fmla="*/ 717833 w 2470467"/>
                <a:gd name="connsiteY1" fmla="*/ 1844405 h 1902212"/>
                <a:gd name="connsiteX2" fmla="*/ 620739 w 2470467"/>
                <a:gd name="connsiteY2" fmla="*/ 1760920 h 1902212"/>
                <a:gd name="connsiteX3" fmla="*/ 135838 w 2470467"/>
                <a:gd name="connsiteY3" fmla="*/ 1742217 h 1902212"/>
                <a:gd name="connsiteX4" fmla="*/ 32602 w 2470467"/>
                <a:gd name="connsiteY4" fmla="*/ 1817975 h 1902212"/>
                <a:gd name="connsiteX5" fmla="*/ 0 w 2470467"/>
                <a:gd name="connsiteY5" fmla="*/ 1859186 h 1902212"/>
                <a:gd name="connsiteX6" fmla="*/ 28211 w 2470467"/>
                <a:gd name="connsiteY6" fmla="*/ 1674335 h 1902212"/>
                <a:gd name="connsiteX7" fmla="*/ 2082551 w 2470467"/>
                <a:gd name="connsiteY7" fmla="*/ 0 h 1902212"/>
                <a:gd name="connsiteX8" fmla="*/ 2195875 w 2470467"/>
                <a:gd name="connsiteY8" fmla="*/ 5722 h 1902212"/>
                <a:gd name="connsiteX9" fmla="*/ 2280810 w 2470467"/>
                <a:gd name="connsiteY9" fmla="*/ 41993 h 1902212"/>
                <a:gd name="connsiteX10" fmla="*/ 2423369 w 2470467"/>
                <a:gd name="connsiteY10" fmla="*/ 190157 h 1902212"/>
                <a:gd name="connsiteX11" fmla="*/ 2408087 w 2470467"/>
                <a:gd name="connsiteY11" fmla="*/ 586379 h 1902212"/>
                <a:gd name="connsiteX12" fmla="*/ 2157128 w 2470467"/>
                <a:gd name="connsiteY12" fmla="*/ 756107 h 1902212"/>
                <a:gd name="connsiteX13" fmla="*/ 2128954 w 2470467"/>
                <a:gd name="connsiteY13" fmla="*/ 757745 h 1902212"/>
                <a:gd name="connsiteX14" fmla="*/ 2082551 w 2470467"/>
                <a:gd name="connsiteY14" fmla="*/ 755402 h 1902212"/>
                <a:gd name="connsiteX15" fmla="*/ 768266 w 2470467"/>
                <a:gd name="connsiteY15" fmla="*/ 1826575 h 1902212"/>
                <a:gd name="connsiteX16" fmla="*/ 756723 w 2470467"/>
                <a:gd name="connsiteY16" fmla="*/ 1902212 h 190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0467" h="1902212">
                  <a:moveTo>
                    <a:pt x="756723" y="1902212"/>
                  </a:moveTo>
                  <a:lnTo>
                    <a:pt x="717833" y="1844405"/>
                  </a:lnTo>
                  <a:cubicBezTo>
                    <a:pt x="689772" y="1812744"/>
                    <a:pt x="657238" y="1784573"/>
                    <a:pt x="620739" y="1760920"/>
                  </a:cubicBezTo>
                  <a:cubicBezTo>
                    <a:pt x="474742" y="1666307"/>
                    <a:pt x="288689" y="1659131"/>
                    <a:pt x="135838" y="1742217"/>
                  </a:cubicBezTo>
                  <a:cubicBezTo>
                    <a:pt x="97625" y="1762989"/>
                    <a:pt x="63018" y="1788570"/>
                    <a:pt x="32602" y="1817975"/>
                  </a:cubicBezTo>
                  <a:lnTo>
                    <a:pt x="0" y="1859186"/>
                  </a:lnTo>
                  <a:lnTo>
                    <a:pt x="28211" y="1674335"/>
                  </a:lnTo>
                  <a:cubicBezTo>
                    <a:pt x="223744" y="718794"/>
                    <a:pt x="1069206" y="0"/>
                    <a:pt x="2082551" y="0"/>
                  </a:cubicBezTo>
                  <a:lnTo>
                    <a:pt x="2195875" y="5722"/>
                  </a:lnTo>
                  <a:lnTo>
                    <a:pt x="2280810" y="41993"/>
                  </a:lnTo>
                  <a:cubicBezTo>
                    <a:pt x="2339758" y="77045"/>
                    <a:pt x="2389424" y="127708"/>
                    <a:pt x="2423369" y="190157"/>
                  </a:cubicBezTo>
                  <a:cubicBezTo>
                    <a:pt x="2491261" y="315054"/>
                    <a:pt x="2485397" y="467082"/>
                    <a:pt x="2408087" y="586379"/>
                  </a:cubicBezTo>
                  <a:cubicBezTo>
                    <a:pt x="2350105" y="675852"/>
                    <a:pt x="2258900" y="736163"/>
                    <a:pt x="2157128" y="756107"/>
                  </a:cubicBezTo>
                  <a:lnTo>
                    <a:pt x="2128954" y="757745"/>
                  </a:lnTo>
                  <a:lnTo>
                    <a:pt x="2082551" y="755402"/>
                  </a:lnTo>
                  <a:cubicBezTo>
                    <a:pt x="1434253" y="755402"/>
                    <a:pt x="893360" y="1215258"/>
                    <a:pt x="768266" y="1826575"/>
                  </a:cubicBezTo>
                  <a:lnTo>
                    <a:pt x="756723" y="19022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42310" y="3178734"/>
              <a:ext cx="1554723" cy="675219"/>
              <a:chOff x="4989350" y="3368779"/>
              <a:chExt cx="2303406" cy="1000371"/>
            </a:xfrm>
          </p:grpSpPr>
          <p:sp>
            <p:nvSpPr>
              <p:cNvPr id="31" name="文本框 33"/>
              <p:cNvSpPr txBox="1"/>
              <p:nvPr/>
            </p:nvSpPr>
            <p:spPr>
              <a:xfrm>
                <a:off x="5290187" y="3924658"/>
                <a:ext cx="1707103" cy="444492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78435">
                  <a:defRPr/>
                </a:pPr>
                <a:r>
                  <a:rPr lang="en-US" sz="935" kern="0">
                    <a:solidFill>
                      <a:schemeClr val="bg1"/>
                    </a:solidFill>
                  </a:rPr>
                  <a:t>Aliquam gravida eu enim ut molestie. 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989350" y="3368779"/>
                <a:ext cx="2303406" cy="511488"/>
              </a:xfrm>
              <a:prstGeom prst="rect">
                <a:avLst/>
              </a:prstGeom>
            </p:spPr>
            <p:txBody>
              <a:bodyPr wrap="square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78435">
                  <a:defRPr/>
                </a:pPr>
                <a:r>
                  <a:rPr lang="en-US" sz="2245" kern="0">
                    <a:solidFill>
                      <a:schemeClr val="bg1"/>
                    </a:solidFill>
                  </a:rPr>
                  <a:t>2016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876842" y="2354858"/>
              <a:ext cx="223839" cy="46020"/>
              <a:chOff x="2675283" y="1685926"/>
              <a:chExt cx="478733" cy="98425"/>
            </a:xfrm>
            <a:solidFill>
              <a:srgbClr val="FFFFFF"/>
            </a:solidFill>
          </p:grpSpPr>
          <p:sp>
            <p:nvSpPr>
              <p:cNvPr id="28" name="任意多边形 46"/>
              <p:cNvSpPr/>
              <p:nvPr/>
            </p:nvSpPr>
            <p:spPr bwMode="auto">
              <a:xfrm>
                <a:off x="2675283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9" name="任意多边形 47"/>
              <p:cNvSpPr/>
              <p:nvPr/>
            </p:nvSpPr>
            <p:spPr bwMode="auto">
              <a:xfrm>
                <a:off x="3072158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7" name="任意多边形 45"/>
            <p:cNvSpPr/>
            <p:nvPr/>
          </p:nvSpPr>
          <p:spPr bwMode="auto">
            <a:xfrm>
              <a:off x="6098086" y="4801626"/>
              <a:ext cx="31296" cy="37630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2" name="任意多边形 40"/>
            <p:cNvSpPr/>
            <p:nvPr/>
          </p:nvSpPr>
          <p:spPr bwMode="auto">
            <a:xfrm>
              <a:off x="5017946" y="3693347"/>
              <a:ext cx="23869" cy="2869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33" name="矩形 32"/>
          <p:cNvSpPr/>
          <p:nvPr/>
        </p:nvSpPr>
        <p:spPr>
          <a:xfrm>
            <a:off x="778343" y="2013497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588233" y="1416218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23783" y="3429000"/>
            <a:ext cx="3453413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266591" y="3429000"/>
            <a:ext cx="3453413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78343" y="4394636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88233" y="3797357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51055" y="2013497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060945" y="1416218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251055" y="4394636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60945" y="3797357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3982" y="1490125"/>
            <a:ext cx="4812203" cy="2566329"/>
            <a:chOff x="1577453" y="1776183"/>
            <a:chExt cx="4812203" cy="2566329"/>
          </a:xfrm>
        </p:grpSpPr>
        <p:grpSp>
          <p:nvGrpSpPr>
            <p:cNvPr id="10" name="组合 9"/>
            <p:cNvGrpSpPr/>
            <p:nvPr/>
          </p:nvGrpSpPr>
          <p:grpSpPr>
            <a:xfrm>
              <a:off x="1954894" y="1776183"/>
              <a:ext cx="4434762" cy="2566329"/>
              <a:chOff x="2152650" y="2883717"/>
              <a:chExt cx="3810000" cy="2566329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2152650" y="288371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152650" y="352475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2152650" y="416579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152650" y="480683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2152650" y="544787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组合 18"/>
              <p:cNvGrpSpPr/>
              <p:nvPr/>
            </p:nvGrpSpPr>
            <p:grpSpPr>
              <a:xfrm>
                <a:off x="2362200" y="3086101"/>
                <a:ext cx="3473447" cy="2363945"/>
                <a:chOff x="1286612" y="-3657599"/>
                <a:chExt cx="13227307" cy="6399576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1286612" y="-1061882"/>
                  <a:ext cx="1954583" cy="3803859"/>
                  <a:chOff x="1286612" y="-1061882"/>
                  <a:chExt cx="1954583" cy="3803859"/>
                </a:xfrm>
              </p:grpSpPr>
              <p:sp>
                <p:nvSpPr>
                  <p:cNvPr id="33" name="矩形 32"/>
                  <p:cNvSpPr/>
                  <p:nvPr/>
                </p:nvSpPr>
                <p:spPr>
                  <a:xfrm>
                    <a:off x="1286612" y="707930"/>
                    <a:ext cx="866038" cy="2034046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  <p:sp>
                <p:nvSpPr>
                  <p:cNvPr id="34" name="矩形 33"/>
                  <p:cNvSpPr/>
                  <p:nvPr/>
                </p:nvSpPr>
                <p:spPr>
                  <a:xfrm>
                    <a:off x="2375160" y="-1061882"/>
                    <a:ext cx="866035" cy="3803859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4104793" y="-619425"/>
                  <a:ext cx="1954583" cy="3361402"/>
                  <a:chOff x="1286612" y="-619425"/>
                  <a:chExt cx="1954583" cy="3361402"/>
                </a:xfrm>
              </p:grpSpPr>
              <p:sp>
                <p:nvSpPr>
                  <p:cNvPr id="31" name="矩形 30"/>
                  <p:cNvSpPr/>
                  <p:nvPr/>
                </p:nvSpPr>
                <p:spPr>
                  <a:xfrm>
                    <a:off x="1286612" y="263817"/>
                    <a:ext cx="866038" cy="2478159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  <p:sp>
                <p:nvSpPr>
                  <p:cNvPr id="32" name="矩形 31"/>
                  <p:cNvSpPr/>
                  <p:nvPr/>
                </p:nvSpPr>
                <p:spPr>
                  <a:xfrm>
                    <a:off x="2375160" y="-619425"/>
                    <a:ext cx="866035" cy="3361402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</p:grpSp>
            <p:grpSp>
              <p:nvGrpSpPr>
                <p:cNvPr id="22" name="组合 21"/>
                <p:cNvGrpSpPr/>
                <p:nvPr/>
              </p:nvGrpSpPr>
              <p:grpSpPr>
                <a:xfrm>
                  <a:off x="6922974" y="-2595715"/>
                  <a:ext cx="1954583" cy="5337692"/>
                  <a:chOff x="1286612" y="-2595715"/>
                  <a:chExt cx="1954583" cy="5337692"/>
                </a:xfrm>
              </p:grpSpPr>
              <p:sp>
                <p:nvSpPr>
                  <p:cNvPr id="29" name="矩形 28"/>
                  <p:cNvSpPr/>
                  <p:nvPr/>
                </p:nvSpPr>
                <p:spPr>
                  <a:xfrm>
                    <a:off x="1286612" y="-1474839"/>
                    <a:ext cx="866038" cy="421681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2375160" y="-2595715"/>
                    <a:ext cx="866035" cy="5337692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9741155" y="-3657599"/>
                  <a:ext cx="1954583" cy="6399576"/>
                  <a:chOff x="1286612" y="-3657599"/>
                  <a:chExt cx="1954583" cy="6399576"/>
                </a:xfrm>
              </p:grpSpPr>
              <p:sp>
                <p:nvSpPr>
                  <p:cNvPr id="27" name="矩形 26"/>
                  <p:cNvSpPr/>
                  <p:nvPr/>
                </p:nvSpPr>
                <p:spPr>
                  <a:xfrm>
                    <a:off x="1286612" y="-3657599"/>
                    <a:ext cx="866038" cy="6399576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2375160" y="707929"/>
                    <a:ext cx="866035" cy="203404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12559336" y="-619425"/>
                  <a:ext cx="1954583" cy="3361401"/>
                  <a:chOff x="1286612" y="-619425"/>
                  <a:chExt cx="1954583" cy="3361401"/>
                </a:xfrm>
              </p:grpSpPr>
              <p:sp>
                <p:nvSpPr>
                  <p:cNvPr id="25" name="矩形 24"/>
                  <p:cNvSpPr/>
                  <p:nvPr/>
                </p:nvSpPr>
                <p:spPr>
                  <a:xfrm>
                    <a:off x="1286612" y="1622323"/>
                    <a:ext cx="866038" cy="1119653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  <p:sp>
                <p:nvSpPr>
                  <p:cNvPr id="26" name="矩形 25"/>
                  <p:cNvSpPr/>
                  <p:nvPr/>
                </p:nvSpPr>
                <p:spPr>
                  <a:xfrm>
                    <a:off x="2375160" y="-619425"/>
                    <a:ext cx="866035" cy="336140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latin typeface="阿里巴巴普惠体 B" panose="00020600040101010101" pitchFamily="18" charset="-122"/>
                      <a:ea typeface="阿里巴巴普惠体 B" panose="00020600040101010101" pitchFamily="18" charset="-122"/>
                    </a:endParaRPr>
                  </a:p>
                </p:txBody>
              </p:sp>
            </p:grpSp>
          </p:grpSp>
        </p:grpSp>
        <p:sp>
          <p:nvSpPr>
            <p:cNvPr id="11" name="PA-文本框 8"/>
            <p:cNvSpPr txBox="1"/>
            <p:nvPr/>
          </p:nvSpPr>
          <p:spPr>
            <a:xfrm>
              <a:off x="1577453" y="3787056"/>
              <a:ext cx="3513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03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12" name="PA-文本框 8"/>
            <p:cNvSpPr txBox="1"/>
            <p:nvPr/>
          </p:nvSpPr>
          <p:spPr>
            <a:xfrm>
              <a:off x="1577453" y="3014960"/>
              <a:ext cx="3513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04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13" name="PA-文本框 8"/>
            <p:cNvSpPr txBox="1"/>
            <p:nvPr/>
          </p:nvSpPr>
          <p:spPr>
            <a:xfrm>
              <a:off x="1577453" y="2242864"/>
              <a:ext cx="3513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05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</p:grpSp>
      <p:sp>
        <p:nvSpPr>
          <p:cNvPr id="3" name="Rectangle 1436"/>
          <p:cNvSpPr>
            <a:spLocks noChangeArrowheads="1"/>
          </p:cNvSpPr>
          <p:nvPr/>
        </p:nvSpPr>
        <p:spPr bwMode="auto">
          <a:xfrm>
            <a:off x="6980411" y="1872261"/>
            <a:ext cx="4231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Arial" panose="020B0604020202020204" pitchFamily="34" charset="0"/>
              </a:rPr>
              <a:t>0</a:t>
            </a:r>
            <a:r>
              <a:rPr lang="id-ID" sz="28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Arial" panose="020B0604020202020204" pitchFamily="34" charset="0"/>
              </a:rPr>
              <a:t>1</a:t>
            </a:r>
            <a:endParaRPr kumimoji="0" lang="en-US" sz="6000" i="0" u="none" strike="noStrike" cap="none" normalizeH="0" baseline="0" dirty="0">
              <a:ln>
                <a:noFill/>
              </a:ln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" name="Rectangle 1436"/>
          <p:cNvSpPr>
            <a:spLocks noChangeArrowheads="1"/>
          </p:cNvSpPr>
          <p:nvPr/>
        </p:nvSpPr>
        <p:spPr bwMode="auto">
          <a:xfrm>
            <a:off x="6960358" y="3165070"/>
            <a:ext cx="4231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Arial" panose="020B0604020202020204" pitchFamily="34" charset="0"/>
              </a:rPr>
              <a:t>02</a:t>
            </a:r>
            <a:endParaRPr kumimoji="0" lang="en-US" sz="6000" i="0" u="none" strike="noStrike" cap="none" normalizeH="0" baseline="0" dirty="0">
              <a:ln>
                <a:noFill/>
              </a:ln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54051" y="1771997"/>
            <a:ext cx="4039783" cy="72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654051" y="2950799"/>
            <a:ext cx="4039783" cy="72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16146" y="4609777"/>
            <a:ext cx="10500033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319599" y="652599"/>
            <a:ext cx="5552802" cy="55528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551069" y="849387"/>
            <a:ext cx="5138602" cy="51386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03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/>
          <p:nvPr/>
        </p:nvSpPr>
        <p:spPr>
          <a:xfrm>
            <a:off x="806192" y="1169726"/>
            <a:ext cx="575637" cy="1265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Open Sans Extrabold" panose="020B0906030804020204" pitchFamily="34" charset="0"/>
              </a:rPr>
              <a:t>“</a:t>
            </a:r>
          </a:p>
        </p:txBody>
      </p:sp>
      <p:sp>
        <p:nvSpPr>
          <p:cNvPr id="4" name="TextBox 25"/>
          <p:cNvSpPr txBox="1"/>
          <p:nvPr/>
        </p:nvSpPr>
        <p:spPr>
          <a:xfrm rot="10800000">
            <a:off x="10963894" y="2435457"/>
            <a:ext cx="575637" cy="1265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Open Sans Extrabold" panose="020B0906030804020204" pitchFamily="34" charset="0"/>
              </a:rPr>
              <a:t>“</a:t>
            </a:r>
          </a:p>
        </p:txBody>
      </p:sp>
      <p:sp>
        <p:nvSpPr>
          <p:cNvPr id="8" name="矩形 7"/>
          <p:cNvSpPr/>
          <p:nvPr/>
        </p:nvSpPr>
        <p:spPr>
          <a:xfrm>
            <a:off x="5054493" y="957924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6863" y="1958626"/>
            <a:ext cx="8478274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56863" y="2833805"/>
            <a:ext cx="8478274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703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77"/>
          <a:stretch>
            <a:fillRect/>
          </a:stretch>
        </p:blipFill>
        <p:spPr>
          <a:xfrm>
            <a:off x="3356169" y="4036585"/>
            <a:ext cx="5124966" cy="282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 rot="16200000">
            <a:off x="1687983" y="1578405"/>
            <a:ext cx="865115" cy="1007137"/>
            <a:chOff x="1732158" y="1983171"/>
            <a:chExt cx="1586048" cy="1845225"/>
          </a:xfrm>
          <a:solidFill>
            <a:srgbClr val="BBE2EC"/>
          </a:solidFill>
        </p:grpSpPr>
        <p:sp>
          <p:nvSpPr>
            <p:cNvPr id="18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4" name="Group 5"/>
          <p:cNvGrpSpPr/>
          <p:nvPr/>
        </p:nvGrpSpPr>
        <p:grpSpPr bwMode="auto">
          <a:xfrm rot="16200000">
            <a:off x="1687983" y="2949624"/>
            <a:ext cx="865115" cy="1007137"/>
            <a:chOff x="1732158" y="1983171"/>
            <a:chExt cx="1586048" cy="18452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 rot="16200000">
            <a:off x="1687982" y="4344691"/>
            <a:ext cx="865115" cy="1007137"/>
            <a:chOff x="1732158" y="1983171"/>
            <a:chExt cx="1586048" cy="18452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00785">
                <a:defRPr/>
              </a:pPr>
              <a:endParaRPr lang="en-US" sz="2365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616971" y="630033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48622" y="1695126"/>
            <a:ext cx="8485817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48621" y="3060257"/>
            <a:ext cx="8485817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48620" y="4415702"/>
            <a:ext cx="8485817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4"/>
          <p:cNvSpPr txBox="1"/>
          <p:nvPr/>
        </p:nvSpPr>
        <p:spPr>
          <a:xfrm>
            <a:off x="1846555" y="1529145"/>
            <a:ext cx="1142779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Source Sans Pro" charset="0"/>
              </a:rPr>
              <a:t>1</a:t>
            </a:r>
          </a:p>
        </p:txBody>
      </p:sp>
      <p:sp>
        <p:nvSpPr>
          <p:cNvPr id="7" name="TextBox 44"/>
          <p:cNvSpPr txBox="1"/>
          <p:nvPr/>
        </p:nvSpPr>
        <p:spPr>
          <a:xfrm>
            <a:off x="8815670" y="1543067"/>
            <a:ext cx="1142779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Source Sans Pro" charset="0"/>
              </a:rPr>
              <a:t>2</a:t>
            </a:r>
            <a:endParaRPr lang="en-US" sz="70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Source Sans Pro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8319">
            <a:off x="3626598" y="2227925"/>
            <a:ext cx="4804300" cy="24021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64774" y="3635732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4664" y="3038453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15989" y="3593634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25879" y="2996355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319599" y="652599"/>
            <a:ext cx="5552802" cy="55528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551069" y="849387"/>
            <a:ext cx="5138602" cy="51386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04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70517"/>
            <a:ext cx="12192000" cy="593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1"/>
          <p:cNvSpPr/>
          <p:nvPr/>
        </p:nvSpPr>
        <p:spPr>
          <a:xfrm>
            <a:off x="4054593" y="1396365"/>
            <a:ext cx="4065270" cy="4065270"/>
          </a:xfrm>
          <a:prstGeom prst="quadArrow">
            <a:avLst>
              <a:gd name="adj1" fmla="val 937"/>
              <a:gd name="adj2" fmla="val 1969"/>
              <a:gd name="adj3" fmla="val 5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032421" y="2347927"/>
            <a:ext cx="548018" cy="5561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2" name="文本框 16"/>
          <p:cNvSpPr txBox="1"/>
          <p:nvPr/>
        </p:nvSpPr>
        <p:spPr>
          <a:xfrm>
            <a:off x="5111913" y="2425969"/>
            <a:ext cx="76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01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41355" y="2323829"/>
            <a:ext cx="548018" cy="5561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4" name="文本框 16"/>
          <p:cNvSpPr txBox="1"/>
          <p:nvPr/>
        </p:nvSpPr>
        <p:spPr>
          <a:xfrm>
            <a:off x="6620847" y="2401871"/>
            <a:ext cx="76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02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026608" y="3777641"/>
            <a:ext cx="548018" cy="5561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文本框 16"/>
          <p:cNvSpPr txBox="1"/>
          <p:nvPr/>
        </p:nvSpPr>
        <p:spPr>
          <a:xfrm>
            <a:off x="5106100" y="3855683"/>
            <a:ext cx="76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03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544525" y="3777641"/>
            <a:ext cx="548018" cy="5561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8" name="文本框 16"/>
          <p:cNvSpPr txBox="1"/>
          <p:nvPr/>
        </p:nvSpPr>
        <p:spPr>
          <a:xfrm>
            <a:off x="6624017" y="3855683"/>
            <a:ext cx="76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04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8343" y="2013497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8343" y="1416218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8343" y="4394636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8343" y="3797357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16460" y="1993644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16460" y="1396365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716460" y="4374783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16460" y="3777504"/>
            <a:ext cx="1376908" cy="62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62986" y="2596255"/>
            <a:ext cx="5231099" cy="0"/>
          </a:xfrm>
          <a:prstGeom prst="line">
            <a:avLst/>
          </a:prstGeom>
          <a:ln w="3175">
            <a:solidFill>
              <a:srgbClr val="F9B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t="43700" r="44152"/>
          <a:stretch>
            <a:fillRect/>
          </a:stretch>
        </p:blipFill>
        <p:spPr>
          <a:xfrm>
            <a:off x="7032689" y="1278383"/>
            <a:ext cx="4552671" cy="4585317"/>
          </a:xfrm>
          <a:prstGeom prst="ellipse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62986" y="1635710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2986" y="2858533"/>
            <a:ext cx="5419554" cy="3395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5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-5279" y="1635710"/>
            <a:ext cx="908482" cy="1975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9740" y="1691966"/>
            <a:ext cx="3968319" cy="3837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219329" y="3223078"/>
            <a:ext cx="323850" cy="323850"/>
          </a:xfrm>
          <a:prstGeom prst="ellipse">
            <a:avLst/>
          </a:prstGeom>
          <a:solidFill>
            <a:srgbClr val="B5D6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725961" y="3223078"/>
            <a:ext cx="323850" cy="323850"/>
          </a:xfrm>
          <a:prstGeom prst="ellipse">
            <a:avLst/>
          </a:prstGeom>
          <a:solidFill>
            <a:srgbClr val="B5D6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339846" y="3223078"/>
            <a:ext cx="323850" cy="323850"/>
          </a:xfrm>
          <a:prstGeom prst="ellipse">
            <a:avLst/>
          </a:prstGeom>
          <a:solidFill>
            <a:srgbClr val="F8CB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46478" y="3223078"/>
            <a:ext cx="323850" cy="323850"/>
          </a:xfrm>
          <a:prstGeom prst="ellipse">
            <a:avLst/>
          </a:prstGeom>
          <a:solidFill>
            <a:srgbClr val="F8CB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A0A0A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6096000" y="987743"/>
            <a:ext cx="2736847" cy="496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2916" y="759131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6000" y="1577037"/>
            <a:ext cx="5619274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4" name="Rectangle 27"/>
          <p:cNvSpPr/>
          <p:nvPr/>
        </p:nvSpPr>
        <p:spPr>
          <a:xfrm>
            <a:off x="6096000" y="4035881"/>
            <a:ext cx="2736847" cy="496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2916" y="3807269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6000" y="4625175"/>
            <a:ext cx="5619274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8319">
            <a:off x="625566" y="1908328"/>
            <a:ext cx="4804300" cy="2402150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435006" y="372862"/>
            <a:ext cx="11452194" cy="62232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8"/>
          <p:cNvSpPr txBox="1"/>
          <p:nvPr/>
        </p:nvSpPr>
        <p:spPr>
          <a:xfrm>
            <a:off x="1728646" y="2551167"/>
            <a:ext cx="283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1.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5" name="文本框 10"/>
          <p:cNvSpPr txBox="1"/>
          <p:nvPr/>
        </p:nvSpPr>
        <p:spPr>
          <a:xfrm>
            <a:off x="6597914" y="2549954"/>
            <a:ext cx="277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2.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文本框 12"/>
          <p:cNvSpPr txBox="1"/>
          <p:nvPr/>
        </p:nvSpPr>
        <p:spPr>
          <a:xfrm>
            <a:off x="1728646" y="3794038"/>
            <a:ext cx="283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3.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6597914" y="3792825"/>
            <a:ext cx="277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4.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82139" y="3407000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34366" y="3397524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82139" y="4689370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34366" y="4679894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678277" y="1110947"/>
            <a:ext cx="1597980" cy="1597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1650304" y="1309773"/>
            <a:ext cx="225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35006" y="372862"/>
            <a:ext cx="11452194" cy="62232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703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25" y="3869184"/>
            <a:ext cx="6723355" cy="3361678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968318" y="1597981"/>
            <a:ext cx="1597980" cy="15979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96466" y="1631043"/>
            <a:ext cx="7723573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ln>
                  <a:gradFill>
                    <a:gsLst>
                      <a:gs pos="0">
                        <a:srgbClr val="00B0F0"/>
                      </a:gs>
                      <a:gs pos="47000">
                        <a:schemeClr val="accent5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50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高</a:t>
            </a:r>
            <a:r>
              <a:rPr lang="zh-CN" altLang="en-US" sz="8800" b="1" dirty="0">
                <a:ln>
                  <a:gradFill>
                    <a:gsLst>
                      <a:gs pos="0">
                        <a:srgbClr val="00B0F0"/>
                      </a:gs>
                      <a:gs pos="47000">
                        <a:schemeClr val="accent5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50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考</a:t>
            </a:r>
            <a:r>
              <a:rPr lang="zh-CN" altLang="en-US" sz="7200" b="1" dirty="0">
                <a:ln>
                  <a:gradFill>
                    <a:gsLst>
                      <a:gs pos="0">
                        <a:srgbClr val="00B0F0"/>
                      </a:gs>
                      <a:gs pos="47000">
                        <a:schemeClr val="accent5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50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加油吧！</a:t>
            </a:r>
          </a:p>
        </p:txBody>
      </p:sp>
      <p:sp>
        <p:nvSpPr>
          <p:cNvPr id="12" name="文本框 15"/>
          <p:cNvSpPr txBox="1"/>
          <p:nvPr/>
        </p:nvSpPr>
        <p:spPr>
          <a:xfrm>
            <a:off x="1338708" y="1410278"/>
            <a:ext cx="136245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ln>
                  <a:gradFill>
                    <a:gsLst>
                      <a:gs pos="0">
                        <a:srgbClr val="00B0F0"/>
                      </a:gs>
                      <a:gs pos="47000">
                        <a:schemeClr val="accent5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6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“</a:t>
            </a:r>
          </a:p>
        </p:txBody>
      </p:sp>
      <p:sp>
        <p:nvSpPr>
          <p:cNvPr id="14" name="矩形 13"/>
          <p:cNvSpPr/>
          <p:nvPr/>
        </p:nvSpPr>
        <p:spPr>
          <a:xfrm>
            <a:off x="2404783" y="3265404"/>
            <a:ext cx="7382434" cy="72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点击输入您的内容，或者通过复制您的文本后，在此框中选择粘贴。请言简意赅，简单说明即可，不必繁琐。点击输入您的内容，或者通过复制您的文本后</a:t>
            </a:r>
            <a:r>
              <a:rPr lang="en-US" altLang="zh-CN" sz="1100" dirty="0">
                <a:solidFill>
                  <a:srgbClr val="00000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.</a:t>
            </a:r>
            <a:endParaRPr lang="zh-CN" altLang="en-US" sz="1100" dirty="0"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11298" y="1129694"/>
            <a:ext cx="1660124" cy="301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文本框 11"/>
          <p:cNvSpPr txBox="1"/>
          <p:nvPr/>
        </p:nvSpPr>
        <p:spPr>
          <a:xfrm>
            <a:off x="5355825" y="1136316"/>
            <a:ext cx="1566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汇报人：</a:t>
            </a:r>
            <a:r>
              <a:rPr lang="en-US" altLang="zh-CN" sz="1200" b="1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xiazaii</a:t>
            </a:r>
          </a:p>
          <a:p>
            <a:endParaRPr lang="zh-CN" altLang="en-US" sz="12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2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319599" y="652599"/>
            <a:ext cx="5552802" cy="55528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551069" y="849387"/>
            <a:ext cx="5138602" cy="51386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01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2251" y="1804443"/>
            <a:ext cx="10727691" cy="3249114"/>
            <a:chOff x="1850390" y="2143125"/>
            <a:chExt cx="8491220" cy="2571750"/>
          </a:xfrm>
        </p:grpSpPr>
        <p:sp>
          <p:nvSpPr>
            <p:cNvPr id="3" name="AutoShape 7"/>
            <p:cNvSpPr/>
            <p:nvPr/>
          </p:nvSpPr>
          <p:spPr bwMode="auto">
            <a:xfrm>
              <a:off x="1850390" y="2143125"/>
              <a:ext cx="716280" cy="71628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4" name="AutoShape 5"/>
            <p:cNvSpPr/>
            <p:nvPr/>
          </p:nvSpPr>
          <p:spPr bwMode="auto">
            <a:xfrm>
              <a:off x="1850390" y="2973705"/>
              <a:ext cx="2021205" cy="7435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46" y="0"/>
                  </a:moveTo>
                  <a:lnTo>
                    <a:pt x="2625" y="4984"/>
                  </a:lnTo>
                  <a:lnTo>
                    <a:pt x="305" y="4984"/>
                  </a:lnTo>
                  <a:cubicBezTo>
                    <a:pt x="136" y="4984"/>
                    <a:pt x="0" y="5356"/>
                    <a:pt x="0" y="5815"/>
                  </a:cubicBezTo>
                  <a:lnTo>
                    <a:pt x="0" y="20769"/>
                  </a:lnTo>
                  <a:cubicBezTo>
                    <a:pt x="0" y="21228"/>
                    <a:pt x="136" y="21599"/>
                    <a:pt x="305" y="21599"/>
                  </a:cubicBezTo>
                  <a:lnTo>
                    <a:pt x="21294" y="21599"/>
                  </a:lnTo>
                  <a:cubicBezTo>
                    <a:pt x="21463" y="21599"/>
                    <a:pt x="21599" y="21228"/>
                    <a:pt x="21599" y="20769"/>
                  </a:cubicBezTo>
                  <a:lnTo>
                    <a:pt x="21599" y="5815"/>
                  </a:lnTo>
                  <a:cubicBezTo>
                    <a:pt x="21600" y="5356"/>
                    <a:pt x="21463" y="4984"/>
                    <a:pt x="21294" y="4984"/>
                  </a:cubicBezTo>
                  <a:lnTo>
                    <a:pt x="5068" y="4984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" name="AutoShape 12"/>
            <p:cNvSpPr/>
            <p:nvPr/>
          </p:nvSpPr>
          <p:spPr bwMode="auto">
            <a:xfrm>
              <a:off x="4013835" y="3997960"/>
              <a:ext cx="716915" cy="716915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Arial" panose="020B0604020202020204" pitchFamily="34" charset="0"/>
                </a:rPr>
                <a:t>0</a:t>
              </a:r>
              <a:r>
                <a:rPr lang="en-US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Arial" panose="020B0604020202020204" pitchFamily="34" charset="0"/>
                </a:rPr>
                <a:t>2</a:t>
              </a:r>
              <a:endParaRPr lang="en-US" sz="1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" name="AutoShape 10"/>
            <p:cNvSpPr/>
            <p:nvPr/>
          </p:nvSpPr>
          <p:spPr bwMode="auto">
            <a:xfrm>
              <a:off x="4013835" y="3139440"/>
              <a:ext cx="2021840" cy="7435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5" y="0"/>
                  </a:moveTo>
                  <a:cubicBezTo>
                    <a:pt x="136" y="0"/>
                    <a:pt x="0" y="371"/>
                    <a:pt x="0" y="830"/>
                  </a:cubicBezTo>
                  <a:lnTo>
                    <a:pt x="0" y="15784"/>
                  </a:lnTo>
                  <a:cubicBezTo>
                    <a:pt x="0" y="16243"/>
                    <a:pt x="136" y="16615"/>
                    <a:pt x="305" y="16615"/>
                  </a:cubicBezTo>
                  <a:lnTo>
                    <a:pt x="2627" y="16615"/>
                  </a:lnTo>
                  <a:lnTo>
                    <a:pt x="3849" y="21599"/>
                  </a:lnTo>
                  <a:lnTo>
                    <a:pt x="5072" y="16615"/>
                  </a:lnTo>
                  <a:lnTo>
                    <a:pt x="21294" y="16615"/>
                  </a:lnTo>
                  <a:cubicBezTo>
                    <a:pt x="21463" y="16615"/>
                    <a:pt x="21599" y="16243"/>
                    <a:pt x="21599" y="15784"/>
                  </a:cubicBezTo>
                  <a:lnTo>
                    <a:pt x="21599" y="830"/>
                  </a:lnTo>
                  <a:cubicBezTo>
                    <a:pt x="21600" y="371"/>
                    <a:pt x="21463" y="0"/>
                    <a:pt x="21294" y="0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17"/>
            <p:cNvSpPr/>
            <p:nvPr/>
          </p:nvSpPr>
          <p:spPr bwMode="auto">
            <a:xfrm>
              <a:off x="6155690" y="2143125"/>
              <a:ext cx="716280" cy="71628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Arial" panose="020B0604020202020204" pitchFamily="34" charset="0"/>
                </a:rPr>
                <a:t>03</a:t>
              </a:r>
              <a:endParaRPr lang="zh-CN" altLang="en-US" sz="1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15"/>
            <p:cNvSpPr/>
            <p:nvPr/>
          </p:nvSpPr>
          <p:spPr bwMode="auto">
            <a:xfrm>
              <a:off x="6155690" y="2973705"/>
              <a:ext cx="2021205" cy="743585"/>
            </a:xfrm>
            <a:custGeom>
              <a:avLst/>
              <a:gdLst>
                <a:gd name="T0" fmla="*/ 2243931 w 21600"/>
                <a:gd name="T1" fmla="*/ 825500 h 21600"/>
                <a:gd name="T2" fmla="*/ 2243931 w 21600"/>
                <a:gd name="T3" fmla="*/ 825500 h 21600"/>
                <a:gd name="T4" fmla="*/ 2243931 w 21600"/>
                <a:gd name="T5" fmla="*/ 825500 h 21600"/>
                <a:gd name="T6" fmla="*/ 224393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46" y="0"/>
                  </a:moveTo>
                  <a:lnTo>
                    <a:pt x="2625" y="4984"/>
                  </a:lnTo>
                  <a:lnTo>
                    <a:pt x="305" y="4984"/>
                  </a:lnTo>
                  <a:cubicBezTo>
                    <a:pt x="136" y="4984"/>
                    <a:pt x="0" y="5356"/>
                    <a:pt x="0" y="5815"/>
                  </a:cubicBezTo>
                  <a:lnTo>
                    <a:pt x="0" y="20769"/>
                  </a:lnTo>
                  <a:cubicBezTo>
                    <a:pt x="0" y="21228"/>
                    <a:pt x="136" y="21599"/>
                    <a:pt x="305" y="21599"/>
                  </a:cubicBezTo>
                  <a:lnTo>
                    <a:pt x="21294" y="21599"/>
                  </a:lnTo>
                  <a:cubicBezTo>
                    <a:pt x="21463" y="21599"/>
                    <a:pt x="21599" y="21228"/>
                    <a:pt x="21599" y="20769"/>
                  </a:cubicBezTo>
                  <a:lnTo>
                    <a:pt x="21599" y="5815"/>
                  </a:lnTo>
                  <a:cubicBezTo>
                    <a:pt x="21600" y="5356"/>
                    <a:pt x="21463" y="4984"/>
                    <a:pt x="21294" y="4984"/>
                  </a:cubicBezTo>
                  <a:lnTo>
                    <a:pt x="5068" y="4984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E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9" name="AutoShape 22"/>
            <p:cNvSpPr/>
            <p:nvPr/>
          </p:nvSpPr>
          <p:spPr bwMode="auto">
            <a:xfrm>
              <a:off x="8319770" y="3997960"/>
              <a:ext cx="716280" cy="716915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sym typeface="Arial" panose="020B0604020202020204" pitchFamily="34" charset="0"/>
                </a:rPr>
                <a:t>04</a:t>
              </a:r>
              <a:endParaRPr lang="zh-CN" altLang="en-US" sz="1000" dirty="0">
                <a:latin typeface="阿里巴巴普惠体 B" panose="00020600040101010101" pitchFamily="18" charset="-122"/>
                <a:ea typeface="阿里巴巴普惠体 B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20"/>
            <p:cNvSpPr/>
            <p:nvPr/>
          </p:nvSpPr>
          <p:spPr bwMode="auto">
            <a:xfrm>
              <a:off x="8319770" y="3139440"/>
              <a:ext cx="2021840" cy="743585"/>
            </a:xfrm>
            <a:custGeom>
              <a:avLst/>
              <a:gdLst>
                <a:gd name="T0" fmla="*/ 2244725 w 21600"/>
                <a:gd name="T1" fmla="*/ 825500 h 21600"/>
                <a:gd name="T2" fmla="*/ 2244725 w 21600"/>
                <a:gd name="T3" fmla="*/ 825500 h 21600"/>
                <a:gd name="T4" fmla="*/ 2244725 w 21600"/>
                <a:gd name="T5" fmla="*/ 825500 h 21600"/>
                <a:gd name="T6" fmla="*/ 2244725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5" y="0"/>
                  </a:moveTo>
                  <a:cubicBezTo>
                    <a:pt x="136" y="0"/>
                    <a:pt x="0" y="371"/>
                    <a:pt x="0" y="830"/>
                  </a:cubicBezTo>
                  <a:lnTo>
                    <a:pt x="0" y="15784"/>
                  </a:lnTo>
                  <a:cubicBezTo>
                    <a:pt x="0" y="16243"/>
                    <a:pt x="136" y="16615"/>
                    <a:pt x="305" y="16615"/>
                  </a:cubicBezTo>
                  <a:lnTo>
                    <a:pt x="2627" y="16615"/>
                  </a:lnTo>
                  <a:lnTo>
                    <a:pt x="3849" y="21599"/>
                  </a:lnTo>
                  <a:lnTo>
                    <a:pt x="5072" y="16615"/>
                  </a:lnTo>
                  <a:lnTo>
                    <a:pt x="21294" y="16615"/>
                  </a:lnTo>
                  <a:cubicBezTo>
                    <a:pt x="21463" y="16615"/>
                    <a:pt x="21599" y="16243"/>
                    <a:pt x="21599" y="15784"/>
                  </a:cubicBezTo>
                  <a:lnTo>
                    <a:pt x="21599" y="830"/>
                  </a:lnTo>
                  <a:cubicBezTo>
                    <a:pt x="21600" y="371"/>
                    <a:pt x="21463" y="0"/>
                    <a:pt x="21294" y="0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ES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566434" y="1595397"/>
            <a:ext cx="2249485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06493" y="1661433"/>
            <a:ext cx="2249485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66725" y="4083385"/>
            <a:ext cx="2249485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06784" y="4149421"/>
            <a:ext cx="2249485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0403" y="3063174"/>
            <a:ext cx="1354149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83779" y="3024863"/>
            <a:ext cx="1354149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95275" y="3019408"/>
            <a:ext cx="1354149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18651" y="2981097"/>
            <a:ext cx="1354149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247017"/>
            <a:ext cx="301841" cy="20819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1374" y="1247017"/>
            <a:ext cx="301841" cy="20819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8768" y="1247017"/>
            <a:ext cx="301841" cy="2081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152"/>
          <a:stretch>
            <a:fillRect/>
          </a:stretch>
        </p:blipFill>
        <p:spPr>
          <a:xfrm>
            <a:off x="1324793" y="1247017"/>
            <a:ext cx="8386454" cy="20819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24793" y="3429000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4793" y="4271333"/>
            <a:ext cx="10162912" cy="1724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10553153" y="1358164"/>
            <a:ext cx="467252" cy="2810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703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87" y="1657452"/>
            <a:ext cx="2810440" cy="1405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877457" y="1452860"/>
            <a:ext cx="2857749" cy="4067759"/>
            <a:chOff x="1877457" y="1452860"/>
            <a:chExt cx="2857749" cy="4067759"/>
          </a:xfrm>
        </p:grpSpPr>
        <p:sp>
          <p:nvSpPr>
            <p:cNvPr id="2" name="Freeform 7"/>
            <p:cNvSpPr/>
            <p:nvPr/>
          </p:nvSpPr>
          <p:spPr bwMode="auto">
            <a:xfrm>
              <a:off x="1877457" y="3208168"/>
              <a:ext cx="1289898" cy="1289898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838937" y="2277347"/>
              <a:ext cx="1199113" cy="1198167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98CDB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934312" y="2888789"/>
              <a:ext cx="66387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2"/>
            <p:cNvCxnSpPr/>
            <p:nvPr/>
          </p:nvCxnSpPr>
          <p:spPr>
            <a:xfrm>
              <a:off x="3038046" y="3853117"/>
              <a:ext cx="80089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7"/>
            <p:cNvSpPr/>
            <p:nvPr/>
          </p:nvSpPr>
          <p:spPr bwMode="auto">
            <a:xfrm rot="16200000">
              <a:off x="2832068" y="4230721"/>
              <a:ext cx="1289898" cy="1289898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sp>
          <p:nvSpPr>
            <p:cNvPr id="11" name="Freeform 7"/>
            <p:cNvSpPr/>
            <p:nvPr/>
          </p:nvSpPr>
          <p:spPr bwMode="auto">
            <a:xfrm rot="10800000">
              <a:off x="1966935" y="1452860"/>
              <a:ext cx="1289898" cy="1289898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/>
            </a:p>
          </p:txBody>
        </p:sp>
        <p:cxnSp>
          <p:nvCxnSpPr>
            <p:cNvPr id="12" name="Straight Connector 12"/>
            <p:cNvCxnSpPr/>
            <p:nvPr/>
          </p:nvCxnSpPr>
          <p:spPr>
            <a:xfrm>
              <a:off x="3934312" y="4968380"/>
              <a:ext cx="80089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32068" y="1784087"/>
              <a:ext cx="80089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4038050" y="1231412"/>
            <a:ext cx="5919986" cy="72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33425" y="2388463"/>
            <a:ext cx="5919986" cy="72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21966" y="3522128"/>
            <a:ext cx="5919986" cy="72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10043" y="4812027"/>
            <a:ext cx="5919986" cy="72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/>
        </p:nvSpPr>
        <p:spPr>
          <a:xfrm>
            <a:off x="5202359" y="1643375"/>
            <a:ext cx="1583231" cy="1583230"/>
          </a:xfrm>
          <a:custGeom>
            <a:avLst/>
            <a:gdLst>
              <a:gd name="connsiteX0" fmla="*/ 603939 w 1217261"/>
              <a:gd name="connsiteY0" fmla="*/ 0 h 1216852"/>
              <a:gd name="connsiteX1" fmla="*/ 1108772 w 1217261"/>
              <a:gd name="connsiteY1" fmla="*/ 101921 h 1216852"/>
              <a:gd name="connsiteX2" fmla="*/ 1217261 w 1217261"/>
              <a:gd name="connsiteY2" fmla="*/ 154183 h 1216852"/>
              <a:gd name="connsiteX3" fmla="*/ 650141 w 1217261"/>
              <a:gd name="connsiteY3" fmla="*/ 1216852 h 1216852"/>
              <a:gd name="connsiteX4" fmla="*/ 644949 w 1217261"/>
              <a:gd name="connsiteY4" fmla="*/ 1213352 h 1216852"/>
              <a:gd name="connsiteX5" fmla="*/ 608630 w 1217261"/>
              <a:gd name="connsiteY5" fmla="*/ 1206019 h 1216852"/>
              <a:gd name="connsiteX6" fmla="*/ 572312 w 1217261"/>
              <a:gd name="connsiteY6" fmla="*/ 1213352 h 1216852"/>
              <a:gd name="connsiteX7" fmla="*/ 568895 w 1217261"/>
              <a:gd name="connsiteY7" fmla="*/ 1215655 h 1216852"/>
              <a:gd name="connsiteX8" fmla="*/ 0 w 1217261"/>
              <a:gd name="connsiteY8" fmla="*/ 149663 h 1216852"/>
              <a:gd name="connsiteX9" fmla="*/ 99106 w 1217261"/>
              <a:gd name="connsiteY9" fmla="*/ 101921 h 1216852"/>
              <a:gd name="connsiteX10" fmla="*/ 603939 w 1217261"/>
              <a:gd name="connsiteY10" fmla="*/ 0 h 12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rgbClr val="79CEE5"/>
          </a:solidFill>
          <a:ln>
            <a:solidFill>
              <a:srgbClr val="79C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7856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3" name="MH_SubTitle_2"/>
          <p:cNvSpPr/>
          <p:nvPr/>
        </p:nvSpPr>
        <p:spPr>
          <a:xfrm rot="3600000">
            <a:off x="6045462" y="2131581"/>
            <a:ext cx="1583231" cy="1581392"/>
          </a:xfrm>
          <a:custGeom>
            <a:avLst/>
            <a:gdLst>
              <a:gd name="connsiteX0" fmla="*/ 603939 w 1217261"/>
              <a:gd name="connsiteY0" fmla="*/ 0 h 1216852"/>
              <a:gd name="connsiteX1" fmla="*/ 1108772 w 1217261"/>
              <a:gd name="connsiteY1" fmla="*/ 101921 h 1216852"/>
              <a:gd name="connsiteX2" fmla="*/ 1217261 w 1217261"/>
              <a:gd name="connsiteY2" fmla="*/ 154183 h 1216852"/>
              <a:gd name="connsiteX3" fmla="*/ 650141 w 1217261"/>
              <a:gd name="connsiteY3" fmla="*/ 1216852 h 1216852"/>
              <a:gd name="connsiteX4" fmla="*/ 644949 w 1217261"/>
              <a:gd name="connsiteY4" fmla="*/ 1213352 h 1216852"/>
              <a:gd name="connsiteX5" fmla="*/ 608630 w 1217261"/>
              <a:gd name="connsiteY5" fmla="*/ 1206019 h 1216852"/>
              <a:gd name="connsiteX6" fmla="*/ 572312 w 1217261"/>
              <a:gd name="connsiteY6" fmla="*/ 1213352 h 1216852"/>
              <a:gd name="connsiteX7" fmla="*/ 568895 w 1217261"/>
              <a:gd name="connsiteY7" fmla="*/ 1215655 h 1216852"/>
              <a:gd name="connsiteX8" fmla="*/ 0 w 1217261"/>
              <a:gd name="connsiteY8" fmla="*/ 149663 h 1216852"/>
              <a:gd name="connsiteX9" fmla="*/ 99106 w 1217261"/>
              <a:gd name="connsiteY9" fmla="*/ 101921 h 1216852"/>
              <a:gd name="connsiteX10" fmla="*/ 603939 w 1217261"/>
              <a:gd name="connsiteY10" fmla="*/ 0 h 12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rgbClr val="FE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7856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4" name="MH_SubTitle_6"/>
          <p:cNvSpPr/>
          <p:nvPr/>
        </p:nvSpPr>
        <p:spPr>
          <a:xfrm rot="18000000">
            <a:off x="4358338" y="2130664"/>
            <a:ext cx="1583231" cy="1583230"/>
          </a:xfrm>
          <a:custGeom>
            <a:avLst/>
            <a:gdLst>
              <a:gd name="connsiteX0" fmla="*/ 603939 w 1217261"/>
              <a:gd name="connsiteY0" fmla="*/ 0 h 1216852"/>
              <a:gd name="connsiteX1" fmla="*/ 1108772 w 1217261"/>
              <a:gd name="connsiteY1" fmla="*/ 101921 h 1216852"/>
              <a:gd name="connsiteX2" fmla="*/ 1217261 w 1217261"/>
              <a:gd name="connsiteY2" fmla="*/ 154183 h 1216852"/>
              <a:gd name="connsiteX3" fmla="*/ 650141 w 1217261"/>
              <a:gd name="connsiteY3" fmla="*/ 1216852 h 1216852"/>
              <a:gd name="connsiteX4" fmla="*/ 644949 w 1217261"/>
              <a:gd name="connsiteY4" fmla="*/ 1213352 h 1216852"/>
              <a:gd name="connsiteX5" fmla="*/ 608630 w 1217261"/>
              <a:gd name="connsiteY5" fmla="*/ 1206019 h 1216852"/>
              <a:gd name="connsiteX6" fmla="*/ 572312 w 1217261"/>
              <a:gd name="connsiteY6" fmla="*/ 1213352 h 1216852"/>
              <a:gd name="connsiteX7" fmla="*/ 568895 w 1217261"/>
              <a:gd name="connsiteY7" fmla="*/ 1215655 h 1216852"/>
              <a:gd name="connsiteX8" fmla="*/ 0 w 1217261"/>
              <a:gd name="connsiteY8" fmla="*/ 149663 h 1216852"/>
              <a:gd name="connsiteX9" fmla="*/ 99106 w 1217261"/>
              <a:gd name="connsiteY9" fmla="*/ 101921 h 1216852"/>
              <a:gd name="connsiteX10" fmla="*/ 603939 w 1217261"/>
              <a:gd name="connsiteY10" fmla="*/ 0 h 12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7856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5" name="MH_SubTitle_3"/>
          <p:cNvSpPr/>
          <p:nvPr/>
        </p:nvSpPr>
        <p:spPr>
          <a:xfrm rot="18255227">
            <a:off x="6073045" y="3069386"/>
            <a:ext cx="1579552" cy="1585069"/>
          </a:xfrm>
          <a:custGeom>
            <a:avLst/>
            <a:gdLst>
              <a:gd name="connsiteX0" fmla="*/ 501371 w 1072099"/>
              <a:gd name="connsiteY0" fmla="*/ 0 h 1075891"/>
              <a:gd name="connsiteX1" fmla="*/ 1072099 w 1072099"/>
              <a:gd name="connsiteY1" fmla="*/ 901353 h 1075891"/>
              <a:gd name="connsiteX2" fmla="*/ 987962 w 1072099"/>
              <a:gd name="connsiteY2" fmla="*/ 949880 h 1075891"/>
              <a:gd name="connsiteX3" fmla="*/ 550130 w 1072099"/>
              <a:gd name="connsiteY3" fmla="*/ 1072684 h 1075891"/>
              <a:gd name="connsiteX4" fmla="*/ 98948 w 1072099"/>
              <a:gd name="connsiteY4" fmla="*/ 1016005 h 1075891"/>
              <a:gd name="connsiteX5" fmla="*/ 0 w 1072099"/>
              <a:gd name="connsiteY5" fmla="*/ 977093 h 1075891"/>
              <a:gd name="connsiteX6" fmla="*/ 429756 w 1072099"/>
              <a:gd name="connsiteY6" fmla="*/ 4267 h 1075891"/>
              <a:gd name="connsiteX7" fmla="*/ 434556 w 1072099"/>
              <a:gd name="connsiteY7" fmla="*/ 7008 h 1075891"/>
              <a:gd name="connsiteX8" fmla="*/ 467016 w 1072099"/>
              <a:gd name="connsiteY8" fmla="*/ 11086 h 1075891"/>
              <a:gd name="connsiteX9" fmla="*/ 498514 w 1072099"/>
              <a:gd name="connsiteY9" fmla="*/ 2251 h 107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2099" h="1075891">
                <a:moveTo>
                  <a:pt x="501371" y="0"/>
                </a:moveTo>
                <a:lnTo>
                  <a:pt x="1072099" y="901353"/>
                </a:lnTo>
                <a:lnTo>
                  <a:pt x="987962" y="949880"/>
                </a:lnTo>
                <a:cubicBezTo>
                  <a:pt x="855636" y="1017829"/>
                  <a:pt x="707803" y="1060957"/>
                  <a:pt x="550130" y="1072684"/>
                </a:cubicBezTo>
                <a:cubicBezTo>
                  <a:pt x="392456" y="1084412"/>
                  <a:pt x="239869" y="1063629"/>
                  <a:pt x="98948" y="1016005"/>
                </a:cubicBezTo>
                <a:lnTo>
                  <a:pt x="0" y="977093"/>
                </a:lnTo>
                <a:lnTo>
                  <a:pt x="429756" y="4267"/>
                </a:lnTo>
                <a:lnTo>
                  <a:pt x="434556" y="7008"/>
                </a:lnTo>
                <a:cubicBezTo>
                  <a:pt x="444695" y="10435"/>
                  <a:pt x="455672" y="11930"/>
                  <a:pt x="467016" y="11086"/>
                </a:cubicBezTo>
                <a:cubicBezTo>
                  <a:pt x="478358" y="10243"/>
                  <a:pt x="488994" y="7140"/>
                  <a:pt x="498514" y="225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6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6" name="MH_SubTitle_4"/>
          <p:cNvSpPr/>
          <p:nvPr/>
        </p:nvSpPr>
        <p:spPr>
          <a:xfrm>
            <a:off x="5202359" y="3592532"/>
            <a:ext cx="1583231" cy="1583230"/>
          </a:xfrm>
          <a:custGeom>
            <a:avLst/>
            <a:gdLst>
              <a:gd name="connsiteX0" fmla="*/ 500731 w 1074764"/>
              <a:gd name="connsiteY0" fmla="*/ 0 h 1074402"/>
              <a:gd name="connsiteX1" fmla="*/ 505315 w 1074764"/>
              <a:gd name="connsiteY1" fmla="*/ 3090 h 1074402"/>
              <a:gd name="connsiteX2" fmla="*/ 537383 w 1074764"/>
              <a:gd name="connsiteY2" fmla="*/ 9565 h 1074402"/>
              <a:gd name="connsiteX3" fmla="*/ 569449 w 1074764"/>
              <a:gd name="connsiteY3" fmla="*/ 3090 h 1074402"/>
              <a:gd name="connsiteX4" fmla="*/ 572466 w 1074764"/>
              <a:gd name="connsiteY4" fmla="*/ 1057 h 1074402"/>
              <a:gd name="connsiteX5" fmla="*/ 1074764 w 1074764"/>
              <a:gd name="connsiteY5" fmla="*/ 942259 h 1074402"/>
              <a:gd name="connsiteX6" fmla="*/ 987260 w 1074764"/>
              <a:gd name="connsiteY6" fmla="*/ 984412 h 1074402"/>
              <a:gd name="connsiteX7" fmla="*/ 541525 w 1074764"/>
              <a:gd name="connsiteY7" fmla="*/ 1074402 h 1074402"/>
              <a:gd name="connsiteX8" fmla="*/ 95789 w 1074764"/>
              <a:gd name="connsiteY8" fmla="*/ 984412 h 1074402"/>
              <a:gd name="connsiteX9" fmla="*/ 0 w 1074764"/>
              <a:gd name="connsiteY9" fmla="*/ 938268 h 107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4764" h="1074402">
                <a:moveTo>
                  <a:pt x="500731" y="0"/>
                </a:moveTo>
                <a:lnTo>
                  <a:pt x="505315" y="3090"/>
                </a:lnTo>
                <a:cubicBezTo>
                  <a:pt x="515172" y="7259"/>
                  <a:pt x="526008" y="9565"/>
                  <a:pt x="537383" y="9565"/>
                </a:cubicBezTo>
                <a:cubicBezTo>
                  <a:pt x="548757" y="9565"/>
                  <a:pt x="559593" y="7259"/>
                  <a:pt x="569449" y="3090"/>
                </a:cubicBezTo>
                <a:lnTo>
                  <a:pt x="572466" y="1057"/>
                </a:lnTo>
                <a:lnTo>
                  <a:pt x="1074764" y="942259"/>
                </a:lnTo>
                <a:lnTo>
                  <a:pt x="987260" y="984412"/>
                </a:lnTo>
                <a:cubicBezTo>
                  <a:pt x="850258" y="1042358"/>
                  <a:pt x="699634" y="1074402"/>
                  <a:pt x="541525" y="1074402"/>
                </a:cubicBezTo>
                <a:cubicBezTo>
                  <a:pt x="383415" y="1074402"/>
                  <a:pt x="232790" y="1042358"/>
                  <a:pt x="95789" y="984412"/>
                </a:cubicBezTo>
                <a:lnTo>
                  <a:pt x="0" y="938268"/>
                </a:lnTo>
                <a:close/>
              </a:path>
            </a:pathLst>
          </a:custGeom>
          <a:solidFill>
            <a:srgbClr val="79CEE5"/>
          </a:solidFill>
          <a:ln>
            <a:solidFill>
              <a:srgbClr val="79C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6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7" name="MH_SubTitle_5"/>
          <p:cNvSpPr/>
          <p:nvPr/>
        </p:nvSpPr>
        <p:spPr>
          <a:xfrm rot="3332381">
            <a:off x="4333514" y="3065706"/>
            <a:ext cx="1577713" cy="1586908"/>
          </a:xfrm>
          <a:custGeom>
            <a:avLst/>
            <a:gdLst>
              <a:gd name="connsiteX0" fmla="*/ 572182 w 1071198"/>
              <a:gd name="connsiteY0" fmla="*/ 0 h 1077846"/>
              <a:gd name="connsiteX1" fmla="*/ 576512 w 1071198"/>
              <a:gd name="connsiteY1" fmla="*/ 3437 h 1077846"/>
              <a:gd name="connsiteX2" fmla="*/ 607979 w 1071198"/>
              <a:gd name="connsiteY2" fmla="*/ 12386 h 1077846"/>
              <a:gd name="connsiteX3" fmla="*/ 640452 w 1071198"/>
              <a:gd name="connsiteY3" fmla="*/ 8425 h 1077846"/>
              <a:gd name="connsiteX4" fmla="*/ 643618 w 1071198"/>
              <a:gd name="connsiteY4" fmla="*/ 6632 h 1077846"/>
              <a:gd name="connsiteX5" fmla="*/ 1071198 w 1071198"/>
              <a:gd name="connsiteY5" fmla="*/ 984048 h 1077846"/>
              <a:gd name="connsiteX6" fmla="*/ 980680 w 1071198"/>
              <a:gd name="connsiteY6" fmla="*/ 1019268 h 1077846"/>
              <a:gd name="connsiteX7" fmla="*/ 529297 w 1071198"/>
              <a:gd name="connsiteY7" fmla="*/ 1074321 h 1077846"/>
              <a:gd name="connsiteX8" fmla="*/ 91910 w 1071198"/>
              <a:gd name="connsiteY8" fmla="*/ 949940 h 1077846"/>
              <a:gd name="connsiteX9" fmla="*/ 0 w 1071198"/>
              <a:gd name="connsiteY9" fmla="*/ 896486 h 107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1198" h="1077846">
                <a:moveTo>
                  <a:pt x="572182" y="0"/>
                </a:moveTo>
                <a:lnTo>
                  <a:pt x="576512" y="3437"/>
                </a:lnTo>
                <a:cubicBezTo>
                  <a:pt x="586014" y="8360"/>
                  <a:pt x="596638" y="11501"/>
                  <a:pt x="607979" y="12386"/>
                </a:cubicBezTo>
                <a:cubicBezTo>
                  <a:pt x="619318" y="13270"/>
                  <a:pt x="630301" y="11815"/>
                  <a:pt x="640452" y="8425"/>
                </a:cubicBezTo>
                <a:lnTo>
                  <a:pt x="643618" y="6632"/>
                </a:lnTo>
                <a:lnTo>
                  <a:pt x="1071198" y="984048"/>
                </a:lnTo>
                <a:lnTo>
                  <a:pt x="980680" y="1019268"/>
                </a:lnTo>
                <a:cubicBezTo>
                  <a:pt x="839587" y="1066385"/>
                  <a:pt x="686927" y="1086617"/>
                  <a:pt x="529297" y="1074321"/>
                </a:cubicBezTo>
                <a:cubicBezTo>
                  <a:pt x="371667" y="1062025"/>
                  <a:pt x="223989" y="1018365"/>
                  <a:pt x="91910" y="949940"/>
                </a:cubicBezTo>
                <a:lnTo>
                  <a:pt x="0" y="896486"/>
                </a:lnTo>
                <a:close/>
              </a:path>
            </a:pathLst>
          </a:custGeom>
          <a:solidFill>
            <a:srgbClr val="FE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7856" rIns="0" bIns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4401" y="1317339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0325" y="2956039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87756" y="4594739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4987" y="1317339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10911" y="2956039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18342" y="4594739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319599" y="652599"/>
            <a:ext cx="5552802" cy="55528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551069" y="849387"/>
            <a:ext cx="5138602" cy="51386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02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0795" y="0"/>
            <a:ext cx="8981205" cy="6858000"/>
            <a:chOff x="-33453" y="-2558993"/>
            <a:chExt cx="16933395" cy="1371599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Rectangle 3"/>
            <p:cNvSpPr/>
            <p:nvPr/>
          </p:nvSpPr>
          <p:spPr>
            <a:xfrm>
              <a:off x="10952306" y="-2558993"/>
              <a:ext cx="5947636" cy="1371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/>
            </a:p>
          </p:txBody>
        </p:sp>
        <p:cxnSp>
          <p:nvCxnSpPr>
            <p:cNvPr id="8" name="Straight Connector 10"/>
            <p:cNvCxnSpPr/>
            <p:nvPr/>
          </p:nvCxnSpPr>
          <p:spPr>
            <a:xfrm flipH="1" flipV="1">
              <a:off x="-33453" y="1970603"/>
              <a:ext cx="2" cy="291679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703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77"/>
          <a:stretch>
            <a:fillRect/>
          </a:stretch>
        </p:blipFill>
        <p:spPr>
          <a:xfrm>
            <a:off x="7067035" y="2504876"/>
            <a:ext cx="5124966" cy="282141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55982" y="1954051"/>
            <a:ext cx="2083014" cy="16928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zh-CN" altLang="en-US" sz="2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</a:t>
            </a:r>
            <a:endParaRPr lang="en-US" altLang="zh-CN" sz="2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2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您的标题</a:t>
            </a:r>
            <a:endParaRPr lang="en-US" altLang="zh-CN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40571" y="2428230"/>
            <a:ext cx="2996688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2834" y="3915583"/>
            <a:ext cx="5448675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2059</Words>
  <Application>Microsoft Office PowerPoint</Application>
  <PresentationFormat>宽屏</PresentationFormat>
  <Paragraphs>105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阿里巴巴普惠体 B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5</cp:revision>
  <dcterms:created xsi:type="dcterms:W3CDTF">2020-03-22T03:27:00Z</dcterms:created>
  <dcterms:modified xsi:type="dcterms:W3CDTF">2021-01-05T11:40:33Z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