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20"/>
  </p:handoutMasterIdLst>
  <p:sldIdLst>
    <p:sldId id="256" r:id="rId2"/>
    <p:sldId id="257" r:id="rId3"/>
    <p:sldId id="258" r:id="rId4"/>
    <p:sldId id="259" r:id="rId5"/>
    <p:sldId id="271" r:id="rId6"/>
    <p:sldId id="272" r:id="rId7"/>
    <p:sldId id="261" r:id="rId8"/>
    <p:sldId id="264" r:id="rId9"/>
    <p:sldId id="269" r:id="rId10"/>
    <p:sldId id="270" r:id="rId11"/>
    <p:sldId id="262" r:id="rId12"/>
    <p:sldId id="265" r:id="rId13"/>
    <p:sldId id="268" r:id="rId14"/>
    <p:sldId id="263" r:id="rId15"/>
    <p:sldId id="266" r:id="rId16"/>
    <p:sldId id="267" r:id="rId17"/>
    <p:sldId id="273"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2235"/>
    <a:srgbClr val="22B5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63" autoAdjust="0"/>
    <p:restoredTop sz="94660"/>
  </p:normalViewPr>
  <p:slideViewPr>
    <p:cSldViewPr snapToGrid="0">
      <p:cViewPr varScale="1">
        <p:scale>
          <a:sx n="108" d="100"/>
          <a:sy n="108" d="100"/>
        </p:scale>
        <p:origin x="92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系列 1</c:v>
                </c:pt>
              </c:strCache>
            </c:strRef>
          </c:tx>
          <c:spPr>
            <a:gradFill>
              <a:gsLst>
                <a:gs pos="0">
                  <a:srgbClr val="434343"/>
                </a:gs>
                <a:gs pos="100000">
                  <a:srgbClr val="000000"/>
                </a:gs>
              </a:gsLst>
              <a:lin ang="2700000" scaled="1"/>
            </a:gradFill>
            <a:ln>
              <a:noFill/>
            </a:ln>
            <a:effectLst/>
          </c:spPr>
          <c:invertIfNegative val="0"/>
          <c:dPt>
            <c:idx val="3"/>
            <c:invertIfNegative val="0"/>
            <c:bubble3D val="0"/>
            <c:spPr>
              <a:solidFill>
                <a:srgbClr val="B52235"/>
              </a:solidFill>
              <a:ln>
                <a:noFill/>
              </a:ln>
              <a:effectLst/>
            </c:spPr>
            <c:extLst>
              <c:ext xmlns:c16="http://schemas.microsoft.com/office/drawing/2014/chart" uri="{C3380CC4-5D6E-409C-BE32-E72D297353CC}">
                <c16:uniqueId val="{00000001-3024-4248-8598-852055D95B3F}"/>
              </c:ext>
            </c:extLst>
          </c:dPt>
          <c:cat>
            <c:strRef>
              <c:f>Sheet1!$A$2:$A$5</c:f>
              <c:strCache>
                <c:ptCount val="4"/>
                <c:pt idx="0">
                  <c:v>一季度</c:v>
                </c:pt>
                <c:pt idx="1">
                  <c:v>二季度</c:v>
                </c:pt>
                <c:pt idx="2">
                  <c:v>三季度</c:v>
                </c:pt>
                <c:pt idx="3">
                  <c:v>四季度</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2-3024-4248-8598-852055D95B3F}"/>
            </c:ext>
          </c:extLst>
        </c:ser>
        <c:ser>
          <c:idx val="1"/>
          <c:order val="1"/>
          <c:tx>
            <c:strRef>
              <c:f>Sheet1!$C$1</c:f>
              <c:strCache>
                <c:ptCount val="1"/>
                <c:pt idx="0">
                  <c:v>系列 2</c:v>
                </c:pt>
              </c:strCache>
            </c:strRef>
          </c:tx>
          <c:spPr>
            <a:solidFill>
              <a:schemeClr val="accent2"/>
            </a:solidFill>
            <a:ln>
              <a:noFill/>
            </a:ln>
            <a:effectLst/>
          </c:spPr>
          <c:invertIfNegative val="0"/>
          <c:cat>
            <c:strRef>
              <c:f>Sheet1!$A$2:$A$5</c:f>
              <c:strCache>
                <c:ptCount val="4"/>
                <c:pt idx="0">
                  <c:v>一季度</c:v>
                </c:pt>
                <c:pt idx="1">
                  <c:v>二季度</c:v>
                </c:pt>
                <c:pt idx="2">
                  <c:v>三季度</c:v>
                </c:pt>
                <c:pt idx="3">
                  <c:v>四季度</c:v>
                </c:pt>
              </c:strCache>
            </c:strRef>
          </c:cat>
          <c:val>
            <c:numRef>
              <c:f>Sheet1!$C$2:$C$5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3-3024-4248-8598-852055D95B3F}"/>
            </c:ext>
          </c:extLst>
        </c:ser>
        <c:ser>
          <c:idx val="2"/>
          <c:order val="2"/>
          <c:tx>
            <c:strRef>
              <c:f>Sheet1!$D$1</c:f>
              <c:strCache>
                <c:ptCount val="1"/>
                <c:pt idx="0">
                  <c:v>系列 3</c:v>
                </c:pt>
              </c:strCache>
            </c:strRef>
          </c:tx>
          <c:spPr>
            <a:solidFill>
              <a:schemeClr val="accent3"/>
            </a:solidFill>
            <a:ln>
              <a:noFill/>
            </a:ln>
            <a:effectLst/>
          </c:spPr>
          <c:invertIfNegative val="0"/>
          <c:cat>
            <c:strRef>
              <c:f>Sheet1!$A$2:$A$5</c:f>
              <c:strCache>
                <c:ptCount val="4"/>
                <c:pt idx="0">
                  <c:v>一季度</c:v>
                </c:pt>
                <c:pt idx="1">
                  <c:v>二季度</c:v>
                </c:pt>
                <c:pt idx="2">
                  <c:v>三季度</c:v>
                </c:pt>
                <c:pt idx="3">
                  <c:v>四季度</c:v>
                </c:pt>
              </c:strCache>
            </c:strRef>
          </c:cat>
          <c:val>
            <c:numRef>
              <c:f>Sheet1!$D$2:$D$5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4-3024-4248-8598-852055D95B3F}"/>
            </c:ext>
          </c:extLst>
        </c:ser>
        <c:dLbls>
          <c:showLegendKey val="0"/>
          <c:showVal val="0"/>
          <c:showCatName val="0"/>
          <c:showSerName val="0"/>
          <c:showPercent val="0"/>
          <c:showBubbleSize val="0"/>
        </c:dLbls>
        <c:gapWidth val="184"/>
        <c:overlap val="100"/>
        <c:axId val="1218765096"/>
        <c:axId val="1218768704"/>
      </c:barChart>
      <c:catAx>
        <c:axId val="12187650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阿里巴巴普惠体 R" panose="00020600040101010101" charset="-122"/>
              </a:defRPr>
            </a:pPr>
            <a:endParaRPr lang="zh-CN"/>
          </a:p>
        </c:txPr>
        <c:crossAx val="1218768704"/>
        <c:crosses val="autoZero"/>
        <c:auto val="1"/>
        <c:lblAlgn val="ctr"/>
        <c:lblOffset val="100"/>
        <c:noMultiLvlLbl val="0"/>
      </c:catAx>
      <c:valAx>
        <c:axId val="1218768704"/>
        <c:scaling>
          <c:orientation val="minMax"/>
        </c:scaling>
        <c:delete val="1"/>
        <c:axPos val="b"/>
        <c:numFmt formatCode="General" sourceLinked="1"/>
        <c:majorTickMark val="none"/>
        <c:minorTickMark val="none"/>
        <c:tickLblPos val="nextTo"/>
        <c:crossAx val="121876509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阿里巴巴普惠体 R" panose="00020600040101010101" charset="-122"/>
              <a:ea typeface="阿里巴巴普惠体 R" panose="00020600040101010101" charset="-122"/>
              <a:cs typeface="阿里巴巴普惠体 R" panose="00020600040101010101"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阿里巴巴普惠体 R" panose="00020600040101010101" charset="-122"/>
              </a:rPr>
              <a:t>2021/1/5</a:t>
            </a:fld>
            <a:endParaRPr lang="zh-CN" altLang="en-US">
              <a:cs typeface="阿里巴巴普惠体 R" panose="00020600040101010101"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阿里巴巴普惠体 R" panose="00020600040101010101" charset="-122"/>
              <a:ea typeface="阿里巴巴普惠体 R" panose="00020600040101010101" charset="-122"/>
              <a:cs typeface="阿里巴巴普惠体 R" panose="00020600040101010101"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阿里巴巴普惠体 R" panose="00020600040101010101" charset="-122"/>
              </a:rPr>
              <a:t>‹#›</a:t>
            </a:fld>
            <a:endParaRPr lang="zh-CN" altLang="en-US">
              <a:cs typeface="阿里巴巴普惠体 R" panose="00020600040101010101"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charset="-122"/>
                <a:ea typeface="阿里巴巴普惠体 R" panose="00020600040101010101" charset="-122"/>
                <a:cs typeface="阿里巴巴普惠体 R" panose="00020600040101010101"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charset="-122"/>
                <a:ea typeface="阿里巴巴普惠体 R" panose="00020600040101010101" charset="-122"/>
                <a:cs typeface="阿里巴巴普惠体 R" panose="00020600040101010101" charset="-122"/>
              </a:defRPr>
            </a:lvl1pPr>
          </a:lstStyle>
          <a:p>
            <a:fld id="{9D6ED4B7-507A-4E5F-861D-9FACE4F95E59}"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charset="-122"/>
                <a:ea typeface="阿里巴巴普惠体 R" panose="00020600040101010101" charset="-122"/>
                <a:cs typeface="阿里巴巴普惠体 R" panose="0002060004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charset="-122"/>
                <a:ea typeface="阿里巴巴普惠体 R" panose="00020600040101010101" charset="-122"/>
                <a:cs typeface="阿里巴巴普惠体 R" panose="00020600040101010101" charset="-122"/>
              </a:defRPr>
            </a:lvl1pPr>
          </a:lstStyle>
          <a:p>
            <a:fld id="{2F860E44-599A-410E-A0D3-09EFBC7A5E0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1pPr>
    <a:lvl2pPr marL="4572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2pPr>
    <a:lvl3pPr marL="9144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3pPr>
    <a:lvl4pPr marL="13716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4pPr>
    <a:lvl5pPr marL="1828800" algn="l" defTabSz="914400" rtl="0" eaLnBrk="1" latinLnBrk="0" hangingPunct="1">
      <a:defRPr sz="12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BFC53A6-3766-4816-9C87-2ED4DDC87B0A}"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22FB97-5C20-431D-8269-F13A8871A31E}" type="slidenum">
              <a:rPr lang="zh-CN" altLang="en-US" smtClean="0"/>
              <a:t>‹#›</a:t>
            </a:fld>
            <a:endParaRPr lang="zh-CN" alt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ABFC53A6-3766-4816-9C87-2ED4DDC87B0A}"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22FB97-5C20-431D-8269-F13A8871A31E}" type="slidenum">
              <a:rPr lang="zh-CN" altLang="en-US" smtClean="0"/>
              <a:t>‹#›</a:t>
            </a:fld>
            <a:endParaRPr lang="zh-CN" alt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阿里巴巴普惠体 R" panose="00020600040101010101" charset="-122"/>
                <a:ea typeface="阿里巴巴普惠体 R" panose="00020600040101010101" charset="-122"/>
                <a:cs typeface="阿里巴巴普惠体 R" panose="00020600040101010101" charset="-122"/>
              </a:defRPr>
            </a:lvl1pPr>
          </a:lstStyle>
          <a:p>
            <a:fld id="{ABFC53A6-3766-4816-9C87-2ED4DDC87B0A}"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阿里巴巴普惠体 R" panose="00020600040101010101" charset="-122"/>
                <a:ea typeface="阿里巴巴普惠体 R" panose="00020600040101010101" charset="-122"/>
                <a:cs typeface="阿里巴巴普惠体 R" panose="00020600040101010101"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阿里巴巴普惠体 R" panose="00020600040101010101" charset="-122"/>
                <a:ea typeface="阿里巴巴普惠体 R" panose="00020600040101010101" charset="-122"/>
                <a:cs typeface="阿里巴巴普惠体 R" panose="00020600040101010101" charset="-122"/>
              </a:defRPr>
            </a:lvl1pPr>
          </a:lstStyle>
          <a:p>
            <a:fld id="{DA22FB97-5C20-431D-8269-F13A8871A31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slow"/>
  <p:txStyles>
    <p:titleStyle>
      <a:lvl1pPr algn="l" defTabSz="914400" rtl="0" eaLnBrk="1" latinLnBrk="0" hangingPunct="1">
        <a:lnSpc>
          <a:spcPct val="90000"/>
        </a:lnSpc>
        <a:spcBef>
          <a:spcPct val="0"/>
        </a:spcBef>
        <a:buNone/>
        <a:defRPr sz="44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charset="-122"/>
          <a:ea typeface="阿里巴巴普惠体 R" panose="00020600040101010101" charset="-122"/>
          <a:cs typeface="阿里巴巴普惠体 R" panose="0002060004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p:cNvPicPr>
            <a:picLocks noChangeAspect="1"/>
          </p:cNvPicPr>
          <p:nvPr/>
        </p:nvPicPr>
        <p:blipFill>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rot="1135057">
            <a:off x="8324617" y="3200758"/>
            <a:ext cx="1275940" cy="1368778"/>
          </a:xfrm>
          <a:prstGeom prst="rect">
            <a:avLst/>
          </a:prstGeom>
        </p:spPr>
      </p:pic>
      <p:pic>
        <p:nvPicPr>
          <p:cNvPr id="44" name="图片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2047" y="-124379"/>
            <a:ext cx="3497400" cy="3751874"/>
          </a:xfrm>
          <a:prstGeom prst="rect">
            <a:avLst/>
          </a:prstGeom>
        </p:spPr>
      </p:pic>
      <p:pic>
        <p:nvPicPr>
          <p:cNvPr id="45" name="图片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600000">
            <a:off x="6971618" y="3119522"/>
            <a:ext cx="4480885" cy="4806918"/>
          </a:xfrm>
          <a:prstGeom prst="rect">
            <a:avLst/>
          </a:prstGeom>
        </p:spPr>
      </p:pic>
      <p:pic>
        <p:nvPicPr>
          <p:cNvPr id="46" name="图片 45"/>
          <p:cNvPicPr>
            <a:picLocks noChangeAspect="1"/>
          </p:cNvPicPr>
          <p:nvPr/>
        </p:nvPicPr>
        <p:blipFill>
          <a:blip r:embed="rId5" cstate="print">
            <a:extLst>
              <a:ext uri="{BEBA8EAE-BF5A-486C-A8C5-ECC9F3942E4B}">
                <a14:imgProps xmlns:a14="http://schemas.microsoft.com/office/drawing/2010/main">
                  <a14:imgLayer r:embed="rId6">
                    <a14:imgEffect>
                      <a14:artisticBlur/>
                    </a14:imgEffect>
                  </a14:imgLayer>
                </a14:imgProps>
              </a:ext>
              <a:ext uri="{28A0092B-C50C-407E-A947-70E740481C1C}">
                <a14:useLocalDpi xmlns:a14="http://schemas.microsoft.com/office/drawing/2010/main" val="0"/>
              </a:ext>
            </a:extLst>
          </a:blip>
          <a:stretch>
            <a:fillRect/>
          </a:stretch>
        </p:blipFill>
        <p:spPr>
          <a:xfrm rot="3600000">
            <a:off x="10450945" y="2595285"/>
            <a:ext cx="1782637" cy="1912343"/>
          </a:xfrm>
          <a:prstGeom prst="rect">
            <a:avLst/>
          </a:prstGeom>
        </p:spPr>
      </p:pic>
      <p:pic>
        <p:nvPicPr>
          <p:cNvPr id="47" name="图片 46"/>
          <p:cNvPicPr>
            <a:picLocks noChangeAspect="1"/>
          </p:cNvPicPr>
          <p:nvPr/>
        </p:nvPicPr>
        <p:blipFill>
          <a:blip r:embed="rId7" cstate="print">
            <a:extLst>
              <a:ext uri="{BEBA8EAE-BF5A-486C-A8C5-ECC9F3942E4B}">
                <a14:imgProps xmlns:a14="http://schemas.microsoft.com/office/drawing/2010/main">
                  <a14:imgLayer r:embed="rId8">
                    <a14:imgEffect>
                      <a14:artisticBlur/>
                    </a14:imgEffect>
                  </a14:imgLayer>
                </a14:imgProps>
              </a:ext>
              <a:ext uri="{28A0092B-C50C-407E-A947-70E740481C1C}">
                <a14:useLocalDpi xmlns:a14="http://schemas.microsoft.com/office/drawing/2010/main" val="0"/>
              </a:ext>
            </a:extLst>
          </a:blip>
          <a:stretch>
            <a:fillRect/>
          </a:stretch>
        </p:blipFill>
        <p:spPr>
          <a:xfrm rot="1546182">
            <a:off x="11451027" y="433227"/>
            <a:ext cx="1233756" cy="1323524"/>
          </a:xfrm>
          <a:prstGeom prst="rect">
            <a:avLst/>
          </a:prstGeom>
        </p:spPr>
      </p:pic>
      <p:pic>
        <p:nvPicPr>
          <p:cNvPr id="48" name="图片 47"/>
          <p:cNvPicPr>
            <a:picLocks noChangeAspect="1"/>
          </p:cNvPicPr>
          <p:nvPr/>
        </p:nvPicPr>
        <p:blipFill>
          <a:blip r:embed="rId5" cstate="print">
            <a:extLst>
              <a:ext uri="{BEBA8EAE-BF5A-486C-A8C5-ECC9F3942E4B}">
                <a14:imgProps xmlns:a14="http://schemas.microsoft.com/office/drawing/2010/main">
                  <a14:imgLayer r:embed="rId6">
                    <a14:imgEffect>
                      <a14:artisticBlur/>
                    </a14:imgEffect>
                  </a14:imgLayer>
                </a14:imgProps>
              </a:ext>
              <a:ext uri="{28A0092B-C50C-407E-A947-70E740481C1C}">
                <a14:useLocalDpi xmlns:a14="http://schemas.microsoft.com/office/drawing/2010/main" val="0"/>
              </a:ext>
            </a:extLst>
          </a:blip>
          <a:stretch>
            <a:fillRect/>
          </a:stretch>
        </p:blipFill>
        <p:spPr>
          <a:xfrm rot="20064931">
            <a:off x="7983512" y="-574571"/>
            <a:ext cx="1485300" cy="1593370"/>
          </a:xfrm>
          <a:prstGeom prst="rect">
            <a:avLst/>
          </a:prstGeom>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阿里巴巴普惠体 R" panose="00020600040101010101" charset="-122"/>
              </a:rPr>
              <a:t>BY YUSHEN</a:t>
            </a:r>
            <a:endParaRPr lang="zh-CN" altLang="en-US" dirty="0">
              <a:noFill/>
              <a:cs typeface="阿里巴巴普惠体 R" panose="00020600040101010101" charset="-122"/>
            </a:endParaRPr>
          </a:p>
        </p:txBody>
      </p:sp>
      <p:sp>
        <p:nvSpPr>
          <p:cNvPr id="50" name="文本框 49"/>
          <p:cNvSpPr txBox="1"/>
          <p:nvPr/>
        </p:nvSpPr>
        <p:spPr>
          <a:xfrm>
            <a:off x="1153795" y="1624965"/>
            <a:ext cx="5903595" cy="1322070"/>
          </a:xfrm>
          <a:prstGeom prst="rect">
            <a:avLst/>
          </a:prstGeom>
          <a:noFill/>
        </p:spPr>
        <p:txBody>
          <a:bodyPr wrap="square" rtlCol="0">
            <a:spAutoFit/>
          </a:bodyPr>
          <a:lstStyle/>
          <a:p>
            <a:r>
              <a:rPr lang="zh-CN" altLang="en-US" sz="8000" dirty="0">
                <a:solidFill>
                  <a:srgbClr val="C00000"/>
                </a:solidFill>
                <a:latin typeface="阿里巴巴普惠体 R" panose="00020600040101010101" charset="-122"/>
                <a:ea typeface="阿里巴巴普惠体 R" panose="00020600040101010101" charset="-122"/>
                <a:cs typeface="阿里巴巴普惠体 R" panose="00020600040101010101" charset="-122"/>
              </a:rPr>
              <a:t>好书推荐会</a:t>
            </a:r>
          </a:p>
        </p:txBody>
      </p:sp>
      <p:grpSp>
        <p:nvGrpSpPr>
          <p:cNvPr id="51" name="组合 50"/>
          <p:cNvGrpSpPr/>
          <p:nvPr/>
        </p:nvGrpSpPr>
        <p:grpSpPr>
          <a:xfrm>
            <a:off x="1169376" y="2809522"/>
            <a:ext cx="8618220" cy="1615242"/>
            <a:chOff x="1447050" y="3338217"/>
            <a:chExt cx="8618220" cy="1615242"/>
          </a:xfrm>
        </p:grpSpPr>
        <p:sp>
          <p:nvSpPr>
            <p:cNvPr id="52" name="文本框 51"/>
            <p:cNvSpPr txBox="1"/>
            <p:nvPr/>
          </p:nvSpPr>
          <p:spPr>
            <a:xfrm>
              <a:off x="1494818" y="4691849"/>
              <a:ext cx="5701111" cy="261610"/>
            </a:xfrm>
            <a:prstGeom prst="rect">
              <a:avLst/>
            </a:prstGeom>
            <a:noFill/>
          </p:spPr>
          <p:txBody>
            <a:bodyPr wrap="square" rtlCol="0">
              <a:spAutoFit/>
            </a:bodyPr>
            <a:lstStyle/>
            <a:p>
              <a:pPr algn="dist"/>
              <a:r>
                <a:rPr lang="en-US" altLang="zh-CN" sz="11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FOUR TRAGEDIES OF SHAKESPEARE</a:t>
              </a:r>
              <a:endParaRPr lang="zh-CN" altLang="en-US" sz="11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53" name="文本框 52"/>
            <p:cNvSpPr txBox="1"/>
            <p:nvPr/>
          </p:nvSpPr>
          <p:spPr>
            <a:xfrm>
              <a:off x="1447050" y="3338217"/>
              <a:ext cx="8618220" cy="1106805"/>
            </a:xfrm>
            <a:prstGeom prst="rect">
              <a:avLst/>
            </a:prstGeom>
            <a:noFill/>
          </p:spPr>
          <p:txBody>
            <a:bodyPr wrap="square" rtlCol="0">
              <a:spAutoFit/>
            </a:bodyPr>
            <a:lstStyle/>
            <a:p>
              <a:pPr>
                <a:tabLst>
                  <a:tab pos="4483100" algn="l"/>
                </a:tabLst>
              </a:pPr>
              <a:r>
                <a:rPr lang="zh-CN" altLang="en-US" sz="66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莎士比亚四大悲剧 </a:t>
              </a:r>
              <a:r>
                <a:rPr lang="en-US" altLang="zh-CN" sz="66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a:t>
              </a:r>
              <a:endParaRPr lang="zh-CN" altLang="en-US" sz="66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54" name="矩形: 圆角 53"/>
            <p:cNvSpPr/>
            <p:nvPr/>
          </p:nvSpPr>
          <p:spPr>
            <a:xfrm rot="10800000" flipH="1" flipV="1">
              <a:off x="1568232" y="4545883"/>
              <a:ext cx="6012000" cy="36000"/>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55" name="组合 54"/>
          <p:cNvGrpSpPr/>
          <p:nvPr/>
        </p:nvGrpSpPr>
        <p:grpSpPr>
          <a:xfrm>
            <a:off x="1290558" y="4731665"/>
            <a:ext cx="3372317" cy="276999"/>
            <a:chOff x="1018050" y="5462070"/>
            <a:chExt cx="3372317" cy="276999"/>
          </a:xfrm>
        </p:grpSpPr>
        <p:sp>
          <p:nvSpPr>
            <p:cNvPr id="56" name="矩形 55"/>
            <p:cNvSpPr/>
            <p:nvPr/>
          </p:nvSpPr>
          <p:spPr>
            <a:xfrm>
              <a:off x="1018050" y="5462070"/>
              <a:ext cx="1463817" cy="275590"/>
            </a:xfrm>
            <a:prstGeom prst="rect">
              <a:avLst/>
            </a:prstGeom>
            <a:ln w="6350">
              <a:solidFill>
                <a:schemeClr val="tx1">
                  <a:lumMod val="95000"/>
                  <a:lumOff val="5000"/>
                </a:schemeClr>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a:solidFill>
                    <a:schemeClr val="tx1">
                      <a:lumMod val="85000"/>
                      <a:lumOff val="15000"/>
                    </a:schemeClr>
                  </a:solidFill>
                  <a:latin typeface="思源黑体 CN Bold" panose="020B0800000000000000" pitchFamily="34" charset="-122"/>
                  <a:ea typeface="思源黑体 CN Bold" panose="020B0800000000000000" pitchFamily="34" charset="-122"/>
                  <a:cs typeface="阿里巴巴普惠体 R" panose="00020600040101010101" charset="-122"/>
                </a:rPr>
                <a:t>主讲人：</a:t>
              </a:r>
              <a:r>
                <a:rPr lang="en-US" altLang="zh-CN" sz="1200">
                  <a:solidFill>
                    <a:schemeClr val="tx1">
                      <a:lumMod val="85000"/>
                      <a:lumOff val="15000"/>
                    </a:schemeClr>
                  </a:solidFill>
                  <a:latin typeface="思源黑体 CN Bold" panose="020B0800000000000000" pitchFamily="34" charset="-122"/>
                  <a:ea typeface="思源黑体 CN Bold" panose="020B0800000000000000" pitchFamily="34" charset="-122"/>
                  <a:cs typeface="阿里巴巴普惠体 R" panose="00020600040101010101" charset="-122"/>
                </a:rPr>
                <a:t>xiazaii</a:t>
              </a:r>
              <a:endParaRPr kumimoji="0" lang="zh-CN" altLang="en-US" sz="1200" i="0" u="none" strike="noStrike" kern="1200" cap="none" normalizeH="0" baseline="0" noProof="0" dirty="0">
                <a:ln>
                  <a:noFill/>
                </a:ln>
                <a:solidFill>
                  <a:schemeClr val="tx1">
                    <a:lumMod val="85000"/>
                    <a:lumOff val="15000"/>
                  </a:schemeClr>
                </a:solidFill>
                <a:effectLst/>
                <a:uLnTx/>
                <a:uFillTx/>
                <a:latin typeface="思源黑体 CN Bold" panose="020B0800000000000000" pitchFamily="34" charset="-122"/>
                <a:ea typeface="思源黑体 CN Bold" panose="020B0800000000000000" pitchFamily="34" charset="-122"/>
                <a:cs typeface="阿里巴巴普惠体 R" panose="00020600040101010101" charset="-122"/>
              </a:endParaRPr>
            </a:p>
          </p:txBody>
        </p:sp>
        <p:sp>
          <p:nvSpPr>
            <p:cNvPr id="57" name="文本框 56"/>
            <p:cNvSpPr txBox="1"/>
            <p:nvPr/>
          </p:nvSpPr>
          <p:spPr>
            <a:xfrm>
              <a:off x="2684120" y="5462070"/>
              <a:ext cx="1706247" cy="276999"/>
            </a:xfrm>
            <a:prstGeom prst="rect">
              <a:avLst/>
            </a:prstGeom>
            <a:noFill/>
            <a:ln w="6350">
              <a:solidFill>
                <a:schemeClr val="tx1">
                  <a:lumMod val="95000"/>
                  <a:lumOff val="5000"/>
                </a:schemeClr>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kumimoji="0" lang="zh-CN" altLang="en-US" sz="1200" i="0" u="none" strike="noStrike" kern="1200" cap="none" normalizeH="0" baseline="0" noProof="0" dirty="0">
                  <a:ln>
                    <a:noFill/>
                  </a:ln>
                  <a:solidFill>
                    <a:schemeClr val="tx1">
                      <a:lumMod val="85000"/>
                      <a:lumOff val="15000"/>
                    </a:schemeClr>
                  </a:solidFill>
                  <a:effectLst/>
                  <a:uLnTx/>
                  <a:uFillTx/>
                  <a:latin typeface="思源黑体 CN Bold" panose="020B0800000000000000" pitchFamily="34" charset="-122"/>
                  <a:ea typeface="思源黑体 CN Bold" panose="020B0800000000000000" pitchFamily="34" charset="-122"/>
                  <a:cs typeface="阿里巴巴普惠体 R" panose="00020600040101010101" charset="-122"/>
                </a:rPr>
                <a:t>演讲时间：</a:t>
              </a:r>
              <a:r>
                <a:rPr kumimoji="0" lang="en-US" altLang="zh-CN" sz="1200" i="0" u="none" strike="noStrike" kern="1200" cap="none" normalizeH="0" baseline="0" noProof="0" dirty="0">
                  <a:ln>
                    <a:noFill/>
                  </a:ln>
                  <a:solidFill>
                    <a:schemeClr val="tx1">
                      <a:lumMod val="85000"/>
                      <a:lumOff val="15000"/>
                    </a:schemeClr>
                  </a:solidFill>
                  <a:effectLst/>
                  <a:uLnTx/>
                  <a:uFillTx/>
                  <a:latin typeface="思源黑体 CN Bold" panose="020B0800000000000000" pitchFamily="34" charset="-122"/>
                  <a:ea typeface="思源黑体 CN Bold" panose="020B0800000000000000" pitchFamily="34" charset="-122"/>
                  <a:cs typeface="阿里巴巴普惠体 R" panose="00020600040101010101" charset="-122"/>
                </a:rPr>
                <a:t>20XX</a:t>
              </a:r>
              <a:endParaRPr kumimoji="0" lang="zh-CN" altLang="en-US" sz="1200" i="0" u="none" strike="noStrike" kern="1200" cap="none" normalizeH="0" baseline="0" noProof="0" dirty="0">
                <a:ln>
                  <a:noFill/>
                </a:ln>
                <a:solidFill>
                  <a:schemeClr val="tx1">
                    <a:lumMod val="85000"/>
                    <a:lumOff val="15000"/>
                  </a:schemeClr>
                </a:solidFill>
                <a:effectLst/>
                <a:uLnTx/>
                <a:uFillTx/>
                <a:latin typeface="思源黑体 CN Bold" panose="020B0800000000000000" pitchFamily="34" charset="-122"/>
                <a:ea typeface="思源黑体 CN Bold" panose="020B0800000000000000" pitchFamily="34" charset="-122"/>
                <a:cs typeface="阿里巴巴普惠体 R" panose="00020600040101010101"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anim calcmode="lin" valueType="num">
                                      <p:cBhvr>
                                        <p:cTn id="8" dur="500" fill="hold"/>
                                        <p:tgtEl>
                                          <p:spTgt spid="50"/>
                                        </p:tgtEl>
                                        <p:attrNameLst>
                                          <p:attrName>ppt_x</p:attrName>
                                        </p:attrNameLst>
                                      </p:cBhvr>
                                      <p:tavLst>
                                        <p:tav tm="0">
                                          <p:val>
                                            <p:strVal val="#ppt_x"/>
                                          </p:val>
                                        </p:tav>
                                        <p:tav tm="100000">
                                          <p:val>
                                            <p:strVal val="#ppt_x"/>
                                          </p:val>
                                        </p:tav>
                                      </p:tavLst>
                                    </p:anim>
                                    <p:anim calcmode="lin" valueType="num">
                                      <p:cBhvr>
                                        <p:cTn id="9" dur="5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anim calcmode="lin" valueType="num">
                                      <p:cBhvr>
                                        <p:cTn id="14" dur="500" fill="hold"/>
                                        <p:tgtEl>
                                          <p:spTgt spid="51"/>
                                        </p:tgtEl>
                                        <p:attrNameLst>
                                          <p:attrName>ppt_x</p:attrName>
                                        </p:attrNameLst>
                                      </p:cBhvr>
                                      <p:tavLst>
                                        <p:tav tm="0">
                                          <p:val>
                                            <p:strVal val="#ppt_x"/>
                                          </p:val>
                                        </p:tav>
                                        <p:tav tm="100000">
                                          <p:val>
                                            <p:strVal val="#ppt_x"/>
                                          </p:val>
                                        </p:tav>
                                      </p:tavLst>
                                    </p:anim>
                                    <p:anim calcmode="lin" valueType="num">
                                      <p:cBhvr>
                                        <p:cTn id="15" dur="500" fill="hold"/>
                                        <p:tgtEl>
                                          <p:spTgt spid="5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anim calcmode="lin" valueType="num">
                                      <p:cBhvr>
                                        <p:cTn id="20" dur="500" fill="hold"/>
                                        <p:tgtEl>
                                          <p:spTgt spid="55"/>
                                        </p:tgtEl>
                                        <p:attrNameLst>
                                          <p:attrName>ppt_x</p:attrName>
                                        </p:attrNameLst>
                                      </p:cBhvr>
                                      <p:tavLst>
                                        <p:tav tm="0">
                                          <p:val>
                                            <p:strVal val="#ppt_x"/>
                                          </p:val>
                                        </p:tav>
                                        <p:tav tm="100000">
                                          <p:val>
                                            <p:strVal val="#ppt_x"/>
                                          </p:val>
                                        </p:tav>
                                      </p:tavLst>
                                    </p:anim>
                                    <p:anim calcmode="lin" valueType="num">
                                      <p:cBhvr>
                                        <p:cTn id="21" dur="5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006342" y="243313"/>
            <a:ext cx="2203657" cy="668386"/>
            <a:chOff x="939337" y="1925465"/>
            <a:chExt cx="2700337" cy="819033"/>
          </a:xfrm>
        </p:grpSpPr>
        <p:sp>
          <p:nvSpPr>
            <p:cNvPr id="11" name="文本框 10"/>
            <p:cNvSpPr txBox="1"/>
            <p:nvPr/>
          </p:nvSpPr>
          <p:spPr>
            <a:xfrm>
              <a:off x="939337" y="1925465"/>
              <a:ext cx="2659621" cy="564139"/>
            </a:xfrm>
            <a:prstGeom prst="rect">
              <a:avLst/>
            </a:prstGeom>
            <a:noFill/>
          </p:spPr>
          <p:txBody>
            <a:bodyPr wrap="square" rtlCol="0">
              <a:spAutoFit/>
            </a:bodyPr>
            <a:lstStyle/>
            <a:p>
              <a:pPr lvl="0" algn="dist"/>
              <a:r>
                <a:rPr lang="en-US" altLang="zh-CN" sz="2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02 </a:t>
              </a:r>
              <a:r>
                <a:rPr lang="zh-CN" altLang="en-US" sz="2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剧情内容</a:t>
              </a:r>
            </a:p>
          </p:txBody>
        </p:sp>
        <p:sp>
          <p:nvSpPr>
            <p:cNvPr id="12" name="文本框 11"/>
            <p:cNvSpPr txBox="1"/>
            <p:nvPr/>
          </p:nvSpPr>
          <p:spPr>
            <a:xfrm>
              <a:off x="939337" y="2412530"/>
              <a:ext cx="2700337" cy="331968"/>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05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PLOT CONTENT</a:t>
              </a:r>
            </a:p>
          </p:txBody>
        </p:sp>
      </p:gr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952470">
            <a:off x="-682450" y="-836720"/>
            <a:ext cx="2018394" cy="2165254"/>
          </a:xfrm>
          <a:prstGeom prst="rect">
            <a:avLst/>
          </a:prstGeom>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阿里巴巴普惠体 R" panose="00020600040101010101" charset="-122"/>
              </a:rPr>
              <a:t>BY YUSHEN</a:t>
            </a:r>
            <a:endParaRPr lang="zh-CN" altLang="en-US" dirty="0">
              <a:noFill/>
              <a:cs typeface="阿里巴巴普惠体 R" panose="00020600040101010101" charset="-122"/>
            </a:endParaRPr>
          </a:p>
        </p:txBody>
      </p:sp>
      <p:grpSp>
        <p:nvGrpSpPr>
          <p:cNvPr id="7" name="组合 6"/>
          <p:cNvGrpSpPr/>
          <p:nvPr/>
        </p:nvGrpSpPr>
        <p:grpSpPr>
          <a:xfrm>
            <a:off x="1877493" y="1906678"/>
            <a:ext cx="3987538" cy="3632924"/>
            <a:chOff x="1006419" y="1518933"/>
            <a:chExt cx="4838723" cy="4408414"/>
          </a:xfrm>
        </p:grpSpPr>
        <p:sp>
          <p:nvSpPr>
            <p:cNvPr id="8" name="Line 5"/>
            <p:cNvSpPr>
              <a:spLocks noChangeShapeType="1"/>
            </p:cNvSpPr>
            <p:nvPr/>
          </p:nvSpPr>
          <p:spPr bwMode="auto">
            <a:xfrm rot="5400000" flipV="1">
              <a:off x="3815746" y="2141982"/>
              <a:ext cx="0" cy="3274374"/>
            </a:xfrm>
            <a:prstGeom prst="line">
              <a:avLst/>
            </a:prstGeom>
            <a:noFill/>
            <a:ln w="20638" cap="flat">
              <a:solidFill>
                <a:srgbClr val="BCBEC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9" name="Freeform 6"/>
            <p:cNvSpPr/>
            <p:nvPr/>
          </p:nvSpPr>
          <p:spPr bwMode="auto">
            <a:xfrm rot="5400000">
              <a:off x="2079947" y="4078367"/>
              <a:ext cx="646582" cy="606241"/>
            </a:xfrm>
            <a:custGeom>
              <a:avLst/>
              <a:gdLst>
                <a:gd name="T0" fmla="*/ 0 w 343"/>
                <a:gd name="T1" fmla="*/ 322 h 322"/>
                <a:gd name="T2" fmla="*/ 0 w 343"/>
                <a:gd name="T3" fmla="*/ 120 h 322"/>
                <a:gd name="T4" fmla="*/ 120 w 343"/>
                <a:gd name="T5" fmla="*/ 0 h 322"/>
                <a:gd name="T6" fmla="*/ 343 w 343"/>
                <a:gd name="T7" fmla="*/ 0 h 322"/>
              </a:gdLst>
              <a:ahLst/>
              <a:cxnLst>
                <a:cxn ang="0">
                  <a:pos x="T0" y="T1"/>
                </a:cxn>
                <a:cxn ang="0">
                  <a:pos x="T2" y="T3"/>
                </a:cxn>
                <a:cxn ang="0">
                  <a:pos x="T4" y="T5"/>
                </a:cxn>
                <a:cxn ang="0">
                  <a:pos x="T6" y="T7"/>
                </a:cxn>
              </a:cxnLst>
              <a:rect l="0" t="0" r="r" b="b"/>
              <a:pathLst>
                <a:path w="343" h="322">
                  <a:moveTo>
                    <a:pt x="0" y="322"/>
                  </a:moveTo>
                  <a:cubicBezTo>
                    <a:pt x="0" y="120"/>
                    <a:pt x="0" y="120"/>
                    <a:pt x="0" y="120"/>
                  </a:cubicBezTo>
                  <a:cubicBezTo>
                    <a:pt x="0" y="54"/>
                    <a:pt x="54" y="0"/>
                    <a:pt x="120" y="0"/>
                  </a:cubicBezTo>
                  <a:cubicBezTo>
                    <a:pt x="343" y="0"/>
                    <a:pt x="343" y="0"/>
                    <a:pt x="343" y="0"/>
                  </a:cubicBezTo>
                </a:path>
              </a:pathLst>
            </a:custGeom>
            <a:noFill/>
            <a:ln w="20638" cap="flat">
              <a:solidFill>
                <a:srgbClr val="BCBEC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13" name="Freeform 7"/>
            <p:cNvSpPr/>
            <p:nvPr/>
          </p:nvSpPr>
          <p:spPr bwMode="auto">
            <a:xfrm rot="5400000">
              <a:off x="1991981" y="4176419"/>
              <a:ext cx="1706664" cy="1192311"/>
            </a:xfrm>
            <a:custGeom>
              <a:avLst/>
              <a:gdLst>
                <a:gd name="T0" fmla="*/ 0 w 905"/>
                <a:gd name="T1" fmla="*/ 633 h 633"/>
                <a:gd name="T2" fmla="*/ 0 w 905"/>
                <a:gd name="T3" fmla="*/ 120 h 633"/>
                <a:gd name="T4" fmla="*/ 120 w 905"/>
                <a:gd name="T5" fmla="*/ 0 h 633"/>
                <a:gd name="T6" fmla="*/ 905 w 905"/>
                <a:gd name="T7" fmla="*/ 0 h 633"/>
              </a:gdLst>
              <a:ahLst/>
              <a:cxnLst>
                <a:cxn ang="0">
                  <a:pos x="T0" y="T1"/>
                </a:cxn>
                <a:cxn ang="0">
                  <a:pos x="T2" y="T3"/>
                </a:cxn>
                <a:cxn ang="0">
                  <a:pos x="T4" y="T5"/>
                </a:cxn>
                <a:cxn ang="0">
                  <a:pos x="T6" y="T7"/>
                </a:cxn>
              </a:cxnLst>
              <a:rect l="0" t="0" r="r" b="b"/>
              <a:pathLst>
                <a:path w="905" h="633">
                  <a:moveTo>
                    <a:pt x="0" y="633"/>
                  </a:moveTo>
                  <a:cubicBezTo>
                    <a:pt x="0" y="120"/>
                    <a:pt x="0" y="120"/>
                    <a:pt x="0" y="120"/>
                  </a:cubicBezTo>
                  <a:cubicBezTo>
                    <a:pt x="0" y="54"/>
                    <a:pt x="54" y="0"/>
                    <a:pt x="120" y="0"/>
                  </a:cubicBezTo>
                  <a:cubicBezTo>
                    <a:pt x="905" y="0"/>
                    <a:pt x="905" y="0"/>
                    <a:pt x="905" y="0"/>
                  </a:cubicBezTo>
                </a:path>
              </a:pathLst>
            </a:custGeom>
            <a:noFill/>
            <a:ln w="20638" cap="flat">
              <a:solidFill>
                <a:srgbClr val="BCBEC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14" name="Freeform 8"/>
            <p:cNvSpPr/>
            <p:nvPr/>
          </p:nvSpPr>
          <p:spPr bwMode="auto">
            <a:xfrm rot="5400000">
              <a:off x="2372422" y="2217062"/>
              <a:ext cx="1106026" cy="1493751"/>
            </a:xfrm>
            <a:custGeom>
              <a:avLst/>
              <a:gdLst>
                <a:gd name="T0" fmla="*/ 587 w 587"/>
                <a:gd name="T1" fmla="*/ 792 h 792"/>
                <a:gd name="T2" fmla="*/ 587 w 587"/>
                <a:gd name="T3" fmla="*/ 120 h 792"/>
                <a:gd name="T4" fmla="*/ 467 w 587"/>
                <a:gd name="T5" fmla="*/ 0 h 792"/>
                <a:gd name="T6" fmla="*/ 0 w 587"/>
                <a:gd name="T7" fmla="*/ 0 h 792"/>
              </a:gdLst>
              <a:ahLst/>
              <a:cxnLst>
                <a:cxn ang="0">
                  <a:pos x="T0" y="T1"/>
                </a:cxn>
                <a:cxn ang="0">
                  <a:pos x="T2" y="T3"/>
                </a:cxn>
                <a:cxn ang="0">
                  <a:pos x="T4" y="T5"/>
                </a:cxn>
                <a:cxn ang="0">
                  <a:pos x="T6" y="T7"/>
                </a:cxn>
              </a:cxnLst>
              <a:rect l="0" t="0" r="r" b="b"/>
              <a:pathLst>
                <a:path w="587" h="792">
                  <a:moveTo>
                    <a:pt x="587" y="792"/>
                  </a:moveTo>
                  <a:cubicBezTo>
                    <a:pt x="587" y="120"/>
                    <a:pt x="587" y="120"/>
                    <a:pt x="587" y="120"/>
                  </a:cubicBezTo>
                  <a:cubicBezTo>
                    <a:pt x="587" y="54"/>
                    <a:pt x="533" y="0"/>
                    <a:pt x="467" y="0"/>
                  </a:cubicBezTo>
                  <a:cubicBezTo>
                    <a:pt x="0" y="0"/>
                    <a:pt x="0" y="0"/>
                    <a:pt x="0" y="0"/>
                  </a:cubicBezTo>
                </a:path>
              </a:pathLst>
            </a:custGeom>
            <a:noFill/>
            <a:ln w="20638" cap="flat">
              <a:solidFill>
                <a:srgbClr val="BCBEC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15" name="Freeform 9"/>
            <p:cNvSpPr/>
            <p:nvPr/>
          </p:nvSpPr>
          <p:spPr bwMode="auto">
            <a:xfrm rot="5400000">
              <a:off x="1637873" y="2140301"/>
              <a:ext cx="1608051" cy="1145246"/>
            </a:xfrm>
            <a:custGeom>
              <a:avLst/>
              <a:gdLst>
                <a:gd name="T0" fmla="*/ 853 w 853"/>
                <a:gd name="T1" fmla="*/ 607 h 607"/>
                <a:gd name="T2" fmla="*/ 853 w 853"/>
                <a:gd name="T3" fmla="*/ 120 h 607"/>
                <a:gd name="T4" fmla="*/ 733 w 853"/>
                <a:gd name="T5" fmla="*/ 0 h 607"/>
                <a:gd name="T6" fmla="*/ 0 w 853"/>
                <a:gd name="T7" fmla="*/ 0 h 607"/>
              </a:gdLst>
              <a:ahLst/>
              <a:cxnLst>
                <a:cxn ang="0">
                  <a:pos x="T0" y="T1"/>
                </a:cxn>
                <a:cxn ang="0">
                  <a:pos x="T2" y="T3"/>
                </a:cxn>
                <a:cxn ang="0">
                  <a:pos x="T4" y="T5"/>
                </a:cxn>
                <a:cxn ang="0">
                  <a:pos x="T6" y="T7"/>
                </a:cxn>
              </a:cxnLst>
              <a:rect l="0" t="0" r="r" b="b"/>
              <a:pathLst>
                <a:path w="853" h="607">
                  <a:moveTo>
                    <a:pt x="853" y="607"/>
                  </a:moveTo>
                  <a:cubicBezTo>
                    <a:pt x="853" y="120"/>
                    <a:pt x="853" y="120"/>
                    <a:pt x="853" y="120"/>
                  </a:cubicBezTo>
                  <a:cubicBezTo>
                    <a:pt x="853" y="54"/>
                    <a:pt x="799" y="0"/>
                    <a:pt x="733" y="0"/>
                  </a:cubicBezTo>
                  <a:cubicBezTo>
                    <a:pt x="0" y="0"/>
                    <a:pt x="0" y="0"/>
                    <a:pt x="0" y="0"/>
                  </a:cubicBezTo>
                </a:path>
              </a:pathLst>
            </a:custGeom>
            <a:noFill/>
            <a:ln w="20638" cap="flat">
              <a:solidFill>
                <a:srgbClr val="BCBEC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16" name="Freeform 10"/>
            <p:cNvSpPr/>
            <p:nvPr/>
          </p:nvSpPr>
          <p:spPr bwMode="auto">
            <a:xfrm rot="5400000">
              <a:off x="3264415" y="3847525"/>
              <a:ext cx="1052237" cy="1195673"/>
            </a:xfrm>
            <a:custGeom>
              <a:avLst/>
              <a:gdLst>
                <a:gd name="T0" fmla="*/ 0 w 558"/>
                <a:gd name="T1" fmla="*/ 634 h 634"/>
                <a:gd name="T2" fmla="*/ 0 w 558"/>
                <a:gd name="T3" fmla="*/ 120 h 634"/>
                <a:gd name="T4" fmla="*/ 120 w 558"/>
                <a:gd name="T5" fmla="*/ 0 h 634"/>
                <a:gd name="T6" fmla="*/ 558 w 558"/>
                <a:gd name="T7" fmla="*/ 0 h 634"/>
              </a:gdLst>
              <a:ahLst/>
              <a:cxnLst>
                <a:cxn ang="0">
                  <a:pos x="T0" y="T1"/>
                </a:cxn>
                <a:cxn ang="0">
                  <a:pos x="T2" y="T3"/>
                </a:cxn>
                <a:cxn ang="0">
                  <a:pos x="T4" y="T5"/>
                </a:cxn>
                <a:cxn ang="0">
                  <a:pos x="T6" y="T7"/>
                </a:cxn>
              </a:cxnLst>
              <a:rect l="0" t="0" r="r" b="b"/>
              <a:pathLst>
                <a:path w="558" h="634">
                  <a:moveTo>
                    <a:pt x="0" y="634"/>
                  </a:moveTo>
                  <a:cubicBezTo>
                    <a:pt x="0" y="120"/>
                    <a:pt x="0" y="120"/>
                    <a:pt x="0" y="120"/>
                  </a:cubicBezTo>
                  <a:cubicBezTo>
                    <a:pt x="0" y="54"/>
                    <a:pt x="54" y="0"/>
                    <a:pt x="120" y="0"/>
                  </a:cubicBezTo>
                  <a:cubicBezTo>
                    <a:pt x="558" y="0"/>
                    <a:pt x="558" y="0"/>
                    <a:pt x="558" y="0"/>
                  </a:cubicBezTo>
                </a:path>
              </a:pathLst>
            </a:custGeom>
            <a:noFill/>
            <a:ln w="20638" cap="flat">
              <a:solidFill>
                <a:srgbClr val="BCBEC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17" name="Freeform 11"/>
            <p:cNvSpPr/>
            <p:nvPr/>
          </p:nvSpPr>
          <p:spPr bwMode="auto">
            <a:xfrm rot="5400000">
              <a:off x="2891817" y="1787314"/>
              <a:ext cx="1242738" cy="2492200"/>
            </a:xfrm>
            <a:custGeom>
              <a:avLst/>
              <a:gdLst>
                <a:gd name="T0" fmla="*/ 659 w 659"/>
                <a:gd name="T1" fmla="*/ 1322 h 1322"/>
                <a:gd name="T2" fmla="*/ 659 w 659"/>
                <a:gd name="T3" fmla="*/ 120 h 1322"/>
                <a:gd name="T4" fmla="*/ 540 w 659"/>
                <a:gd name="T5" fmla="*/ 0 h 1322"/>
                <a:gd name="T6" fmla="*/ 0 w 659"/>
                <a:gd name="T7" fmla="*/ 0 h 1322"/>
              </a:gdLst>
              <a:ahLst/>
              <a:cxnLst>
                <a:cxn ang="0">
                  <a:pos x="T0" y="T1"/>
                </a:cxn>
                <a:cxn ang="0">
                  <a:pos x="T2" y="T3"/>
                </a:cxn>
                <a:cxn ang="0">
                  <a:pos x="T4" y="T5"/>
                </a:cxn>
                <a:cxn ang="0">
                  <a:pos x="T6" y="T7"/>
                </a:cxn>
              </a:cxnLst>
              <a:rect l="0" t="0" r="r" b="b"/>
              <a:pathLst>
                <a:path w="659" h="1322">
                  <a:moveTo>
                    <a:pt x="659" y="1322"/>
                  </a:moveTo>
                  <a:cubicBezTo>
                    <a:pt x="659" y="120"/>
                    <a:pt x="659" y="120"/>
                    <a:pt x="659" y="120"/>
                  </a:cubicBezTo>
                  <a:cubicBezTo>
                    <a:pt x="659" y="54"/>
                    <a:pt x="605" y="0"/>
                    <a:pt x="540" y="0"/>
                  </a:cubicBezTo>
                  <a:cubicBezTo>
                    <a:pt x="0" y="0"/>
                    <a:pt x="0" y="0"/>
                    <a:pt x="0" y="0"/>
                  </a:cubicBezTo>
                </a:path>
              </a:pathLst>
            </a:custGeom>
            <a:noFill/>
            <a:ln w="20638" cap="flat">
              <a:solidFill>
                <a:srgbClr val="BCBEC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18" name="Oval 20"/>
            <p:cNvSpPr>
              <a:spLocks noChangeArrowheads="1"/>
            </p:cNvSpPr>
            <p:nvPr/>
          </p:nvSpPr>
          <p:spPr bwMode="auto">
            <a:xfrm rot="5400000">
              <a:off x="4331219" y="4253180"/>
              <a:ext cx="107577" cy="107577"/>
            </a:xfrm>
            <a:prstGeom prst="ellipse">
              <a:avLst/>
            </a:prstGeom>
            <a:gradFill>
              <a:gsLst>
                <a:gs pos="0">
                  <a:srgbClr val="E7012B"/>
                </a:gs>
                <a:gs pos="100000">
                  <a:srgbClr val="B80220"/>
                </a:gs>
              </a:gsLst>
              <a:lin ang="5400000" scaled="1"/>
            </a:gra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19" name="Oval 21"/>
            <p:cNvSpPr>
              <a:spLocks noChangeArrowheads="1"/>
            </p:cNvSpPr>
            <p:nvPr/>
          </p:nvSpPr>
          <p:spPr bwMode="auto">
            <a:xfrm rot="5400000">
              <a:off x="3391602" y="4704218"/>
              <a:ext cx="106456" cy="107577"/>
            </a:xfrm>
            <a:prstGeom prst="ellipse">
              <a:avLst/>
            </a:prstGeom>
            <a:gradFill>
              <a:gsLst>
                <a:gs pos="0">
                  <a:srgbClr val="E7012B"/>
                </a:gs>
                <a:gs pos="100000">
                  <a:srgbClr val="B80220"/>
                </a:gs>
              </a:gsLst>
              <a:lin ang="5400000" scaled="1"/>
            </a:gra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20" name="Oval 22"/>
            <p:cNvSpPr>
              <a:spLocks noChangeArrowheads="1"/>
            </p:cNvSpPr>
            <p:nvPr/>
          </p:nvSpPr>
          <p:spPr bwMode="auto">
            <a:xfrm rot="5400000">
              <a:off x="2934960" y="3864334"/>
              <a:ext cx="105336" cy="105336"/>
            </a:xfrm>
            <a:prstGeom prst="ellipse">
              <a:avLst/>
            </a:prstGeom>
            <a:gradFill>
              <a:gsLst>
                <a:gs pos="0">
                  <a:srgbClr val="E7012B"/>
                </a:gs>
                <a:gs pos="100000">
                  <a:srgbClr val="B80220"/>
                </a:gs>
              </a:gsLst>
              <a:lin ang="5400000" scaled="1"/>
            </a:gra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21" name="Oval 23"/>
            <p:cNvSpPr>
              <a:spLocks noChangeArrowheads="1"/>
            </p:cNvSpPr>
            <p:nvPr/>
          </p:nvSpPr>
          <p:spPr bwMode="auto">
            <a:xfrm rot="5400000">
              <a:off x="3875138" y="3725380"/>
              <a:ext cx="105336" cy="107577"/>
            </a:xfrm>
            <a:prstGeom prst="ellipse">
              <a:avLst/>
            </a:prstGeom>
            <a:gradFill>
              <a:gsLst>
                <a:gs pos="0">
                  <a:srgbClr val="E7012B"/>
                </a:gs>
                <a:gs pos="100000">
                  <a:srgbClr val="B80220"/>
                </a:gs>
              </a:gsLst>
              <a:lin ang="5400000" scaled="1"/>
            </a:gra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22" name="Oval 24"/>
            <p:cNvSpPr>
              <a:spLocks noChangeArrowheads="1"/>
            </p:cNvSpPr>
            <p:nvPr/>
          </p:nvSpPr>
          <p:spPr bwMode="auto">
            <a:xfrm rot="5400000">
              <a:off x="3319324" y="3599874"/>
              <a:ext cx="107577" cy="107577"/>
            </a:xfrm>
            <a:prstGeom prst="ellipse">
              <a:avLst/>
            </a:prstGeom>
            <a:gradFill>
              <a:gsLst>
                <a:gs pos="0">
                  <a:srgbClr val="E7012B"/>
                </a:gs>
                <a:gs pos="100000">
                  <a:srgbClr val="B80220"/>
                </a:gs>
              </a:gsLst>
              <a:lin ang="5400000" scaled="1"/>
            </a:gra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23" name="Oval 25"/>
            <p:cNvSpPr>
              <a:spLocks noChangeArrowheads="1"/>
            </p:cNvSpPr>
            <p:nvPr/>
          </p:nvSpPr>
          <p:spPr bwMode="auto">
            <a:xfrm rot="5400000">
              <a:off x="2630159" y="4135517"/>
              <a:ext cx="107577" cy="105336"/>
            </a:xfrm>
            <a:prstGeom prst="ellipse">
              <a:avLst/>
            </a:prstGeom>
            <a:gradFill>
              <a:gsLst>
                <a:gs pos="0">
                  <a:srgbClr val="E7012B"/>
                </a:gs>
                <a:gs pos="100000">
                  <a:srgbClr val="B80220"/>
                </a:gs>
              </a:gsLst>
              <a:lin ang="5400000" scaled="1"/>
            </a:gra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24" name="Oval 26"/>
            <p:cNvSpPr>
              <a:spLocks noChangeArrowheads="1"/>
            </p:cNvSpPr>
            <p:nvPr/>
          </p:nvSpPr>
          <p:spPr bwMode="auto">
            <a:xfrm rot="5400000">
              <a:off x="4820919" y="3725380"/>
              <a:ext cx="105336" cy="107577"/>
            </a:xfrm>
            <a:prstGeom prst="ellipse">
              <a:avLst/>
            </a:prstGeom>
            <a:gradFill>
              <a:gsLst>
                <a:gs pos="0">
                  <a:srgbClr val="E7012B"/>
                </a:gs>
                <a:gs pos="100000">
                  <a:srgbClr val="B80220"/>
                </a:gs>
              </a:gsLst>
              <a:lin ang="5400000" scaled="1"/>
            </a:gra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25" name="Oval 27"/>
            <p:cNvSpPr>
              <a:spLocks noChangeArrowheads="1"/>
            </p:cNvSpPr>
            <p:nvPr/>
          </p:nvSpPr>
          <p:spPr bwMode="auto">
            <a:xfrm rot="5400000">
              <a:off x="4704377" y="3007080"/>
              <a:ext cx="105336" cy="107577"/>
            </a:xfrm>
            <a:prstGeom prst="ellipse">
              <a:avLst/>
            </a:prstGeom>
            <a:gradFill>
              <a:gsLst>
                <a:gs pos="0">
                  <a:srgbClr val="E7012B"/>
                </a:gs>
                <a:gs pos="100000">
                  <a:srgbClr val="B80220"/>
                </a:gs>
              </a:gsLst>
              <a:lin ang="5400000" scaled="1"/>
            </a:gra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26" name="Oval 28"/>
            <p:cNvSpPr>
              <a:spLocks noChangeArrowheads="1"/>
            </p:cNvSpPr>
            <p:nvPr/>
          </p:nvSpPr>
          <p:spPr bwMode="auto">
            <a:xfrm rot="5400000">
              <a:off x="3617401" y="3121380"/>
              <a:ext cx="107577" cy="107577"/>
            </a:xfrm>
            <a:prstGeom prst="ellipse">
              <a:avLst/>
            </a:prstGeom>
            <a:gradFill>
              <a:gsLst>
                <a:gs pos="0">
                  <a:srgbClr val="E7012B"/>
                </a:gs>
                <a:gs pos="100000">
                  <a:srgbClr val="B80220"/>
                </a:gs>
              </a:gsLst>
              <a:lin ang="5400000" scaled="1"/>
            </a:gra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27" name="Oval 29"/>
            <p:cNvSpPr>
              <a:spLocks noChangeArrowheads="1"/>
            </p:cNvSpPr>
            <p:nvPr/>
          </p:nvSpPr>
          <p:spPr bwMode="auto">
            <a:xfrm rot="5400000">
              <a:off x="2961854" y="2520742"/>
              <a:ext cx="105336" cy="107577"/>
            </a:xfrm>
            <a:prstGeom prst="ellipse">
              <a:avLst/>
            </a:prstGeom>
            <a:gradFill>
              <a:gsLst>
                <a:gs pos="0">
                  <a:srgbClr val="E7012B"/>
                </a:gs>
                <a:gs pos="100000">
                  <a:srgbClr val="B80220"/>
                </a:gs>
              </a:gsLst>
              <a:lin ang="5400000" scaled="1"/>
            </a:gra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28" name="Oval 30"/>
            <p:cNvSpPr>
              <a:spLocks noChangeArrowheads="1"/>
            </p:cNvSpPr>
            <p:nvPr/>
          </p:nvSpPr>
          <p:spPr bwMode="auto">
            <a:xfrm rot="5400000">
              <a:off x="2539391" y="3458679"/>
              <a:ext cx="107577" cy="107577"/>
            </a:xfrm>
            <a:prstGeom prst="ellipse">
              <a:avLst/>
            </a:prstGeom>
            <a:gradFill>
              <a:gsLst>
                <a:gs pos="0">
                  <a:srgbClr val="E7012B"/>
                </a:gs>
                <a:gs pos="100000">
                  <a:srgbClr val="B80220"/>
                </a:gs>
              </a:gsLst>
              <a:lin ang="5400000" scaled="1"/>
            </a:gra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29" name="Line 31"/>
            <p:cNvSpPr>
              <a:spLocks noChangeShapeType="1"/>
            </p:cNvSpPr>
            <p:nvPr/>
          </p:nvSpPr>
          <p:spPr bwMode="auto">
            <a:xfrm rot="5400000">
              <a:off x="2551717" y="481459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30" name="Line 32"/>
            <p:cNvSpPr>
              <a:spLocks noChangeShapeType="1"/>
            </p:cNvSpPr>
            <p:nvPr/>
          </p:nvSpPr>
          <p:spPr bwMode="auto">
            <a:xfrm rot="5400000">
              <a:off x="2551717" y="481459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31" name="Line 33"/>
            <p:cNvSpPr>
              <a:spLocks noChangeShapeType="1"/>
            </p:cNvSpPr>
            <p:nvPr/>
          </p:nvSpPr>
          <p:spPr bwMode="auto">
            <a:xfrm rot="5400000">
              <a:off x="2680585" y="488967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32" name="Line 34"/>
            <p:cNvSpPr>
              <a:spLocks noChangeShapeType="1"/>
            </p:cNvSpPr>
            <p:nvPr/>
          </p:nvSpPr>
          <p:spPr bwMode="auto">
            <a:xfrm rot="5400000">
              <a:off x="2680585" y="488967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grpSp>
          <p:nvGrpSpPr>
            <p:cNvPr id="33" name="组合 32"/>
            <p:cNvGrpSpPr/>
            <p:nvPr/>
          </p:nvGrpSpPr>
          <p:grpSpPr>
            <a:xfrm>
              <a:off x="4454485" y="2071384"/>
              <a:ext cx="602879" cy="602879"/>
              <a:chOff x="4454485" y="2071384"/>
              <a:chExt cx="602879" cy="602879"/>
            </a:xfrm>
          </p:grpSpPr>
          <p:sp>
            <p:nvSpPr>
              <p:cNvPr id="77" name="Oval 17"/>
              <p:cNvSpPr>
                <a:spLocks noChangeArrowheads="1"/>
              </p:cNvSpPr>
              <p:nvPr/>
            </p:nvSpPr>
            <p:spPr bwMode="auto">
              <a:xfrm rot="5400000">
                <a:off x="4454485" y="2071384"/>
                <a:ext cx="602879" cy="602879"/>
              </a:xfrm>
              <a:prstGeom prst="roundRect">
                <a:avLst>
                  <a:gd name="adj" fmla="val 50000"/>
                </a:avLst>
              </a:prstGeom>
              <a:solidFill>
                <a:srgbClr val="9B99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grpSp>
            <p:nvGrpSpPr>
              <p:cNvPr id="78" name="Group 40"/>
              <p:cNvGrpSpPr/>
              <p:nvPr/>
            </p:nvGrpSpPr>
            <p:grpSpPr>
              <a:xfrm>
                <a:off x="4637791" y="2279333"/>
                <a:ext cx="236267" cy="186980"/>
                <a:chOff x="6924865" y="2524853"/>
                <a:chExt cx="479425" cy="379413"/>
              </a:xfrm>
              <a:solidFill>
                <a:srgbClr val="9B9998"/>
              </a:solidFill>
            </p:grpSpPr>
            <p:sp>
              <p:nvSpPr>
                <p:cNvPr id="79" name="Freeform 80"/>
                <p:cNvSpPr/>
                <p:nvPr/>
              </p:nvSpPr>
              <p:spPr bwMode="auto">
                <a:xfrm>
                  <a:off x="6924865" y="2589941"/>
                  <a:ext cx="479425" cy="314325"/>
                </a:xfrm>
                <a:custGeom>
                  <a:avLst/>
                  <a:gdLst>
                    <a:gd name="T0" fmla="*/ 176 w 232"/>
                    <a:gd name="T1" fmla="*/ 0 h 152"/>
                    <a:gd name="T2" fmla="*/ 217 w 232"/>
                    <a:gd name="T3" fmla="*/ 0 h 152"/>
                    <a:gd name="T4" fmla="*/ 232 w 232"/>
                    <a:gd name="T5" fmla="*/ 15 h 152"/>
                    <a:gd name="T6" fmla="*/ 232 w 232"/>
                    <a:gd name="T7" fmla="*/ 137 h 152"/>
                    <a:gd name="T8" fmla="*/ 217 w 232"/>
                    <a:gd name="T9" fmla="*/ 152 h 152"/>
                    <a:gd name="T10" fmla="*/ 15 w 232"/>
                    <a:gd name="T11" fmla="*/ 152 h 152"/>
                    <a:gd name="T12" fmla="*/ 0 w 232"/>
                    <a:gd name="T13" fmla="*/ 137 h 152"/>
                    <a:gd name="T14" fmla="*/ 0 w 232"/>
                    <a:gd name="T15" fmla="*/ 15 h 152"/>
                    <a:gd name="T16" fmla="*/ 15 w 232"/>
                    <a:gd name="T17" fmla="*/ 0 h 152"/>
                    <a:gd name="T18" fmla="*/ 56 w 232"/>
                    <a:gd name="T19"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2" h="152">
                      <a:moveTo>
                        <a:pt x="176" y="0"/>
                      </a:moveTo>
                      <a:cubicBezTo>
                        <a:pt x="217" y="0"/>
                        <a:pt x="217" y="0"/>
                        <a:pt x="217" y="0"/>
                      </a:cubicBezTo>
                      <a:cubicBezTo>
                        <a:pt x="225" y="0"/>
                        <a:pt x="232" y="7"/>
                        <a:pt x="232" y="15"/>
                      </a:cubicBezTo>
                      <a:cubicBezTo>
                        <a:pt x="232" y="137"/>
                        <a:pt x="232" y="137"/>
                        <a:pt x="232" y="137"/>
                      </a:cubicBezTo>
                      <a:cubicBezTo>
                        <a:pt x="232" y="145"/>
                        <a:pt x="225" y="152"/>
                        <a:pt x="217" y="152"/>
                      </a:cubicBezTo>
                      <a:cubicBezTo>
                        <a:pt x="15" y="152"/>
                        <a:pt x="15" y="152"/>
                        <a:pt x="15" y="152"/>
                      </a:cubicBezTo>
                      <a:cubicBezTo>
                        <a:pt x="7" y="152"/>
                        <a:pt x="0" y="145"/>
                        <a:pt x="0" y="137"/>
                      </a:cubicBezTo>
                      <a:cubicBezTo>
                        <a:pt x="0" y="15"/>
                        <a:pt x="0" y="15"/>
                        <a:pt x="0" y="15"/>
                      </a:cubicBezTo>
                      <a:cubicBezTo>
                        <a:pt x="0" y="7"/>
                        <a:pt x="7" y="0"/>
                        <a:pt x="15" y="0"/>
                      </a:cubicBezTo>
                      <a:cubicBezTo>
                        <a:pt x="56" y="0"/>
                        <a:pt x="56" y="0"/>
                        <a:pt x="56" y="0"/>
                      </a:cubicBezTo>
                    </a:path>
                  </a:pathLst>
                </a:custGeom>
                <a:grpFill/>
                <a:ln w="17463"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80" name="Oval 81"/>
                <p:cNvSpPr>
                  <a:spLocks noChangeArrowheads="1"/>
                </p:cNvSpPr>
                <p:nvPr/>
              </p:nvSpPr>
              <p:spPr bwMode="auto">
                <a:xfrm>
                  <a:off x="7066152" y="2632803"/>
                  <a:ext cx="198438" cy="198438"/>
                </a:xfrm>
                <a:prstGeom prst="ellipse">
                  <a:avLst/>
                </a:prstGeom>
                <a:grpFill/>
                <a:ln w="17463"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81" name="Freeform 82"/>
                <p:cNvSpPr/>
                <p:nvPr/>
              </p:nvSpPr>
              <p:spPr bwMode="auto">
                <a:xfrm>
                  <a:off x="7040752" y="2524853"/>
                  <a:ext cx="249238" cy="65088"/>
                </a:xfrm>
                <a:custGeom>
                  <a:avLst/>
                  <a:gdLst>
                    <a:gd name="T0" fmla="*/ 0 w 157"/>
                    <a:gd name="T1" fmla="*/ 41 h 41"/>
                    <a:gd name="T2" fmla="*/ 21 w 157"/>
                    <a:gd name="T3" fmla="*/ 0 h 41"/>
                    <a:gd name="T4" fmla="*/ 136 w 157"/>
                    <a:gd name="T5" fmla="*/ 0 h 41"/>
                    <a:gd name="T6" fmla="*/ 157 w 157"/>
                    <a:gd name="T7" fmla="*/ 41 h 41"/>
                  </a:gdLst>
                  <a:ahLst/>
                  <a:cxnLst>
                    <a:cxn ang="0">
                      <a:pos x="T0" y="T1"/>
                    </a:cxn>
                    <a:cxn ang="0">
                      <a:pos x="T2" y="T3"/>
                    </a:cxn>
                    <a:cxn ang="0">
                      <a:pos x="T4" y="T5"/>
                    </a:cxn>
                    <a:cxn ang="0">
                      <a:pos x="T6" y="T7"/>
                    </a:cxn>
                  </a:cxnLst>
                  <a:rect l="0" t="0" r="r" b="b"/>
                  <a:pathLst>
                    <a:path w="157" h="41">
                      <a:moveTo>
                        <a:pt x="0" y="41"/>
                      </a:moveTo>
                      <a:lnTo>
                        <a:pt x="21" y="0"/>
                      </a:lnTo>
                      <a:lnTo>
                        <a:pt x="136" y="0"/>
                      </a:lnTo>
                      <a:lnTo>
                        <a:pt x="157" y="41"/>
                      </a:lnTo>
                    </a:path>
                  </a:pathLst>
                </a:custGeom>
                <a:grpFill/>
                <a:ln w="17463"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grpSp>
        </p:grpSp>
        <p:grpSp>
          <p:nvGrpSpPr>
            <p:cNvPr id="34" name="组合 33"/>
            <p:cNvGrpSpPr/>
            <p:nvPr/>
          </p:nvGrpSpPr>
          <p:grpSpPr>
            <a:xfrm>
              <a:off x="4114946" y="4618492"/>
              <a:ext cx="605120" cy="602879"/>
              <a:chOff x="4114946" y="4618492"/>
              <a:chExt cx="605120" cy="602879"/>
            </a:xfrm>
          </p:grpSpPr>
          <p:sp>
            <p:nvSpPr>
              <p:cNvPr id="73" name="Oval 15"/>
              <p:cNvSpPr>
                <a:spLocks noChangeArrowheads="1"/>
              </p:cNvSpPr>
              <p:nvPr/>
            </p:nvSpPr>
            <p:spPr bwMode="auto">
              <a:xfrm rot="5400000">
                <a:off x="4116066" y="4617372"/>
                <a:ext cx="602879" cy="605120"/>
              </a:xfrm>
              <a:prstGeom prst="roundRect">
                <a:avLst>
                  <a:gd name="adj" fmla="val 50000"/>
                </a:avLst>
              </a:prstGeom>
              <a:solidFill>
                <a:srgbClr val="9B99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grpSp>
            <p:nvGrpSpPr>
              <p:cNvPr id="74" name="Group 44"/>
              <p:cNvGrpSpPr/>
              <p:nvPr/>
            </p:nvGrpSpPr>
            <p:grpSpPr>
              <a:xfrm>
                <a:off x="4282255" y="4831259"/>
                <a:ext cx="270500" cy="177347"/>
                <a:chOff x="7834502" y="2558191"/>
                <a:chExt cx="479426" cy="314325"/>
              </a:xfrm>
              <a:solidFill>
                <a:srgbClr val="9B9998"/>
              </a:solidFill>
            </p:grpSpPr>
            <p:sp>
              <p:nvSpPr>
                <p:cNvPr id="75" name="Freeform 94"/>
                <p:cNvSpPr/>
                <p:nvPr/>
              </p:nvSpPr>
              <p:spPr bwMode="auto">
                <a:xfrm>
                  <a:off x="7834502" y="2558191"/>
                  <a:ext cx="331788" cy="314325"/>
                </a:xfrm>
                <a:custGeom>
                  <a:avLst/>
                  <a:gdLst>
                    <a:gd name="T0" fmla="*/ 160 w 160"/>
                    <a:gd name="T1" fmla="*/ 108 h 152"/>
                    <a:gd name="T2" fmla="*/ 160 w 160"/>
                    <a:gd name="T3" fmla="*/ 148 h 152"/>
                    <a:gd name="T4" fmla="*/ 156 w 160"/>
                    <a:gd name="T5" fmla="*/ 152 h 152"/>
                    <a:gd name="T6" fmla="*/ 4 w 160"/>
                    <a:gd name="T7" fmla="*/ 152 h 152"/>
                    <a:gd name="T8" fmla="*/ 0 w 160"/>
                    <a:gd name="T9" fmla="*/ 148 h 152"/>
                    <a:gd name="T10" fmla="*/ 0 w 160"/>
                    <a:gd name="T11" fmla="*/ 4 h 152"/>
                    <a:gd name="T12" fmla="*/ 4 w 160"/>
                    <a:gd name="T13" fmla="*/ 0 h 152"/>
                    <a:gd name="T14" fmla="*/ 156 w 160"/>
                    <a:gd name="T15" fmla="*/ 0 h 152"/>
                    <a:gd name="T16" fmla="*/ 160 w 160"/>
                    <a:gd name="T17" fmla="*/ 4 h 152"/>
                    <a:gd name="T18" fmla="*/ 160 w 160"/>
                    <a:gd name="T19" fmla="*/ 4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152">
                      <a:moveTo>
                        <a:pt x="160" y="108"/>
                      </a:moveTo>
                      <a:cubicBezTo>
                        <a:pt x="160" y="148"/>
                        <a:pt x="160" y="148"/>
                        <a:pt x="160" y="148"/>
                      </a:cubicBezTo>
                      <a:cubicBezTo>
                        <a:pt x="160" y="150"/>
                        <a:pt x="158" y="152"/>
                        <a:pt x="156" y="152"/>
                      </a:cubicBezTo>
                      <a:cubicBezTo>
                        <a:pt x="4" y="152"/>
                        <a:pt x="4" y="152"/>
                        <a:pt x="4" y="152"/>
                      </a:cubicBezTo>
                      <a:cubicBezTo>
                        <a:pt x="2" y="152"/>
                        <a:pt x="0" y="150"/>
                        <a:pt x="0" y="148"/>
                      </a:cubicBezTo>
                      <a:cubicBezTo>
                        <a:pt x="0" y="4"/>
                        <a:pt x="0" y="4"/>
                        <a:pt x="0" y="4"/>
                      </a:cubicBezTo>
                      <a:cubicBezTo>
                        <a:pt x="0" y="2"/>
                        <a:pt x="2" y="0"/>
                        <a:pt x="4" y="0"/>
                      </a:cubicBezTo>
                      <a:cubicBezTo>
                        <a:pt x="156" y="0"/>
                        <a:pt x="156" y="0"/>
                        <a:pt x="156" y="0"/>
                      </a:cubicBezTo>
                      <a:cubicBezTo>
                        <a:pt x="158" y="0"/>
                        <a:pt x="160" y="2"/>
                        <a:pt x="160" y="4"/>
                      </a:cubicBezTo>
                      <a:cubicBezTo>
                        <a:pt x="160" y="44"/>
                        <a:pt x="160" y="44"/>
                        <a:pt x="160" y="44"/>
                      </a:cubicBezTo>
                    </a:path>
                  </a:pathLst>
                </a:custGeom>
                <a:grpFill/>
                <a:ln w="17463"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76" name="Freeform 95"/>
                <p:cNvSpPr/>
                <p:nvPr/>
              </p:nvSpPr>
              <p:spPr bwMode="auto">
                <a:xfrm>
                  <a:off x="8166290" y="2558191"/>
                  <a:ext cx="147638" cy="314325"/>
                </a:xfrm>
                <a:custGeom>
                  <a:avLst/>
                  <a:gdLst>
                    <a:gd name="T0" fmla="*/ 0 w 93"/>
                    <a:gd name="T1" fmla="*/ 140 h 198"/>
                    <a:gd name="T2" fmla="*/ 93 w 93"/>
                    <a:gd name="T3" fmla="*/ 198 h 198"/>
                    <a:gd name="T4" fmla="*/ 93 w 93"/>
                    <a:gd name="T5" fmla="*/ 0 h 198"/>
                    <a:gd name="T6" fmla="*/ 0 w 93"/>
                    <a:gd name="T7" fmla="*/ 57 h 198"/>
                  </a:gdLst>
                  <a:ahLst/>
                  <a:cxnLst>
                    <a:cxn ang="0">
                      <a:pos x="T0" y="T1"/>
                    </a:cxn>
                    <a:cxn ang="0">
                      <a:pos x="T2" y="T3"/>
                    </a:cxn>
                    <a:cxn ang="0">
                      <a:pos x="T4" y="T5"/>
                    </a:cxn>
                    <a:cxn ang="0">
                      <a:pos x="T6" y="T7"/>
                    </a:cxn>
                  </a:cxnLst>
                  <a:rect l="0" t="0" r="r" b="b"/>
                  <a:pathLst>
                    <a:path w="93" h="198">
                      <a:moveTo>
                        <a:pt x="0" y="140"/>
                      </a:moveTo>
                      <a:lnTo>
                        <a:pt x="93" y="198"/>
                      </a:lnTo>
                      <a:lnTo>
                        <a:pt x="93" y="0"/>
                      </a:lnTo>
                      <a:lnTo>
                        <a:pt x="0" y="57"/>
                      </a:lnTo>
                    </a:path>
                  </a:pathLst>
                </a:custGeom>
                <a:grpFill/>
                <a:ln w="17463"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grpSp>
        </p:grpSp>
        <p:grpSp>
          <p:nvGrpSpPr>
            <p:cNvPr id="35" name="组合 34"/>
            <p:cNvGrpSpPr/>
            <p:nvPr/>
          </p:nvGrpSpPr>
          <p:grpSpPr>
            <a:xfrm>
              <a:off x="2711386" y="1518933"/>
              <a:ext cx="602879" cy="605120"/>
              <a:chOff x="2711386" y="1518933"/>
              <a:chExt cx="602879" cy="605120"/>
            </a:xfrm>
          </p:grpSpPr>
          <p:sp>
            <p:nvSpPr>
              <p:cNvPr id="68" name="Oval 19"/>
              <p:cNvSpPr>
                <a:spLocks noChangeArrowheads="1"/>
              </p:cNvSpPr>
              <p:nvPr/>
            </p:nvSpPr>
            <p:spPr bwMode="auto">
              <a:xfrm rot="5400000">
                <a:off x="2710266" y="1520053"/>
                <a:ext cx="605120" cy="602879"/>
              </a:xfrm>
              <a:prstGeom prst="roundRect">
                <a:avLst>
                  <a:gd name="adj" fmla="val 50000"/>
                </a:avLst>
              </a:prstGeom>
              <a:solidFill>
                <a:srgbClr val="9B99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grpSp>
            <p:nvGrpSpPr>
              <p:cNvPr id="69" name="Group 47"/>
              <p:cNvGrpSpPr/>
              <p:nvPr/>
            </p:nvGrpSpPr>
            <p:grpSpPr>
              <a:xfrm>
                <a:off x="2899154" y="1707820"/>
                <a:ext cx="227345" cy="227345"/>
                <a:chOff x="6015227" y="2475641"/>
                <a:chExt cx="479425" cy="479425"/>
              </a:xfrm>
              <a:solidFill>
                <a:srgbClr val="9B9998"/>
              </a:solidFill>
            </p:grpSpPr>
            <p:sp>
              <p:nvSpPr>
                <p:cNvPr id="70" name="Oval 119"/>
                <p:cNvSpPr>
                  <a:spLocks noChangeArrowheads="1"/>
                </p:cNvSpPr>
                <p:nvPr/>
              </p:nvSpPr>
              <p:spPr bwMode="auto">
                <a:xfrm>
                  <a:off x="6015227" y="2475641"/>
                  <a:ext cx="479425" cy="479425"/>
                </a:xfrm>
                <a:prstGeom prst="ellipse">
                  <a:avLst/>
                </a:prstGeom>
                <a:grpFill/>
                <a:ln w="17463"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71" name="Line 120"/>
                <p:cNvSpPr>
                  <a:spLocks noChangeShapeType="1"/>
                </p:cNvSpPr>
                <p:nvPr/>
              </p:nvSpPr>
              <p:spPr bwMode="auto">
                <a:xfrm flipV="1">
                  <a:off x="6254940" y="2566128"/>
                  <a:ext cx="0" cy="149225"/>
                </a:xfrm>
                <a:prstGeom prst="line">
                  <a:avLst/>
                </a:prstGeom>
                <a:grpFill/>
                <a:ln w="17463"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72" name="Line 121"/>
                <p:cNvSpPr>
                  <a:spLocks noChangeShapeType="1"/>
                </p:cNvSpPr>
                <p:nvPr/>
              </p:nvSpPr>
              <p:spPr bwMode="auto">
                <a:xfrm>
                  <a:off x="6254940" y="2715353"/>
                  <a:ext cx="82550" cy="98425"/>
                </a:xfrm>
                <a:prstGeom prst="line">
                  <a:avLst/>
                </a:prstGeom>
                <a:grpFill/>
                <a:ln w="17463"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grpSp>
        </p:grpSp>
        <p:grpSp>
          <p:nvGrpSpPr>
            <p:cNvPr id="36" name="组合 35"/>
            <p:cNvGrpSpPr/>
            <p:nvPr/>
          </p:nvGrpSpPr>
          <p:grpSpPr>
            <a:xfrm>
              <a:off x="5297172" y="3519190"/>
              <a:ext cx="547970" cy="549091"/>
              <a:chOff x="5297172" y="3519190"/>
              <a:chExt cx="547970" cy="549091"/>
            </a:xfrm>
          </p:grpSpPr>
          <p:sp>
            <p:nvSpPr>
              <p:cNvPr id="64" name="Oval 16"/>
              <p:cNvSpPr>
                <a:spLocks noChangeArrowheads="1"/>
              </p:cNvSpPr>
              <p:nvPr/>
            </p:nvSpPr>
            <p:spPr bwMode="auto">
              <a:xfrm rot="5400000">
                <a:off x="5296611" y="3519751"/>
                <a:ext cx="549091" cy="547970"/>
              </a:xfrm>
              <a:prstGeom prst="roundRect">
                <a:avLst>
                  <a:gd name="adj" fmla="val 50000"/>
                </a:avLst>
              </a:prstGeom>
              <a:solidFill>
                <a:srgbClr val="9B99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grpSp>
            <p:nvGrpSpPr>
              <p:cNvPr id="65" name="Group 51"/>
              <p:cNvGrpSpPr/>
              <p:nvPr/>
            </p:nvGrpSpPr>
            <p:grpSpPr>
              <a:xfrm>
                <a:off x="5456856" y="3679436"/>
                <a:ext cx="228600" cy="228600"/>
                <a:chOff x="7834503" y="3436791"/>
                <a:chExt cx="479425" cy="479425"/>
              </a:xfrm>
              <a:solidFill>
                <a:srgbClr val="9B9998"/>
              </a:solidFill>
            </p:grpSpPr>
            <p:sp>
              <p:nvSpPr>
                <p:cNvPr id="66" name="Oval 56"/>
                <p:cNvSpPr>
                  <a:spLocks noChangeArrowheads="1"/>
                </p:cNvSpPr>
                <p:nvPr/>
              </p:nvSpPr>
              <p:spPr bwMode="auto">
                <a:xfrm>
                  <a:off x="7983728" y="3586016"/>
                  <a:ext cx="182563" cy="182563"/>
                </a:xfrm>
                <a:prstGeom prst="ellipse">
                  <a:avLst/>
                </a:prstGeom>
                <a:grpFill/>
                <a:ln w="17463"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67" name="Freeform 57"/>
                <p:cNvSpPr/>
                <p:nvPr/>
              </p:nvSpPr>
              <p:spPr bwMode="auto">
                <a:xfrm>
                  <a:off x="7834503" y="3436791"/>
                  <a:ext cx="479425" cy="479425"/>
                </a:xfrm>
                <a:custGeom>
                  <a:avLst/>
                  <a:gdLst>
                    <a:gd name="T0" fmla="*/ 201 w 232"/>
                    <a:gd name="T1" fmla="*/ 136 h 232"/>
                    <a:gd name="T2" fmla="*/ 232 w 232"/>
                    <a:gd name="T3" fmla="*/ 131 h 232"/>
                    <a:gd name="T4" fmla="*/ 232 w 232"/>
                    <a:gd name="T5" fmla="*/ 101 h 232"/>
                    <a:gd name="T6" fmla="*/ 201 w 232"/>
                    <a:gd name="T7" fmla="*/ 96 h 232"/>
                    <a:gd name="T8" fmla="*/ 190 w 232"/>
                    <a:gd name="T9" fmla="*/ 69 h 232"/>
                    <a:gd name="T10" fmla="*/ 208 w 232"/>
                    <a:gd name="T11" fmla="*/ 44 h 232"/>
                    <a:gd name="T12" fmla="*/ 187 w 232"/>
                    <a:gd name="T13" fmla="*/ 23 h 232"/>
                    <a:gd name="T14" fmla="*/ 162 w 232"/>
                    <a:gd name="T15" fmla="*/ 42 h 232"/>
                    <a:gd name="T16" fmla="*/ 135 w 232"/>
                    <a:gd name="T17" fmla="*/ 31 h 232"/>
                    <a:gd name="T18" fmla="*/ 131 w 232"/>
                    <a:gd name="T19" fmla="*/ 0 h 232"/>
                    <a:gd name="T20" fmla="*/ 100 w 232"/>
                    <a:gd name="T21" fmla="*/ 0 h 232"/>
                    <a:gd name="T22" fmla="*/ 96 w 232"/>
                    <a:gd name="T23" fmla="*/ 31 h 232"/>
                    <a:gd name="T24" fmla="*/ 69 w 232"/>
                    <a:gd name="T25" fmla="*/ 43 h 232"/>
                    <a:gd name="T26" fmla="*/ 44 w 232"/>
                    <a:gd name="T27" fmla="*/ 24 h 232"/>
                    <a:gd name="T28" fmla="*/ 23 w 232"/>
                    <a:gd name="T29" fmla="*/ 45 h 232"/>
                    <a:gd name="T30" fmla="*/ 42 w 232"/>
                    <a:gd name="T31" fmla="*/ 70 h 232"/>
                    <a:gd name="T32" fmla="*/ 31 w 232"/>
                    <a:gd name="T33" fmla="*/ 97 h 232"/>
                    <a:gd name="T34" fmla="*/ 0 w 232"/>
                    <a:gd name="T35" fmla="*/ 101 h 232"/>
                    <a:gd name="T36" fmla="*/ 0 w 232"/>
                    <a:gd name="T37" fmla="*/ 131 h 232"/>
                    <a:gd name="T38" fmla="*/ 31 w 232"/>
                    <a:gd name="T39" fmla="*/ 135 h 232"/>
                    <a:gd name="T40" fmla="*/ 42 w 232"/>
                    <a:gd name="T41" fmla="*/ 162 h 232"/>
                    <a:gd name="T42" fmla="*/ 24 w 232"/>
                    <a:gd name="T43" fmla="*/ 188 h 232"/>
                    <a:gd name="T44" fmla="*/ 45 w 232"/>
                    <a:gd name="T45" fmla="*/ 209 h 232"/>
                    <a:gd name="T46" fmla="*/ 70 w 232"/>
                    <a:gd name="T47" fmla="*/ 190 h 232"/>
                    <a:gd name="T48" fmla="*/ 97 w 232"/>
                    <a:gd name="T49" fmla="*/ 201 h 232"/>
                    <a:gd name="T50" fmla="*/ 101 w 232"/>
                    <a:gd name="T51" fmla="*/ 232 h 232"/>
                    <a:gd name="T52" fmla="*/ 131 w 232"/>
                    <a:gd name="T53" fmla="*/ 232 h 232"/>
                    <a:gd name="T54" fmla="*/ 136 w 232"/>
                    <a:gd name="T55" fmla="*/ 201 h 232"/>
                    <a:gd name="T56" fmla="*/ 162 w 232"/>
                    <a:gd name="T57" fmla="*/ 190 h 232"/>
                    <a:gd name="T58" fmla="*/ 188 w 232"/>
                    <a:gd name="T59" fmla="*/ 208 h 232"/>
                    <a:gd name="T60" fmla="*/ 209 w 232"/>
                    <a:gd name="T61" fmla="*/ 187 h 232"/>
                    <a:gd name="T62" fmla="*/ 190 w 232"/>
                    <a:gd name="T63" fmla="*/ 162 h 232"/>
                    <a:gd name="T64" fmla="*/ 201 w 232"/>
                    <a:gd name="T65" fmla="*/ 13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 h="232">
                      <a:moveTo>
                        <a:pt x="201" y="136"/>
                      </a:moveTo>
                      <a:cubicBezTo>
                        <a:pt x="232" y="131"/>
                        <a:pt x="232" y="131"/>
                        <a:pt x="232" y="131"/>
                      </a:cubicBezTo>
                      <a:cubicBezTo>
                        <a:pt x="232" y="101"/>
                        <a:pt x="232" y="101"/>
                        <a:pt x="232" y="101"/>
                      </a:cubicBezTo>
                      <a:cubicBezTo>
                        <a:pt x="201" y="96"/>
                        <a:pt x="201" y="96"/>
                        <a:pt x="201" y="96"/>
                      </a:cubicBezTo>
                      <a:cubicBezTo>
                        <a:pt x="199" y="87"/>
                        <a:pt x="195" y="78"/>
                        <a:pt x="190" y="69"/>
                      </a:cubicBezTo>
                      <a:cubicBezTo>
                        <a:pt x="208" y="44"/>
                        <a:pt x="208" y="44"/>
                        <a:pt x="208" y="44"/>
                      </a:cubicBezTo>
                      <a:cubicBezTo>
                        <a:pt x="187" y="23"/>
                        <a:pt x="187" y="23"/>
                        <a:pt x="187" y="23"/>
                      </a:cubicBezTo>
                      <a:cubicBezTo>
                        <a:pt x="162" y="42"/>
                        <a:pt x="162" y="42"/>
                        <a:pt x="162" y="42"/>
                      </a:cubicBezTo>
                      <a:cubicBezTo>
                        <a:pt x="154" y="37"/>
                        <a:pt x="145" y="33"/>
                        <a:pt x="135" y="31"/>
                      </a:cubicBezTo>
                      <a:cubicBezTo>
                        <a:pt x="131" y="0"/>
                        <a:pt x="131" y="0"/>
                        <a:pt x="131" y="0"/>
                      </a:cubicBezTo>
                      <a:cubicBezTo>
                        <a:pt x="100" y="0"/>
                        <a:pt x="100" y="0"/>
                        <a:pt x="100" y="0"/>
                      </a:cubicBezTo>
                      <a:cubicBezTo>
                        <a:pt x="96" y="31"/>
                        <a:pt x="96" y="31"/>
                        <a:pt x="96" y="31"/>
                      </a:cubicBezTo>
                      <a:cubicBezTo>
                        <a:pt x="87" y="34"/>
                        <a:pt x="78" y="37"/>
                        <a:pt x="69" y="43"/>
                      </a:cubicBezTo>
                      <a:cubicBezTo>
                        <a:pt x="44" y="24"/>
                        <a:pt x="44" y="24"/>
                        <a:pt x="44" y="24"/>
                      </a:cubicBezTo>
                      <a:cubicBezTo>
                        <a:pt x="23" y="45"/>
                        <a:pt x="23" y="45"/>
                        <a:pt x="23" y="45"/>
                      </a:cubicBezTo>
                      <a:cubicBezTo>
                        <a:pt x="42" y="70"/>
                        <a:pt x="42" y="70"/>
                        <a:pt x="42" y="70"/>
                      </a:cubicBezTo>
                      <a:cubicBezTo>
                        <a:pt x="37" y="78"/>
                        <a:pt x="33" y="87"/>
                        <a:pt x="31" y="97"/>
                      </a:cubicBezTo>
                      <a:cubicBezTo>
                        <a:pt x="0" y="101"/>
                        <a:pt x="0" y="101"/>
                        <a:pt x="0" y="101"/>
                      </a:cubicBezTo>
                      <a:cubicBezTo>
                        <a:pt x="0" y="131"/>
                        <a:pt x="0" y="131"/>
                        <a:pt x="0" y="131"/>
                      </a:cubicBezTo>
                      <a:cubicBezTo>
                        <a:pt x="31" y="135"/>
                        <a:pt x="31" y="135"/>
                        <a:pt x="31" y="135"/>
                      </a:cubicBezTo>
                      <a:cubicBezTo>
                        <a:pt x="33" y="145"/>
                        <a:pt x="37" y="154"/>
                        <a:pt x="42" y="162"/>
                      </a:cubicBezTo>
                      <a:cubicBezTo>
                        <a:pt x="24" y="188"/>
                        <a:pt x="24" y="188"/>
                        <a:pt x="24" y="188"/>
                      </a:cubicBezTo>
                      <a:cubicBezTo>
                        <a:pt x="45" y="209"/>
                        <a:pt x="45" y="209"/>
                        <a:pt x="45" y="209"/>
                      </a:cubicBezTo>
                      <a:cubicBezTo>
                        <a:pt x="70" y="190"/>
                        <a:pt x="70" y="190"/>
                        <a:pt x="70" y="190"/>
                      </a:cubicBezTo>
                      <a:cubicBezTo>
                        <a:pt x="78" y="195"/>
                        <a:pt x="87" y="199"/>
                        <a:pt x="97" y="201"/>
                      </a:cubicBezTo>
                      <a:cubicBezTo>
                        <a:pt x="101" y="232"/>
                        <a:pt x="101" y="232"/>
                        <a:pt x="101" y="232"/>
                      </a:cubicBezTo>
                      <a:cubicBezTo>
                        <a:pt x="131" y="232"/>
                        <a:pt x="131" y="232"/>
                        <a:pt x="131" y="232"/>
                      </a:cubicBezTo>
                      <a:cubicBezTo>
                        <a:pt x="136" y="201"/>
                        <a:pt x="136" y="201"/>
                        <a:pt x="136" y="201"/>
                      </a:cubicBezTo>
                      <a:cubicBezTo>
                        <a:pt x="145" y="199"/>
                        <a:pt x="154" y="195"/>
                        <a:pt x="162" y="190"/>
                      </a:cubicBezTo>
                      <a:cubicBezTo>
                        <a:pt x="188" y="208"/>
                        <a:pt x="188" y="208"/>
                        <a:pt x="188" y="208"/>
                      </a:cubicBezTo>
                      <a:cubicBezTo>
                        <a:pt x="209" y="187"/>
                        <a:pt x="209" y="187"/>
                        <a:pt x="209" y="187"/>
                      </a:cubicBezTo>
                      <a:cubicBezTo>
                        <a:pt x="190" y="162"/>
                        <a:pt x="190" y="162"/>
                        <a:pt x="190" y="162"/>
                      </a:cubicBezTo>
                      <a:cubicBezTo>
                        <a:pt x="195" y="154"/>
                        <a:pt x="199" y="145"/>
                        <a:pt x="201" y="136"/>
                      </a:cubicBezTo>
                      <a:close/>
                    </a:path>
                  </a:pathLst>
                </a:custGeom>
                <a:grpFill/>
                <a:ln w="17463"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grpSp>
        </p:grpSp>
        <p:grpSp>
          <p:nvGrpSpPr>
            <p:cNvPr id="37" name="组合 36"/>
            <p:cNvGrpSpPr/>
            <p:nvPr/>
          </p:nvGrpSpPr>
          <p:grpSpPr>
            <a:xfrm>
              <a:off x="3398886" y="2223785"/>
              <a:ext cx="605120" cy="604000"/>
              <a:chOff x="3398886" y="2223785"/>
              <a:chExt cx="605120" cy="604000"/>
            </a:xfrm>
          </p:grpSpPr>
          <p:sp>
            <p:nvSpPr>
              <p:cNvPr id="62" name="Oval 18"/>
              <p:cNvSpPr>
                <a:spLocks noChangeArrowheads="1"/>
              </p:cNvSpPr>
              <p:nvPr/>
            </p:nvSpPr>
            <p:spPr bwMode="auto">
              <a:xfrm rot="5400000">
                <a:off x="3399446" y="2223225"/>
                <a:ext cx="604000" cy="605120"/>
              </a:xfrm>
              <a:prstGeom prst="roundRect">
                <a:avLst>
                  <a:gd name="adj" fmla="val 50000"/>
                </a:avLst>
              </a:prstGeom>
              <a:solidFill>
                <a:srgbClr val="9B99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63" name="Freeform 62"/>
              <p:cNvSpPr/>
              <p:nvPr/>
            </p:nvSpPr>
            <p:spPr bwMode="auto">
              <a:xfrm>
                <a:off x="3587146" y="2411485"/>
                <a:ext cx="228600" cy="228600"/>
              </a:xfrm>
              <a:custGeom>
                <a:avLst/>
                <a:gdLst>
                  <a:gd name="T0" fmla="*/ 0 w 302"/>
                  <a:gd name="T1" fmla="*/ 133 h 302"/>
                  <a:gd name="T2" fmla="*/ 302 w 302"/>
                  <a:gd name="T3" fmla="*/ 0 h 302"/>
                  <a:gd name="T4" fmla="*/ 172 w 302"/>
                  <a:gd name="T5" fmla="*/ 302 h 302"/>
                  <a:gd name="T6" fmla="*/ 106 w 302"/>
                  <a:gd name="T7" fmla="*/ 197 h 302"/>
                  <a:gd name="T8" fmla="*/ 0 w 302"/>
                  <a:gd name="T9" fmla="*/ 133 h 302"/>
                </a:gdLst>
                <a:ahLst/>
                <a:cxnLst>
                  <a:cxn ang="0">
                    <a:pos x="T0" y="T1"/>
                  </a:cxn>
                  <a:cxn ang="0">
                    <a:pos x="T2" y="T3"/>
                  </a:cxn>
                  <a:cxn ang="0">
                    <a:pos x="T4" y="T5"/>
                  </a:cxn>
                  <a:cxn ang="0">
                    <a:pos x="T6" y="T7"/>
                  </a:cxn>
                  <a:cxn ang="0">
                    <a:pos x="T8" y="T9"/>
                  </a:cxn>
                </a:cxnLst>
                <a:rect l="0" t="0" r="r" b="b"/>
                <a:pathLst>
                  <a:path w="302" h="302">
                    <a:moveTo>
                      <a:pt x="0" y="133"/>
                    </a:moveTo>
                    <a:lnTo>
                      <a:pt x="302" y="0"/>
                    </a:lnTo>
                    <a:lnTo>
                      <a:pt x="172" y="302"/>
                    </a:lnTo>
                    <a:lnTo>
                      <a:pt x="106" y="197"/>
                    </a:lnTo>
                    <a:lnTo>
                      <a:pt x="0" y="133"/>
                    </a:lnTo>
                    <a:close/>
                  </a:path>
                </a:pathLst>
              </a:custGeom>
              <a:solidFill>
                <a:srgbClr val="9B9998"/>
              </a:solidFill>
              <a:ln w="17463"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grpSp>
        <p:grpSp>
          <p:nvGrpSpPr>
            <p:cNvPr id="38" name="Group 1"/>
            <p:cNvGrpSpPr/>
            <p:nvPr/>
          </p:nvGrpSpPr>
          <p:grpSpPr>
            <a:xfrm>
              <a:off x="1006419" y="3091124"/>
              <a:ext cx="1392898" cy="1391777"/>
              <a:chOff x="601675" y="2805374"/>
              <a:chExt cx="1392898" cy="1391777"/>
            </a:xfrm>
            <a:solidFill>
              <a:srgbClr val="296E52"/>
            </a:solidFill>
          </p:grpSpPr>
          <p:sp>
            <p:nvSpPr>
              <p:cNvPr id="55" name="Oval 12"/>
              <p:cNvSpPr>
                <a:spLocks noChangeArrowheads="1"/>
              </p:cNvSpPr>
              <p:nvPr/>
            </p:nvSpPr>
            <p:spPr bwMode="auto">
              <a:xfrm rot="5400000">
                <a:off x="602235" y="2804814"/>
                <a:ext cx="1391777" cy="1392898"/>
              </a:xfrm>
              <a:prstGeom prst="roundRect">
                <a:avLst>
                  <a:gd name="adj" fmla="val 50000"/>
                </a:avLst>
              </a:prstGeom>
              <a:solidFill>
                <a:srgbClr val="B5223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prstClr val="black"/>
                  </a:solidFill>
                  <a:effectLst/>
                  <a:uLnTx/>
                  <a:uFillTx/>
                  <a:ea typeface="阿里巴巴普惠体 R" panose="00020600040101010101" charset="-122"/>
                  <a:cs typeface="阿里巴巴普惠体 R" panose="00020600040101010101" charset="-122"/>
                </a:endParaRPr>
              </a:p>
            </p:txBody>
          </p:sp>
          <p:grpSp>
            <p:nvGrpSpPr>
              <p:cNvPr id="56" name="Group 56"/>
              <p:cNvGrpSpPr/>
              <p:nvPr/>
            </p:nvGrpSpPr>
            <p:grpSpPr>
              <a:xfrm>
                <a:off x="1058679" y="3233440"/>
                <a:ext cx="479425" cy="447676"/>
                <a:chOff x="1237129" y="1616133"/>
                <a:chExt cx="479425" cy="447676"/>
              </a:xfrm>
              <a:grpFill/>
            </p:grpSpPr>
            <p:sp>
              <p:nvSpPr>
                <p:cNvPr id="57" name="Freeform 23"/>
                <p:cNvSpPr/>
                <p:nvPr/>
              </p:nvSpPr>
              <p:spPr bwMode="auto">
                <a:xfrm>
                  <a:off x="1237129" y="1732021"/>
                  <a:ext cx="479425" cy="92075"/>
                </a:xfrm>
                <a:custGeom>
                  <a:avLst/>
                  <a:gdLst>
                    <a:gd name="T0" fmla="*/ 232 w 232"/>
                    <a:gd name="T1" fmla="*/ 44 h 44"/>
                    <a:gd name="T2" fmla="*/ 0 w 232"/>
                    <a:gd name="T3" fmla="*/ 44 h 44"/>
                    <a:gd name="T4" fmla="*/ 0 w 232"/>
                    <a:gd name="T5" fmla="*/ 8 h 44"/>
                    <a:gd name="T6" fmla="*/ 8 w 232"/>
                    <a:gd name="T7" fmla="*/ 0 h 44"/>
                    <a:gd name="T8" fmla="*/ 226 w 232"/>
                    <a:gd name="T9" fmla="*/ 0 h 44"/>
                    <a:gd name="T10" fmla="*/ 232 w 232"/>
                    <a:gd name="T11" fmla="*/ 6 h 44"/>
                    <a:gd name="T12" fmla="*/ 232 w 232"/>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232" h="44">
                      <a:moveTo>
                        <a:pt x="232" y="44"/>
                      </a:moveTo>
                      <a:cubicBezTo>
                        <a:pt x="0" y="44"/>
                        <a:pt x="0" y="44"/>
                        <a:pt x="0" y="44"/>
                      </a:cubicBezTo>
                      <a:cubicBezTo>
                        <a:pt x="0" y="8"/>
                        <a:pt x="0" y="8"/>
                        <a:pt x="0" y="8"/>
                      </a:cubicBezTo>
                      <a:cubicBezTo>
                        <a:pt x="0" y="3"/>
                        <a:pt x="4" y="0"/>
                        <a:pt x="8" y="0"/>
                      </a:cubicBezTo>
                      <a:cubicBezTo>
                        <a:pt x="226" y="0"/>
                        <a:pt x="226" y="0"/>
                        <a:pt x="226" y="0"/>
                      </a:cubicBezTo>
                      <a:cubicBezTo>
                        <a:pt x="230" y="0"/>
                        <a:pt x="232" y="2"/>
                        <a:pt x="232" y="6"/>
                      </a:cubicBezTo>
                      <a:lnTo>
                        <a:pt x="232" y="44"/>
                      </a:lnTo>
                      <a:close/>
                    </a:path>
                  </a:pathLst>
                </a:custGeom>
                <a:no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58" name="Freeform 24"/>
                <p:cNvSpPr/>
                <p:nvPr/>
              </p:nvSpPr>
              <p:spPr bwMode="auto">
                <a:xfrm>
                  <a:off x="1262529" y="1824096"/>
                  <a:ext cx="428625" cy="239713"/>
                </a:xfrm>
                <a:custGeom>
                  <a:avLst/>
                  <a:gdLst>
                    <a:gd name="T0" fmla="*/ 201 w 208"/>
                    <a:gd name="T1" fmla="*/ 116 h 116"/>
                    <a:gd name="T2" fmla="*/ 8 w 208"/>
                    <a:gd name="T3" fmla="*/ 116 h 116"/>
                    <a:gd name="T4" fmla="*/ 0 w 208"/>
                    <a:gd name="T5" fmla="*/ 108 h 116"/>
                    <a:gd name="T6" fmla="*/ 0 w 208"/>
                    <a:gd name="T7" fmla="*/ 0 h 116"/>
                    <a:gd name="T8" fmla="*/ 208 w 208"/>
                    <a:gd name="T9" fmla="*/ 0 h 116"/>
                    <a:gd name="T10" fmla="*/ 208 w 208"/>
                    <a:gd name="T11" fmla="*/ 108 h 116"/>
                    <a:gd name="T12" fmla="*/ 201 w 208"/>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08" h="116">
                      <a:moveTo>
                        <a:pt x="201" y="116"/>
                      </a:moveTo>
                      <a:cubicBezTo>
                        <a:pt x="8" y="116"/>
                        <a:pt x="8" y="116"/>
                        <a:pt x="8" y="116"/>
                      </a:cubicBezTo>
                      <a:cubicBezTo>
                        <a:pt x="4" y="116"/>
                        <a:pt x="0" y="112"/>
                        <a:pt x="0" y="108"/>
                      </a:cubicBezTo>
                      <a:cubicBezTo>
                        <a:pt x="0" y="0"/>
                        <a:pt x="0" y="0"/>
                        <a:pt x="0" y="0"/>
                      </a:cubicBezTo>
                      <a:cubicBezTo>
                        <a:pt x="208" y="0"/>
                        <a:pt x="208" y="0"/>
                        <a:pt x="208" y="0"/>
                      </a:cubicBezTo>
                      <a:cubicBezTo>
                        <a:pt x="208" y="108"/>
                        <a:pt x="208" y="108"/>
                        <a:pt x="208" y="108"/>
                      </a:cubicBezTo>
                      <a:cubicBezTo>
                        <a:pt x="208" y="112"/>
                        <a:pt x="205" y="116"/>
                        <a:pt x="201" y="116"/>
                      </a:cubicBezTo>
                      <a:close/>
                    </a:path>
                  </a:pathLst>
                </a:custGeom>
                <a:no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59" name="Line 25"/>
                <p:cNvSpPr>
                  <a:spLocks noChangeShapeType="1"/>
                </p:cNvSpPr>
                <p:nvPr/>
              </p:nvSpPr>
              <p:spPr bwMode="auto">
                <a:xfrm>
                  <a:off x="1476842" y="1728846"/>
                  <a:ext cx="0" cy="334963"/>
                </a:xfrm>
                <a:prstGeom prst="line">
                  <a:avLst/>
                </a:pr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60" name="Freeform 26"/>
                <p:cNvSpPr/>
                <p:nvPr/>
              </p:nvSpPr>
              <p:spPr bwMode="auto">
                <a:xfrm>
                  <a:off x="1481604" y="1616133"/>
                  <a:ext cx="173038" cy="115888"/>
                </a:xfrm>
                <a:custGeom>
                  <a:avLst/>
                  <a:gdLst>
                    <a:gd name="T0" fmla="*/ 44 w 84"/>
                    <a:gd name="T1" fmla="*/ 56 h 56"/>
                    <a:gd name="T2" fmla="*/ 84 w 84"/>
                    <a:gd name="T3" fmla="*/ 20 h 56"/>
                    <a:gd name="T4" fmla="*/ 60 w 84"/>
                    <a:gd name="T5" fmla="*/ 0 h 56"/>
                    <a:gd name="T6" fmla="*/ 0 w 84"/>
                    <a:gd name="T7" fmla="*/ 56 h 56"/>
                  </a:gdLst>
                  <a:ahLst/>
                  <a:cxnLst>
                    <a:cxn ang="0">
                      <a:pos x="T0" y="T1"/>
                    </a:cxn>
                    <a:cxn ang="0">
                      <a:pos x="T2" y="T3"/>
                    </a:cxn>
                    <a:cxn ang="0">
                      <a:pos x="T4" y="T5"/>
                    </a:cxn>
                    <a:cxn ang="0">
                      <a:pos x="T6" y="T7"/>
                    </a:cxn>
                  </a:cxnLst>
                  <a:rect l="0" t="0" r="r" b="b"/>
                  <a:pathLst>
                    <a:path w="84" h="56">
                      <a:moveTo>
                        <a:pt x="44" y="56"/>
                      </a:moveTo>
                      <a:cubicBezTo>
                        <a:pt x="59" y="56"/>
                        <a:pt x="84" y="43"/>
                        <a:pt x="84" y="20"/>
                      </a:cubicBezTo>
                      <a:cubicBezTo>
                        <a:pt x="84" y="0"/>
                        <a:pt x="68" y="0"/>
                        <a:pt x="60" y="0"/>
                      </a:cubicBezTo>
                      <a:cubicBezTo>
                        <a:pt x="48" y="0"/>
                        <a:pt x="23" y="10"/>
                        <a:pt x="0" y="56"/>
                      </a:cubicBezTo>
                    </a:path>
                  </a:pathLst>
                </a:custGeom>
                <a:no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61" name="Freeform 27"/>
                <p:cNvSpPr/>
                <p:nvPr/>
              </p:nvSpPr>
              <p:spPr bwMode="auto">
                <a:xfrm>
                  <a:off x="1306979" y="1616133"/>
                  <a:ext cx="174625" cy="115888"/>
                </a:xfrm>
                <a:custGeom>
                  <a:avLst/>
                  <a:gdLst>
                    <a:gd name="T0" fmla="*/ 40 w 84"/>
                    <a:gd name="T1" fmla="*/ 56 h 56"/>
                    <a:gd name="T2" fmla="*/ 0 w 84"/>
                    <a:gd name="T3" fmla="*/ 20 h 56"/>
                    <a:gd name="T4" fmla="*/ 24 w 84"/>
                    <a:gd name="T5" fmla="*/ 0 h 56"/>
                    <a:gd name="T6" fmla="*/ 84 w 84"/>
                    <a:gd name="T7" fmla="*/ 56 h 56"/>
                  </a:gdLst>
                  <a:ahLst/>
                  <a:cxnLst>
                    <a:cxn ang="0">
                      <a:pos x="T0" y="T1"/>
                    </a:cxn>
                    <a:cxn ang="0">
                      <a:pos x="T2" y="T3"/>
                    </a:cxn>
                    <a:cxn ang="0">
                      <a:pos x="T4" y="T5"/>
                    </a:cxn>
                    <a:cxn ang="0">
                      <a:pos x="T6" y="T7"/>
                    </a:cxn>
                  </a:cxnLst>
                  <a:rect l="0" t="0" r="r" b="b"/>
                  <a:pathLst>
                    <a:path w="84" h="56">
                      <a:moveTo>
                        <a:pt x="40" y="56"/>
                      </a:moveTo>
                      <a:cubicBezTo>
                        <a:pt x="25" y="56"/>
                        <a:pt x="0" y="43"/>
                        <a:pt x="0" y="20"/>
                      </a:cubicBezTo>
                      <a:cubicBezTo>
                        <a:pt x="0" y="0"/>
                        <a:pt x="16" y="0"/>
                        <a:pt x="24" y="0"/>
                      </a:cubicBezTo>
                      <a:cubicBezTo>
                        <a:pt x="36" y="0"/>
                        <a:pt x="61" y="10"/>
                        <a:pt x="84" y="56"/>
                      </a:cubicBezTo>
                    </a:path>
                  </a:pathLst>
                </a:custGeom>
                <a:no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grpSp>
        </p:grpSp>
        <p:grpSp>
          <p:nvGrpSpPr>
            <p:cNvPr id="39" name="组合 38"/>
            <p:cNvGrpSpPr/>
            <p:nvPr/>
          </p:nvGrpSpPr>
          <p:grpSpPr>
            <a:xfrm>
              <a:off x="3131064" y="5323347"/>
              <a:ext cx="602879" cy="604000"/>
              <a:chOff x="3131064" y="5323347"/>
              <a:chExt cx="602879" cy="604000"/>
            </a:xfrm>
          </p:grpSpPr>
          <p:sp>
            <p:nvSpPr>
              <p:cNvPr id="50" name="Oval 14"/>
              <p:cNvSpPr>
                <a:spLocks noChangeArrowheads="1"/>
              </p:cNvSpPr>
              <p:nvPr/>
            </p:nvSpPr>
            <p:spPr bwMode="auto">
              <a:xfrm rot="5400000">
                <a:off x="3130504" y="5323907"/>
                <a:ext cx="604000" cy="602879"/>
              </a:xfrm>
              <a:prstGeom prst="roundRect">
                <a:avLst>
                  <a:gd name="adj" fmla="val 50000"/>
                </a:avLst>
              </a:prstGeom>
              <a:solidFill>
                <a:srgbClr val="9B99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grpSp>
            <p:nvGrpSpPr>
              <p:cNvPr id="51" name="Group 69"/>
              <p:cNvGrpSpPr/>
              <p:nvPr/>
            </p:nvGrpSpPr>
            <p:grpSpPr>
              <a:xfrm>
                <a:off x="3272484" y="5511046"/>
                <a:ext cx="320040" cy="228600"/>
                <a:chOff x="8627017" y="2571124"/>
                <a:chExt cx="479425" cy="379413"/>
              </a:xfrm>
              <a:solidFill>
                <a:srgbClr val="9B9998"/>
              </a:solidFill>
            </p:grpSpPr>
            <p:sp>
              <p:nvSpPr>
                <p:cNvPr id="52" name="Freeform 124"/>
                <p:cNvSpPr/>
                <p:nvPr/>
              </p:nvSpPr>
              <p:spPr bwMode="auto">
                <a:xfrm>
                  <a:off x="8627017" y="2571124"/>
                  <a:ext cx="479425" cy="379413"/>
                </a:xfrm>
                <a:custGeom>
                  <a:avLst/>
                  <a:gdLst>
                    <a:gd name="T0" fmla="*/ 232 w 232"/>
                    <a:gd name="T1" fmla="*/ 176 h 184"/>
                    <a:gd name="T2" fmla="*/ 224 w 232"/>
                    <a:gd name="T3" fmla="*/ 184 h 184"/>
                    <a:gd name="T4" fmla="*/ 8 w 232"/>
                    <a:gd name="T5" fmla="*/ 184 h 184"/>
                    <a:gd name="T6" fmla="*/ 0 w 232"/>
                    <a:gd name="T7" fmla="*/ 176 h 184"/>
                    <a:gd name="T8" fmla="*/ 0 w 232"/>
                    <a:gd name="T9" fmla="*/ 8 h 184"/>
                    <a:gd name="T10" fmla="*/ 8 w 232"/>
                    <a:gd name="T11" fmla="*/ 0 h 184"/>
                    <a:gd name="T12" fmla="*/ 224 w 232"/>
                    <a:gd name="T13" fmla="*/ 0 h 184"/>
                    <a:gd name="T14" fmla="*/ 232 w 232"/>
                    <a:gd name="T15" fmla="*/ 8 h 184"/>
                    <a:gd name="T16" fmla="*/ 232 w 232"/>
                    <a:gd name="T17" fmla="*/ 17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184">
                      <a:moveTo>
                        <a:pt x="232" y="176"/>
                      </a:moveTo>
                      <a:cubicBezTo>
                        <a:pt x="232" y="180"/>
                        <a:pt x="228" y="184"/>
                        <a:pt x="224" y="184"/>
                      </a:cubicBezTo>
                      <a:cubicBezTo>
                        <a:pt x="8" y="184"/>
                        <a:pt x="8" y="184"/>
                        <a:pt x="8" y="184"/>
                      </a:cubicBezTo>
                      <a:cubicBezTo>
                        <a:pt x="4" y="184"/>
                        <a:pt x="0" y="180"/>
                        <a:pt x="0" y="176"/>
                      </a:cubicBezTo>
                      <a:cubicBezTo>
                        <a:pt x="0" y="8"/>
                        <a:pt x="0" y="8"/>
                        <a:pt x="0" y="8"/>
                      </a:cubicBezTo>
                      <a:cubicBezTo>
                        <a:pt x="0" y="4"/>
                        <a:pt x="4" y="0"/>
                        <a:pt x="8" y="0"/>
                      </a:cubicBezTo>
                      <a:cubicBezTo>
                        <a:pt x="224" y="0"/>
                        <a:pt x="224" y="0"/>
                        <a:pt x="224" y="0"/>
                      </a:cubicBezTo>
                      <a:cubicBezTo>
                        <a:pt x="228" y="0"/>
                        <a:pt x="232" y="4"/>
                        <a:pt x="232" y="8"/>
                      </a:cubicBezTo>
                      <a:lnTo>
                        <a:pt x="232" y="176"/>
                      </a:lnTo>
                      <a:close/>
                    </a:path>
                  </a:pathLst>
                </a:custGeom>
                <a:grpFill/>
                <a:ln w="15875" cap="rnd">
                  <a:solidFill>
                    <a:sysClr val="window" lastClr="FFFFFF"/>
                  </a:solid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53" name="Freeform 125"/>
                <p:cNvSpPr/>
                <p:nvPr/>
              </p:nvSpPr>
              <p:spPr bwMode="auto">
                <a:xfrm>
                  <a:off x="8627017" y="2710824"/>
                  <a:ext cx="479425" cy="195263"/>
                </a:xfrm>
                <a:custGeom>
                  <a:avLst/>
                  <a:gdLst>
                    <a:gd name="T0" fmla="*/ 0 w 302"/>
                    <a:gd name="T1" fmla="*/ 82 h 123"/>
                    <a:gd name="T2" fmla="*/ 89 w 302"/>
                    <a:gd name="T3" fmla="*/ 0 h 123"/>
                    <a:gd name="T4" fmla="*/ 172 w 302"/>
                    <a:gd name="T5" fmla="*/ 84 h 123"/>
                    <a:gd name="T6" fmla="*/ 224 w 302"/>
                    <a:gd name="T7" fmla="*/ 42 h 123"/>
                    <a:gd name="T8" fmla="*/ 302 w 302"/>
                    <a:gd name="T9" fmla="*/ 123 h 123"/>
                  </a:gdLst>
                  <a:ahLst/>
                  <a:cxnLst>
                    <a:cxn ang="0">
                      <a:pos x="T0" y="T1"/>
                    </a:cxn>
                    <a:cxn ang="0">
                      <a:pos x="T2" y="T3"/>
                    </a:cxn>
                    <a:cxn ang="0">
                      <a:pos x="T4" y="T5"/>
                    </a:cxn>
                    <a:cxn ang="0">
                      <a:pos x="T6" y="T7"/>
                    </a:cxn>
                    <a:cxn ang="0">
                      <a:pos x="T8" y="T9"/>
                    </a:cxn>
                  </a:cxnLst>
                  <a:rect l="0" t="0" r="r" b="b"/>
                  <a:pathLst>
                    <a:path w="302" h="123">
                      <a:moveTo>
                        <a:pt x="0" y="82"/>
                      </a:moveTo>
                      <a:lnTo>
                        <a:pt x="89" y="0"/>
                      </a:lnTo>
                      <a:lnTo>
                        <a:pt x="172" y="84"/>
                      </a:lnTo>
                      <a:lnTo>
                        <a:pt x="224" y="42"/>
                      </a:lnTo>
                      <a:lnTo>
                        <a:pt x="302" y="123"/>
                      </a:lnTo>
                    </a:path>
                  </a:pathLst>
                </a:cu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54" name="Oval 126"/>
                <p:cNvSpPr>
                  <a:spLocks noChangeArrowheads="1"/>
                </p:cNvSpPr>
                <p:nvPr/>
              </p:nvSpPr>
              <p:spPr bwMode="auto">
                <a:xfrm>
                  <a:off x="8957217" y="2661612"/>
                  <a:ext cx="33338" cy="33338"/>
                </a:xfrm>
                <a:prstGeom prst="ellipse">
                  <a:avLst/>
                </a:pr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grpSp>
        </p:grpSp>
        <p:grpSp>
          <p:nvGrpSpPr>
            <p:cNvPr id="40" name="组合 39"/>
            <p:cNvGrpSpPr/>
            <p:nvPr/>
          </p:nvGrpSpPr>
          <p:grpSpPr>
            <a:xfrm>
              <a:off x="2395954" y="4433595"/>
              <a:ext cx="602879" cy="604000"/>
              <a:chOff x="2395954" y="4433595"/>
              <a:chExt cx="602879" cy="604000"/>
            </a:xfrm>
          </p:grpSpPr>
          <p:sp>
            <p:nvSpPr>
              <p:cNvPr id="41" name="Oval 13"/>
              <p:cNvSpPr>
                <a:spLocks noChangeArrowheads="1"/>
              </p:cNvSpPr>
              <p:nvPr/>
            </p:nvSpPr>
            <p:spPr bwMode="auto">
              <a:xfrm rot="5400000">
                <a:off x="2395394" y="4434155"/>
                <a:ext cx="604000" cy="602879"/>
              </a:xfrm>
              <a:prstGeom prst="roundRect">
                <a:avLst>
                  <a:gd name="adj" fmla="val 50000"/>
                </a:avLst>
              </a:prstGeom>
              <a:solidFill>
                <a:srgbClr val="9B99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grpSp>
            <p:nvGrpSpPr>
              <p:cNvPr id="42" name="Group 73"/>
              <p:cNvGrpSpPr/>
              <p:nvPr/>
            </p:nvGrpSpPr>
            <p:grpSpPr>
              <a:xfrm>
                <a:off x="2583094" y="4621294"/>
                <a:ext cx="228600" cy="228600"/>
                <a:chOff x="3056404" y="3434042"/>
                <a:chExt cx="479425" cy="481013"/>
              </a:xfrm>
              <a:solidFill>
                <a:srgbClr val="9B9998"/>
              </a:solidFill>
            </p:grpSpPr>
            <p:sp>
              <p:nvSpPr>
                <p:cNvPr id="43" name="Oval 30"/>
                <p:cNvSpPr>
                  <a:spLocks noChangeArrowheads="1"/>
                </p:cNvSpPr>
                <p:nvPr/>
              </p:nvSpPr>
              <p:spPr bwMode="auto">
                <a:xfrm>
                  <a:off x="3056404" y="3434042"/>
                  <a:ext cx="479425" cy="481013"/>
                </a:xfrm>
                <a:prstGeom prst="ellipse">
                  <a:avLst/>
                </a:pr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44" name="Freeform 31"/>
                <p:cNvSpPr/>
                <p:nvPr/>
              </p:nvSpPr>
              <p:spPr bwMode="auto">
                <a:xfrm>
                  <a:off x="3316754" y="3437217"/>
                  <a:ext cx="111125" cy="474663"/>
                </a:xfrm>
                <a:custGeom>
                  <a:avLst/>
                  <a:gdLst>
                    <a:gd name="T0" fmla="*/ 0 w 54"/>
                    <a:gd name="T1" fmla="*/ 0 h 230"/>
                    <a:gd name="T2" fmla="*/ 54 w 54"/>
                    <a:gd name="T3" fmla="*/ 115 h 230"/>
                    <a:gd name="T4" fmla="*/ 0 w 54"/>
                    <a:gd name="T5" fmla="*/ 230 h 230"/>
                  </a:gdLst>
                  <a:ahLst/>
                  <a:cxnLst>
                    <a:cxn ang="0">
                      <a:pos x="T0" y="T1"/>
                    </a:cxn>
                    <a:cxn ang="0">
                      <a:pos x="T2" y="T3"/>
                    </a:cxn>
                    <a:cxn ang="0">
                      <a:pos x="T4" y="T5"/>
                    </a:cxn>
                  </a:cxnLst>
                  <a:rect l="0" t="0" r="r" b="b"/>
                  <a:pathLst>
                    <a:path w="54" h="230">
                      <a:moveTo>
                        <a:pt x="0" y="0"/>
                      </a:moveTo>
                      <a:cubicBezTo>
                        <a:pt x="32" y="28"/>
                        <a:pt x="54" y="69"/>
                        <a:pt x="54" y="115"/>
                      </a:cubicBezTo>
                      <a:cubicBezTo>
                        <a:pt x="54" y="161"/>
                        <a:pt x="32" y="202"/>
                        <a:pt x="0" y="230"/>
                      </a:cubicBezTo>
                    </a:path>
                  </a:pathLst>
                </a:cu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45" name="Freeform 32"/>
                <p:cNvSpPr/>
                <p:nvPr/>
              </p:nvSpPr>
              <p:spPr bwMode="auto">
                <a:xfrm>
                  <a:off x="3164354" y="3437217"/>
                  <a:ext cx="111125" cy="474663"/>
                </a:xfrm>
                <a:custGeom>
                  <a:avLst/>
                  <a:gdLst>
                    <a:gd name="T0" fmla="*/ 54 w 54"/>
                    <a:gd name="T1" fmla="*/ 230 h 230"/>
                    <a:gd name="T2" fmla="*/ 0 w 54"/>
                    <a:gd name="T3" fmla="*/ 115 h 230"/>
                    <a:gd name="T4" fmla="*/ 54 w 54"/>
                    <a:gd name="T5" fmla="*/ 0 h 230"/>
                  </a:gdLst>
                  <a:ahLst/>
                  <a:cxnLst>
                    <a:cxn ang="0">
                      <a:pos x="T0" y="T1"/>
                    </a:cxn>
                    <a:cxn ang="0">
                      <a:pos x="T2" y="T3"/>
                    </a:cxn>
                    <a:cxn ang="0">
                      <a:pos x="T4" y="T5"/>
                    </a:cxn>
                  </a:cxnLst>
                  <a:rect l="0" t="0" r="r" b="b"/>
                  <a:pathLst>
                    <a:path w="54" h="230">
                      <a:moveTo>
                        <a:pt x="54" y="230"/>
                      </a:moveTo>
                      <a:cubicBezTo>
                        <a:pt x="22" y="202"/>
                        <a:pt x="0" y="161"/>
                        <a:pt x="0" y="115"/>
                      </a:cubicBezTo>
                      <a:cubicBezTo>
                        <a:pt x="0" y="69"/>
                        <a:pt x="22" y="28"/>
                        <a:pt x="54" y="0"/>
                      </a:cubicBezTo>
                    </a:path>
                  </a:pathLst>
                </a:cu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46" name="Line 33"/>
                <p:cNvSpPr>
                  <a:spLocks noChangeShapeType="1"/>
                </p:cNvSpPr>
                <p:nvPr/>
              </p:nvSpPr>
              <p:spPr bwMode="auto">
                <a:xfrm>
                  <a:off x="3296117" y="3434042"/>
                  <a:ext cx="0" cy="481013"/>
                </a:xfrm>
                <a:prstGeom prst="line">
                  <a:avLst/>
                </a:pr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47" name="Line 34"/>
                <p:cNvSpPr>
                  <a:spLocks noChangeShapeType="1"/>
                </p:cNvSpPr>
                <p:nvPr/>
              </p:nvSpPr>
              <p:spPr bwMode="auto">
                <a:xfrm>
                  <a:off x="3097679" y="3799167"/>
                  <a:ext cx="396875" cy="0"/>
                </a:xfrm>
                <a:prstGeom prst="line">
                  <a:avLst/>
                </a:pr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48" name="Line 35"/>
                <p:cNvSpPr>
                  <a:spLocks noChangeShapeType="1"/>
                </p:cNvSpPr>
                <p:nvPr/>
              </p:nvSpPr>
              <p:spPr bwMode="auto">
                <a:xfrm>
                  <a:off x="3097679" y="3549929"/>
                  <a:ext cx="396875" cy="0"/>
                </a:xfrm>
                <a:prstGeom prst="line">
                  <a:avLst/>
                </a:pr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49" name="Line 36"/>
                <p:cNvSpPr>
                  <a:spLocks noChangeShapeType="1"/>
                </p:cNvSpPr>
                <p:nvPr/>
              </p:nvSpPr>
              <p:spPr bwMode="auto">
                <a:xfrm>
                  <a:off x="3056404" y="3673754"/>
                  <a:ext cx="479425" cy="0"/>
                </a:xfrm>
                <a:prstGeom prst="line">
                  <a:avLst/>
                </a:pr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grpSp>
        </p:grpSp>
      </p:grpSp>
      <p:grpSp>
        <p:nvGrpSpPr>
          <p:cNvPr id="82" name="组合 81"/>
          <p:cNvGrpSpPr/>
          <p:nvPr/>
        </p:nvGrpSpPr>
        <p:grpSpPr>
          <a:xfrm>
            <a:off x="6238607" y="2039267"/>
            <a:ext cx="4864540" cy="2010227"/>
            <a:chOff x="6238607" y="2039267"/>
            <a:chExt cx="4864540" cy="2010227"/>
          </a:xfrm>
        </p:grpSpPr>
        <p:sp>
          <p:nvSpPr>
            <p:cNvPr id="83" name="TextBox 17"/>
            <p:cNvSpPr txBox="1"/>
            <p:nvPr/>
          </p:nvSpPr>
          <p:spPr>
            <a:xfrm>
              <a:off x="6238607" y="2039267"/>
              <a:ext cx="3663122" cy="482633"/>
            </a:xfrm>
            <a:prstGeom prst="rect">
              <a:avLst/>
            </a:prstGeom>
            <a:noFill/>
          </p:spPr>
          <p:txBody>
            <a:bodyPr wrap="square" rtlCol="0">
              <a:spAutoFit/>
            </a:bodyPr>
            <a:lstStyle/>
            <a:p>
              <a:pPr>
                <a:lnSpc>
                  <a:spcPct val="90000"/>
                </a:lnSpc>
              </a:pPr>
              <a:r>
                <a:rPr lang="zh-CN" altLang="en-US" sz="2800" dirty="0">
                  <a:solidFill>
                    <a:srgbClr val="B52235"/>
                  </a:solidFill>
                  <a:latin typeface="阿里巴巴普惠体 R" panose="00020600040101010101" charset="-122"/>
                  <a:ea typeface="阿里巴巴普惠体 R" panose="00020600040101010101" charset="-122"/>
                  <a:cs typeface="阿里巴巴普惠体 R" panose="00020600040101010101" charset="-122"/>
                </a:rPr>
                <a:t>添加标题文字内容</a:t>
              </a:r>
              <a:endParaRPr lang="en-US" sz="2800" dirty="0">
                <a:solidFill>
                  <a:srgbClr val="B52235"/>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84" name="Rectangle 18"/>
            <p:cNvSpPr/>
            <p:nvPr/>
          </p:nvSpPr>
          <p:spPr>
            <a:xfrm>
              <a:off x="6238608" y="2600892"/>
              <a:ext cx="4864539" cy="1448602"/>
            </a:xfrm>
            <a:prstGeom prst="rect">
              <a:avLst/>
            </a:prstGeom>
          </p:spPr>
          <p:txBody>
            <a:bodyPr wrap="square">
              <a:spAutoFit/>
            </a:bodyPr>
            <a:lstStyle/>
            <a:p>
              <a:pPr>
                <a:lnSpc>
                  <a:spcPct val="150000"/>
                </a:lnSpc>
                <a:defRPr/>
              </a:pPr>
              <a:r>
                <a:rPr lang="zh-CN" altLang="en-US" sz="12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阿里巴巴普惠体 R" panose="00020600040101010101" charset="-122"/>
                </a:rPr>
                <a:t>此处输入具体内容此处输入具体内容此处具体此处输入具体内</a:t>
              </a:r>
              <a:endParaRPr lang="en-US" altLang="zh-CN" sz="12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阿里巴巴普惠体 R" panose="00020600040101010101" charset="-122"/>
              </a:endParaRPr>
            </a:p>
            <a:p>
              <a:pPr>
                <a:lnSpc>
                  <a:spcPct val="150000"/>
                </a:lnSpc>
                <a:defRPr/>
              </a:pPr>
              <a:r>
                <a:rPr lang="zh-CN" altLang="en-US" sz="12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阿里巴巴普惠体 R" panose="00020600040101010101" charset="-122"/>
                </a:rPr>
                <a:t>容此处输入具体内容此处具体此处输入具体内容此处输入具</a:t>
              </a:r>
              <a:endParaRPr lang="en-US" altLang="zh-CN" sz="12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阿里巴巴普惠体 R" panose="00020600040101010101" charset="-122"/>
              </a:endParaRPr>
            </a:p>
            <a:p>
              <a:pPr>
                <a:lnSpc>
                  <a:spcPct val="150000"/>
                </a:lnSpc>
                <a:defRPr/>
              </a:pPr>
              <a:r>
                <a:rPr lang="zh-CN" altLang="en-US" sz="12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阿里巴巴普惠体 R" panose="00020600040101010101" charset="-122"/>
                </a:rPr>
                <a:t>体内容此处具体此处输入具体内容此处输入具体内容此</a:t>
              </a:r>
              <a:endParaRPr lang="en-US" altLang="zh-CN" sz="12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阿里巴巴普惠体 R" panose="00020600040101010101" charset="-122"/>
              </a:endParaRPr>
            </a:p>
            <a:p>
              <a:pPr>
                <a:lnSpc>
                  <a:spcPct val="150000"/>
                </a:lnSpc>
                <a:defRPr/>
              </a:pPr>
              <a:r>
                <a:rPr lang="zh-CN" altLang="en-US" sz="12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阿里巴巴普惠体 R" panose="00020600040101010101" charset="-122"/>
                </a:rPr>
                <a:t>处具体此处输入具体内容此处输入具体</a:t>
              </a:r>
              <a:endParaRPr lang="en-US" altLang="zh-CN" sz="12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阿里巴巴普惠体 R" panose="00020600040101010101" charset="-122"/>
              </a:endParaRPr>
            </a:p>
            <a:p>
              <a:pPr>
                <a:lnSpc>
                  <a:spcPct val="150000"/>
                </a:lnSpc>
                <a:defRPr/>
              </a:pPr>
              <a:r>
                <a:rPr lang="zh-CN" altLang="en-US" sz="12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阿里巴巴普惠体 R" panose="00020600040101010101" charset="-122"/>
                </a:rPr>
                <a:t>内容此处具体</a:t>
              </a:r>
            </a:p>
          </p:txBody>
        </p:sp>
      </p:grpSp>
      <p:grpSp>
        <p:nvGrpSpPr>
          <p:cNvPr id="85" name="组合 84"/>
          <p:cNvGrpSpPr/>
          <p:nvPr/>
        </p:nvGrpSpPr>
        <p:grpSpPr>
          <a:xfrm>
            <a:off x="6324841" y="4305625"/>
            <a:ext cx="3913202" cy="907746"/>
            <a:chOff x="6324841" y="4305625"/>
            <a:chExt cx="3913202" cy="907746"/>
          </a:xfrm>
        </p:grpSpPr>
        <p:grpSp>
          <p:nvGrpSpPr>
            <p:cNvPr id="86" name="组合 85"/>
            <p:cNvGrpSpPr/>
            <p:nvPr/>
          </p:nvGrpSpPr>
          <p:grpSpPr>
            <a:xfrm>
              <a:off x="6324841" y="4305625"/>
              <a:ext cx="3913202" cy="312906"/>
              <a:chOff x="6348027" y="4228004"/>
              <a:chExt cx="3913202" cy="312906"/>
            </a:xfrm>
          </p:grpSpPr>
          <p:grpSp>
            <p:nvGrpSpPr>
              <p:cNvPr id="92" name="Group 19"/>
              <p:cNvGrpSpPr/>
              <p:nvPr/>
            </p:nvGrpSpPr>
            <p:grpSpPr>
              <a:xfrm>
                <a:off x="6348027" y="4246345"/>
                <a:ext cx="276224" cy="276224"/>
                <a:chOff x="1460006" y="1642203"/>
                <a:chExt cx="479425" cy="479425"/>
              </a:xfrm>
              <a:solidFill>
                <a:srgbClr val="296E52"/>
              </a:solidFill>
            </p:grpSpPr>
            <p:sp>
              <p:nvSpPr>
                <p:cNvPr id="94" name="Oval 8"/>
                <p:cNvSpPr>
                  <a:spLocks noChangeArrowheads="1"/>
                </p:cNvSpPr>
                <p:nvPr/>
              </p:nvSpPr>
              <p:spPr bwMode="auto">
                <a:xfrm>
                  <a:off x="1460006" y="1642203"/>
                  <a:ext cx="479425" cy="479425"/>
                </a:xfrm>
                <a:prstGeom prst="ellipse">
                  <a:avLst/>
                </a:prstGeom>
                <a:gradFill>
                  <a:gsLst>
                    <a:gs pos="0">
                      <a:srgbClr val="E7012B"/>
                    </a:gs>
                    <a:gs pos="100000">
                      <a:srgbClr val="B80220"/>
                    </a:gs>
                  </a:gsLst>
                  <a:lin ang="5400000" scaled="1"/>
                </a:gradFill>
                <a:ln w="17463" cap="rnd">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95" name="Freeform 9"/>
                <p:cNvSpPr/>
                <p:nvPr/>
              </p:nvSpPr>
              <p:spPr bwMode="auto">
                <a:xfrm>
                  <a:off x="1575894" y="1799366"/>
                  <a:ext cx="247650" cy="165100"/>
                </a:xfrm>
                <a:custGeom>
                  <a:avLst/>
                  <a:gdLst>
                    <a:gd name="T0" fmla="*/ 0 w 156"/>
                    <a:gd name="T1" fmla="*/ 45 h 104"/>
                    <a:gd name="T2" fmla="*/ 60 w 156"/>
                    <a:gd name="T3" fmla="*/ 104 h 104"/>
                    <a:gd name="T4" fmla="*/ 156 w 156"/>
                    <a:gd name="T5" fmla="*/ 0 h 104"/>
                  </a:gdLst>
                  <a:ahLst/>
                  <a:cxnLst>
                    <a:cxn ang="0">
                      <a:pos x="T0" y="T1"/>
                    </a:cxn>
                    <a:cxn ang="0">
                      <a:pos x="T2" y="T3"/>
                    </a:cxn>
                    <a:cxn ang="0">
                      <a:pos x="T4" y="T5"/>
                    </a:cxn>
                  </a:cxnLst>
                  <a:rect l="0" t="0" r="r" b="b"/>
                  <a:pathLst>
                    <a:path w="156" h="104">
                      <a:moveTo>
                        <a:pt x="0" y="45"/>
                      </a:moveTo>
                      <a:lnTo>
                        <a:pt x="60" y="104"/>
                      </a:lnTo>
                      <a:lnTo>
                        <a:pt x="156" y="0"/>
                      </a:lnTo>
                    </a:path>
                  </a:pathLst>
                </a:custGeom>
                <a:noFill/>
                <a:ln w="17463" cap="rnd">
                  <a:solidFill>
                    <a:schemeClr val="bg1"/>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grpSp>
          <p:sp>
            <p:nvSpPr>
              <p:cNvPr id="93" name="Rectangle 26"/>
              <p:cNvSpPr/>
              <p:nvPr/>
            </p:nvSpPr>
            <p:spPr>
              <a:xfrm>
                <a:off x="6691021" y="4228004"/>
                <a:ext cx="3570208" cy="312906"/>
              </a:xfrm>
              <a:prstGeom prst="rect">
                <a:avLst/>
              </a:prstGeom>
            </p:spPr>
            <p:txBody>
              <a:bodyPr wrap="none">
                <a:spAutoFit/>
              </a:bodyPr>
              <a:lstStyle/>
              <a:p>
                <a:pPr>
                  <a:lnSpc>
                    <a:spcPct val="130000"/>
                  </a:lnSpc>
                </a:pPr>
                <a:r>
                  <a:rPr lang="zh-CN" altLang="en-US" sz="12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阿里巴巴普惠体 R" panose="00020600040101010101" charset="-122"/>
                  </a:rPr>
                  <a:t>此处输入具体内容此处输入具体内容此处具体此处</a:t>
                </a:r>
              </a:p>
            </p:txBody>
          </p:sp>
        </p:grpSp>
        <p:grpSp>
          <p:nvGrpSpPr>
            <p:cNvPr id="87" name="组合 86"/>
            <p:cNvGrpSpPr/>
            <p:nvPr/>
          </p:nvGrpSpPr>
          <p:grpSpPr>
            <a:xfrm>
              <a:off x="6324841" y="4900465"/>
              <a:ext cx="3913202" cy="312906"/>
              <a:chOff x="6348027" y="4681538"/>
              <a:chExt cx="3913202" cy="312906"/>
            </a:xfrm>
          </p:grpSpPr>
          <p:grpSp>
            <p:nvGrpSpPr>
              <p:cNvPr id="88" name="Group 22"/>
              <p:cNvGrpSpPr/>
              <p:nvPr/>
            </p:nvGrpSpPr>
            <p:grpSpPr>
              <a:xfrm>
                <a:off x="6348027" y="4699879"/>
                <a:ext cx="276224" cy="276224"/>
                <a:chOff x="1460006" y="1642203"/>
                <a:chExt cx="479425" cy="479425"/>
              </a:xfrm>
              <a:solidFill>
                <a:srgbClr val="296E52"/>
              </a:solidFill>
            </p:grpSpPr>
            <p:sp>
              <p:nvSpPr>
                <p:cNvPr id="90" name="Oval 8"/>
                <p:cNvSpPr>
                  <a:spLocks noChangeArrowheads="1"/>
                </p:cNvSpPr>
                <p:nvPr/>
              </p:nvSpPr>
              <p:spPr bwMode="auto">
                <a:xfrm>
                  <a:off x="1460006" y="1642203"/>
                  <a:ext cx="479425" cy="479425"/>
                </a:xfrm>
                <a:prstGeom prst="ellipse">
                  <a:avLst/>
                </a:prstGeom>
                <a:gradFill>
                  <a:gsLst>
                    <a:gs pos="0">
                      <a:srgbClr val="E7012B"/>
                    </a:gs>
                    <a:gs pos="100000">
                      <a:srgbClr val="B80220"/>
                    </a:gs>
                  </a:gsLst>
                  <a:lin ang="5400000" scaled="1"/>
                </a:gradFill>
                <a:ln w="17463" cap="rnd">
                  <a:no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91" name="Freeform 9"/>
                <p:cNvSpPr/>
                <p:nvPr/>
              </p:nvSpPr>
              <p:spPr bwMode="auto">
                <a:xfrm>
                  <a:off x="1575894" y="1799366"/>
                  <a:ext cx="247650" cy="165100"/>
                </a:xfrm>
                <a:custGeom>
                  <a:avLst/>
                  <a:gdLst>
                    <a:gd name="T0" fmla="*/ 0 w 156"/>
                    <a:gd name="T1" fmla="*/ 45 h 104"/>
                    <a:gd name="T2" fmla="*/ 60 w 156"/>
                    <a:gd name="T3" fmla="*/ 104 h 104"/>
                    <a:gd name="T4" fmla="*/ 156 w 156"/>
                    <a:gd name="T5" fmla="*/ 0 h 104"/>
                  </a:gdLst>
                  <a:ahLst/>
                  <a:cxnLst>
                    <a:cxn ang="0">
                      <a:pos x="T0" y="T1"/>
                    </a:cxn>
                    <a:cxn ang="0">
                      <a:pos x="T2" y="T3"/>
                    </a:cxn>
                    <a:cxn ang="0">
                      <a:pos x="T4" y="T5"/>
                    </a:cxn>
                  </a:cxnLst>
                  <a:rect l="0" t="0" r="r" b="b"/>
                  <a:pathLst>
                    <a:path w="156" h="104">
                      <a:moveTo>
                        <a:pt x="0" y="45"/>
                      </a:moveTo>
                      <a:lnTo>
                        <a:pt x="60" y="104"/>
                      </a:lnTo>
                      <a:lnTo>
                        <a:pt x="156" y="0"/>
                      </a:lnTo>
                    </a:path>
                  </a:pathLst>
                </a:custGeom>
                <a:noFill/>
                <a:ln w="17463" cap="rnd">
                  <a:solidFill>
                    <a:schemeClr val="bg1"/>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grpSp>
          <p:sp>
            <p:nvSpPr>
              <p:cNvPr id="89" name="Rectangle 27"/>
              <p:cNvSpPr/>
              <p:nvPr/>
            </p:nvSpPr>
            <p:spPr>
              <a:xfrm>
                <a:off x="6691021" y="4681538"/>
                <a:ext cx="3570208" cy="312906"/>
              </a:xfrm>
              <a:prstGeom prst="rect">
                <a:avLst/>
              </a:prstGeom>
            </p:spPr>
            <p:txBody>
              <a:bodyPr wrap="none">
                <a:spAutoFit/>
              </a:bodyPr>
              <a:lstStyle/>
              <a:p>
                <a:pPr lvl="0">
                  <a:lnSpc>
                    <a:spcPct val="130000"/>
                  </a:lnSpc>
                </a:pPr>
                <a:r>
                  <a:rPr lang="zh-CN" altLang="en-US" sz="12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阿里巴巴普惠体 R" panose="00020600040101010101" charset="-122"/>
                  </a:rPr>
                  <a:t>此处输入具体内容此处输入具体内容此处具体此处</a:t>
                </a: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fade">
                                      <p:cBhvr>
                                        <p:cTn id="19" dur="500"/>
                                        <p:tgtEl>
                                          <p:spTgt spid="82"/>
                                        </p:tgtEl>
                                      </p:cBhvr>
                                    </p:animEffect>
                                    <p:anim calcmode="lin" valueType="num">
                                      <p:cBhvr>
                                        <p:cTn id="20" dur="500" fill="hold"/>
                                        <p:tgtEl>
                                          <p:spTgt spid="82"/>
                                        </p:tgtEl>
                                        <p:attrNameLst>
                                          <p:attrName>ppt_x</p:attrName>
                                        </p:attrNameLst>
                                      </p:cBhvr>
                                      <p:tavLst>
                                        <p:tav tm="0">
                                          <p:val>
                                            <p:strVal val="#ppt_x"/>
                                          </p:val>
                                        </p:tav>
                                        <p:tav tm="100000">
                                          <p:val>
                                            <p:strVal val="#ppt_x"/>
                                          </p:val>
                                        </p:tav>
                                      </p:tavLst>
                                    </p:anim>
                                    <p:anim calcmode="lin" valueType="num">
                                      <p:cBhvr>
                                        <p:cTn id="21" dur="500" fill="hold"/>
                                        <p:tgtEl>
                                          <p:spTgt spid="8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500"/>
                                        <p:tgtEl>
                                          <p:spTgt spid="85"/>
                                        </p:tgtEl>
                                      </p:cBhvr>
                                    </p:animEffect>
                                    <p:anim calcmode="lin" valueType="num">
                                      <p:cBhvr>
                                        <p:cTn id="26" dur="500" fill="hold"/>
                                        <p:tgtEl>
                                          <p:spTgt spid="85"/>
                                        </p:tgtEl>
                                        <p:attrNameLst>
                                          <p:attrName>ppt_x</p:attrName>
                                        </p:attrNameLst>
                                      </p:cBhvr>
                                      <p:tavLst>
                                        <p:tav tm="0">
                                          <p:val>
                                            <p:strVal val="#ppt_x"/>
                                          </p:val>
                                        </p:tav>
                                        <p:tav tm="100000">
                                          <p:val>
                                            <p:strVal val="#ppt_x"/>
                                          </p:val>
                                        </p:tav>
                                      </p:tavLst>
                                    </p:anim>
                                    <p:anim calcmode="lin" valueType="num">
                                      <p:cBhvr>
                                        <p:cTn id="27" dur="500" fill="hold"/>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709038" y="2126975"/>
            <a:ext cx="4514266" cy="2437414"/>
            <a:chOff x="6266189" y="1863645"/>
            <a:chExt cx="5732531" cy="3095199"/>
          </a:xfrm>
        </p:grpSpPr>
        <p:grpSp>
          <p:nvGrpSpPr>
            <p:cNvPr id="28" name="组合 27"/>
            <p:cNvGrpSpPr/>
            <p:nvPr/>
          </p:nvGrpSpPr>
          <p:grpSpPr>
            <a:xfrm>
              <a:off x="6266189" y="2615102"/>
              <a:ext cx="5732531" cy="2343742"/>
              <a:chOff x="833764" y="2456748"/>
              <a:chExt cx="5732531" cy="2343742"/>
            </a:xfrm>
          </p:grpSpPr>
          <p:sp>
            <p:nvSpPr>
              <p:cNvPr id="30" name="文本框 29"/>
              <p:cNvSpPr txBox="1"/>
              <p:nvPr/>
            </p:nvSpPr>
            <p:spPr>
              <a:xfrm>
                <a:off x="953746" y="4370570"/>
                <a:ext cx="5184000" cy="429920"/>
              </a:xfrm>
              <a:prstGeom prst="rect">
                <a:avLst/>
              </a:prstGeom>
              <a:noFill/>
            </p:spPr>
            <p:txBody>
              <a:bodyPr wrap="square" rtlCol="0">
                <a:spAutoFit/>
              </a:bodyPr>
              <a:lstStyle/>
              <a:p>
                <a:pPr algn="dist"/>
                <a:r>
                  <a:rPr lang="en-US" altLang="zh-CN" sz="1600" dirty="0">
                    <a:solidFill>
                      <a:srgbClr val="C00000"/>
                    </a:solidFill>
                    <a:latin typeface="阿里巴巴普惠体 R" panose="00020600040101010101" charset="-122"/>
                    <a:ea typeface="阿里巴巴普惠体 R" panose="00020600040101010101" charset="-122"/>
                    <a:cs typeface="阿里巴巴普惠体 R" panose="00020600040101010101" charset="-122"/>
                  </a:rPr>
                  <a:t>CHARACTER</a:t>
                </a:r>
              </a:p>
            </p:txBody>
          </p:sp>
          <p:grpSp>
            <p:nvGrpSpPr>
              <p:cNvPr id="31" name="组合 30"/>
              <p:cNvGrpSpPr/>
              <p:nvPr/>
            </p:nvGrpSpPr>
            <p:grpSpPr>
              <a:xfrm>
                <a:off x="833764" y="2456748"/>
                <a:ext cx="5732531" cy="1750665"/>
                <a:chOff x="833764" y="2456748"/>
                <a:chExt cx="5732531" cy="1750665"/>
              </a:xfrm>
            </p:grpSpPr>
            <p:sp>
              <p:nvSpPr>
                <p:cNvPr id="32" name="文本框 31"/>
                <p:cNvSpPr txBox="1"/>
                <p:nvPr/>
              </p:nvSpPr>
              <p:spPr>
                <a:xfrm>
                  <a:off x="833764" y="2456748"/>
                  <a:ext cx="5732531" cy="1680598"/>
                </a:xfrm>
                <a:prstGeom prst="rect">
                  <a:avLst/>
                </a:prstGeom>
                <a:noFill/>
              </p:spPr>
              <p:txBody>
                <a:bodyPr wrap="square" rtlCol="0">
                  <a:spAutoFit/>
                </a:bodyPr>
                <a:lstStyle/>
                <a:p>
                  <a:r>
                    <a:rPr lang="zh-CN" altLang="en-US" sz="8000" dirty="0">
                      <a:solidFill>
                        <a:srgbClr val="C00000"/>
                      </a:solidFill>
                      <a:latin typeface="阿里巴巴普惠体 R" panose="00020600040101010101" charset="-122"/>
                      <a:ea typeface="阿里巴巴普惠体 R" panose="00020600040101010101" charset="-122"/>
                      <a:cs typeface="阿里巴巴普惠体 R" panose="00020600040101010101" charset="-122"/>
                    </a:rPr>
                    <a:t>人物性格</a:t>
                  </a:r>
                </a:p>
              </p:txBody>
            </p:sp>
            <p:sp>
              <p:nvSpPr>
                <p:cNvPr id="33" name="矩形: 圆角 32"/>
                <p:cNvSpPr/>
                <p:nvPr/>
              </p:nvSpPr>
              <p:spPr>
                <a:xfrm rot="10800000" flipH="1" flipV="1">
                  <a:off x="1020003" y="4171413"/>
                  <a:ext cx="5184000" cy="36000"/>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dirty="0">
                    <a:solidFill>
                      <a:srgbClr val="C00000"/>
                    </a:solidFill>
                    <a:latin typeface="阿里巴巴普惠体 R" panose="00020600040101010101" charset="-122"/>
                    <a:ea typeface="阿里巴巴普惠体 R" panose="00020600040101010101" charset="-122"/>
                    <a:cs typeface="阿里巴巴普惠体 R" panose="00020600040101010101" charset="-122"/>
                  </a:endParaRPr>
                </a:p>
              </p:txBody>
            </p:sp>
          </p:grpSp>
        </p:grpSp>
        <p:sp>
          <p:nvSpPr>
            <p:cNvPr id="29" name="文本框 28"/>
            <p:cNvSpPr txBox="1"/>
            <p:nvPr/>
          </p:nvSpPr>
          <p:spPr>
            <a:xfrm>
              <a:off x="6367122" y="1863645"/>
              <a:ext cx="3861841" cy="898923"/>
            </a:xfrm>
            <a:prstGeom prst="rect">
              <a:avLst/>
            </a:prstGeom>
            <a:noFill/>
          </p:spPr>
          <p:txBody>
            <a:bodyPr wrap="square" rtlCol="0">
              <a:spAutoFit/>
            </a:bodyPr>
            <a:lstStyle/>
            <a:p>
              <a:r>
                <a:rPr lang="en-US" altLang="zh-CN" sz="4000" dirty="0">
                  <a:solidFill>
                    <a:srgbClr val="C00000"/>
                  </a:solidFill>
                  <a:latin typeface="阿里巴巴普惠体 R" panose="00020600040101010101" charset="-122"/>
                  <a:ea typeface="阿里巴巴普惠体 R" panose="00020600040101010101" charset="-122"/>
                  <a:cs typeface="阿里巴巴普惠体 R" panose="00020600040101010101" charset="-122"/>
                </a:rPr>
                <a:t>PART 03</a:t>
              </a:r>
              <a:endParaRPr lang="zh-CN" altLang="en-US" sz="4000" dirty="0">
                <a:solidFill>
                  <a:srgbClr val="C00000"/>
                </a:solidFill>
                <a:latin typeface="阿里巴巴普惠体 R" panose="00020600040101010101" charset="-122"/>
                <a:ea typeface="阿里巴巴普惠体 R" panose="00020600040101010101" charset="-122"/>
                <a:cs typeface="阿里巴巴普惠体 R" panose="00020600040101010101" charset="-122"/>
              </a:endParaRPr>
            </a:p>
          </p:txBody>
        </p:sp>
      </p:grpSp>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952470">
            <a:off x="6118314" y="4405818"/>
            <a:ext cx="4396462" cy="4716352"/>
          </a:xfrm>
          <a:prstGeom prst="rect">
            <a:avLst/>
          </a:prstGeom>
        </p:spPr>
      </p:pic>
      <p:pic>
        <p:nvPicPr>
          <p:cNvPr id="16" name="图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423888">
            <a:off x="10005288" y="792778"/>
            <a:ext cx="3326721" cy="3568776"/>
          </a:xfrm>
          <a:prstGeom prst="rect">
            <a:avLst/>
          </a:prstGeom>
        </p:spPr>
      </p:pic>
      <p:pic>
        <p:nvPicPr>
          <p:cNvPr id="17" name="图片 16"/>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rot="745205">
            <a:off x="10023074" y="4106716"/>
            <a:ext cx="2521834" cy="2705325"/>
          </a:xfrm>
          <a:prstGeom prst="rect">
            <a:avLst/>
          </a:prstGeom>
        </p:spPr>
      </p:pic>
      <p:pic>
        <p:nvPicPr>
          <p:cNvPr id="18" name="图片 17"/>
          <p:cNvPicPr>
            <a:picLocks noChangeAspect="1"/>
          </p:cNvPicPr>
          <p:nvPr/>
        </p:nvPicPr>
        <p:blipFill>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rot="3791383">
            <a:off x="9227677" y="2760038"/>
            <a:ext cx="1615512" cy="1733058"/>
          </a:xfrm>
          <a:prstGeom prst="rect">
            <a:avLst/>
          </a:prstGeom>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09591">
            <a:off x="8884012" y="-1179632"/>
            <a:ext cx="2427236" cy="2603844"/>
          </a:xfrm>
          <a:prstGeom prst="rect">
            <a:avLst/>
          </a:prstGeom>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阿里巴巴普惠体 R" panose="00020600040101010101" charset="-122"/>
              </a:rPr>
              <a:t>BY YUSHEN</a:t>
            </a:r>
            <a:endParaRPr lang="zh-CN" altLang="en-US" dirty="0">
              <a:noFill/>
              <a:cs typeface="阿里巴巴普惠体 R" panose="0002060004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006342" y="243313"/>
            <a:ext cx="2203657" cy="668386"/>
            <a:chOff x="939337" y="1925465"/>
            <a:chExt cx="2700337" cy="819033"/>
          </a:xfrm>
        </p:grpSpPr>
        <p:sp>
          <p:nvSpPr>
            <p:cNvPr id="11" name="文本框 10"/>
            <p:cNvSpPr txBox="1"/>
            <p:nvPr/>
          </p:nvSpPr>
          <p:spPr>
            <a:xfrm>
              <a:off x="939337" y="1925465"/>
              <a:ext cx="2429297" cy="564139"/>
            </a:xfrm>
            <a:prstGeom prst="rect">
              <a:avLst/>
            </a:prstGeom>
            <a:noFill/>
          </p:spPr>
          <p:txBody>
            <a:bodyPr wrap="square" rtlCol="0">
              <a:spAutoFit/>
            </a:bodyPr>
            <a:lstStyle/>
            <a:p>
              <a:pPr lvl="0" algn="dist"/>
              <a:r>
                <a:rPr lang="en-US" altLang="zh-CN" sz="2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03 </a:t>
              </a:r>
              <a:r>
                <a:rPr lang="zh-CN" altLang="en-US" sz="2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人物性格</a:t>
              </a:r>
            </a:p>
          </p:txBody>
        </p:sp>
        <p:sp>
          <p:nvSpPr>
            <p:cNvPr id="12" name="文本框 11"/>
            <p:cNvSpPr txBox="1"/>
            <p:nvPr/>
          </p:nvSpPr>
          <p:spPr>
            <a:xfrm>
              <a:off x="939337" y="2412530"/>
              <a:ext cx="2700337" cy="331968"/>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05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CHARACTER</a:t>
              </a:r>
            </a:p>
          </p:txBody>
        </p:sp>
      </p:gr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952470">
            <a:off x="-682450" y="-836720"/>
            <a:ext cx="2018394" cy="2165254"/>
          </a:xfrm>
          <a:prstGeom prst="rect">
            <a:avLst/>
          </a:prstGeom>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阿里巴巴普惠体 R" panose="00020600040101010101" charset="-122"/>
              </a:rPr>
              <a:t>BY YUSHEN</a:t>
            </a:r>
            <a:endParaRPr lang="zh-CN" altLang="en-US" dirty="0">
              <a:noFill/>
              <a:cs typeface="阿里巴巴普惠体 R" panose="00020600040101010101" charset="-122"/>
            </a:endParaRPr>
          </a:p>
        </p:txBody>
      </p:sp>
      <p:grpSp>
        <p:nvGrpSpPr>
          <p:cNvPr id="7" name="组合 6"/>
          <p:cNvGrpSpPr/>
          <p:nvPr/>
        </p:nvGrpSpPr>
        <p:grpSpPr>
          <a:xfrm>
            <a:off x="1360868" y="1933743"/>
            <a:ext cx="4815198" cy="3660820"/>
            <a:chOff x="1360868" y="1933743"/>
            <a:chExt cx="4815198" cy="3660820"/>
          </a:xfrm>
        </p:grpSpPr>
        <p:sp>
          <p:nvSpPr>
            <p:cNvPr id="8" name="矩形 7"/>
            <p:cNvSpPr>
              <a:spLocks noChangeAspect="1"/>
            </p:cNvSpPr>
            <p:nvPr/>
          </p:nvSpPr>
          <p:spPr>
            <a:xfrm>
              <a:off x="1360868" y="1933743"/>
              <a:ext cx="4815198" cy="3467172"/>
            </a:xfrm>
            <a:prstGeom prst="rect">
              <a:avLst/>
            </a:prstGeom>
            <a:blipFill dpi="0" rotWithShape="1">
              <a:blip r:embed="rId3"/>
              <a:srcRect/>
              <a:stretch>
                <a:fillRect/>
              </a:stretch>
            </a:blipFill>
            <a:ln w="12700" cap="flat" cmpd="sng" algn="ctr">
              <a:solidFill>
                <a:schemeClr val="tx1">
                  <a:lumMod val="85000"/>
                  <a:lumOff val="15000"/>
                </a:schemeClr>
              </a:solidFill>
              <a:prstDash val="solid"/>
              <a:miter lim="800000"/>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solidFill>
                  <a:sysClr val="windowText" lastClr="000000"/>
                </a:solidFill>
                <a:cs typeface="阿里巴巴普惠体 R" panose="00020600040101010101" charset="-122"/>
              </a:endParaRPr>
            </a:p>
          </p:txBody>
        </p:sp>
        <p:sp>
          <p:nvSpPr>
            <p:cNvPr id="9" name="矩形 8"/>
            <p:cNvSpPr/>
            <p:nvPr/>
          </p:nvSpPr>
          <p:spPr>
            <a:xfrm>
              <a:off x="3664173" y="5207267"/>
              <a:ext cx="2121465" cy="387296"/>
            </a:xfrm>
            <a:prstGeom prst="rect">
              <a:avLst/>
            </a:prstGeom>
            <a:solidFill>
              <a:srgbClr val="B52235"/>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grpSp>
      <p:grpSp>
        <p:nvGrpSpPr>
          <p:cNvPr id="13" name="组合 12"/>
          <p:cNvGrpSpPr/>
          <p:nvPr/>
        </p:nvGrpSpPr>
        <p:grpSpPr>
          <a:xfrm>
            <a:off x="7014266" y="1933743"/>
            <a:ext cx="4339533" cy="1491212"/>
            <a:chOff x="7014266" y="1933743"/>
            <a:chExt cx="4339533" cy="1491212"/>
          </a:xfrm>
        </p:grpSpPr>
        <p:sp>
          <p:nvSpPr>
            <p:cNvPr id="14" name="文本框 13"/>
            <p:cNvSpPr txBox="1"/>
            <p:nvPr/>
          </p:nvSpPr>
          <p:spPr>
            <a:xfrm>
              <a:off x="7014266" y="1933743"/>
              <a:ext cx="3401060" cy="583565"/>
            </a:xfrm>
            <a:prstGeom prst="rect">
              <a:avLst/>
            </a:prstGeom>
            <a:noFill/>
          </p:spPr>
          <p:txBody>
            <a:bodyPr wrap="square" rtlCol="0">
              <a:spAutoFit/>
            </a:bodyPr>
            <a:lstStyle>
              <a:defPPr>
                <a:defRPr lang="zh-CN"/>
              </a:defPPr>
              <a:lvl1pPr>
                <a:defRPr sz="3600">
                  <a:gradFill>
                    <a:gsLst>
                      <a:gs pos="0">
                        <a:srgbClr val="1C8FFB"/>
                      </a:gs>
                      <a:gs pos="100000">
                        <a:srgbClr val="1E3DE2"/>
                      </a:gs>
                    </a:gsLst>
                    <a:lin ang="2700000" scaled="1"/>
                  </a:gradFill>
                  <a:latin typeface="优设标题黑" panose="00000500000000000000" pitchFamily="2" charset="-122"/>
                  <a:ea typeface="优设标题黑" panose="00000500000000000000" pitchFamily="2" charset="-122"/>
                </a:defRPr>
              </a:lvl1pPr>
            </a:lstStyle>
            <a:p>
              <a:r>
                <a:rPr lang="zh-CN" altLang="en-US" sz="3200" dirty="0">
                  <a:solidFill>
                    <a:srgbClr val="B52235"/>
                  </a:solidFill>
                  <a:latin typeface="阿里巴巴普惠体 R" panose="00020600040101010101" charset="-122"/>
                  <a:ea typeface="阿里巴巴普惠体 R" panose="00020600040101010101" charset="-122"/>
                  <a:cs typeface="阿里巴巴普惠体 R" panose="00020600040101010101" charset="-122"/>
                </a:rPr>
                <a:t>请输入标题内容</a:t>
              </a:r>
            </a:p>
          </p:txBody>
        </p:sp>
        <p:sp>
          <p:nvSpPr>
            <p:cNvPr id="15" name="文本框 14"/>
            <p:cNvSpPr txBox="1"/>
            <p:nvPr/>
          </p:nvSpPr>
          <p:spPr>
            <a:xfrm>
              <a:off x="7014266" y="2530351"/>
              <a:ext cx="4339533" cy="894604"/>
            </a:xfrm>
            <a:prstGeom prst="rect">
              <a:avLst/>
            </a:prstGeom>
          </p:spPr>
          <p:txBody>
            <a:bodyPr wrap="square">
              <a:spAutoFit/>
            </a:bodyPr>
            <a:lstStyle>
              <a:defPPr>
                <a:defRPr lang="zh-CN"/>
              </a:defPPr>
              <a:lvl1pPr lvl="0">
                <a:lnSpc>
                  <a:spcPct val="150000"/>
                </a:lnSpc>
                <a:defRPr sz="1400">
                  <a:solidFill>
                    <a:prstClr val="black"/>
                  </a:solidFill>
                  <a:latin typeface="思源黑体 CN Light" panose="020B0300000000000000" pitchFamily="34" charset="-122"/>
                  <a:ea typeface="思源黑体 CN Light" panose="020B0300000000000000" pitchFamily="34" charset="-122"/>
                </a:defRPr>
              </a:lvl1pPr>
            </a:lstStyle>
            <a:p>
              <a:r>
                <a:rPr lang="zh-CN" altLang="en-US" sz="1200" dirty="0">
                  <a:cs typeface="阿里巴巴普惠体 R" panose="00020600040101010101" charset="-122"/>
                </a:rPr>
                <a:t>单击此处键入文本单击此处键入文本单击此处</a:t>
              </a:r>
              <a:endParaRPr lang="en-US" altLang="zh-CN" sz="1200" dirty="0">
                <a:cs typeface="阿里巴巴普惠体 R" panose="00020600040101010101" charset="-122"/>
              </a:endParaRPr>
            </a:p>
            <a:p>
              <a:r>
                <a:rPr lang="zh-CN" altLang="en-US" sz="1200" dirty="0">
                  <a:cs typeface="阿里巴巴普惠体 R" panose="00020600040101010101" charset="-122"/>
                </a:rPr>
                <a:t>本单击此处键入文本单击此处键入文本</a:t>
              </a:r>
              <a:endParaRPr lang="en-US" altLang="zh-CN" sz="1200" dirty="0">
                <a:cs typeface="阿里巴巴普惠体 R" panose="00020600040101010101" charset="-122"/>
              </a:endParaRPr>
            </a:p>
            <a:p>
              <a:r>
                <a:rPr lang="zh-CN" altLang="en-US" sz="1200" dirty="0">
                  <a:cs typeface="阿里巴巴普惠体 R" panose="00020600040101010101" charset="-122"/>
                </a:rPr>
                <a:t>文本单击此处键入文本单击此处键入文本单击此处</a:t>
              </a:r>
            </a:p>
          </p:txBody>
        </p:sp>
        <p:cxnSp>
          <p:nvCxnSpPr>
            <p:cNvPr id="16" name="直接连接符 15"/>
            <p:cNvCxnSpPr/>
            <p:nvPr/>
          </p:nvCxnSpPr>
          <p:spPr>
            <a:xfrm>
              <a:off x="7134050" y="2533981"/>
              <a:ext cx="310723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7014266" y="3742875"/>
            <a:ext cx="4339533" cy="1491212"/>
            <a:chOff x="7014266" y="3742875"/>
            <a:chExt cx="4339533" cy="1491212"/>
          </a:xfrm>
        </p:grpSpPr>
        <p:sp>
          <p:nvSpPr>
            <p:cNvPr id="18" name="文本框 17"/>
            <p:cNvSpPr txBox="1"/>
            <p:nvPr/>
          </p:nvSpPr>
          <p:spPr>
            <a:xfrm>
              <a:off x="7014266" y="3742875"/>
              <a:ext cx="3123565" cy="583565"/>
            </a:xfrm>
            <a:prstGeom prst="rect">
              <a:avLst/>
            </a:prstGeom>
            <a:noFill/>
          </p:spPr>
          <p:txBody>
            <a:bodyPr wrap="square" rtlCol="0">
              <a:spAutoFit/>
            </a:bodyPr>
            <a:lstStyle>
              <a:defPPr>
                <a:defRPr lang="zh-CN"/>
              </a:defPPr>
              <a:lvl1pPr>
                <a:defRPr sz="3600">
                  <a:gradFill>
                    <a:gsLst>
                      <a:gs pos="0">
                        <a:srgbClr val="1C8FFB"/>
                      </a:gs>
                      <a:gs pos="100000">
                        <a:srgbClr val="1E3DE2"/>
                      </a:gs>
                    </a:gsLst>
                    <a:lin ang="2700000" scaled="1"/>
                  </a:gradFill>
                  <a:latin typeface="优设标题黑" panose="00000500000000000000" pitchFamily="2" charset="-122"/>
                  <a:ea typeface="优设标题黑" panose="00000500000000000000" pitchFamily="2" charset="-122"/>
                </a:defRPr>
              </a:lvl1pPr>
            </a:lstStyle>
            <a:p>
              <a:r>
                <a:rPr lang="zh-CN" altLang="en-US" sz="3200" dirty="0">
                  <a:solidFill>
                    <a:srgbClr val="B52235"/>
                  </a:solidFill>
                  <a:latin typeface="阿里巴巴普惠体 R" panose="00020600040101010101" charset="-122"/>
                  <a:ea typeface="阿里巴巴普惠体 R" panose="00020600040101010101" charset="-122"/>
                  <a:cs typeface="阿里巴巴普惠体 R" panose="00020600040101010101" charset="-122"/>
                </a:rPr>
                <a:t>请输入标题内容</a:t>
              </a:r>
            </a:p>
          </p:txBody>
        </p:sp>
        <p:sp>
          <p:nvSpPr>
            <p:cNvPr id="19" name="文本框 18"/>
            <p:cNvSpPr txBox="1"/>
            <p:nvPr/>
          </p:nvSpPr>
          <p:spPr>
            <a:xfrm>
              <a:off x="7014266" y="4339483"/>
              <a:ext cx="4339533" cy="894604"/>
            </a:xfrm>
            <a:prstGeom prst="rect">
              <a:avLst/>
            </a:prstGeom>
          </p:spPr>
          <p:txBody>
            <a:bodyPr wrap="square">
              <a:spAutoFit/>
            </a:bodyPr>
            <a:lstStyle>
              <a:defPPr>
                <a:defRPr lang="zh-CN"/>
              </a:defPPr>
              <a:lvl1pPr lvl="0">
                <a:lnSpc>
                  <a:spcPct val="150000"/>
                </a:lnSpc>
                <a:defRPr sz="1400">
                  <a:solidFill>
                    <a:prstClr val="black"/>
                  </a:solidFill>
                  <a:latin typeface="思源黑体 CN Light" panose="020B0300000000000000" pitchFamily="34" charset="-122"/>
                  <a:ea typeface="思源黑体 CN Light" panose="020B0300000000000000" pitchFamily="34" charset="-122"/>
                </a:defRPr>
              </a:lvl1pPr>
            </a:lstStyle>
            <a:p>
              <a:r>
                <a:rPr lang="zh-CN" altLang="en-US" sz="1200" dirty="0">
                  <a:cs typeface="阿里巴巴普惠体 R" panose="00020600040101010101" charset="-122"/>
                </a:rPr>
                <a:t>单击此处键入文本单击此处键入文本单击此处</a:t>
              </a:r>
              <a:endParaRPr lang="en-US" altLang="zh-CN" sz="1200" dirty="0">
                <a:cs typeface="阿里巴巴普惠体 R" panose="00020600040101010101" charset="-122"/>
              </a:endParaRPr>
            </a:p>
            <a:p>
              <a:r>
                <a:rPr lang="zh-CN" altLang="en-US" sz="1200" dirty="0">
                  <a:cs typeface="阿里巴巴普惠体 R" panose="00020600040101010101" charset="-122"/>
                </a:rPr>
                <a:t>本单击此处键入文本单击此处键入文本</a:t>
              </a:r>
              <a:endParaRPr lang="en-US" altLang="zh-CN" sz="1200" dirty="0">
                <a:cs typeface="阿里巴巴普惠体 R" panose="00020600040101010101" charset="-122"/>
              </a:endParaRPr>
            </a:p>
            <a:p>
              <a:r>
                <a:rPr lang="zh-CN" altLang="en-US" sz="1200" dirty="0">
                  <a:cs typeface="阿里巴巴普惠体 R" panose="00020600040101010101" charset="-122"/>
                </a:rPr>
                <a:t>文本单击此处键入文本单击此处键入文本单击此处</a:t>
              </a:r>
            </a:p>
          </p:txBody>
        </p:sp>
        <p:cxnSp>
          <p:nvCxnSpPr>
            <p:cNvPr id="20" name="直接连接符 19"/>
            <p:cNvCxnSpPr/>
            <p:nvPr/>
          </p:nvCxnSpPr>
          <p:spPr>
            <a:xfrm>
              <a:off x="7134050" y="4339483"/>
              <a:ext cx="310723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anim calcmode="lin" valueType="num">
                                      <p:cBhvr>
                                        <p:cTn id="20" dur="500" fill="hold"/>
                                        <p:tgtEl>
                                          <p:spTgt spid="13"/>
                                        </p:tgtEl>
                                        <p:attrNameLst>
                                          <p:attrName>ppt_x</p:attrName>
                                        </p:attrNameLst>
                                      </p:cBhvr>
                                      <p:tavLst>
                                        <p:tav tm="0">
                                          <p:val>
                                            <p:strVal val="#ppt_x"/>
                                          </p:val>
                                        </p:tav>
                                        <p:tav tm="100000">
                                          <p:val>
                                            <p:strVal val="#ppt_x"/>
                                          </p:val>
                                        </p:tav>
                                      </p:tavLst>
                                    </p:anim>
                                    <p:anim calcmode="lin" valueType="num">
                                      <p:cBhvr>
                                        <p:cTn id="21" dur="5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anim calcmode="lin" valueType="num">
                                      <p:cBhvr>
                                        <p:cTn id="26" dur="500" fill="hold"/>
                                        <p:tgtEl>
                                          <p:spTgt spid="17"/>
                                        </p:tgtEl>
                                        <p:attrNameLst>
                                          <p:attrName>ppt_x</p:attrName>
                                        </p:attrNameLst>
                                      </p:cBhvr>
                                      <p:tavLst>
                                        <p:tav tm="0">
                                          <p:val>
                                            <p:strVal val="#ppt_x"/>
                                          </p:val>
                                        </p:tav>
                                        <p:tav tm="100000">
                                          <p:val>
                                            <p:strVal val="#ppt_x"/>
                                          </p:val>
                                        </p:tav>
                                      </p:tavLst>
                                    </p:anim>
                                    <p:anim calcmode="lin" valueType="num">
                                      <p:cBhvr>
                                        <p:cTn id="27"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006342" y="243313"/>
            <a:ext cx="2386965" cy="668386"/>
            <a:chOff x="939337" y="1925465"/>
            <a:chExt cx="2924961" cy="819033"/>
          </a:xfrm>
        </p:grpSpPr>
        <p:sp>
          <p:nvSpPr>
            <p:cNvPr id="11" name="文本框 10"/>
            <p:cNvSpPr txBox="1"/>
            <p:nvPr/>
          </p:nvSpPr>
          <p:spPr>
            <a:xfrm>
              <a:off x="939337" y="1925465"/>
              <a:ext cx="2924961" cy="564139"/>
            </a:xfrm>
            <a:prstGeom prst="rect">
              <a:avLst/>
            </a:prstGeom>
            <a:noFill/>
          </p:spPr>
          <p:txBody>
            <a:bodyPr wrap="square" rtlCol="0">
              <a:spAutoFit/>
            </a:bodyPr>
            <a:lstStyle/>
            <a:p>
              <a:pPr lvl="0" algn="dist"/>
              <a:r>
                <a:rPr lang="en-US" altLang="zh-CN" sz="2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03 </a:t>
              </a:r>
              <a:r>
                <a:rPr lang="zh-CN" altLang="en-US" sz="2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人物性格</a:t>
              </a:r>
            </a:p>
          </p:txBody>
        </p:sp>
        <p:sp>
          <p:nvSpPr>
            <p:cNvPr id="12" name="文本框 11"/>
            <p:cNvSpPr txBox="1"/>
            <p:nvPr/>
          </p:nvSpPr>
          <p:spPr>
            <a:xfrm>
              <a:off x="939337" y="2412530"/>
              <a:ext cx="2700337" cy="331968"/>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05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CHARACTER</a:t>
              </a:r>
            </a:p>
          </p:txBody>
        </p:sp>
      </p:gr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952470">
            <a:off x="-682450" y="-836720"/>
            <a:ext cx="2018394" cy="2165254"/>
          </a:xfrm>
          <a:prstGeom prst="rect">
            <a:avLst/>
          </a:prstGeom>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阿里巴巴普惠体 R" panose="00020600040101010101" charset="-122"/>
              </a:rPr>
              <a:t>BY YUSHEN</a:t>
            </a:r>
            <a:endParaRPr lang="zh-CN" altLang="en-US" dirty="0">
              <a:noFill/>
              <a:cs typeface="阿里巴巴普惠体 R" panose="00020600040101010101" charset="-122"/>
            </a:endParaRPr>
          </a:p>
        </p:txBody>
      </p:sp>
      <p:grpSp>
        <p:nvGrpSpPr>
          <p:cNvPr id="7" name="组合 6"/>
          <p:cNvGrpSpPr/>
          <p:nvPr/>
        </p:nvGrpSpPr>
        <p:grpSpPr>
          <a:xfrm>
            <a:off x="7438525" y="2061618"/>
            <a:ext cx="3575232" cy="1551515"/>
            <a:chOff x="7438525" y="2061618"/>
            <a:chExt cx="3575232" cy="1551515"/>
          </a:xfrm>
        </p:grpSpPr>
        <p:sp>
          <p:nvSpPr>
            <p:cNvPr id="8" name="文本框 7"/>
            <p:cNvSpPr txBox="1"/>
            <p:nvPr/>
          </p:nvSpPr>
          <p:spPr>
            <a:xfrm>
              <a:off x="7438525" y="2061618"/>
              <a:ext cx="2590058" cy="523220"/>
            </a:xfrm>
            <a:prstGeom prst="rect">
              <a:avLst/>
            </a:prstGeom>
            <a:noFill/>
          </p:spPr>
          <p:txBody>
            <a:bodyPr wrap="square" rtlCol="0">
              <a:spAutoFit/>
              <a:scene3d>
                <a:camera prst="orthographicFront"/>
                <a:lightRig rig="threePt" dir="t"/>
              </a:scene3d>
              <a:sp3d contourW="12700"/>
            </a:bodyPr>
            <a:lstStyle/>
            <a:p>
              <a:pPr defTabSz="457200"/>
              <a:r>
                <a:rPr lang="zh-CN" altLang="en-US" sz="2800" kern="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标题文字添加</a:t>
              </a:r>
            </a:p>
          </p:txBody>
        </p:sp>
        <p:sp>
          <p:nvSpPr>
            <p:cNvPr id="9" name="文本框 8"/>
            <p:cNvSpPr txBox="1"/>
            <p:nvPr/>
          </p:nvSpPr>
          <p:spPr>
            <a:xfrm>
              <a:off x="7438525" y="2584838"/>
              <a:ext cx="3575232" cy="1028295"/>
            </a:xfrm>
            <a:prstGeom prst="rect">
              <a:avLst/>
            </a:prstGeom>
            <a:noFill/>
          </p:spPr>
          <p:txBody>
            <a:bodyPr wrap="square" rtlCol="0">
              <a:spAutoFit/>
              <a:scene3d>
                <a:camera prst="orthographicFront"/>
                <a:lightRig rig="threePt" dir="t"/>
              </a:scene3d>
              <a:sp3d contourW="12700"/>
            </a:bodyPr>
            <a:lstStyle/>
            <a:p>
              <a:pPr lvl="0" defTabSz="685800" fontAlgn="base">
                <a:lnSpc>
                  <a:spcPct val="150000"/>
                </a:lnSpc>
                <a:spcBef>
                  <a:spcPct val="0"/>
                </a:spcBef>
                <a:spcAft>
                  <a:spcPct val="0"/>
                </a:spcAft>
              </a:pPr>
              <a:r>
                <a:rPr lang="zh-CN" altLang="en-US" sz="14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mn-ea"/>
                </a:rPr>
                <a:t>单击此处键入文本单击此处键入文本</a:t>
              </a:r>
              <a:endParaRPr lang="en-US" altLang="zh-CN" sz="14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mn-ea"/>
              </a:endParaRPr>
            </a:p>
            <a:p>
              <a:pPr lvl="0" defTabSz="685800" fontAlgn="base">
                <a:lnSpc>
                  <a:spcPct val="150000"/>
                </a:lnSpc>
                <a:spcBef>
                  <a:spcPct val="0"/>
                </a:spcBef>
                <a:spcAft>
                  <a:spcPct val="0"/>
                </a:spcAft>
              </a:pPr>
              <a:r>
                <a:rPr lang="zh-CN" altLang="en-US" sz="14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mn-ea"/>
                </a:rPr>
                <a:t>单击此处键入文本单击此处单击此处处键入单击此处键入文本单击此处</a:t>
              </a:r>
            </a:p>
          </p:txBody>
        </p:sp>
      </p:grpSp>
      <p:grpSp>
        <p:nvGrpSpPr>
          <p:cNvPr id="13" name="组合 12"/>
          <p:cNvGrpSpPr/>
          <p:nvPr/>
        </p:nvGrpSpPr>
        <p:grpSpPr>
          <a:xfrm>
            <a:off x="7438525" y="4044915"/>
            <a:ext cx="3575232" cy="1559412"/>
            <a:chOff x="7438525" y="4044915"/>
            <a:chExt cx="3575232" cy="1559412"/>
          </a:xfrm>
        </p:grpSpPr>
        <p:sp>
          <p:nvSpPr>
            <p:cNvPr id="14" name="文本框 13"/>
            <p:cNvSpPr txBox="1"/>
            <p:nvPr/>
          </p:nvSpPr>
          <p:spPr>
            <a:xfrm>
              <a:off x="7438525" y="4044915"/>
              <a:ext cx="2351518" cy="523220"/>
            </a:xfrm>
            <a:prstGeom prst="rect">
              <a:avLst/>
            </a:prstGeom>
            <a:noFill/>
          </p:spPr>
          <p:txBody>
            <a:bodyPr wrap="square" rtlCol="0">
              <a:spAutoFit/>
              <a:scene3d>
                <a:camera prst="orthographicFront"/>
                <a:lightRig rig="threePt" dir="t"/>
              </a:scene3d>
              <a:sp3d contourW="12700"/>
            </a:bodyPr>
            <a:lstStyle>
              <a:defPPr>
                <a:defRPr lang="zh-CN"/>
              </a:defPPr>
              <a:lvl1pPr defTabSz="457200">
                <a:defRPr sz="2800" kern="0">
                  <a:gradFill>
                    <a:gsLst>
                      <a:gs pos="100000">
                        <a:srgbClr val="B5021F"/>
                      </a:gs>
                      <a:gs pos="0">
                        <a:srgbClr val="F0002D"/>
                      </a:gs>
                    </a:gsLst>
                    <a:lin ang="2700000" scaled="1"/>
                  </a:gradFill>
                  <a:latin typeface="优设标题黑" panose="00000500000000000000" pitchFamily="2" charset="-122"/>
                  <a:ea typeface="优设标题黑" panose="00000500000000000000" pitchFamily="2" charset="-122"/>
                </a:defRPr>
              </a:lvl1pPr>
            </a:lstStyle>
            <a:p>
              <a:r>
                <a:rPr lang="zh-CN" altLang="en-US"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标题文字添加</a:t>
              </a:r>
            </a:p>
          </p:txBody>
        </p:sp>
        <p:sp>
          <p:nvSpPr>
            <p:cNvPr id="15" name="文本框 14"/>
            <p:cNvSpPr txBox="1"/>
            <p:nvPr/>
          </p:nvSpPr>
          <p:spPr>
            <a:xfrm>
              <a:off x="7438525" y="4576032"/>
              <a:ext cx="3575232" cy="1028295"/>
            </a:xfrm>
            <a:prstGeom prst="rect">
              <a:avLst/>
            </a:prstGeom>
            <a:noFill/>
          </p:spPr>
          <p:txBody>
            <a:bodyPr wrap="square" rtlCol="0">
              <a:spAutoFit/>
              <a:scene3d>
                <a:camera prst="orthographicFront"/>
                <a:lightRig rig="threePt" dir="t"/>
              </a:scene3d>
              <a:sp3d contourW="12700"/>
            </a:bodyPr>
            <a:lstStyle/>
            <a:p>
              <a:pPr lvl="0" defTabSz="685800" fontAlgn="base">
                <a:lnSpc>
                  <a:spcPct val="150000"/>
                </a:lnSpc>
                <a:spcBef>
                  <a:spcPct val="0"/>
                </a:spcBef>
                <a:spcAft>
                  <a:spcPct val="0"/>
                </a:spcAft>
              </a:pPr>
              <a:r>
                <a:rPr lang="zh-CN" altLang="en-US" sz="14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mn-ea"/>
                </a:rPr>
                <a:t>单击此处键入文本单击此处键入文本</a:t>
              </a:r>
              <a:endParaRPr lang="en-US" altLang="zh-CN" sz="14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mn-ea"/>
              </a:endParaRPr>
            </a:p>
            <a:p>
              <a:pPr lvl="0" defTabSz="685800" fontAlgn="base">
                <a:lnSpc>
                  <a:spcPct val="150000"/>
                </a:lnSpc>
                <a:spcBef>
                  <a:spcPct val="0"/>
                </a:spcBef>
                <a:spcAft>
                  <a:spcPct val="0"/>
                </a:spcAft>
              </a:pPr>
              <a:r>
                <a:rPr lang="zh-CN" altLang="en-US" sz="14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mn-ea"/>
                </a:rPr>
                <a:t>单击此处键入文本单击此处单击此处处键入单击此处键入文本单击此处</a:t>
              </a:r>
            </a:p>
          </p:txBody>
        </p:sp>
      </p:grpSp>
      <p:grpSp>
        <p:nvGrpSpPr>
          <p:cNvPr id="16" name="组合 15"/>
          <p:cNvGrpSpPr/>
          <p:nvPr/>
        </p:nvGrpSpPr>
        <p:grpSpPr>
          <a:xfrm>
            <a:off x="1178244" y="2053721"/>
            <a:ext cx="3575233" cy="1559412"/>
            <a:chOff x="1178244" y="2053721"/>
            <a:chExt cx="3575233" cy="1559412"/>
          </a:xfrm>
        </p:grpSpPr>
        <p:sp>
          <p:nvSpPr>
            <p:cNvPr id="17" name="文本框 16"/>
            <p:cNvSpPr txBox="1"/>
            <p:nvPr/>
          </p:nvSpPr>
          <p:spPr>
            <a:xfrm>
              <a:off x="2286001" y="2053721"/>
              <a:ext cx="2467476" cy="523220"/>
            </a:xfrm>
            <a:prstGeom prst="rect">
              <a:avLst/>
            </a:prstGeom>
            <a:noFill/>
          </p:spPr>
          <p:txBody>
            <a:bodyPr wrap="square" rtlCol="0">
              <a:spAutoFit/>
              <a:scene3d>
                <a:camera prst="orthographicFront"/>
                <a:lightRig rig="threePt" dir="t"/>
              </a:scene3d>
              <a:sp3d contourW="12700"/>
            </a:bodyPr>
            <a:lstStyle>
              <a:defPPr>
                <a:defRPr lang="zh-CN"/>
              </a:defPPr>
              <a:lvl1pPr defTabSz="457200">
                <a:defRPr sz="2800" kern="0">
                  <a:gradFill>
                    <a:gsLst>
                      <a:gs pos="100000">
                        <a:srgbClr val="B5021F"/>
                      </a:gs>
                      <a:gs pos="0">
                        <a:srgbClr val="F0002D"/>
                      </a:gs>
                    </a:gsLst>
                    <a:lin ang="2700000" scaled="1"/>
                  </a:gradFill>
                  <a:latin typeface="优设标题黑" panose="00000500000000000000" pitchFamily="2" charset="-122"/>
                  <a:ea typeface="优设标题黑" panose="00000500000000000000" pitchFamily="2" charset="-122"/>
                </a:defRPr>
              </a:lvl1pPr>
            </a:lstStyle>
            <a:p>
              <a:pPr algn="r"/>
              <a:r>
                <a:rPr lang="zh-CN" altLang="en-US" dirty="0">
                  <a:solidFill>
                    <a:srgbClr val="B52235"/>
                  </a:solidFill>
                  <a:latin typeface="阿里巴巴普惠体 R" panose="00020600040101010101" charset="-122"/>
                  <a:ea typeface="阿里巴巴普惠体 R" panose="00020600040101010101" charset="-122"/>
                  <a:cs typeface="阿里巴巴普惠体 R" panose="00020600040101010101" charset="-122"/>
                </a:rPr>
                <a:t>标题文字添加</a:t>
              </a:r>
            </a:p>
          </p:txBody>
        </p:sp>
        <p:sp>
          <p:nvSpPr>
            <p:cNvPr id="18" name="文本框 17"/>
            <p:cNvSpPr txBox="1"/>
            <p:nvPr/>
          </p:nvSpPr>
          <p:spPr>
            <a:xfrm>
              <a:off x="1178244" y="2584838"/>
              <a:ext cx="3575232" cy="1028295"/>
            </a:xfrm>
            <a:prstGeom prst="rect">
              <a:avLst/>
            </a:prstGeom>
            <a:noFill/>
          </p:spPr>
          <p:txBody>
            <a:bodyPr wrap="square" rtlCol="0">
              <a:spAutoFit/>
              <a:scene3d>
                <a:camera prst="orthographicFront"/>
                <a:lightRig rig="threePt" dir="t"/>
              </a:scene3d>
              <a:sp3d contourW="12700"/>
            </a:bodyPr>
            <a:lstStyle/>
            <a:p>
              <a:pPr algn="r" defTabSz="685800" fontAlgn="base">
                <a:lnSpc>
                  <a:spcPct val="150000"/>
                </a:lnSpc>
                <a:spcBef>
                  <a:spcPct val="0"/>
                </a:spcBef>
                <a:spcAft>
                  <a:spcPct val="0"/>
                </a:spcAft>
              </a:pPr>
              <a:r>
                <a:rPr lang="zh-CN" altLang="en-US" sz="14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mn-ea"/>
                </a:rPr>
                <a:t>单击此处键入文本单击此处键入文本</a:t>
              </a:r>
              <a:endParaRPr lang="en-US" altLang="zh-CN" sz="14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mn-ea"/>
              </a:endParaRPr>
            </a:p>
            <a:p>
              <a:pPr algn="r" defTabSz="685800" fontAlgn="base">
                <a:lnSpc>
                  <a:spcPct val="150000"/>
                </a:lnSpc>
                <a:spcBef>
                  <a:spcPct val="0"/>
                </a:spcBef>
                <a:spcAft>
                  <a:spcPct val="0"/>
                </a:spcAft>
              </a:pPr>
              <a:r>
                <a:rPr lang="zh-CN" altLang="en-US" sz="14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mn-ea"/>
                </a:rPr>
                <a:t>单击此处键入文本单击此处单击此处处键入单击此处键入文本单击此处</a:t>
              </a:r>
            </a:p>
          </p:txBody>
        </p:sp>
      </p:grpSp>
      <p:grpSp>
        <p:nvGrpSpPr>
          <p:cNvPr id="19" name="组合 18"/>
          <p:cNvGrpSpPr/>
          <p:nvPr/>
        </p:nvGrpSpPr>
        <p:grpSpPr>
          <a:xfrm>
            <a:off x="1178244" y="4044915"/>
            <a:ext cx="3575233" cy="1559412"/>
            <a:chOff x="1178244" y="4044915"/>
            <a:chExt cx="3575233" cy="1559412"/>
          </a:xfrm>
        </p:grpSpPr>
        <p:sp>
          <p:nvSpPr>
            <p:cNvPr id="20" name="文本框 19"/>
            <p:cNvSpPr txBox="1"/>
            <p:nvPr/>
          </p:nvSpPr>
          <p:spPr>
            <a:xfrm>
              <a:off x="2286001" y="4044915"/>
              <a:ext cx="2467476" cy="523220"/>
            </a:xfrm>
            <a:prstGeom prst="rect">
              <a:avLst/>
            </a:prstGeom>
            <a:noFill/>
          </p:spPr>
          <p:txBody>
            <a:bodyPr wrap="square" rtlCol="0">
              <a:spAutoFit/>
              <a:scene3d>
                <a:camera prst="orthographicFront"/>
                <a:lightRig rig="threePt" dir="t"/>
              </a:scene3d>
              <a:sp3d contourW="12700"/>
            </a:bodyPr>
            <a:lstStyle>
              <a:defPPr>
                <a:defRPr lang="zh-CN"/>
              </a:defPPr>
              <a:lvl1pPr defTabSz="457200">
                <a:defRPr sz="2800" kern="0">
                  <a:gradFill>
                    <a:gsLst>
                      <a:gs pos="100000">
                        <a:srgbClr val="B5021F"/>
                      </a:gs>
                      <a:gs pos="0">
                        <a:srgbClr val="F0002D"/>
                      </a:gs>
                    </a:gsLst>
                    <a:lin ang="2700000" scaled="1"/>
                  </a:gradFill>
                  <a:latin typeface="优设标题黑" panose="00000500000000000000" pitchFamily="2" charset="-122"/>
                  <a:ea typeface="优设标题黑" panose="00000500000000000000" pitchFamily="2" charset="-122"/>
                </a:defRPr>
              </a:lvl1pPr>
            </a:lstStyle>
            <a:p>
              <a:pPr algn="r"/>
              <a:r>
                <a:rPr lang="zh-CN" altLang="en-US"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标题文字添加</a:t>
              </a:r>
            </a:p>
          </p:txBody>
        </p:sp>
        <p:sp>
          <p:nvSpPr>
            <p:cNvPr id="21" name="文本框 20"/>
            <p:cNvSpPr txBox="1"/>
            <p:nvPr/>
          </p:nvSpPr>
          <p:spPr>
            <a:xfrm>
              <a:off x="1178244" y="4576032"/>
              <a:ext cx="3575232" cy="1028295"/>
            </a:xfrm>
            <a:prstGeom prst="rect">
              <a:avLst/>
            </a:prstGeom>
            <a:noFill/>
          </p:spPr>
          <p:txBody>
            <a:bodyPr wrap="square" rtlCol="0">
              <a:spAutoFit/>
              <a:scene3d>
                <a:camera prst="orthographicFront"/>
                <a:lightRig rig="threePt" dir="t"/>
              </a:scene3d>
              <a:sp3d contourW="12700"/>
            </a:bodyPr>
            <a:lstStyle/>
            <a:p>
              <a:pPr lvl="0" algn="r" defTabSz="685800" fontAlgn="base">
                <a:lnSpc>
                  <a:spcPct val="150000"/>
                </a:lnSpc>
                <a:spcBef>
                  <a:spcPct val="0"/>
                </a:spcBef>
                <a:spcAft>
                  <a:spcPct val="0"/>
                </a:spcAft>
              </a:pPr>
              <a:r>
                <a:rPr lang="zh-CN" altLang="en-US" sz="14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mn-ea"/>
                </a:rPr>
                <a:t>单击此处键入文本单击此处键入文本</a:t>
              </a:r>
              <a:endParaRPr lang="en-US" altLang="zh-CN" sz="14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mn-ea"/>
              </a:endParaRPr>
            </a:p>
            <a:p>
              <a:pPr lvl="0" algn="r" defTabSz="685800" fontAlgn="base">
                <a:lnSpc>
                  <a:spcPct val="150000"/>
                </a:lnSpc>
                <a:spcBef>
                  <a:spcPct val="0"/>
                </a:spcBef>
                <a:spcAft>
                  <a:spcPct val="0"/>
                </a:spcAft>
              </a:pPr>
              <a:r>
                <a:rPr lang="zh-CN" altLang="en-US" sz="14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mn-ea"/>
                </a:rPr>
                <a:t>单击此处键入文本单击此处单击此处处键入单击此处键入文本单击此处</a:t>
              </a:r>
            </a:p>
          </p:txBody>
        </p:sp>
      </p:grpSp>
      <p:pic>
        <p:nvPicPr>
          <p:cNvPr id="22" name="图片 21"/>
          <p:cNvPicPr>
            <a:picLocks noChangeAspect="1"/>
          </p:cNvPicPr>
          <p:nvPr/>
        </p:nvPicPr>
        <p:blipFill>
          <a:blip r:embed="rId3"/>
          <a:stretch>
            <a:fillRect/>
          </a:stretch>
        </p:blipFill>
        <p:spPr>
          <a:xfrm>
            <a:off x="4882791" y="1891335"/>
            <a:ext cx="2426418" cy="3859102"/>
          </a:xfrm>
          <a:prstGeom prst="rect">
            <a:avLst/>
          </a:prstGeom>
        </p:spPr>
      </p:pic>
      <p:sp>
        <p:nvSpPr>
          <p:cNvPr id="23" name="文本框 22"/>
          <p:cNvSpPr txBox="1"/>
          <p:nvPr/>
        </p:nvSpPr>
        <p:spPr>
          <a:xfrm>
            <a:off x="5490353" y="2474893"/>
            <a:ext cx="1211294" cy="954107"/>
          </a:xfrm>
          <a:prstGeom prst="rect">
            <a:avLst/>
          </a:prstGeom>
          <a:noFill/>
        </p:spPr>
        <p:txBody>
          <a:bodyPr wrap="square" rtlCol="0">
            <a:spAutoFit/>
            <a:scene3d>
              <a:camera prst="orthographicFront"/>
              <a:lightRig rig="threePt" dir="t"/>
            </a:scene3d>
            <a:sp3d contourW="12700"/>
          </a:bodyPr>
          <a:lstStyle/>
          <a:p>
            <a:pPr algn="ctr" defTabSz="457200"/>
            <a:r>
              <a:rPr lang="zh-CN" altLang="en-US" sz="2800" kern="0" dirty="0">
                <a:solidFill>
                  <a:schemeClr val="bg1"/>
                </a:solidFill>
                <a:effectLst>
                  <a:outerShdw blurRad="38100" dist="38100" dir="2700000" algn="tl">
                    <a:srgbClr val="000000">
                      <a:alpha val="43137"/>
                    </a:srgbClr>
                  </a:outerShdw>
                </a:effectLst>
                <a:latin typeface="阿里巴巴普惠体 R" panose="00020600040101010101" charset="-122"/>
                <a:ea typeface="阿里巴巴普惠体 R" panose="00020600040101010101" charset="-122"/>
                <a:cs typeface="阿里巴巴普惠体 R" panose="00020600040101010101" charset="-122"/>
              </a:rPr>
              <a:t>标题</a:t>
            </a:r>
            <a:endParaRPr lang="en-US" altLang="zh-CN" sz="2800" kern="0" dirty="0">
              <a:solidFill>
                <a:schemeClr val="bg1"/>
              </a:solidFill>
              <a:effectLst>
                <a:outerShdw blurRad="38100" dist="38100" dir="2700000" algn="tl">
                  <a:srgbClr val="000000">
                    <a:alpha val="43137"/>
                  </a:srgbClr>
                </a:outerShdw>
              </a:effectLst>
              <a:latin typeface="阿里巴巴普惠体 R" panose="00020600040101010101" charset="-122"/>
              <a:ea typeface="阿里巴巴普惠体 R" panose="00020600040101010101" charset="-122"/>
              <a:cs typeface="阿里巴巴普惠体 R" panose="00020600040101010101" charset="-122"/>
            </a:endParaRPr>
          </a:p>
          <a:p>
            <a:pPr algn="ctr" defTabSz="457200"/>
            <a:r>
              <a:rPr lang="zh-CN" altLang="en-US" sz="2800" kern="0" dirty="0">
                <a:solidFill>
                  <a:schemeClr val="bg1"/>
                </a:solidFill>
                <a:effectLst>
                  <a:outerShdw blurRad="38100" dist="38100" dir="2700000" algn="tl">
                    <a:srgbClr val="000000">
                      <a:alpha val="43137"/>
                    </a:srgbClr>
                  </a:outerShdw>
                </a:effectLst>
                <a:latin typeface="阿里巴巴普惠体 R" panose="00020600040101010101" charset="-122"/>
                <a:ea typeface="阿里巴巴普惠体 R" panose="00020600040101010101" charset="-122"/>
                <a:cs typeface="阿里巴巴普惠体 R" panose="00020600040101010101" charset="-122"/>
              </a:rPr>
              <a:t>文字</a:t>
            </a:r>
            <a:endParaRPr lang="en-US" altLang="zh-CN" sz="2800" kern="0" dirty="0">
              <a:solidFill>
                <a:schemeClr val="bg1"/>
              </a:solidFill>
              <a:effectLst>
                <a:outerShdw blurRad="38100" dist="38100" dir="2700000" algn="tl">
                  <a:srgbClr val="000000">
                    <a:alpha val="43137"/>
                  </a:srgbClr>
                </a:outerShdw>
              </a:effectLst>
              <a:latin typeface="阿里巴巴普惠体 R" panose="00020600040101010101" charset="-122"/>
              <a:ea typeface="阿里巴巴普惠体 R" panose="00020600040101010101" charset="-122"/>
              <a:cs typeface="阿里巴巴普惠体 R" panose="00020600040101010101" charset="-122"/>
            </a:endParaRPr>
          </a:p>
        </p:txBody>
      </p:sp>
      <p:sp>
        <p:nvSpPr>
          <p:cNvPr id="24" name="文本框 23"/>
          <p:cNvSpPr txBox="1"/>
          <p:nvPr/>
        </p:nvSpPr>
        <p:spPr>
          <a:xfrm>
            <a:off x="5490353" y="4037865"/>
            <a:ext cx="1211294" cy="954107"/>
          </a:xfrm>
          <a:prstGeom prst="rect">
            <a:avLst/>
          </a:prstGeom>
          <a:noFill/>
        </p:spPr>
        <p:txBody>
          <a:bodyPr wrap="square" rtlCol="0">
            <a:spAutoFit/>
            <a:scene3d>
              <a:camera prst="orthographicFront"/>
              <a:lightRig rig="threePt" dir="t"/>
            </a:scene3d>
            <a:sp3d contourW="12700"/>
          </a:bodyPr>
          <a:lstStyle/>
          <a:p>
            <a:pPr algn="ctr" defTabSz="457200"/>
            <a:r>
              <a:rPr lang="zh-CN" altLang="en-US" sz="2800" kern="0" dirty="0">
                <a:solidFill>
                  <a:schemeClr val="bg1"/>
                </a:solidFill>
                <a:effectLst>
                  <a:outerShdw blurRad="38100" dist="38100" dir="2700000" algn="tl">
                    <a:srgbClr val="000000">
                      <a:alpha val="43137"/>
                    </a:srgbClr>
                  </a:outerShdw>
                </a:effectLst>
                <a:latin typeface="阿里巴巴普惠体 R" panose="00020600040101010101" charset="-122"/>
                <a:ea typeface="阿里巴巴普惠体 R" panose="00020600040101010101" charset="-122"/>
                <a:cs typeface="阿里巴巴普惠体 R" panose="00020600040101010101" charset="-122"/>
              </a:rPr>
              <a:t>标题</a:t>
            </a:r>
            <a:endParaRPr lang="en-US" altLang="zh-CN" sz="2800" kern="0" dirty="0">
              <a:solidFill>
                <a:schemeClr val="bg1"/>
              </a:solidFill>
              <a:effectLst>
                <a:outerShdw blurRad="38100" dist="38100" dir="2700000" algn="tl">
                  <a:srgbClr val="000000">
                    <a:alpha val="43137"/>
                  </a:srgbClr>
                </a:outerShdw>
              </a:effectLst>
              <a:latin typeface="阿里巴巴普惠体 R" panose="00020600040101010101" charset="-122"/>
              <a:ea typeface="阿里巴巴普惠体 R" panose="00020600040101010101" charset="-122"/>
              <a:cs typeface="阿里巴巴普惠体 R" panose="00020600040101010101" charset="-122"/>
            </a:endParaRPr>
          </a:p>
          <a:p>
            <a:pPr algn="ctr" defTabSz="457200"/>
            <a:r>
              <a:rPr lang="zh-CN" altLang="en-US" sz="2800" kern="0" dirty="0">
                <a:solidFill>
                  <a:schemeClr val="bg1"/>
                </a:solidFill>
                <a:effectLst>
                  <a:outerShdw blurRad="38100" dist="38100" dir="2700000" algn="tl">
                    <a:srgbClr val="000000">
                      <a:alpha val="43137"/>
                    </a:srgbClr>
                  </a:outerShdw>
                </a:effectLst>
                <a:latin typeface="阿里巴巴普惠体 R" panose="00020600040101010101" charset="-122"/>
                <a:ea typeface="阿里巴巴普惠体 R" panose="00020600040101010101" charset="-122"/>
                <a:cs typeface="阿里巴巴普惠体 R" panose="00020600040101010101" charset="-122"/>
              </a:rPr>
              <a:t>文字</a:t>
            </a:r>
            <a:endParaRPr lang="en-US" altLang="zh-CN" sz="2800" kern="0" dirty="0">
              <a:solidFill>
                <a:schemeClr val="bg1"/>
              </a:solidFill>
              <a:effectLst>
                <a:outerShdw blurRad="38100" dist="38100" dir="2700000" algn="tl">
                  <a:srgbClr val="000000">
                    <a:alpha val="43137"/>
                  </a:srgbClr>
                </a:outerShdw>
              </a:effectLst>
              <a:latin typeface="阿里巴巴普惠体 R" panose="00020600040101010101" charset="-122"/>
              <a:ea typeface="阿里巴巴普惠体 R" panose="00020600040101010101" charset="-122"/>
              <a:cs typeface="阿里巴巴普惠体 R" panose="0002060004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anim calcmode="lin" valueType="num">
                                      <p:cBhvr>
                                        <p:cTn id="14" dur="500" fill="hold"/>
                                        <p:tgtEl>
                                          <p:spTgt spid="22"/>
                                        </p:tgtEl>
                                        <p:attrNameLst>
                                          <p:attrName>ppt_x</p:attrName>
                                        </p:attrNameLst>
                                      </p:cBhvr>
                                      <p:tavLst>
                                        <p:tav tm="0">
                                          <p:val>
                                            <p:strVal val="#ppt_x"/>
                                          </p:val>
                                        </p:tav>
                                        <p:tav tm="100000">
                                          <p:val>
                                            <p:strVal val="#ppt_x"/>
                                          </p:val>
                                        </p:tav>
                                      </p:tavLst>
                                    </p:anim>
                                    <p:anim calcmode="lin" valueType="num">
                                      <p:cBhvr>
                                        <p:cTn id="15" dur="500" fill="hold"/>
                                        <p:tgtEl>
                                          <p:spTgt spid="2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ppt_x</p:attrName>
                                        </p:attrNameLst>
                                      </p:cBhvr>
                                      <p:tavLst>
                                        <p:tav tm="0">
                                          <p:val>
                                            <p:strVal val="#ppt_x"/>
                                          </p:val>
                                        </p:tav>
                                        <p:tav tm="100000">
                                          <p:val>
                                            <p:strVal val="#ppt_x"/>
                                          </p:val>
                                        </p:tav>
                                      </p:tavLst>
                                    </p:anim>
                                    <p:anim calcmode="lin" valueType="num">
                                      <p:cBhvr>
                                        <p:cTn id="21" dur="5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anim calcmode="lin" valueType="num">
                                      <p:cBhvr>
                                        <p:cTn id="26" dur="500" fill="hold"/>
                                        <p:tgtEl>
                                          <p:spTgt spid="19"/>
                                        </p:tgtEl>
                                        <p:attrNameLst>
                                          <p:attrName>ppt_x</p:attrName>
                                        </p:attrNameLst>
                                      </p:cBhvr>
                                      <p:tavLst>
                                        <p:tav tm="0">
                                          <p:val>
                                            <p:strVal val="#ppt_x"/>
                                          </p:val>
                                        </p:tav>
                                        <p:tav tm="100000">
                                          <p:val>
                                            <p:strVal val="#ppt_x"/>
                                          </p:val>
                                        </p:tav>
                                      </p:tavLst>
                                    </p:anim>
                                    <p:anim calcmode="lin" valueType="num">
                                      <p:cBhvr>
                                        <p:cTn id="27" dur="5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anim calcmode="lin" valueType="num">
                                      <p:cBhvr>
                                        <p:cTn id="32" dur="500" fill="hold"/>
                                        <p:tgtEl>
                                          <p:spTgt spid="7"/>
                                        </p:tgtEl>
                                        <p:attrNameLst>
                                          <p:attrName>ppt_x</p:attrName>
                                        </p:attrNameLst>
                                      </p:cBhvr>
                                      <p:tavLst>
                                        <p:tav tm="0">
                                          <p:val>
                                            <p:strVal val="#ppt_x"/>
                                          </p:val>
                                        </p:tav>
                                        <p:tav tm="100000">
                                          <p:val>
                                            <p:strVal val="#ppt_x"/>
                                          </p:val>
                                        </p:tav>
                                      </p:tavLst>
                                    </p:anim>
                                    <p:anim calcmode="lin" valueType="num">
                                      <p:cBhvr>
                                        <p:cTn id="33" dur="500" fill="hold"/>
                                        <p:tgtEl>
                                          <p:spTgt spid="7"/>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anim calcmode="lin" valueType="num">
                                      <p:cBhvr>
                                        <p:cTn id="38" dur="500" fill="hold"/>
                                        <p:tgtEl>
                                          <p:spTgt spid="13"/>
                                        </p:tgtEl>
                                        <p:attrNameLst>
                                          <p:attrName>ppt_x</p:attrName>
                                        </p:attrNameLst>
                                      </p:cBhvr>
                                      <p:tavLst>
                                        <p:tav tm="0">
                                          <p:val>
                                            <p:strVal val="#ppt_x"/>
                                          </p:val>
                                        </p:tav>
                                        <p:tav tm="100000">
                                          <p:val>
                                            <p:strVal val="#ppt_x"/>
                                          </p:val>
                                        </p:tav>
                                      </p:tavLst>
                                    </p:anim>
                                    <p:anim calcmode="lin" valueType="num">
                                      <p:cBhvr>
                                        <p:cTn id="39" dur="500" fill="hold"/>
                                        <p:tgtEl>
                                          <p:spTgt spid="1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anim calcmode="lin" valueType="num">
                                      <p:cBhvr>
                                        <p:cTn id="44" dur="500" fill="hold"/>
                                        <p:tgtEl>
                                          <p:spTgt spid="23"/>
                                        </p:tgtEl>
                                        <p:attrNameLst>
                                          <p:attrName>ppt_x</p:attrName>
                                        </p:attrNameLst>
                                      </p:cBhvr>
                                      <p:tavLst>
                                        <p:tav tm="0">
                                          <p:val>
                                            <p:strVal val="#ppt_x"/>
                                          </p:val>
                                        </p:tav>
                                        <p:tav tm="100000">
                                          <p:val>
                                            <p:strVal val="#ppt_x"/>
                                          </p:val>
                                        </p:tav>
                                      </p:tavLst>
                                    </p:anim>
                                    <p:anim calcmode="lin" valueType="num">
                                      <p:cBhvr>
                                        <p:cTn id="45" dur="500" fill="hold"/>
                                        <p:tgtEl>
                                          <p:spTgt spid="23"/>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anim calcmode="lin" valueType="num">
                                      <p:cBhvr>
                                        <p:cTn id="50" dur="500" fill="hold"/>
                                        <p:tgtEl>
                                          <p:spTgt spid="24"/>
                                        </p:tgtEl>
                                        <p:attrNameLst>
                                          <p:attrName>ppt_x</p:attrName>
                                        </p:attrNameLst>
                                      </p:cBhvr>
                                      <p:tavLst>
                                        <p:tav tm="0">
                                          <p:val>
                                            <p:strVal val="#ppt_x"/>
                                          </p:val>
                                        </p:tav>
                                        <p:tav tm="100000">
                                          <p:val>
                                            <p:strVal val="#ppt_x"/>
                                          </p:val>
                                        </p:tav>
                                      </p:tavLst>
                                    </p:anim>
                                    <p:anim calcmode="lin" valueType="num">
                                      <p:cBhvr>
                                        <p:cTn id="51"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flipH="1">
            <a:off x="-1196352" y="-1179632"/>
            <a:ext cx="7494668" cy="10141857"/>
            <a:chOff x="5958369" y="-1179632"/>
            <a:chExt cx="7494668" cy="10141857"/>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952470">
              <a:off x="6118314" y="4405818"/>
              <a:ext cx="4396462" cy="4716352"/>
            </a:xfrm>
            <a:prstGeom prst="rect">
              <a:avLst/>
            </a:prstGeom>
          </p:spPr>
        </p:pic>
        <p:pic>
          <p:nvPicPr>
            <p:cNvPr id="16" name="图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423888">
              <a:off x="10005288" y="792778"/>
              <a:ext cx="3326721" cy="3568776"/>
            </a:xfrm>
            <a:prstGeom prst="rect">
              <a:avLst/>
            </a:prstGeom>
          </p:spPr>
        </p:pic>
        <p:pic>
          <p:nvPicPr>
            <p:cNvPr id="17" name="图片 16"/>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rot="745205">
              <a:off x="10023074" y="4106716"/>
              <a:ext cx="2521834" cy="2705325"/>
            </a:xfrm>
            <a:prstGeom prst="rect">
              <a:avLst/>
            </a:prstGeom>
          </p:spPr>
        </p:pic>
        <p:pic>
          <p:nvPicPr>
            <p:cNvPr id="18" name="图片 17"/>
            <p:cNvPicPr>
              <a:picLocks noChangeAspect="1"/>
            </p:cNvPicPr>
            <p:nvPr/>
          </p:nvPicPr>
          <p:blipFill>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rot="3791383">
              <a:off x="9227677" y="2760038"/>
              <a:ext cx="1615512" cy="1733058"/>
            </a:xfrm>
            <a:prstGeom prst="rect">
              <a:avLst/>
            </a:prstGeom>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09591">
              <a:off x="8884012" y="-1179632"/>
              <a:ext cx="2427236" cy="2603844"/>
            </a:xfrm>
            <a:prstGeom prst="rect">
              <a:avLst/>
            </a:prstGeom>
          </p:spPr>
        </p:pic>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阿里巴巴普惠体 R" panose="00020600040101010101" charset="-122"/>
              </a:rPr>
              <a:t>BY YUSHEN</a:t>
            </a:r>
            <a:endParaRPr lang="zh-CN" altLang="en-US" dirty="0">
              <a:noFill/>
              <a:cs typeface="阿里巴巴普惠体 R" panose="00020600040101010101" charset="-122"/>
            </a:endParaRPr>
          </a:p>
        </p:txBody>
      </p:sp>
      <p:grpSp>
        <p:nvGrpSpPr>
          <p:cNvPr id="20" name="组合 19"/>
          <p:cNvGrpSpPr/>
          <p:nvPr/>
        </p:nvGrpSpPr>
        <p:grpSpPr>
          <a:xfrm>
            <a:off x="6860572" y="2126975"/>
            <a:ext cx="4514266" cy="2437414"/>
            <a:chOff x="6266189" y="1863645"/>
            <a:chExt cx="5732531" cy="3095199"/>
          </a:xfrm>
        </p:grpSpPr>
        <p:grpSp>
          <p:nvGrpSpPr>
            <p:cNvPr id="21" name="组合 20"/>
            <p:cNvGrpSpPr/>
            <p:nvPr/>
          </p:nvGrpSpPr>
          <p:grpSpPr>
            <a:xfrm>
              <a:off x="6266189" y="2615102"/>
              <a:ext cx="5732531" cy="2343742"/>
              <a:chOff x="833764" y="2456748"/>
              <a:chExt cx="5732531" cy="2343742"/>
            </a:xfrm>
          </p:grpSpPr>
          <p:sp>
            <p:nvSpPr>
              <p:cNvPr id="23" name="文本框 22"/>
              <p:cNvSpPr txBox="1"/>
              <p:nvPr/>
            </p:nvSpPr>
            <p:spPr>
              <a:xfrm>
                <a:off x="953746" y="4370570"/>
                <a:ext cx="5184000" cy="429920"/>
              </a:xfrm>
              <a:prstGeom prst="rect">
                <a:avLst/>
              </a:prstGeom>
              <a:noFill/>
            </p:spPr>
            <p:txBody>
              <a:bodyPr wrap="square" rtlCol="0">
                <a:spAutoFit/>
              </a:bodyPr>
              <a:lstStyle/>
              <a:p>
                <a:pPr algn="dist"/>
                <a:r>
                  <a:rPr lang="en-US" altLang="zh-CN" sz="1600" dirty="0">
                    <a:solidFill>
                      <a:srgbClr val="C00000"/>
                    </a:solidFill>
                    <a:latin typeface="阿里巴巴普惠体 R" panose="00020600040101010101" charset="-122"/>
                    <a:ea typeface="阿里巴巴普惠体 R" panose="00020600040101010101" charset="-122"/>
                    <a:cs typeface="阿里巴巴普惠体 R" panose="00020600040101010101" charset="-122"/>
                  </a:rPr>
                  <a:t>FEELINGS</a:t>
                </a:r>
              </a:p>
            </p:txBody>
          </p:sp>
          <p:grpSp>
            <p:nvGrpSpPr>
              <p:cNvPr id="24" name="组合 23"/>
              <p:cNvGrpSpPr/>
              <p:nvPr/>
            </p:nvGrpSpPr>
            <p:grpSpPr>
              <a:xfrm>
                <a:off x="833764" y="2456748"/>
                <a:ext cx="5732531" cy="1750665"/>
                <a:chOff x="833764" y="2456748"/>
                <a:chExt cx="5732531" cy="1750665"/>
              </a:xfrm>
            </p:grpSpPr>
            <p:sp>
              <p:nvSpPr>
                <p:cNvPr id="25" name="文本框 24"/>
                <p:cNvSpPr txBox="1"/>
                <p:nvPr/>
              </p:nvSpPr>
              <p:spPr>
                <a:xfrm>
                  <a:off x="833764" y="2456748"/>
                  <a:ext cx="5732531" cy="1680598"/>
                </a:xfrm>
                <a:prstGeom prst="rect">
                  <a:avLst/>
                </a:prstGeom>
                <a:noFill/>
              </p:spPr>
              <p:txBody>
                <a:bodyPr wrap="square" rtlCol="0">
                  <a:spAutoFit/>
                </a:bodyPr>
                <a:lstStyle/>
                <a:p>
                  <a:r>
                    <a:rPr lang="zh-CN" altLang="en-US" sz="8000" dirty="0">
                      <a:solidFill>
                        <a:srgbClr val="C00000"/>
                      </a:solidFill>
                      <a:latin typeface="阿里巴巴普惠体 R" panose="00020600040101010101" charset="-122"/>
                      <a:ea typeface="阿里巴巴普惠体 R" panose="00020600040101010101" charset="-122"/>
                      <a:cs typeface="阿里巴巴普惠体 R" panose="00020600040101010101" charset="-122"/>
                    </a:rPr>
                    <a:t>心得感悟</a:t>
                  </a:r>
                </a:p>
              </p:txBody>
            </p:sp>
            <p:sp>
              <p:nvSpPr>
                <p:cNvPr id="26" name="矩形: 圆角 25"/>
                <p:cNvSpPr/>
                <p:nvPr/>
              </p:nvSpPr>
              <p:spPr>
                <a:xfrm rot="10800000" flipH="1" flipV="1">
                  <a:off x="1020003" y="4171413"/>
                  <a:ext cx="5184000" cy="36000"/>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dirty="0">
                    <a:solidFill>
                      <a:srgbClr val="C00000"/>
                    </a:solidFill>
                    <a:latin typeface="阿里巴巴普惠体 R" panose="00020600040101010101" charset="-122"/>
                    <a:ea typeface="阿里巴巴普惠体 R" panose="00020600040101010101" charset="-122"/>
                    <a:cs typeface="阿里巴巴普惠体 R" panose="00020600040101010101" charset="-122"/>
                  </a:endParaRPr>
                </a:p>
              </p:txBody>
            </p:sp>
          </p:grpSp>
        </p:grpSp>
        <p:sp>
          <p:nvSpPr>
            <p:cNvPr id="22" name="文本框 21"/>
            <p:cNvSpPr txBox="1"/>
            <p:nvPr/>
          </p:nvSpPr>
          <p:spPr>
            <a:xfrm>
              <a:off x="6367122" y="1863645"/>
              <a:ext cx="3861841" cy="898923"/>
            </a:xfrm>
            <a:prstGeom prst="rect">
              <a:avLst/>
            </a:prstGeom>
            <a:noFill/>
          </p:spPr>
          <p:txBody>
            <a:bodyPr wrap="square" rtlCol="0">
              <a:spAutoFit/>
            </a:bodyPr>
            <a:lstStyle/>
            <a:p>
              <a:r>
                <a:rPr lang="en-US" altLang="zh-CN" sz="4000" dirty="0">
                  <a:solidFill>
                    <a:srgbClr val="C00000"/>
                  </a:solidFill>
                  <a:latin typeface="阿里巴巴普惠体 R" panose="00020600040101010101" charset="-122"/>
                  <a:ea typeface="阿里巴巴普惠体 R" panose="00020600040101010101" charset="-122"/>
                  <a:cs typeface="阿里巴巴普惠体 R" panose="00020600040101010101" charset="-122"/>
                </a:rPr>
                <a:t>PART 04</a:t>
              </a:r>
              <a:endParaRPr lang="zh-CN" altLang="en-US" sz="4000" dirty="0">
                <a:solidFill>
                  <a:srgbClr val="C00000"/>
                </a:solidFill>
                <a:latin typeface="阿里巴巴普惠体 R" panose="00020600040101010101" charset="-122"/>
                <a:ea typeface="阿里巴巴普惠体 R" panose="00020600040101010101" charset="-122"/>
                <a:cs typeface="阿里巴巴普惠体 R" panose="00020600040101010101"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006342" y="243313"/>
            <a:ext cx="2203657" cy="668386"/>
            <a:chOff x="939337" y="1925465"/>
            <a:chExt cx="2700337" cy="819033"/>
          </a:xfrm>
        </p:grpSpPr>
        <p:sp>
          <p:nvSpPr>
            <p:cNvPr id="11" name="文本框 10"/>
            <p:cNvSpPr txBox="1"/>
            <p:nvPr/>
          </p:nvSpPr>
          <p:spPr>
            <a:xfrm>
              <a:off x="939337" y="1925465"/>
              <a:ext cx="2283010" cy="564139"/>
            </a:xfrm>
            <a:prstGeom prst="rect">
              <a:avLst/>
            </a:prstGeom>
            <a:noFill/>
          </p:spPr>
          <p:txBody>
            <a:bodyPr wrap="square" rtlCol="0">
              <a:spAutoFit/>
            </a:bodyPr>
            <a:lstStyle/>
            <a:p>
              <a:pPr lvl="0" algn="dist"/>
              <a:r>
                <a:rPr lang="en-US" altLang="zh-CN" sz="2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04 </a:t>
              </a:r>
              <a:r>
                <a:rPr lang="zh-CN" altLang="en-US" sz="2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心得感悟</a:t>
              </a:r>
            </a:p>
          </p:txBody>
        </p:sp>
        <p:sp>
          <p:nvSpPr>
            <p:cNvPr id="12" name="文本框 11"/>
            <p:cNvSpPr txBox="1"/>
            <p:nvPr/>
          </p:nvSpPr>
          <p:spPr>
            <a:xfrm>
              <a:off x="939337" y="2412530"/>
              <a:ext cx="2700337" cy="331968"/>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05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FEELINGS</a:t>
              </a:r>
            </a:p>
          </p:txBody>
        </p:sp>
      </p:gr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952470">
            <a:off x="-682450" y="-836720"/>
            <a:ext cx="2018394" cy="2165254"/>
          </a:xfrm>
          <a:prstGeom prst="rect">
            <a:avLst/>
          </a:prstGeom>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阿里巴巴普惠体 R" panose="00020600040101010101" charset="-122"/>
              </a:rPr>
              <a:t>BY YUSHEN</a:t>
            </a:r>
            <a:endParaRPr lang="zh-CN" altLang="en-US" dirty="0">
              <a:noFill/>
              <a:cs typeface="阿里巴巴普惠体 R" panose="00020600040101010101" charset="-122"/>
            </a:endParaRPr>
          </a:p>
        </p:txBody>
      </p:sp>
      <p:graphicFrame>
        <p:nvGraphicFramePr>
          <p:cNvPr id="7" name="图表 6"/>
          <p:cNvGraphicFramePr/>
          <p:nvPr/>
        </p:nvGraphicFramePr>
        <p:xfrm>
          <a:off x="5299056" y="3340665"/>
          <a:ext cx="4893499" cy="2755656"/>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组合 7"/>
          <p:cNvGrpSpPr/>
          <p:nvPr/>
        </p:nvGrpSpPr>
        <p:grpSpPr>
          <a:xfrm>
            <a:off x="1142001" y="1717045"/>
            <a:ext cx="3207844" cy="4283248"/>
            <a:chOff x="1142001" y="1717045"/>
            <a:chExt cx="3207844" cy="4283248"/>
          </a:xfrm>
        </p:grpSpPr>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l="22790" r="1134"/>
            <a:stretch>
              <a:fillRect/>
            </a:stretch>
          </p:blipFill>
          <p:spPr>
            <a:xfrm>
              <a:off x="1331291" y="1717045"/>
              <a:ext cx="3018554" cy="4283248"/>
            </a:xfrm>
            <a:prstGeom prst="rect">
              <a:avLst/>
            </a:prstGeom>
            <a:ln>
              <a:solidFill>
                <a:schemeClr val="tx1"/>
              </a:solidFill>
            </a:ln>
          </p:spPr>
        </p:pic>
        <p:sp>
          <p:nvSpPr>
            <p:cNvPr id="13" name="矩形 12"/>
            <p:cNvSpPr/>
            <p:nvPr/>
          </p:nvSpPr>
          <p:spPr>
            <a:xfrm>
              <a:off x="1142001" y="2273616"/>
              <a:ext cx="378579" cy="2777719"/>
            </a:xfrm>
            <a:prstGeom prst="rect">
              <a:avLst/>
            </a:prstGeom>
            <a:solidFill>
              <a:srgbClr val="B52235"/>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阿里巴巴普惠体 R" panose="00020600040101010101" charset="-122"/>
              </a:endParaRPr>
            </a:p>
          </p:txBody>
        </p:sp>
      </p:grpSp>
      <p:grpSp>
        <p:nvGrpSpPr>
          <p:cNvPr id="14" name="组合 13"/>
          <p:cNvGrpSpPr/>
          <p:nvPr/>
        </p:nvGrpSpPr>
        <p:grpSpPr>
          <a:xfrm>
            <a:off x="5299056" y="1627285"/>
            <a:ext cx="5943732" cy="1605411"/>
            <a:chOff x="5299056" y="1627285"/>
            <a:chExt cx="5943732" cy="1605411"/>
          </a:xfrm>
        </p:grpSpPr>
        <p:sp>
          <p:nvSpPr>
            <p:cNvPr id="15" name="文本框 14"/>
            <p:cNvSpPr txBox="1"/>
            <p:nvPr/>
          </p:nvSpPr>
          <p:spPr>
            <a:xfrm>
              <a:off x="5299056" y="2292120"/>
              <a:ext cx="5943732" cy="940576"/>
            </a:xfrm>
            <a:prstGeom prst="rect">
              <a:avLst/>
            </a:prstGeom>
          </p:spPr>
          <p:txBody>
            <a:bodyPr wrap="square">
              <a:spAutoFit/>
            </a:bodyPr>
            <a:lstStyle>
              <a:defPPr>
                <a:defRPr lang="zh-CN"/>
              </a:defPPr>
              <a:lvl1pPr lvl="0">
                <a:lnSpc>
                  <a:spcPct val="150000"/>
                </a:lnSpc>
                <a:defRPr sz="1400">
                  <a:solidFill>
                    <a:prstClr val="black"/>
                  </a:solidFill>
                  <a:latin typeface="思源黑体 CN Light" panose="020B0300000000000000" pitchFamily="34" charset="-122"/>
                  <a:ea typeface="思源黑体 CN Light" panose="020B0300000000000000" pitchFamily="34" charset="-122"/>
                </a:defRPr>
              </a:lvl1pPr>
            </a:lstStyle>
            <a:p>
              <a:r>
                <a:rPr lang="zh-CN" altLang="en-US" dirty="0">
                  <a:cs typeface="阿里巴巴普惠体 R" panose="00020600040101010101" charset="-122"/>
                </a:rPr>
                <a:t>单击此处键入文本单击此处键入文本单击此处键入文本单击此处键入文本单击此处键入文本单击此处键入文本单击此处键入文本单击此处键入文本单击此处键入文本单击此处键入文本单击此处键入文本单击此处键入文本</a:t>
              </a:r>
            </a:p>
          </p:txBody>
        </p:sp>
        <p:sp>
          <p:nvSpPr>
            <p:cNvPr id="16" name="文本框 15"/>
            <p:cNvSpPr txBox="1"/>
            <p:nvPr/>
          </p:nvSpPr>
          <p:spPr>
            <a:xfrm>
              <a:off x="5299056" y="1627285"/>
              <a:ext cx="3933825" cy="645160"/>
            </a:xfrm>
            <a:prstGeom prst="rect">
              <a:avLst/>
            </a:prstGeom>
            <a:noFill/>
          </p:spPr>
          <p:txBody>
            <a:bodyPr wrap="square" rtlCol="0">
              <a:spAutoFit/>
            </a:bodyPr>
            <a:lstStyle>
              <a:defPPr>
                <a:defRPr lang="zh-CN"/>
              </a:defPPr>
              <a:lvl1pPr>
                <a:defRPr sz="2800">
                  <a:gradFill>
                    <a:gsLst>
                      <a:gs pos="0">
                        <a:srgbClr val="1C8FFB"/>
                      </a:gs>
                      <a:gs pos="100000">
                        <a:srgbClr val="1E3DE2"/>
                      </a:gs>
                    </a:gsLst>
                    <a:lin ang="2700000" scaled="1"/>
                  </a:gradFill>
                  <a:latin typeface="优设标题黑" panose="00000500000000000000" pitchFamily="2" charset="-122"/>
                  <a:ea typeface="优设标题黑" panose="00000500000000000000" pitchFamily="2" charset="-122"/>
                </a:defRPr>
              </a:lvl1pPr>
            </a:lstStyle>
            <a:p>
              <a:r>
                <a:rPr lang="zh-CN" altLang="en-US" sz="3600" dirty="0">
                  <a:solidFill>
                    <a:srgbClr val="B52235"/>
                  </a:solidFill>
                  <a:latin typeface="阿里巴巴普惠体 R" panose="00020600040101010101" charset="-122"/>
                  <a:ea typeface="阿里巴巴普惠体 R" panose="00020600040101010101" charset="-122"/>
                  <a:cs typeface="阿里巴巴普惠体 R" panose="00020600040101010101" charset="-122"/>
                </a:rPr>
                <a:t>请输入标题内容</a:t>
              </a:r>
            </a:p>
          </p:txBody>
        </p:sp>
        <p:cxnSp>
          <p:nvCxnSpPr>
            <p:cNvPr id="17" name="直接连接符 16"/>
            <p:cNvCxnSpPr/>
            <p:nvPr/>
          </p:nvCxnSpPr>
          <p:spPr>
            <a:xfrm>
              <a:off x="5417434" y="2278669"/>
              <a:ext cx="3815466"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anim calcmode="lin" valueType="num">
                                      <p:cBhvr>
                                        <p:cTn id="20" dur="500" fill="hold"/>
                                        <p:tgtEl>
                                          <p:spTgt spid="14"/>
                                        </p:tgtEl>
                                        <p:attrNameLst>
                                          <p:attrName>ppt_x</p:attrName>
                                        </p:attrNameLst>
                                      </p:cBhvr>
                                      <p:tavLst>
                                        <p:tav tm="0">
                                          <p:val>
                                            <p:strVal val="#ppt_x"/>
                                          </p:val>
                                        </p:tav>
                                        <p:tav tm="100000">
                                          <p:val>
                                            <p:strVal val="#ppt_x"/>
                                          </p:val>
                                        </p:tav>
                                      </p:tavLst>
                                    </p:anim>
                                    <p:anim calcmode="lin" valueType="num">
                                      <p:cBhvr>
                                        <p:cTn id="21" dur="5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006342" y="243313"/>
            <a:ext cx="2203657" cy="668386"/>
            <a:chOff x="939337" y="1925465"/>
            <a:chExt cx="2700337" cy="819033"/>
          </a:xfrm>
        </p:grpSpPr>
        <p:sp>
          <p:nvSpPr>
            <p:cNvPr id="11" name="文本框 10"/>
            <p:cNvSpPr txBox="1"/>
            <p:nvPr/>
          </p:nvSpPr>
          <p:spPr>
            <a:xfrm>
              <a:off x="939337" y="1925465"/>
              <a:ext cx="2307910" cy="564139"/>
            </a:xfrm>
            <a:prstGeom prst="rect">
              <a:avLst/>
            </a:prstGeom>
            <a:noFill/>
          </p:spPr>
          <p:txBody>
            <a:bodyPr wrap="square" rtlCol="0">
              <a:spAutoFit/>
            </a:bodyPr>
            <a:lstStyle/>
            <a:p>
              <a:pPr lvl="0" algn="dist"/>
              <a:r>
                <a:rPr lang="en-US" altLang="zh-CN" sz="2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04 </a:t>
              </a:r>
              <a:r>
                <a:rPr lang="zh-CN" altLang="en-US" sz="2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心得感悟</a:t>
              </a:r>
            </a:p>
          </p:txBody>
        </p:sp>
        <p:sp>
          <p:nvSpPr>
            <p:cNvPr id="12" name="文本框 11"/>
            <p:cNvSpPr txBox="1"/>
            <p:nvPr/>
          </p:nvSpPr>
          <p:spPr>
            <a:xfrm>
              <a:off x="939337" y="2412530"/>
              <a:ext cx="2700337" cy="331968"/>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05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FEELINGS</a:t>
              </a:r>
            </a:p>
          </p:txBody>
        </p:sp>
      </p:gr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952470">
            <a:off x="-682450" y="-836720"/>
            <a:ext cx="2018394" cy="2165254"/>
          </a:xfrm>
          <a:prstGeom prst="rect">
            <a:avLst/>
          </a:prstGeom>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阿里巴巴普惠体 R" panose="00020600040101010101" charset="-122"/>
              </a:rPr>
              <a:t>BY YUSHEN</a:t>
            </a:r>
            <a:endParaRPr lang="zh-CN" altLang="en-US" dirty="0">
              <a:noFill/>
              <a:cs typeface="阿里巴巴普惠体 R" panose="00020600040101010101" charset="-122"/>
            </a:endParaRPr>
          </a:p>
        </p:txBody>
      </p:sp>
      <p:grpSp>
        <p:nvGrpSpPr>
          <p:cNvPr id="7" name="组合 6"/>
          <p:cNvGrpSpPr/>
          <p:nvPr/>
        </p:nvGrpSpPr>
        <p:grpSpPr>
          <a:xfrm>
            <a:off x="1552606" y="1359681"/>
            <a:ext cx="7173905" cy="1072952"/>
            <a:chOff x="1552606" y="1710190"/>
            <a:chExt cx="7173905" cy="1072952"/>
          </a:xfrm>
        </p:grpSpPr>
        <p:sp>
          <p:nvSpPr>
            <p:cNvPr id="8" name="任意多边形 10"/>
            <p:cNvSpPr/>
            <p:nvPr/>
          </p:nvSpPr>
          <p:spPr>
            <a:xfrm rot="1864238">
              <a:off x="5176165" y="1710190"/>
              <a:ext cx="1193083" cy="1072952"/>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rgbClr val="B52235"/>
            </a:solidFill>
            <a:ln w="15875"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阿里巴巴普惠体 R" panose="00020600040101010101" charset="-122"/>
                <a:ea typeface="思源黑体 CN Light" panose="020B0300000000000000" pitchFamily="34" charset="-122"/>
                <a:cs typeface="+mn-ea"/>
              </a:endParaRPr>
            </a:p>
          </p:txBody>
        </p:sp>
        <p:sp>
          <p:nvSpPr>
            <p:cNvPr id="9" name="TextBox 6"/>
            <p:cNvSpPr txBox="1">
              <a:spLocks noChangeArrowheads="1"/>
            </p:cNvSpPr>
            <p:nvPr/>
          </p:nvSpPr>
          <p:spPr bwMode="auto">
            <a:xfrm>
              <a:off x="5227655" y="1892723"/>
              <a:ext cx="10968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阿里巴巴普惠体 R" panose="00020600040101010101" charset="-122"/>
                  <a:ea typeface="阿里巴巴普惠体 R" panose="00020600040101010101" charset="-122"/>
                  <a:cs typeface="+mn-ea"/>
                </a:rPr>
                <a:t>S</a:t>
              </a:r>
              <a:endParaRPr kumimoji="0" lang="zh-CN" altLang="en-US"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阿里巴巴普惠体 R" panose="00020600040101010101" charset="-122"/>
                <a:ea typeface="阿里巴巴普惠体 R" panose="00020600040101010101" charset="-122"/>
                <a:cs typeface="+mn-ea"/>
              </a:endParaRPr>
            </a:p>
          </p:txBody>
        </p:sp>
        <p:sp>
          <p:nvSpPr>
            <p:cNvPr id="13" name="TextBox 6"/>
            <p:cNvSpPr txBox="1">
              <a:spLocks noChangeArrowheads="1"/>
            </p:cNvSpPr>
            <p:nvPr/>
          </p:nvSpPr>
          <p:spPr bwMode="auto">
            <a:xfrm>
              <a:off x="1552606" y="1894102"/>
              <a:ext cx="3446705" cy="70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algn="r" defTabSz="685800" fontAlgn="base">
                <a:lnSpc>
                  <a:spcPct val="150000"/>
                </a:lnSpc>
                <a:spcBef>
                  <a:spcPct val="0"/>
                </a:spcBef>
                <a:spcAft>
                  <a:spcPct val="0"/>
                </a:spcAft>
              </a:pPr>
              <a:r>
                <a:rPr lang="zh-CN" altLang="en-US" sz="1400" dirty="0">
                  <a:solidFill>
                    <a:schemeClr val="tx1">
                      <a:lumMod val="85000"/>
                      <a:lumOff val="15000"/>
                    </a:schemeClr>
                  </a:solidFill>
                  <a:latin typeface="思源黑体 CN Light" panose="020B0300000000000000" pitchFamily="34" charset="-122"/>
                  <a:ea typeface="思源黑体 CN Light" panose="020B0300000000000000" pitchFamily="34" charset="-122"/>
                  <a:cs typeface="+mn-ea"/>
                </a:rPr>
                <a:t>单击此处键入文本单击此处键入文本单击此处键入文本单击此处单击此处处键入</a:t>
              </a:r>
            </a:p>
          </p:txBody>
        </p:sp>
        <p:sp>
          <p:nvSpPr>
            <p:cNvPr id="14" name="文本框 13"/>
            <p:cNvSpPr txBox="1"/>
            <p:nvPr/>
          </p:nvSpPr>
          <p:spPr>
            <a:xfrm>
              <a:off x="6560533" y="1985056"/>
              <a:ext cx="2165978" cy="523220"/>
            </a:xfrm>
            <a:prstGeom prst="rect">
              <a:avLst/>
            </a:prstGeom>
            <a:noFill/>
          </p:spPr>
          <p:txBody>
            <a:bodyPr wrap="none" rtlCol="0">
              <a:spAutoFit/>
            </a:bodyPr>
            <a:lstStyle>
              <a:defPPr>
                <a:defRPr lang="zh-CN"/>
              </a:defPPr>
              <a:lvl1pPr algn="ctr">
                <a:defRPr sz="3600">
                  <a:solidFill>
                    <a:srgbClr val="EA7D7E"/>
                  </a:solidFill>
                  <a:latin typeface="优设标题黑" panose="00000500000000000000" pitchFamily="2" charset="-122"/>
                  <a:ea typeface="优设标题黑" panose="00000500000000000000" pitchFamily="2" charset="-122"/>
                </a:defRPr>
              </a:lvl1pPr>
            </a:lstStyle>
            <a:p>
              <a:pPr algn="l"/>
              <a:r>
                <a:rPr lang="zh-CN" altLang="en-US" sz="2800" dirty="0">
                  <a:solidFill>
                    <a:srgbClr val="B52235"/>
                  </a:solidFill>
                  <a:latin typeface="阿里巴巴普惠体 R" panose="00020600040101010101" charset="-122"/>
                  <a:ea typeface="阿里巴巴普惠体 R" panose="00020600040101010101" charset="-122"/>
                  <a:cs typeface="阿里巴巴普惠体 R" panose="00020600040101010101" charset="-122"/>
                </a:rPr>
                <a:t>标题文字添加</a:t>
              </a:r>
            </a:p>
          </p:txBody>
        </p:sp>
      </p:grpSp>
      <p:grpSp>
        <p:nvGrpSpPr>
          <p:cNvPr id="15" name="组合 14"/>
          <p:cNvGrpSpPr/>
          <p:nvPr/>
        </p:nvGrpSpPr>
        <p:grpSpPr>
          <a:xfrm>
            <a:off x="1552606" y="3689763"/>
            <a:ext cx="7173905" cy="1072952"/>
            <a:chOff x="1552606" y="3668781"/>
            <a:chExt cx="7173905" cy="1072952"/>
          </a:xfrm>
        </p:grpSpPr>
        <p:sp>
          <p:nvSpPr>
            <p:cNvPr id="16" name="任意多边形 21"/>
            <p:cNvSpPr/>
            <p:nvPr/>
          </p:nvSpPr>
          <p:spPr>
            <a:xfrm rot="1864238">
              <a:off x="5176162" y="3668781"/>
              <a:ext cx="1193083" cy="1072952"/>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rgbClr val="B52235"/>
            </a:solidFill>
            <a:ln w="15875"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阿里巴巴普惠体 R" panose="00020600040101010101" charset="-122"/>
                <a:ea typeface="思源黑体 CN Light" panose="020B0300000000000000" pitchFamily="34" charset="-122"/>
                <a:cs typeface="+mn-ea"/>
              </a:endParaRPr>
            </a:p>
          </p:txBody>
        </p:sp>
        <p:sp>
          <p:nvSpPr>
            <p:cNvPr id="17" name="TextBox 6"/>
            <p:cNvSpPr txBox="1">
              <a:spLocks noChangeArrowheads="1"/>
            </p:cNvSpPr>
            <p:nvPr/>
          </p:nvSpPr>
          <p:spPr bwMode="auto">
            <a:xfrm>
              <a:off x="5227653" y="3851314"/>
              <a:ext cx="10968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阿里巴巴普惠体 R" panose="00020600040101010101" charset="-122"/>
                  <a:ea typeface="阿里巴巴普惠体 R" panose="00020600040101010101" charset="-122"/>
                  <a:cs typeface="+mn-ea"/>
                </a:rPr>
                <a:t>O</a:t>
              </a:r>
              <a:endParaRPr kumimoji="0" lang="zh-CN" altLang="en-US"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阿里巴巴普惠体 R" panose="00020600040101010101" charset="-122"/>
                <a:ea typeface="阿里巴巴普惠体 R" panose="00020600040101010101" charset="-122"/>
                <a:cs typeface="+mn-ea"/>
              </a:endParaRPr>
            </a:p>
          </p:txBody>
        </p:sp>
        <p:sp>
          <p:nvSpPr>
            <p:cNvPr id="18" name="TextBox 6"/>
            <p:cNvSpPr txBox="1">
              <a:spLocks noChangeArrowheads="1"/>
            </p:cNvSpPr>
            <p:nvPr/>
          </p:nvSpPr>
          <p:spPr bwMode="auto">
            <a:xfrm>
              <a:off x="1552606" y="3852693"/>
              <a:ext cx="3446705" cy="70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defTabSz="685800" fontAlgn="base">
                <a:lnSpc>
                  <a:spcPct val="150000"/>
                </a:lnSpc>
                <a:spcBef>
                  <a:spcPct val="0"/>
                </a:spcBef>
                <a:spcAft>
                  <a:spcPct val="0"/>
                </a:spcAft>
              </a:pPr>
              <a:r>
                <a:rPr lang="zh-CN" altLang="en-US" sz="1400" dirty="0">
                  <a:solidFill>
                    <a:schemeClr val="tx1">
                      <a:lumMod val="85000"/>
                      <a:lumOff val="15000"/>
                    </a:schemeClr>
                  </a:solidFill>
                  <a:latin typeface="思源黑体 CN Light" panose="020B0300000000000000" pitchFamily="34" charset="-122"/>
                  <a:ea typeface="思源黑体 CN Light" panose="020B0300000000000000" pitchFamily="34" charset="-122"/>
                  <a:cs typeface="+mn-ea"/>
                </a:rPr>
                <a:t>单击此处键入文本单击此处键入文本单击此处键入文本单击此处单击此处处键入</a:t>
              </a:r>
            </a:p>
          </p:txBody>
        </p:sp>
        <p:sp>
          <p:nvSpPr>
            <p:cNvPr id="19" name="文本框 18"/>
            <p:cNvSpPr txBox="1"/>
            <p:nvPr/>
          </p:nvSpPr>
          <p:spPr>
            <a:xfrm>
              <a:off x="6560533" y="3943647"/>
              <a:ext cx="2165978" cy="523220"/>
            </a:xfrm>
            <a:prstGeom prst="rect">
              <a:avLst/>
            </a:prstGeom>
            <a:noFill/>
          </p:spPr>
          <p:txBody>
            <a:bodyPr wrap="none" rtlCol="0">
              <a:spAutoFit/>
            </a:bodyPr>
            <a:lstStyle>
              <a:defPPr>
                <a:defRPr lang="zh-CN"/>
              </a:defPPr>
              <a:lvl1pPr algn="ctr">
                <a:defRPr sz="3600">
                  <a:solidFill>
                    <a:srgbClr val="EA7D7E"/>
                  </a:solidFill>
                  <a:latin typeface="优设标题黑" panose="00000500000000000000" pitchFamily="2" charset="-122"/>
                  <a:ea typeface="优设标题黑" panose="00000500000000000000" pitchFamily="2" charset="-122"/>
                </a:defRPr>
              </a:lvl1pPr>
            </a:lstStyle>
            <a:p>
              <a:pPr algn="l"/>
              <a:r>
                <a:rPr lang="zh-CN" altLang="en-US" sz="2800" dirty="0">
                  <a:solidFill>
                    <a:srgbClr val="B52235"/>
                  </a:solidFill>
                  <a:latin typeface="阿里巴巴普惠体 R" panose="00020600040101010101" charset="-122"/>
                  <a:ea typeface="阿里巴巴普惠体 R" panose="00020600040101010101" charset="-122"/>
                  <a:cs typeface="阿里巴巴普惠体 R" panose="00020600040101010101" charset="-122"/>
                </a:rPr>
                <a:t>标题文字添加</a:t>
              </a:r>
            </a:p>
          </p:txBody>
        </p:sp>
      </p:grpSp>
      <p:grpSp>
        <p:nvGrpSpPr>
          <p:cNvPr id="20" name="组合 19"/>
          <p:cNvGrpSpPr/>
          <p:nvPr/>
        </p:nvGrpSpPr>
        <p:grpSpPr>
          <a:xfrm>
            <a:off x="3391890" y="2524722"/>
            <a:ext cx="7247504" cy="1072952"/>
            <a:chOff x="3391890" y="2689486"/>
            <a:chExt cx="7247504" cy="1072952"/>
          </a:xfrm>
        </p:grpSpPr>
        <p:sp>
          <p:nvSpPr>
            <p:cNvPr id="21" name="任意多边形 20"/>
            <p:cNvSpPr/>
            <p:nvPr/>
          </p:nvSpPr>
          <p:spPr>
            <a:xfrm rot="1864238">
              <a:off x="5731832" y="2689486"/>
              <a:ext cx="1193083" cy="1072952"/>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chemeClr val="tx1">
                <a:lumMod val="75000"/>
                <a:lumOff val="25000"/>
              </a:schemeClr>
            </a:solidFill>
            <a:ln w="15875"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阿里巴巴普惠体 R" panose="00020600040101010101" charset="-122"/>
                <a:ea typeface="思源黑体 CN Light" panose="020B0300000000000000" pitchFamily="34" charset="-122"/>
                <a:cs typeface="+mn-ea"/>
              </a:endParaRPr>
            </a:p>
          </p:txBody>
        </p:sp>
        <p:sp>
          <p:nvSpPr>
            <p:cNvPr id="22" name="TextBox 6"/>
            <p:cNvSpPr txBox="1">
              <a:spLocks noChangeArrowheads="1"/>
            </p:cNvSpPr>
            <p:nvPr/>
          </p:nvSpPr>
          <p:spPr bwMode="auto">
            <a:xfrm>
              <a:off x="5776103" y="2872019"/>
              <a:ext cx="10968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阿里巴巴普惠体 R" panose="00020600040101010101" charset="-122"/>
                  <a:ea typeface="阿里巴巴普惠体 R" panose="00020600040101010101" charset="-122"/>
                  <a:cs typeface="+mn-ea"/>
                </a:rPr>
                <a:t>W</a:t>
              </a:r>
              <a:endParaRPr kumimoji="0" lang="zh-CN" altLang="en-US"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阿里巴巴普惠体 R" panose="00020600040101010101" charset="-122"/>
                <a:ea typeface="阿里巴巴普惠体 R" panose="00020600040101010101" charset="-122"/>
                <a:cs typeface="+mn-ea"/>
              </a:endParaRPr>
            </a:p>
          </p:txBody>
        </p:sp>
        <p:sp>
          <p:nvSpPr>
            <p:cNvPr id="23" name="TextBox 6"/>
            <p:cNvSpPr txBox="1">
              <a:spLocks noChangeArrowheads="1"/>
            </p:cNvSpPr>
            <p:nvPr/>
          </p:nvSpPr>
          <p:spPr bwMode="auto">
            <a:xfrm>
              <a:off x="7192689" y="2873398"/>
              <a:ext cx="3446705" cy="70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defTabSz="685800" fontAlgn="base">
                <a:lnSpc>
                  <a:spcPct val="150000"/>
                </a:lnSpc>
                <a:spcBef>
                  <a:spcPct val="0"/>
                </a:spcBef>
                <a:spcAft>
                  <a:spcPct val="0"/>
                </a:spcAft>
              </a:pPr>
              <a:r>
                <a:rPr lang="zh-CN" altLang="en-US" sz="1400" dirty="0">
                  <a:solidFill>
                    <a:schemeClr val="tx1">
                      <a:lumMod val="85000"/>
                      <a:lumOff val="15000"/>
                    </a:schemeClr>
                  </a:solidFill>
                  <a:latin typeface="思源黑体 CN Light" panose="020B0300000000000000" pitchFamily="34" charset="-122"/>
                  <a:ea typeface="思源黑体 CN Light" panose="020B0300000000000000" pitchFamily="34" charset="-122"/>
                  <a:cs typeface="+mn-ea"/>
                </a:rPr>
                <a:t>单击此处键入文本单击此处键入文本单击此处键入文本单击此处单击此处处键入</a:t>
              </a:r>
            </a:p>
          </p:txBody>
        </p:sp>
        <p:sp>
          <p:nvSpPr>
            <p:cNvPr id="24" name="文本框 23"/>
            <p:cNvSpPr txBox="1"/>
            <p:nvPr/>
          </p:nvSpPr>
          <p:spPr>
            <a:xfrm>
              <a:off x="3391890" y="2964352"/>
              <a:ext cx="2165978" cy="523220"/>
            </a:xfrm>
            <a:prstGeom prst="rect">
              <a:avLst/>
            </a:prstGeom>
            <a:noFill/>
          </p:spPr>
          <p:txBody>
            <a:bodyPr wrap="none" rtlCol="0">
              <a:spAutoFit/>
            </a:bodyPr>
            <a:lstStyle>
              <a:defPPr>
                <a:defRPr lang="zh-CN"/>
              </a:defPPr>
              <a:lvl1pPr algn="ctr">
                <a:defRPr sz="3600">
                  <a:solidFill>
                    <a:srgbClr val="EA7D7E"/>
                  </a:solidFill>
                  <a:latin typeface="优设标题黑" panose="00000500000000000000" pitchFamily="2" charset="-122"/>
                  <a:ea typeface="优设标题黑" panose="00000500000000000000" pitchFamily="2" charset="-122"/>
                </a:defRPr>
              </a:lvl1pPr>
            </a:lstStyle>
            <a:p>
              <a:pPr algn="l"/>
              <a:r>
                <a:rPr lang="zh-CN" altLang="en-US" sz="28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标题文字添加</a:t>
              </a:r>
            </a:p>
          </p:txBody>
        </p:sp>
      </p:grpSp>
      <p:grpSp>
        <p:nvGrpSpPr>
          <p:cNvPr id="25" name="组合 24"/>
          <p:cNvGrpSpPr/>
          <p:nvPr/>
        </p:nvGrpSpPr>
        <p:grpSpPr>
          <a:xfrm>
            <a:off x="3391890" y="4854805"/>
            <a:ext cx="7247504" cy="1072952"/>
            <a:chOff x="3391890" y="4648076"/>
            <a:chExt cx="7247504" cy="1072952"/>
          </a:xfrm>
        </p:grpSpPr>
        <p:sp>
          <p:nvSpPr>
            <p:cNvPr id="26" name="任意多边形 22"/>
            <p:cNvSpPr/>
            <p:nvPr/>
          </p:nvSpPr>
          <p:spPr>
            <a:xfrm rot="1864238">
              <a:off x="5731830" y="4648076"/>
              <a:ext cx="1193083" cy="1072952"/>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chemeClr val="tx1">
                <a:lumMod val="75000"/>
                <a:lumOff val="25000"/>
              </a:schemeClr>
            </a:solidFill>
            <a:ln w="15875"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阿里巴巴普惠体 R" panose="00020600040101010101" charset="-122"/>
                <a:ea typeface="思源黑体 CN Light" panose="020B0300000000000000" pitchFamily="34" charset="-122"/>
                <a:cs typeface="+mn-ea"/>
              </a:endParaRPr>
            </a:p>
          </p:txBody>
        </p:sp>
        <p:sp>
          <p:nvSpPr>
            <p:cNvPr id="27" name="TextBox 6"/>
            <p:cNvSpPr txBox="1">
              <a:spLocks noChangeArrowheads="1"/>
            </p:cNvSpPr>
            <p:nvPr/>
          </p:nvSpPr>
          <p:spPr bwMode="auto">
            <a:xfrm>
              <a:off x="5776101" y="4830609"/>
              <a:ext cx="10968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阿里巴巴普惠体 R" panose="00020600040101010101" charset="-122"/>
                  <a:ea typeface="阿里巴巴普惠体 R" panose="00020600040101010101" charset="-122"/>
                  <a:cs typeface="+mn-ea"/>
                </a:rPr>
                <a:t>T</a:t>
              </a:r>
              <a:endParaRPr kumimoji="0" lang="zh-CN" altLang="en-US"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阿里巴巴普惠体 R" panose="00020600040101010101" charset="-122"/>
                <a:ea typeface="阿里巴巴普惠体 R" panose="00020600040101010101" charset="-122"/>
                <a:cs typeface="+mn-ea"/>
              </a:endParaRPr>
            </a:p>
          </p:txBody>
        </p:sp>
        <p:sp>
          <p:nvSpPr>
            <p:cNvPr id="28" name="TextBox 6"/>
            <p:cNvSpPr txBox="1">
              <a:spLocks noChangeArrowheads="1"/>
            </p:cNvSpPr>
            <p:nvPr/>
          </p:nvSpPr>
          <p:spPr bwMode="auto">
            <a:xfrm>
              <a:off x="7192689" y="4831988"/>
              <a:ext cx="3446705" cy="70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defTabSz="685800" fontAlgn="base">
                <a:lnSpc>
                  <a:spcPct val="150000"/>
                </a:lnSpc>
                <a:spcBef>
                  <a:spcPct val="0"/>
                </a:spcBef>
                <a:spcAft>
                  <a:spcPct val="0"/>
                </a:spcAft>
              </a:pPr>
              <a:r>
                <a:rPr lang="zh-CN" altLang="en-US" sz="1400" dirty="0">
                  <a:solidFill>
                    <a:schemeClr val="tx1">
                      <a:lumMod val="85000"/>
                      <a:lumOff val="15000"/>
                    </a:schemeClr>
                  </a:solidFill>
                  <a:latin typeface="思源黑体 CN Light" panose="020B0300000000000000" pitchFamily="34" charset="-122"/>
                  <a:ea typeface="思源黑体 CN Light" panose="020B0300000000000000" pitchFamily="34" charset="-122"/>
                  <a:cs typeface="+mn-ea"/>
                </a:rPr>
                <a:t>单击此处键入文本单击此处键入文本单击此处键入文本单击此处单击此处处键入</a:t>
              </a:r>
            </a:p>
          </p:txBody>
        </p:sp>
        <p:sp>
          <p:nvSpPr>
            <p:cNvPr id="29" name="文本框 28"/>
            <p:cNvSpPr txBox="1"/>
            <p:nvPr/>
          </p:nvSpPr>
          <p:spPr>
            <a:xfrm>
              <a:off x="3391890" y="4922942"/>
              <a:ext cx="2165978" cy="523220"/>
            </a:xfrm>
            <a:prstGeom prst="rect">
              <a:avLst/>
            </a:prstGeom>
            <a:noFill/>
          </p:spPr>
          <p:txBody>
            <a:bodyPr wrap="none" rtlCol="0">
              <a:spAutoFit/>
            </a:bodyPr>
            <a:lstStyle>
              <a:defPPr>
                <a:defRPr lang="zh-CN"/>
              </a:defPPr>
              <a:lvl1pPr algn="ctr">
                <a:defRPr sz="3600">
                  <a:solidFill>
                    <a:srgbClr val="EA7D7E"/>
                  </a:solidFill>
                  <a:latin typeface="优设标题黑" panose="00000500000000000000" pitchFamily="2" charset="-122"/>
                  <a:ea typeface="优设标题黑" panose="00000500000000000000" pitchFamily="2" charset="-122"/>
                </a:defRPr>
              </a:lvl1pPr>
            </a:lstStyle>
            <a:p>
              <a:pPr algn="l"/>
              <a:r>
                <a:rPr lang="zh-CN" altLang="en-US" sz="28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标题文字添加</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anim calcmode="lin" valueType="num">
                                      <p:cBhvr>
                                        <p:cTn id="20" dur="500" fill="hold"/>
                                        <p:tgtEl>
                                          <p:spTgt spid="20"/>
                                        </p:tgtEl>
                                        <p:attrNameLst>
                                          <p:attrName>ppt_x</p:attrName>
                                        </p:attrNameLst>
                                      </p:cBhvr>
                                      <p:tavLst>
                                        <p:tav tm="0">
                                          <p:val>
                                            <p:strVal val="#ppt_x"/>
                                          </p:val>
                                        </p:tav>
                                        <p:tav tm="100000">
                                          <p:val>
                                            <p:strVal val="#ppt_x"/>
                                          </p:val>
                                        </p:tav>
                                      </p:tavLst>
                                    </p:anim>
                                    <p:anim calcmode="lin" valueType="num">
                                      <p:cBhvr>
                                        <p:cTn id="21" dur="500" fill="hold"/>
                                        <p:tgtEl>
                                          <p:spTgt spid="2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anim calcmode="lin" valueType="num">
                                      <p:cBhvr>
                                        <p:cTn id="26" dur="500" fill="hold"/>
                                        <p:tgtEl>
                                          <p:spTgt spid="15"/>
                                        </p:tgtEl>
                                        <p:attrNameLst>
                                          <p:attrName>ppt_x</p:attrName>
                                        </p:attrNameLst>
                                      </p:cBhvr>
                                      <p:tavLst>
                                        <p:tav tm="0">
                                          <p:val>
                                            <p:strVal val="#ppt_x"/>
                                          </p:val>
                                        </p:tav>
                                        <p:tav tm="100000">
                                          <p:val>
                                            <p:strVal val="#ppt_x"/>
                                          </p:val>
                                        </p:tav>
                                      </p:tavLst>
                                    </p:anim>
                                    <p:anim calcmode="lin" valueType="num">
                                      <p:cBhvr>
                                        <p:cTn id="27" dur="5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anim calcmode="lin" valueType="num">
                                      <p:cBhvr>
                                        <p:cTn id="32" dur="500" fill="hold"/>
                                        <p:tgtEl>
                                          <p:spTgt spid="25"/>
                                        </p:tgtEl>
                                        <p:attrNameLst>
                                          <p:attrName>ppt_x</p:attrName>
                                        </p:attrNameLst>
                                      </p:cBhvr>
                                      <p:tavLst>
                                        <p:tav tm="0">
                                          <p:val>
                                            <p:strVal val="#ppt_x"/>
                                          </p:val>
                                        </p:tav>
                                        <p:tav tm="100000">
                                          <p:val>
                                            <p:strVal val="#ppt_x"/>
                                          </p:val>
                                        </p:tav>
                                      </p:tavLst>
                                    </p:anim>
                                    <p:anim calcmode="lin" valueType="num">
                                      <p:cBhvr>
                                        <p:cTn id="33"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p:cNvPicPr>
            <a:picLocks noChangeAspect="1"/>
          </p:cNvPicPr>
          <p:nvPr/>
        </p:nvPicPr>
        <p:blipFill>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rot="1135057">
            <a:off x="8324617" y="3200758"/>
            <a:ext cx="1275940" cy="1368778"/>
          </a:xfrm>
          <a:prstGeom prst="rect">
            <a:avLst/>
          </a:prstGeom>
        </p:spPr>
      </p:pic>
      <p:pic>
        <p:nvPicPr>
          <p:cNvPr id="44" name="图片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2047" y="-124379"/>
            <a:ext cx="3497400" cy="3751874"/>
          </a:xfrm>
          <a:prstGeom prst="rect">
            <a:avLst/>
          </a:prstGeom>
        </p:spPr>
      </p:pic>
      <p:pic>
        <p:nvPicPr>
          <p:cNvPr id="45" name="图片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600000">
            <a:off x="6971618" y="3119522"/>
            <a:ext cx="4480885" cy="4806918"/>
          </a:xfrm>
          <a:prstGeom prst="rect">
            <a:avLst/>
          </a:prstGeom>
        </p:spPr>
      </p:pic>
      <p:pic>
        <p:nvPicPr>
          <p:cNvPr id="46" name="图片 45"/>
          <p:cNvPicPr>
            <a:picLocks noChangeAspect="1"/>
          </p:cNvPicPr>
          <p:nvPr/>
        </p:nvPicPr>
        <p:blipFill>
          <a:blip r:embed="rId5" cstate="print">
            <a:extLst>
              <a:ext uri="{BEBA8EAE-BF5A-486C-A8C5-ECC9F3942E4B}">
                <a14:imgProps xmlns:a14="http://schemas.microsoft.com/office/drawing/2010/main">
                  <a14:imgLayer r:embed="rId6">
                    <a14:imgEffect>
                      <a14:artisticBlur/>
                    </a14:imgEffect>
                  </a14:imgLayer>
                </a14:imgProps>
              </a:ext>
              <a:ext uri="{28A0092B-C50C-407E-A947-70E740481C1C}">
                <a14:useLocalDpi xmlns:a14="http://schemas.microsoft.com/office/drawing/2010/main" val="0"/>
              </a:ext>
            </a:extLst>
          </a:blip>
          <a:stretch>
            <a:fillRect/>
          </a:stretch>
        </p:blipFill>
        <p:spPr>
          <a:xfrm rot="3600000">
            <a:off x="10450945" y="2595285"/>
            <a:ext cx="1782637" cy="1912343"/>
          </a:xfrm>
          <a:prstGeom prst="rect">
            <a:avLst/>
          </a:prstGeom>
        </p:spPr>
      </p:pic>
      <p:pic>
        <p:nvPicPr>
          <p:cNvPr id="47" name="图片 46"/>
          <p:cNvPicPr>
            <a:picLocks noChangeAspect="1"/>
          </p:cNvPicPr>
          <p:nvPr/>
        </p:nvPicPr>
        <p:blipFill>
          <a:blip r:embed="rId7" cstate="print">
            <a:extLst>
              <a:ext uri="{BEBA8EAE-BF5A-486C-A8C5-ECC9F3942E4B}">
                <a14:imgProps xmlns:a14="http://schemas.microsoft.com/office/drawing/2010/main">
                  <a14:imgLayer r:embed="rId8">
                    <a14:imgEffect>
                      <a14:artisticBlur/>
                    </a14:imgEffect>
                  </a14:imgLayer>
                </a14:imgProps>
              </a:ext>
              <a:ext uri="{28A0092B-C50C-407E-A947-70E740481C1C}">
                <a14:useLocalDpi xmlns:a14="http://schemas.microsoft.com/office/drawing/2010/main" val="0"/>
              </a:ext>
            </a:extLst>
          </a:blip>
          <a:stretch>
            <a:fillRect/>
          </a:stretch>
        </p:blipFill>
        <p:spPr>
          <a:xfrm rot="1546182">
            <a:off x="11451027" y="433227"/>
            <a:ext cx="1233756" cy="1323524"/>
          </a:xfrm>
          <a:prstGeom prst="rect">
            <a:avLst/>
          </a:prstGeom>
        </p:spPr>
      </p:pic>
      <p:pic>
        <p:nvPicPr>
          <p:cNvPr id="48" name="图片 47"/>
          <p:cNvPicPr>
            <a:picLocks noChangeAspect="1"/>
          </p:cNvPicPr>
          <p:nvPr/>
        </p:nvPicPr>
        <p:blipFill>
          <a:blip r:embed="rId5" cstate="print">
            <a:extLst>
              <a:ext uri="{BEBA8EAE-BF5A-486C-A8C5-ECC9F3942E4B}">
                <a14:imgProps xmlns:a14="http://schemas.microsoft.com/office/drawing/2010/main">
                  <a14:imgLayer r:embed="rId6">
                    <a14:imgEffect>
                      <a14:artisticBlur/>
                    </a14:imgEffect>
                  </a14:imgLayer>
                </a14:imgProps>
              </a:ext>
              <a:ext uri="{28A0092B-C50C-407E-A947-70E740481C1C}">
                <a14:useLocalDpi xmlns:a14="http://schemas.microsoft.com/office/drawing/2010/main" val="0"/>
              </a:ext>
            </a:extLst>
          </a:blip>
          <a:stretch>
            <a:fillRect/>
          </a:stretch>
        </p:blipFill>
        <p:spPr>
          <a:xfrm rot="20064931">
            <a:off x="7983512" y="-574571"/>
            <a:ext cx="1485300" cy="1593370"/>
          </a:xfrm>
          <a:prstGeom prst="rect">
            <a:avLst/>
          </a:prstGeom>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阿里巴巴普惠体 R" panose="00020600040101010101" charset="-122"/>
              </a:rPr>
              <a:t>BY YUSHEN</a:t>
            </a:r>
            <a:endParaRPr lang="zh-CN" altLang="en-US" dirty="0">
              <a:noFill/>
              <a:cs typeface="阿里巴巴普惠体 R" panose="00020600040101010101" charset="-122"/>
            </a:endParaRPr>
          </a:p>
        </p:txBody>
      </p:sp>
      <p:sp>
        <p:nvSpPr>
          <p:cNvPr id="50" name="文本框 49"/>
          <p:cNvSpPr txBox="1"/>
          <p:nvPr/>
        </p:nvSpPr>
        <p:spPr>
          <a:xfrm>
            <a:off x="1153795" y="1624965"/>
            <a:ext cx="6003290" cy="1322070"/>
          </a:xfrm>
          <a:prstGeom prst="rect">
            <a:avLst/>
          </a:prstGeom>
          <a:noFill/>
        </p:spPr>
        <p:txBody>
          <a:bodyPr wrap="square" rtlCol="0">
            <a:spAutoFit/>
          </a:bodyPr>
          <a:lstStyle/>
          <a:p>
            <a:r>
              <a:rPr lang="zh-CN" altLang="en-US" sz="8000" dirty="0">
                <a:solidFill>
                  <a:srgbClr val="C00000"/>
                </a:solidFill>
                <a:latin typeface="阿里巴巴普惠体 R" panose="00020600040101010101" charset="-122"/>
                <a:ea typeface="阿里巴巴普惠体 R" panose="00020600040101010101" charset="-122"/>
                <a:cs typeface="阿里巴巴普惠体 R" panose="00020600040101010101" charset="-122"/>
              </a:rPr>
              <a:t>好书推荐会</a:t>
            </a:r>
          </a:p>
        </p:txBody>
      </p:sp>
      <p:grpSp>
        <p:nvGrpSpPr>
          <p:cNvPr id="51" name="组合 50"/>
          <p:cNvGrpSpPr/>
          <p:nvPr/>
        </p:nvGrpSpPr>
        <p:grpSpPr>
          <a:xfrm>
            <a:off x="1169376" y="2809522"/>
            <a:ext cx="8150225" cy="1615242"/>
            <a:chOff x="1447050" y="3338217"/>
            <a:chExt cx="8150225" cy="1615242"/>
          </a:xfrm>
        </p:grpSpPr>
        <p:sp>
          <p:nvSpPr>
            <p:cNvPr id="52" name="文本框 51"/>
            <p:cNvSpPr txBox="1"/>
            <p:nvPr/>
          </p:nvSpPr>
          <p:spPr>
            <a:xfrm>
              <a:off x="1494818" y="4691849"/>
              <a:ext cx="5701111" cy="261610"/>
            </a:xfrm>
            <a:prstGeom prst="rect">
              <a:avLst/>
            </a:prstGeom>
            <a:noFill/>
          </p:spPr>
          <p:txBody>
            <a:bodyPr wrap="square" rtlCol="0">
              <a:spAutoFit/>
            </a:bodyPr>
            <a:lstStyle/>
            <a:p>
              <a:pPr algn="dist"/>
              <a:r>
                <a:rPr lang="en-US" altLang="zh-CN" sz="11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FOUR TRAGEDIES OF SHAKESPEARE</a:t>
              </a:r>
              <a:endParaRPr lang="zh-CN" altLang="en-US" sz="11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53" name="文本框 52"/>
            <p:cNvSpPr txBox="1"/>
            <p:nvPr/>
          </p:nvSpPr>
          <p:spPr>
            <a:xfrm>
              <a:off x="1447050" y="3338217"/>
              <a:ext cx="8150225" cy="1106805"/>
            </a:xfrm>
            <a:prstGeom prst="rect">
              <a:avLst/>
            </a:prstGeom>
            <a:noFill/>
          </p:spPr>
          <p:txBody>
            <a:bodyPr wrap="square" rtlCol="0">
              <a:spAutoFit/>
            </a:bodyPr>
            <a:lstStyle/>
            <a:p>
              <a:pPr>
                <a:tabLst>
                  <a:tab pos="4483100" algn="l"/>
                </a:tabLst>
              </a:pPr>
              <a:r>
                <a:rPr lang="zh-CN" altLang="en-US" sz="66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莎士比亚四大悲剧 </a:t>
              </a:r>
              <a:r>
                <a:rPr lang="en-US" altLang="zh-CN" sz="66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rPr>
                <a:t>—</a:t>
              </a:r>
              <a:endParaRPr lang="zh-CN" altLang="en-US" sz="6600"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54" name="矩形: 圆角 53"/>
            <p:cNvSpPr/>
            <p:nvPr/>
          </p:nvSpPr>
          <p:spPr>
            <a:xfrm rot="10800000" flipH="1" flipV="1">
              <a:off x="1568232" y="4545883"/>
              <a:ext cx="6012000" cy="36000"/>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tx1">
                    <a:lumMod val="85000"/>
                    <a:lumOff val="1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grpSp>
      <p:grpSp>
        <p:nvGrpSpPr>
          <p:cNvPr id="55" name="组合 54"/>
          <p:cNvGrpSpPr/>
          <p:nvPr/>
        </p:nvGrpSpPr>
        <p:grpSpPr>
          <a:xfrm>
            <a:off x="1290558" y="4731665"/>
            <a:ext cx="3372317" cy="276999"/>
            <a:chOff x="1018050" y="5462070"/>
            <a:chExt cx="3372317" cy="276999"/>
          </a:xfrm>
        </p:grpSpPr>
        <p:sp>
          <p:nvSpPr>
            <p:cNvPr id="56" name="矩形 55"/>
            <p:cNvSpPr/>
            <p:nvPr/>
          </p:nvSpPr>
          <p:spPr>
            <a:xfrm>
              <a:off x="1018050" y="5462070"/>
              <a:ext cx="1463817" cy="275590"/>
            </a:xfrm>
            <a:prstGeom prst="rect">
              <a:avLst/>
            </a:prstGeom>
            <a:ln w="6350">
              <a:solidFill>
                <a:schemeClr val="tx1">
                  <a:lumMod val="95000"/>
                  <a:lumOff val="5000"/>
                </a:schemeClr>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zh-CN" altLang="en-US" sz="1200">
                  <a:solidFill>
                    <a:schemeClr val="tx1">
                      <a:lumMod val="85000"/>
                      <a:lumOff val="15000"/>
                    </a:schemeClr>
                  </a:solidFill>
                  <a:latin typeface="思源黑体 CN Bold" panose="020B0800000000000000" pitchFamily="34" charset="-122"/>
                  <a:ea typeface="思源黑体 CN Bold" panose="020B0800000000000000" pitchFamily="34" charset="-122"/>
                  <a:cs typeface="阿里巴巴普惠体 R" panose="00020600040101010101" charset="-122"/>
                </a:rPr>
                <a:t>主讲人：</a:t>
              </a:r>
              <a:r>
                <a:rPr lang="en-US" altLang="zh-CN" sz="1200">
                  <a:solidFill>
                    <a:schemeClr val="tx1">
                      <a:lumMod val="85000"/>
                      <a:lumOff val="15000"/>
                    </a:schemeClr>
                  </a:solidFill>
                  <a:latin typeface="思源黑体 CN Bold" panose="020B0800000000000000" pitchFamily="34" charset="-122"/>
                  <a:ea typeface="思源黑体 CN Bold" panose="020B0800000000000000" pitchFamily="34" charset="-122"/>
                  <a:cs typeface="阿里巴巴普惠体 R" panose="00020600040101010101" charset="-122"/>
                </a:rPr>
                <a:t>xiazaii</a:t>
              </a:r>
              <a:endParaRPr lang="zh-CN" altLang="en-US" sz="1200" dirty="0">
                <a:solidFill>
                  <a:schemeClr val="tx1">
                    <a:lumMod val="85000"/>
                    <a:lumOff val="15000"/>
                  </a:schemeClr>
                </a:solidFill>
                <a:latin typeface="思源黑体 CN Bold" panose="020B0800000000000000" pitchFamily="34" charset="-122"/>
                <a:ea typeface="思源黑体 CN Bold" panose="020B0800000000000000" pitchFamily="34" charset="-122"/>
                <a:cs typeface="阿里巴巴普惠体 R" panose="00020600040101010101" charset="-122"/>
              </a:endParaRPr>
            </a:p>
          </p:txBody>
        </p:sp>
        <p:sp>
          <p:nvSpPr>
            <p:cNvPr id="57" name="文本框 56"/>
            <p:cNvSpPr txBox="1"/>
            <p:nvPr/>
          </p:nvSpPr>
          <p:spPr>
            <a:xfrm>
              <a:off x="2684120" y="5462070"/>
              <a:ext cx="1706247" cy="276999"/>
            </a:xfrm>
            <a:prstGeom prst="rect">
              <a:avLst/>
            </a:prstGeom>
            <a:noFill/>
            <a:ln w="6350">
              <a:solidFill>
                <a:schemeClr val="tx1">
                  <a:lumMod val="95000"/>
                  <a:lumOff val="5000"/>
                </a:schemeClr>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kumimoji="0" lang="zh-CN" altLang="en-US" sz="1200" i="0" u="none" strike="noStrike" kern="1200" cap="none" normalizeH="0" baseline="0" noProof="0" dirty="0">
                  <a:ln>
                    <a:noFill/>
                  </a:ln>
                  <a:solidFill>
                    <a:schemeClr val="tx1">
                      <a:lumMod val="85000"/>
                      <a:lumOff val="15000"/>
                    </a:schemeClr>
                  </a:solidFill>
                  <a:effectLst/>
                  <a:uLnTx/>
                  <a:uFillTx/>
                  <a:latin typeface="思源黑体 CN Bold" panose="020B0800000000000000" pitchFamily="34" charset="-122"/>
                  <a:ea typeface="思源黑体 CN Bold" panose="020B0800000000000000" pitchFamily="34" charset="-122"/>
                  <a:cs typeface="阿里巴巴普惠体 R" panose="00020600040101010101" charset="-122"/>
                </a:rPr>
                <a:t>演讲时间：</a:t>
              </a:r>
              <a:r>
                <a:rPr kumimoji="0" lang="en-US" altLang="zh-CN" sz="1200" i="0" u="none" strike="noStrike" kern="1200" cap="none" normalizeH="0" baseline="0" noProof="0" dirty="0">
                  <a:ln>
                    <a:noFill/>
                  </a:ln>
                  <a:solidFill>
                    <a:schemeClr val="tx1">
                      <a:lumMod val="85000"/>
                      <a:lumOff val="15000"/>
                    </a:schemeClr>
                  </a:solidFill>
                  <a:effectLst/>
                  <a:uLnTx/>
                  <a:uFillTx/>
                  <a:latin typeface="思源黑体 CN Bold" panose="020B0800000000000000" pitchFamily="34" charset="-122"/>
                  <a:ea typeface="思源黑体 CN Bold" panose="020B0800000000000000" pitchFamily="34" charset="-122"/>
                  <a:cs typeface="阿里巴巴普惠体 R" panose="00020600040101010101" charset="-122"/>
                </a:rPr>
                <a:t>20XX</a:t>
              </a:r>
              <a:endParaRPr kumimoji="0" lang="zh-CN" altLang="en-US" sz="1200" i="0" u="none" strike="noStrike" kern="1200" cap="none" normalizeH="0" baseline="0" noProof="0" dirty="0">
                <a:ln>
                  <a:noFill/>
                </a:ln>
                <a:solidFill>
                  <a:schemeClr val="tx1">
                    <a:lumMod val="85000"/>
                    <a:lumOff val="15000"/>
                  </a:schemeClr>
                </a:solidFill>
                <a:effectLst/>
                <a:uLnTx/>
                <a:uFillTx/>
                <a:latin typeface="思源黑体 CN Bold" panose="020B0800000000000000" pitchFamily="34" charset="-122"/>
                <a:ea typeface="思源黑体 CN Bold" panose="020B0800000000000000" pitchFamily="34" charset="-122"/>
                <a:cs typeface="阿里巴巴普惠体 R" panose="00020600040101010101"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anim calcmode="lin" valueType="num">
                                      <p:cBhvr>
                                        <p:cTn id="8" dur="500" fill="hold"/>
                                        <p:tgtEl>
                                          <p:spTgt spid="50"/>
                                        </p:tgtEl>
                                        <p:attrNameLst>
                                          <p:attrName>ppt_x</p:attrName>
                                        </p:attrNameLst>
                                      </p:cBhvr>
                                      <p:tavLst>
                                        <p:tav tm="0">
                                          <p:val>
                                            <p:strVal val="#ppt_x"/>
                                          </p:val>
                                        </p:tav>
                                        <p:tav tm="100000">
                                          <p:val>
                                            <p:strVal val="#ppt_x"/>
                                          </p:val>
                                        </p:tav>
                                      </p:tavLst>
                                    </p:anim>
                                    <p:anim calcmode="lin" valueType="num">
                                      <p:cBhvr>
                                        <p:cTn id="9" dur="500" fill="hold"/>
                                        <p:tgtEl>
                                          <p:spTgt spid="5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anim calcmode="lin" valueType="num">
                                      <p:cBhvr>
                                        <p:cTn id="14" dur="500" fill="hold"/>
                                        <p:tgtEl>
                                          <p:spTgt spid="51"/>
                                        </p:tgtEl>
                                        <p:attrNameLst>
                                          <p:attrName>ppt_x</p:attrName>
                                        </p:attrNameLst>
                                      </p:cBhvr>
                                      <p:tavLst>
                                        <p:tav tm="0">
                                          <p:val>
                                            <p:strVal val="#ppt_x"/>
                                          </p:val>
                                        </p:tav>
                                        <p:tav tm="100000">
                                          <p:val>
                                            <p:strVal val="#ppt_x"/>
                                          </p:val>
                                        </p:tav>
                                      </p:tavLst>
                                    </p:anim>
                                    <p:anim calcmode="lin" valueType="num">
                                      <p:cBhvr>
                                        <p:cTn id="15" dur="500" fill="hold"/>
                                        <p:tgtEl>
                                          <p:spTgt spid="5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anim calcmode="lin" valueType="num">
                                      <p:cBhvr>
                                        <p:cTn id="20" dur="500" fill="hold"/>
                                        <p:tgtEl>
                                          <p:spTgt spid="55"/>
                                        </p:tgtEl>
                                        <p:attrNameLst>
                                          <p:attrName>ppt_x</p:attrName>
                                        </p:attrNameLst>
                                      </p:cBhvr>
                                      <p:tavLst>
                                        <p:tav tm="0">
                                          <p:val>
                                            <p:strVal val="#ppt_x"/>
                                          </p:val>
                                        </p:tav>
                                        <p:tav tm="100000">
                                          <p:val>
                                            <p:strVal val="#ppt_x"/>
                                          </p:val>
                                        </p:tav>
                                      </p:tavLst>
                                    </p:anim>
                                    <p:anim calcmode="lin" valueType="num">
                                      <p:cBhvr>
                                        <p:cTn id="21" dur="5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rot="9839050">
            <a:off x="-771295" y="3179025"/>
            <a:ext cx="2830377" cy="3036317"/>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246528">
            <a:off x="-71204" y="3630429"/>
            <a:ext cx="4214821" cy="4521494"/>
          </a:xfrm>
          <a:prstGeom prst="rect">
            <a:avLst/>
          </a:prstGeom>
        </p:spPr>
      </p:pic>
      <p:pic>
        <p:nvPicPr>
          <p:cNvPr id="10" name="图片 9"/>
          <p:cNvPicPr>
            <a:picLocks noChangeAspect="1"/>
          </p:cNvPicPr>
          <p:nvPr/>
        </p:nvPicPr>
        <p:blipFill>
          <a:blip r:embed="rId2" cstate="print">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p:blipFill>
        <p:spPr>
          <a:xfrm rot="5812163">
            <a:off x="297110" y="1222739"/>
            <a:ext cx="1817258" cy="1949483"/>
          </a:xfrm>
          <a:prstGeom prst="rect">
            <a:avLst/>
          </a:prstGeom>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阿里巴巴普惠体 R" panose="00020600040101010101" charset="-122"/>
              </a:rPr>
              <a:t>BY YUSHEN</a:t>
            </a:r>
            <a:endParaRPr lang="zh-CN" altLang="en-US" dirty="0">
              <a:noFill/>
              <a:cs typeface="阿里巴巴普惠体 R" panose="00020600040101010101" charset="-122"/>
            </a:endParaRPr>
          </a:p>
        </p:txBody>
      </p:sp>
      <p:grpSp>
        <p:nvGrpSpPr>
          <p:cNvPr id="12" name="组合 11"/>
          <p:cNvGrpSpPr/>
          <p:nvPr/>
        </p:nvGrpSpPr>
        <p:grpSpPr>
          <a:xfrm>
            <a:off x="5493971" y="1350013"/>
            <a:ext cx="2811695" cy="921840"/>
            <a:chOff x="1292148" y="764601"/>
            <a:chExt cx="2935327" cy="1129612"/>
          </a:xfrm>
        </p:grpSpPr>
        <p:sp>
          <p:nvSpPr>
            <p:cNvPr id="13" name="文本框 12"/>
            <p:cNvSpPr txBox="1"/>
            <p:nvPr/>
          </p:nvSpPr>
          <p:spPr>
            <a:xfrm>
              <a:off x="1292148" y="764601"/>
              <a:ext cx="2935327" cy="867436"/>
            </a:xfrm>
            <a:prstGeom prst="rect">
              <a:avLst/>
            </a:prstGeom>
            <a:noFill/>
          </p:spPr>
          <p:txBody>
            <a:bodyPr wrap="square" rtlCol="0">
              <a:spAutoFit/>
            </a:bodyPr>
            <a:lstStyle/>
            <a:p>
              <a:pPr algn="dist"/>
              <a:r>
                <a:rPr lang="en-US" altLang="zh-CN" sz="4000" dirty="0">
                  <a:solidFill>
                    <a:srgbClr val="C00000"/>
                  </a:solidFill>
                  <a:latin typeface="阿里巴巴普惠体 R" panose="00020600040101010101" charset="-122"/>
                  <a:ea typeface="阿里巴巴普惠体 R" panose="00020600040101010101" charset="-122"/>
                  <a:cs typeface="阿里巴巴普惠体 R" panose="00020600040101010101" charset="-122"/>
                </a:rPr>
                <a:t>CONTENTS</a:t>
              </a:r>
              <a:endParaRPr lang="zh-CN" altLang="en-US" sz="4000" dirty="0">
                <a:solidFill>
                  <a:srgbClr val="C00000"/>
                </a:solidFill>
                <a:latin typeface="阿里巴巴普惠体 R" panose="00020600040101010101" charset="-122"/>
                <a:ea typeface="阿里巴巴普惠体 R" panose="00020600040101010101" charset="-122"/>
                <a:cs typeface="阿里巴巴普惠体 R" panose="00020600040101010101" charset="-122"/>
              </a:endParaRPr>
            </a:p>
          </p:txBody>
        </p:sp>
        <p:cxnSp>
          <p:nvCxnSpPr>
            <p:cNvPr id="14" name="直接连接符 13"/>
            <p:cNvCxnSpPr/>
            <p:nvPr/>
          </p:nvCxnSpPr>
          <p:spPr>
            <a:xfrm>
              <a:off x="1435023" y="1894213"/>
              <a:ext cx="481647" cy="0"/>
            </a:xfrm>
            <a:prstGeom prst="line">
              <a:avLst/>
            </a:prstGeom>
            <a:solidFill>
              <a:srgbClr val="080808"/>
            </a:solidFill>
            <a:ln w="47625" cap="rnd" cmpd="sng" algn="ctr">
              <a:solidFill>
                <a:schemeClr val="tx1">
                  <a:lumMod val="75000"/>
                  <a:lumOff val="25000"/>
                </a:schemeClr>
              </a:solidFill>
              <a:prstDash val="solid"/>
              <a:round/>
            </a:ln>
            <a:effectLst/>
          </p:spPr>
        </p:cxnSp>
      </p:grpSp>
      <p:grpSp>
        <p:nvGrpSpPr>
          <p:cNvPr id="15" name="组合 14"/>
          <p:cNvGrpSpPr/>
          <p:nvPr/>
        </p:nvGrpSpPr>
        <p:grpSpPr>
          <a:xfrm>
            <a:off x="5516440" y="2935758"/>
            <a:ext cx="2490470" cy="821441"/>
            <a:chOff x="939337" y="1925465"/>
            <a:chExt cx="2455570" cy="1006585"/>
          </a:xfrm>
        </p:grpSpPr>
        <p:sp>
          <p:nvSpPr>
            <p:cNvPr id="16" name="文本框 15"/>
            <p:cNvSpPr txBox="1"/>
            <p:nvPr/>
          </p:nvSpPr>
          <p:spPr>
            <a:xfrm>
              <a:off x="939337" y="1925465"/>
              <a:ext cx="2455570" cy="715094"/>
            </a:xfrm>
            <a:prstGeom prst="rect">
              <a:avLst/>
            </a:prstGeom>
            <a:noFill/>
          </p:spPr>
          <p:txBody>
            <a:bodyPr wrap="square" rtlCol="0">
              <a:spAutoFit/>
            </a:bodyPr>
            <a:lstStyle/>
            <a:p>
              <a:pPr lvl="0" algn="dist"/>
              <a:r>
                <a:rPr lang="en-US" altLang="zh-CN" sz="3200" dirty="0">
                  <a:solidFill>
                    <a:srgbClr val="B52235"/>
                  </a:solidFill>
                  <a:latin typeface="阿里巴巴普惠体 R" panose="00020600040101010101" charset="-122"/>
                  <a:ea typeface="阿里巴巴普惠体 R" panose="00020600040101010101" charset="-122"/>
                  <a:cs typeface="阿里巴巴普惠体 R" panose="00020600040101010101" charset="-122"/>
                </a:rPr>
                <a:t>01 </a:t>
              </a:r>
              <a:r>
                <a:rPr lang="zh-CN" altLang="en-US" sz="3200" dirty="0">
                  <a:solidFill>
                    <a:srgbClr val="B52235"/>
                  </a:solidFill>
                  <a:latin typeface="阿里巴巴普惠体 R" panose="00020600040101010101" charset="-122"/>
                  <a:ea typeface="阿里巴巴普惠体 R" panose="00020600040101010101" charset="-122"/>
                  <a:cs typeface="阿里巴巴普惠体 R" panose="00020600040101010101" charset="-122"/>
                </a:rPr>
                <a:t>作者介绍</a:t>
              </a:r>
            </a:p>
          </p:txBody>
        </p:sp>
        <p:sp>
          <p:nvSpPr>
            <p:cNvPr id="17" name="文本框 16"/>
            <p:cNvSpPr txBox="1"/>
            <p:nvPr/>
          </p:nvSpPr>
          <p:spPr>
            <a:xfrm>
              <a:off x="939337" y="2568810"/>
              <a:ext cx="2339703" cy="363240"/>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INTRODUCTION</a:t>
              </a:r>
            </a:p>
          </p:txBody>
        </p:sp>
      </p:grpSp>
      <p:grpSp>
        <p:nvGrpSpPr>
          <p:cNvPr id="18" name="组合 17"/>
          <p:cNvGrpSpPr/>
          <p:nvPr/>
        </p:nvGrpSpPr>
        <p:grpSpPr>
          <a:xfrm>
            <a:off x="8305666" y="2926880"/>
            <a:ext cx="2689225" cy="821441"/>
            <a:chOff x="939337" y="1925465"/>
            <a:chExt cx="2651539" cy="1006585"/>
          </a:xfrm>
        </p:grpSpPr>
        <p:sp>
          <p:nvSpPr>
            <p:cNvPr id="19" name="文本框 18"/>
            <p:cNvSpPr txBox="1"/>
            <p:nvPr/>
          </p:nvSpPr>
          <p:spPr>
            <a:xfrm>
              <a:off x="939337" y="1925465"/>
              <a:ext cx="2651539" cy="715094"/>
            </a:xfrm>
            <a:prstGeom prst="rect">
              <a:avLst/>
            </a:prstGeom>
            <a:noFill/>
          </p:spPr>
          <p:txBody>
            <a:bodyPr wrap="square" rtlCol="0">
              <a:spAutoFit/>
            </a:bodyPr>
            <a:lstStyle/>
            <a:p>
              <a:pPr lvl="0" algn="dist"/>
              <a:r>
                <a:rPr lang="en-US" altLang="zh-CN" sz="3200" dirty="0">
                  <a:solidFill>
                    <a:srgbClr val="B52235"/>
                  </a:solidFill>
                  <a:latin typeface="阿里巴巴普惠体 R" panose="00020600040101010101" charset="-122"/>
                  <a:ea typeface="阿里巴巴普惠体 R" panose="00020600040101010101" charset="-122"/>
                  <a:cs typeface="阿里巴巴普惠体 R" panose="00020600040101010101" charset="-122"/>
                </a:rPr>
                <a:t>02 </a:t>
              </a:r>
              <a:r>
                <a:rPr lang="zh-CN" altLang="en-US" sz="3200" dirty="0">
                  <a:solidFill>
                    <a:srgbClr val="B52235"/>
                  </a:solidFill>
                  <a:latin typeface="阿里巴巴普惠体 R" panose="00020600040101010101" charset="-122"/>
                  <a:ea typeface="阿里巴巴普惠体 R" panose="00020600040101010101" charset="-122"/>
                  <a:cs typeface="阿里巴巴普惠体 R" panose="00020600040101010101" charset="-122"/>
                </a:rPr>
                <a:t>剧情内容</a:t>
              </a:r>
            </a:p>
          </p:txBody>
        </p:sp>
        <p:sp>
          <p:nvSpPr>
            <p:cNvPr id="20" name="文本框 19"/>
            <p:cNvSpPr txBox="1"/>
            <p:nvPr/>
          </p:nvSpPr>
          <p:spPr>
            <a:xfrm>
              <a:off x="939337" y="2568810"/>
              <a:ext cx="2503110" cy="363240"/>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PLOT CONTENT</a:t>
              </a:r>
            </a:p>
          </p:txBody>
        </p:sp>
      </p:grpSp>
      <p:grpSp>
        <p:nvGrpSpPr>
          <p:cNvPr id="21" name="组合 20"/>
          <p:cNvGrpSpPr/>
          <p:nvPr/>
        </p:nvGrpSpPr>
        <p:grpSpPr>
          <a:xfrm>
            <a:off x="5516440" y="4419305"/>
            <a:ext cx="2599690" cy="831502"/>
            <a:chOff x="939337" y="1925465"/>
            <a:chExt cx="2563260" cy="1018913"/>
          </a:xfrm>
        </p:grpSpPr>
        <p:sp>
          <p:nvSpPr>
            <p:cNvPr id="22" name="文本框 21"/>
            <p:cNvSpPr txBox="1"/>
            <p:nvPr/>
          </p:nvSpPr>
          <p:spPr>
            <a:xfrm>
              <a:off x="939337" y="1925465"/>
              <a:ext cx="2563260" cy="715094"/>
            </a:xfrm>
            <a:prstGeom prst="rect">
              <a:avLst/>
            </a:prstGeom>
            <a:noFill/>
          </p:spPr>
          <p:txBody>
            <a:bodyPr wrap="square" rtlCol="0">
              <a:spAutoFit/>
            </a:bodyPr>
            <a:lstStyle/>
            <a:p>
              <a:pPr lvl="0" algn="dist"/>
              <a:r>
                <a:rPr lang="en-US" altLang="zh-CN" sz="3200" dirty="0">
                  <a:solidFill>
                    <a:srgbClr val="B52235"/>
                  </a:solidFill>
                  <a:latin typeface="阿里巴巴普惠体 R" panose="00020600040101010101" charset="-122"/>
                  <a:ea typeface="阿里巴巴普惠体 R" panose="00020600040101010101" charset="-122"/>
                  <a:cs typeface="阿里巴巴普惠体 R" panose="00020600040101010101" charset="-122"/>
                </a:rPr>
                <a:t>03 </a:t>
              </a:r>
              <a:r>
                <a:rPr lang="zh-CN" altLang="en-US" sz="3200" dirty="0">
                  <a:solidFill>
                    <a:srgbClr val="B52235"/>
                  </a:solidFill>
                  <a:latin typeface="阿里巴巴普惠体 R" panose="00020600040101010101" charset="-122"/>
                  <a:ea typeface="阿里巴巴普惠体 R" panose="00020600040101010101" charset="-122"/>
                  <a:cs typeface="阿里巴巴普惠体 R" panose="00020600040101010101" charset="-122"/>
                </a:rPr>
                <a:t>人物性格</a:t>
              </a:r>
            </a:p>
          </p:txBody>
        </p:sp>
        <p:sp>
          <p:nvSpPr>
            <p:cNvPr id="23" name="文本框 22"/>
            <p:cNvSpPr txBox="1"/>
            <p:nvPr/>
          </p:nvSpPr>
          <p:spPr>
            <a:xfrm>
              <a:off x="939337" y="2581138"/>
              <a:ext cx="2339703" cy="363240"/>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CHARACTER</a:t>
              </a:r>
            </a:p>
          </p:txBody>
        </p:sp>
      </p:grpSp>
      <p:grpSp>
        <p:nvGrpSpPr>
          <p:cNvPr id="24" name="组合 23"/>
          <p:cNvGrpSpPr/>
          <p:nvPr/>
        </p:nvGrpSpPr>
        <p:grpSpPr>
          <a:xfrm>
            <a:off x="8305666" y="4419305"/>
            <a:ext cx="2689225" cy="831502"/>
            <a:chOff x="939337" y="1925465"/>
            <a:chExt cx="2651539" cy="1018913"/>
          </a:xfrm>
        </p:grpSpPr>
        <p:sp>
          <p:nvSpPr>
            <p:cNvPr id="25" name="文本框 24"/>
            <p:cNvSpPr txBox="1"/>
            <p:nvPr/>
          </p:nvSpPr>
          <p:spPr>
            <a:xfrm>
              <a:off x="939337" y="1925465"/>
              <a:ext cx="2651539" cy="715094"/>
            </a:xfrm>
            <a:prstGeom prst="rect">
              <a:avLst/>
            </a:prstGeom>
            <a:noFill/>
          </p:spPr>
          <p:txBody>
            <a:bodyPr wrap="square" rtlCol="0">
              <a:spAutoFit/>
            </a:bodyPr>
            <a:lstStyle/>
            <a:p>
              <a:pPr lvl="0" algn="dist"/>
              <a:r>
                <a:rPr lang="en-US" altLang="zh-CN" sz="3200" dirty="0">
                  <a:solidFill>
                    <a:srgbClr val="B52235"/>
                  </a:solidFill>
                  <a:latin typeface="阿里巴巴普惠体 R" panose="00020600040101010101" charset="-122"/>
                  <a:ea typeface="阿里巴巴普惠体 R" panose="00020600040101010101" charset="-122"/>
                  <a:cs typeface="阿里巴巴普惠体 R" panose="00020600040101010101" charset="-122"/>
                </a:rPr>
                <a:t>04 </a:t>
              </a:r>
              <a:r>
                <a:rPr lang="zh-CN" altLang="en-US" sz="3200" dirty="0">
                  <a:solidFill>
                    <a:srgbClr val="B52235"/>
                  </a:solidFill>
                  <a:latin typeface="阿里巴巴普惠体 R" panose="00020600040101010101" charset="-122"/>
                  <a:ea typeface="阿里巴巴普惠体 R" panose="00020600040101010101" charset="-122"/>
                  <a:cs typeface="阿里巴巴普惠体 R" panose="00020600040101010101" charset="-122"/>
                </a:rPr>
                <a:t>心得感悟</a:t>
              </a:r>
            </a:p>
          </p:txBody>
        </p:sp>
        <p:sp>
          <p:nvSpPr>
            <p:cNvPr id="26" name="文本框 25"/>
            <p:cNvSpPr txBox="1"/>
            <p:nvPr/>
          </p:nvSpPr>
          <p:spPr>
            <a:xfrm>
              <a:off x="939337" y="2581138"/>
              <a:ext cx="2503110" cy="363240"/>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2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FEELINGS</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strVal val="#ppt_x"/>
                                          </p:val>
                                        </p:tav>
                                        <p:tav tm="100000">
                                          <p:val>
                                            <p:strVal val="#ppt_x"/>
                                          </p:val>
                                        </p:tav>
                                      </p:tavLst>
                                    </p:anim>
                                    <p:anim calcmode="lin" valueType="num">
                                      <p:cBhvr>
                                        <p:cTn id="15" dur="5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anim calcmode="lin" valueType="num">
                                      <p:cBhvr>
                                        <p:cTn id="20" dur="500" fill="hold"/>
                                        <p:tgtEl>
                                          <p:spTgt spid="18"/>
                                        </p:tgtEl>
                                        <p:attrNameLst>
                                          <p:attrName>ppt_x</p:attrName>
                                        </p:attrNameLst>
                                      </p:cBhvr>
                                      <p:tavLst>
                                        <p:tav tm="0">
                                          <p:val>
                                            <p:strVal val="#ppt_x"/>
                                          </p:val>
                                        </p:tav>
                                        <p:tav tm="100000">
                                          <p:val>
                                            <p:strVal val="#ppt_x"/>
                                          </p:val>
                                        </p:tav>
                                      </p:tavLst>
                                    </p:anim>
                                    <p:anim calcmode="lin" valueType="num">
                                      <p:cBhvr>
                                        <p:cTn id="21" dur="50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anim calcmode="lin" valueType="num">
                                      <p:cBhvr>
                                        <p:cTn id="26" dur="500" fill="hold"/>
                                        <p:tgtEl>
                                          <p:spTgt spid="21"/>
                                        </p:tgtEl>
                                        <p:attrNameLst>
                                          <p:attrName>ppt_x</p:attrName>
                                        </p:attrNameLst>
                                      </p:cBhvr>
                                      <p:tavLst>
                                        <p:tav tm="0">
                                          <p:val>
                                            <p:strVal val="#ppt_x"/>
                                          </p:val>
                                        </p:tav>
                                        <p:tav tm="100000">
                                          <p:val>
                                            <p:strVal val="#ppt_x"/>
                                          </p:val>
                                        </p:tav>
                                      </p:tavLst>
                                    </p:anim>
                                    <p:anim calcmode="lin" valueType="num">
                                      <p:cBhvr>
                                        <p:cTn id="27" dur="5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anim calcmode="lin" valueType="num">
                                      <p:cBhvr>
                                        <p:cTn id="32" dur="500" fill="hold"/>
                                        <p:tgtEl>
                                          <p:spTgt spid="24"/>
                                        </p:tgtEl>
                                        <p:attrNameLst>
                                          <p:attrName>ppt_x</p:attrName>
                                        </p:attrNameLst>
                                      </p:cBhvr>
                                      <p:tavLst>
                                        <p:tav tm="0">
                                          <p:val>
                                            <p:strVal val="#ppt_x"/>
                                          </p:val>
                                        </p:tav>
                                        <p:tav tm="100000">
                                          <p:val>
                                            <p:strVal val="#ppt_x"/>
                                          </p:val>
                                        </p:tav>
                                      </p:tavLst>
                                    </p:anim>
                                    <p:anim calcmode="lin" valueType="num">
                                      <p:cBhvr>
                                        <p:cTn id="33"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952470">
            <a:off x="6118314" y="4405818"/>
            <a:ext cx="4396462" cy="4716352"/>
          </a:xfrm>
          <a:prstGeom prst="rect">
            <a:avLst/>
          </a:prstGeom>
        </p:spPr>
      </p:pic>
      <p:pic>
        <p:nvPicPr>
          <p:cNvPr id="16" name="图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423888">
            <a:off x="10005288" y="792778"/>
            <a:ext cx="3326721" cy="3568776"/>
          </a:xfrm>
          <a:prstGeom prst="rect">
            <a:avLst/>
          </a:prstGeom>
        </p:spPr>
      </p:pic>
      <p:pic>
        <p:nvPicPr>
          <p:cNvPr id="17" name="图片 16"/>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rot="745205">
            <a:off x="10023074" y="4106716"/>
            <a:ext cx="2521834" cy="2705325"/>
          </a:xfrm>
          <a:prstGeom prst="rect">
            <a:avLst/>
          </a:prstGeom>
        </p:spPr>
      </p:pic>
      <p:pic>
        <p:nvPicPr>
          <p:cNvPr id="18" name="图片 17"/>
          <p:cNvPicPr>
            <a:picLocks noChangeAspect="1"/>
          </p:cNvPicPr>
          <p:nvPr/>
        </p:nvPicPr>
        <p:blipFill>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rot="3791383">
            <a:off x="9227677" y="2760038"/>
            <a:ext cx="1615512" cy="1733058"/>
          </a:xfrm>
          <a:prstGeom prst="rect">
            <a:avLst/>
          </a:prstGeom>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09591">
            <a:off x="8884012" y="-1179632"/>
            <a:ext cx="2427236" cy="2603844"/>
          </a:xfrm>
          <a:prstGeom prst="rect">
            <a:avLst/>
          </a:prstGeom>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阿里巴巴普惠体 R" panose="00020600040101010101" charset="-122"/>
              </a:rPr>
              <a:t>BY YUSHEN</a:t>
            </a:r>
            <a:endParaRPr lang="zh-CN" altLang="en-US" dirty="0">
              <a:noFill/>
              <a:cs typeface="阿里巴巴普惠体 R" panose="00020600040101010101" charset="-122"/>
            </a:endParaRPr>
          </a:p>
        </p:txBody>
      </p:sp>
      <p:grpSp>
        <p:nvGrpSpPr>
          <p:cNvPr id="20" name="组合 19"/>
          <p:cNvGrpSpPr/>
          <p:nvPr/>
        </p:nvGrpSpPr>
        <p:grpSpPr>
          <a:xfrm>
            <a:off x="1694358" y="2126975"/>
            <a:ext cx="4514266" cy="2437414"/>
            <a:chOff x="6266189" y="1863645"/>
            <a:chExt cx="5732531" cy="3095199"/>
          </a:xfrm>
        </p:grpSpPr>
        <p:grpSp>
          <p:nvGrpSpPr>
            <p:cNvPr id="21" name="组合 20"/>
            <p:cNvGrpSpPr/>
            <p:nvPr/>
          </p:nvGrpSpPr>
          <p:grpSpPr>
            <a:xfrm>
              <a:off x="6266189" y="2615102"/>
              <a:ext cx="5732531" cy="2343742"/>
              <a:chOff x="833764" y="2456748"/>
              <a:chExt cx="5732531" cy="2343742"/>
            </a:xfrm>
          </p:grpSpPr>
          <p:sp>
            <p:nvSpPr>
              <p:cNvPr id="23" name="文本框 22"/>
              <p:cNvSpPr txBox="1"/>
              <p:nvPr/>
            </p:nvSpPr>
            <p:spPr>
              <a:xfrm>
                <a:off x="953746" y="4370570"/>
                <a:ext cx="5184000" cy="429920"/>
              </a:xfrm>
              <a:prstGeom prst="rect">
                <a:avLst/>
              </a:prstGeom>
              <a:noFill/>
            </p:spPr>
            <p:txBody>
              <a:bodyPr wrap="square" rtlCol="0">
                <a:spAutoFit/>
              </a:bodyPr>
              <a:lstStyle/>
              <a:p>
                <a:pPr algn="dist"/>
                <a:r>
                  <a:rPr lang="en-US" altLang="zh-CN" sz="1600" dirty="0">
                    <a:solidFill>
                      <a:srgbClr val="C00000"/>
                    </a:solidFill>
                    <a:latin typeface="阿里巴巴普惠体 R" panose="00020600040101010101" charset="-122"/>
                    <a:ea typeface="阿里巴巴普惠体 R" panose="00020600040101010101" charset="-122"/>
                    <a:cs typeface="阿里巴巴普惠体 R" panose="00020600040101010101" charset="-122"/>
                  </a:rPr>
                  <a:t>INTRODUCTION</a:t>
                </a:r>
              </a:p>
            </p:txBody>
          </p:sp>
          <p:grpSp>
            <p:nvGrpSpPr>
              <p:cNvPr id="24" name="组合 23"/>
              <p:cNvGrpSpPr/>
              <p:nvPr/>
            </p:nvGrpSpPr>
            <p:grpSpPr>
              <a:xfrm>
                <a:off x="833764" y="2456748"/>
                <a:ext cx="5732531" cy="1750665"/>
                <a:chOff x="833764" y="2456748"/>
                <a:chExt cx="5732531" cy="1750665"/>
              </a:xfrm>
            </p:grpSpPr>
            <p:sp>
              <p:nvSpPr>
                <p:cNvPr id="25" name="文本框 24"/>
                <p:cNvSpPr txBox="1"/>
                <p:nvPr/>
              </p:nvSpPr>
              <p:spPr>
                <a:xfrm>
                  <a:off x="833764" y="2456748"/>
                  <a:ext cx="5732531" cy="1680598"/>
                </a:xfrm>
                <a:prstGeom prst="rect">
                  <a:avLst/>
                </a:prstGeom>
                <a:noFill/>
              </p:spPr>
              <p:txBody>
                <a:bodyPr wrap="square" rtlCol="0">
                  <a:spAutoFit/>
                </a:bodyPr>
                <a:lstStyle/>
                <a:p>
                  <a:r>
                    <a:rPr lang="zh-CN" altLang="en-US" sz="8000" dirty="0">
                      <a:solidFill>
                        <a:srgbClr val="C00000"/>
                      </a:solidFill>
                      <a:latin typeface="阿里巴巴普惠体 R" panose="00020600040101010101" charset="-122"/>
                      <a:ea typeface="阿里巴巴普惠体 R" panose="00020600040101010101" charset="-122"/>
                      <a:cs typeface="阿里巴巴普惠体 R" panose="00020600040101010101" charset="-122"/>
                    </a:rPr>
                    <a:t>作者介绍</a:t>
                  </a:r>
                </a:p>
              </p:txBody>
            </p:sp>
            <p:sp>
              <p:nvSpPr>
                <p:cNvPr id="26" name="矩形: 圆角 25"/>
                <p:cNvSpPr/>
                <p:nvPr/>
              </p:nvSpPr>
              <p:spPr>
                <a:xfrm rot="10800000" flipH="1" flipV="1">
                  <a:off x="1020003" y="4171413"/>
                  <a:ext cx="5184000" cy="36000"/>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dirty="0">
                    <a:solidFill>
                      <a:srgbClr val="C00000"/>
                    </a:solidFill>
                    <a:latin typeface="阿里巴巴普惠体 R" panose="00020600040101010101" charset="-122"/>
                    <a:ea typeface="阿里巴巴普惠体 R" panose="00020600040101010101" charset="-122"/>
                    <a:cs typeface="阿里巴巴普惠体 R" panose="00020600040101010101" charset="-122"/>
                  </a:endParaRPr>
                </a:p>
              </p:txBody>
            </p:sp>
          </p:grpSp>
        </p:grpSp>
        <p:sp>
          <p:nvSpPr>
            <p:cNvPr id="22" name="文本框 21"/>
            <p:cNvSpPr txBox="1"/>
            <p:nvPr/>
          </p:nvSpPr>
          <p:spPr>
            <a:xfrm>
              <a:off x="6367122" y="1863645"/>
              <a:ext cx="3861841" cy="898923"/>
            </a:xfrm>
            <a:prstGeom prst="rect">
              <a:avLst/>
            </a:prstGeom>
            <a:noFill/>
          </p:spPr>
          <p:txBody>
            <a:bodyPr wrap="square" rtlCol="0">
              <a:spAutoFit/>
            </a:bodyPr>
            <a:lstStyle/>
            <a:p>
              <a:r>
                <a:rPr lang="en-US" altLang="zh-CN" sz="4000" dirty="0">
                  <a:solidFill>
                    <a:srgbClr val="C00000"/>
                  </a:solidFill>
                  <a:latin typeface="阿里巴巴普惠体 R" panose="00020600040101010101" charset="-122"/>
                  <a:ea typeface="阿里巴巴普惠体 R" panose="00020600040101010101" charset="-122"/>
                  <a:cs typeface="阿里巴巴普惠体 R" panose="00020600040101010101" charset="-122"/>
                </a:rPr>
                <a:t>PART 01</a:t>
              </a:r>
              <a:endParaRPr lang="zh-CN" altLang="en-US" sz="4000" dirty="0">
                <a:solidFill>
                  <a:srgbClr val="C00000"/>
                </a:solidFill>
                <a:latin typeface="阿里巴巴普惠体 R" panose="00020600040101010101" charset="-122"/>
                <a:ea typeface="阿里巴巴普惠体 R" panose="00020600040101010101" charset="-122"/>
                <a:cs typeface="阿里巴巴普惠体 R" panose="00020600040101010101"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952470">
            <a:off x="-682450" y="-836720"/>
            <a:ext cx="2018394" cy="2165254"/>
          </a:xfrm>
          <a:prstGeom prst="rect">
            <a:avLst/>
          </a:prstGeom>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阿里巴巴普惠体 R" panose="00020600040101010101" charset="-122"/>
              </a:rPr>
              <a:t>BY YUSHEN</a:t>
            </a:r>
            <a:endParaRPr lang="zh-CN" altLang="en-US" dirty="0">
              <a:noFill/>
              <a:cs typeface="阿里巴巴普惠体 R" panose="00020600040101010101" charset="-122"/>
            </a:endParaRPr>
          </a:p>
        </p:txBody>
      </p:sp>
      <p:grpSp>
        <p:nvGrpSpPr>
          <p:cNvPr id="7" name="组合 6"/>
          <p:cNvGrpSpPr/>
          <p:nvPr/>
        </p:nvGrpSpPr>
        <p:grpSpPr>
          <a:xfrm>
            <a:off x="1006342" y="243313"/>
            <a:ext cx="2203657" cy="668386"/>
            <a:chOff x="939337" y="1925465"/>
            <a:chExt cx="2700337" cy="819033"/>
          </a:xfrm>
        </p:grpSpPr>
        <p:sp>
          <p:nvSpPr>
            <p:cNvPr id="8" name="文本框 7"/>
            <p:cNvSpPr txBox="1"/>
            <p:nvPr/>
          </p:nvSpPr>
          <p:spPr>
            <a:xfrm>
              <a:off x="939337" y="1925465"/>
              <a:ext cx="2501662" cy="564139"/>
            </a:xfrm>
            <a:prstGeom prst="rect">
              <a:avLst/>
            </a:prstGeom>
            <a:noFill/>
          </p:spPr>
          <p:txBody>
            <a:bodyPr wrap="square" rtlCol="0">
              <a:spAutoFit/>
            </a:bodyPr>
            <a:lstStyle/>
            <a:p>
              <a:pPr lvl="0" algn="dist"/>
              <a:r>
                <a:rPr lang="en-US" altLang="zh-CN" sz="2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01 </a:t>
              </a:r>
              <a:r>
                <a:rPr lang="zh-CN" altLang="en-US" sz="2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作者介绍</a:t>
              </a:r>
            </a:p>
          </p:txBody>
        </p:sp>
        <p:sp>
          <p:nvSpPr>
            <p:cNvPr id="9" name="文本框 8"/>
            <p:cNvSpPr txBox="1"/>
            <p:nvPr/>
          </p:nvSpPr>
          <p:spPr>
            <a:xfrm>
              <a:off x="939337" y="2412530"/>
              <a:ext cx="2700337" cy="331968"/>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05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INTRODUCTION</a:t>
              </a:r>
            </a:p>
          </p:txBody>
        </p:sp>
      </p:grpSp>
      <p:grpSp>
        <p:nvGrpSpPr>
          <p:cNvPr id="15" name="组合 14"/>
          <p:cNvGrpSpPr/>
          <p:nvPr/>
        </p:nvGrpSpPr>
        <p:grpSpPr>
          <a:xfrm>
            <a:off x="1400567" y="1719471"/>
            <a:ext cx="4824260" cy="4137656"/>
            <a:chOff x="1072575" y="1642996"/>
            <a:chExt cx="4824260" cy="4137656"/>
          </a:xfrm>
        </p:grpSpPr>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360866" y="1642996"/>
              <a:ext cx="4535969" cy="4137656"/>
            </a:xfrm>
            <a:prstGeom prst="rect">
              <a:avLst/>
            </a:prstGeom>
            <a:ln>
              <a:solidFill>
                <a:schemeClr val="tx1">
                  <a:lumMod val="85000"/>
                  <a:lumOff val="15000"/>
                </a:schemeClr>
              </a:solidFill>
            </a:ln>
          </p:spPr>
        </p:pic>
        <p:sp>
          <p:nvSpPr>
            <p:cNvPr id="17" name="矩形 16"/>
            <p:cNvSpPr/>
            <p:nvPr/>
          </p:nvSpPr>
          <p:spPr>
            <a:xfrm rot="16200000">
              <a:off x="2335756" y="679361"/>
              <a:ext cx="398655" cy="2925017"/>
            </a:xfrm>
            <a:prstGeom prst="rect">
              <a:avLst/>
            </a:prstGeom>
            <a:solidFill>
              <a:srgbClr val="B52235"/>
            </a:solidFill>
            <a:ln w="190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grpSp>
      <p:grpSp>
        <p:nvGrpSpPr>
          <p:cNvPr id="18" name="组合 17"/>
          <p:cNvGrpSpPr/>
          <p:nvPr/>
        </p:nvGrpSpPr>
        <p:grpSpPr>
          <a:xfrm>
            <a:off x="7292081" y="1877055"/>
            <a:ext cx="3867045" cy="3692359"/>
            <a:chOff x="6964089" y="1800580"/>
            <a:chExt cx="3867045" cy="3692359"/>
          </a:xfrm>
        </p:grpSpPr>
        <p:sp>
          <p:nvSpPr>
            <p:cNvPr id="19" name="矩形 18"/>
            <p:cNvSpPr/>
            <p:nvPr/>
          </p:nvSpPr>
          <p:spPr>
            <a:xfrm>
              <a:off x="6964289" y="3663031"/>
              <a:ext cx="3846854" cy="1171603"/>
            </a:xfrm>
            <a:prstGeom prst="rect">
              <a:avLst/>
            </a:prstGeom>
          </p:spPr>
          <p:txBody>
            <a:bodyPr wrap="square">
              <a:spAutoFit/>
            </a:bodyPr>
            <a:lstStyle/>
            <a:p>
              <a:pPr>
                <a:lnSpc>
                  <a:spcPct val="150000"/>
                </a:lnSpc>
              </a:pPr>
              <a:r>
                <a:rPr lang="zh-CN" altLang="en-US" sz="1200" dirty="0">
                  <a:solidFill>
                    <a:prstClr val="black"/>
                  </a:solidFill>
                  <a:latin typeface="思源黑体 CN Light" panose="020B0300000000000000" pitchFamily="34" charset="-122"/>
                  <a:ea typeface="思源黑体 CN Light" panose="020B0300000000000000" pitchFamily="34" charset="-122"/>
                  <a:cs typeface="阿里巴巴普惠体 R" panose="00020600040101010101" charset="-122"/>
                </a:rPr>
                <a:t>单击此处键入文本单击此处键入文本单击此处</a:t>
              </a:r>
            </a:p>
            <a:p>
              <a:pPr>
                <a:lnSpc>
                  <a:spcPct val="150000"/>
                </a:lnSpc>
              </a:pPr>
              <a:r>
                <a:rPr lang="zh-CN" altLang="en-US" sz="1200" dirty="0">
                  <a:solidFill>
                    <a:prstClr val="black"/>
                  </a:solidFill>
                  <a:latin typeface="思源黑体 CN Light" panose="020B0300000000000000" pitchFamily="34" charset="-122"/>
                  <a:ea typeface="思源黑体 CN Light" panose="020B0300000000000000" pitchFamily="34" charset="-122"/>
                  <a:cs typeface="阿里巴巴普惠体 R" panose="00020600040101010101" charset="-122"/>
                </a:rPr>
                <a:t>本单击此处键入文本单击此处键入文本</a:t>
              </a:r>
            </a:p>
            <a:p>
              <a:pPr>
                <a:lnSpc>
                  <a:spcPct val="150000"/>
                </a:lnSpc>
              </a:pPr>
              <a:r>
                <a:rPr lang="zh-CN" altLang="en-US" sz="1200" dirty="0">
                  <a:solidFill>
                    <a:prstClr val="black"/>
                  </a:solidFill>
                  <a:latin typeface="思源黑体 CN Light" panose="020B0300000000000000" pitchFamily="34" charset="-122"/>
                  <a:ea typeface="思源黑体 CN Light" panose="020B0300000000000000" pitchFamily="34" charset="-122"/>
                  <a:cs typeface="阿里巴巴普惠体 R" panose="00020600040101010101" charset="-122"/>
                </a:rPr>
                <a:t>文本单击此处键入文本单击此处键入文本单击此处</a:t>
              </a:r>
              <a:endParaRPr lang="en-US" altLang="zh-CN" sz="1200" dirty="0">
                <a:solidFill>
                  <a:prstClr val="black"/>
                </a:solidFill>
                <a:latin typeface="思源黑体 CN Light" panose="020B0300000000000000" pitchFamily="34" charset="-122"/>
                <a:ea typeface="思源黑体 CN Light" panose="020B0300000000000000" pitchFamily="34" charset="-122"/>
                <a:cs typeface="阿里巴巴普惠体 R" panose="00020600040101010101" charset="-122"/>
              </a:endParaRPr>
            </a:p>
            <a:p>
              <a:pPr>
                <a:lnSpc>
                  <a:spcPct val="150000"/>
                </a:lnSpc>
              </a:pPr>
              <a:r>
                <a:rPr lang="zh-CN" altLang="en-US" sz="1200" dirty="0">
                  <a:solidFill>
                    <a:prstClr val="black"/>
                  </a:solidFill>
                  <a:latin typeface="思源黑体 CN Light" panose="020B0300000000000000" pitchFamily="34" charset="-122"/>
                  <a:ea typeface="思源黑体 CN Light" panose="020B0300000000000000" pitchFamily="34" charset="-122"/>
                  <a:cs typeface="阿里巴巴普惠体 R" panose="00020600040101010101" charset="-122"/>
                </a:rPr>
                <a:t>单击此处键入文本单击此处键入</a:t>
              </a:r>
            </a:p>
          </p:txBody>
        </p:sp>
        <p:sp>
          <p:nvSpPr>
            <p:cNvPr id="20" name="矩形 19"/>
            <p:cNvSpPr/>
            <p:nvPr/>
          </p:nvSpPr>
          <p:spPr>
            <a:xfrm>
              <a:off x="7062876" y="3531595"/>
              <a:ext cx="930429" cy="41785"/>
            </a:xfrm>
            <a:prstGeom prst="rect">
              <a:avLst/>
            </a:prstGeom>
            <a:gradFill>
              <a:gsLst>
                <a:gs pos="0">
                  <a:srgbClr val="434343"/>
                </a:gs>
                <a:gs pos="100000">
                  <a:srgbClr val="0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阿里巴巴普惠体 R" panose="00020600040101010101" charset="-122"/>
              </a:endParaRPr>
            </a:p>
          </p:txBody>
        </p:sp>
        <p:sp>
          <p:nvSpPr>
            <p:cNvPr id="21" name="矩形 20"/>
            <p:cNvSpPr/>
            <p:nvPr/>
          </p:nvSpPr>
          <p:spPr>
            <a:xfrm>
              <a:off x="7024376" y="5079470"/>
              <a:ext cx="2080878" cy="413469"/>
            </a:xfrm>
            <a:prstGeom prst="rect">
              <a:avLst/>
            </a:prstGeom>
            <a:solidFill>
              <a:srgbClr val="B52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思源黑体 CN Light" panose="020B0300000000000000" pitchFamily="34" charset="-122"/>
                  <a:cs typeface="阿里巴巴普惠体 R" panose="00020600040101010101" charset="-122"/>
                </a:rPr>
                <a:t>PART ONE</a:t>
              </a:r>
              <a:endParaRPr lang="zh-CN" altLang="en-US" dirty="0">
                <a:solidFill>
                  <a:schemeClr val="bg1"/>
                </a:solidFill>
                <a:latin typeface="思源黑体 CN Light" panose="020B0300000000000000" pitchFamily="34" charset="-122"/>
                <a:cs typeface="阿里巴巴普惠体 R" panose="00020600040101010101" charset="-122"/>
              </a:endParaRPr>
            </a:p>
          </p:txBody>
        </p:sp>
        <p:sp>
          <p:nvSpPr>
            <p:cNvPr id="22" name="文本框 21"/>
            <p:cNvSpPr txBox="1"/>
            <p:nvPr/>
          </p:nvSpPr>
          <p:spPr>
            <a:xfrm>
              <a:off x="6964089" y="1800580"/>
              <a:ext cx="3311525" cy="583565"/>
            </a:xfrm>
            <a:prstGeom prst="rect">
              <a:avLst/>
            </a:prstGeom>
            <a:noFill/>
          </p:spPr>
          <p:txBody>
            <a:bodyPr wrap="square" rtlCol="0">
              <a:spAutoFit/>
            </a:bodyPr>
            <a:lstStyle>
              <a:defPPr>
                <a:defRPr lang="zh-CN"/>
              </a:defPPr>
              <a:lvl1pPr>
                <a:defRPr sz="3600">
                  <a:gradFill>
                    <a:gsLst>
                      <a:gs pos="0">
                        <a:srgbClr val="1C8FFB"/>
                      </a:gs>
                      <a:gs pos="100000">
                        <a:srgbClr val="1E3DE2"/>
                      </a:gs>
                    </a:gsLst>
                    <a:lin ang="2700000" scaled="1"/>
                  </a:gradFill>
                  <a:latin typeface="优设标题黑" panose="00000500000000000000" pitchFamily="2" charset="-122"/>
                  <a:ea typeface="优设标题黑" panose="00000500000000000000" pitchFamily="2" charset="-122"/>
                </a:defRPr>
              </a:lvl1pPr>
            </a:lstStyle>
            <a:p>
              <a:r>
                <a:rPr lang="zh-CN" altLang="en-US" sz="3200" dirty="0">
                  <a:solidFill>
                    <a:srgbClr val="B52235"/>
                  </a:solidFill>
                  <a:latin typeface="阿里巴巴普惠体 R" panose="00020600040101010101" charset="-122"/>
                  <a:ea typeface="阿里巴巴普惠体 R" panose="00020600040101010101" charset="-122"/>
                  <a:cs typeface="阿里巴巴普惠体 R" panose="00020600040101010101" charset="-122"/>
                </a:rPr>
                <a:t>请输入标题内容</a:t>
              </a:r>
            </a:p>
          </p:txBody>
        </p:sp>
        <p:sp>
          <p:nvSpPr>
            <p:cNvPr id="23" name="文本框 22"/>
            <p:cNvSpPr txBox="1"/>
            <p:nvPr/>
          </p:nvSpPr>
          <p:spPr>
            <a:xfrm>
              <a:off x="6964289" y="2490153"/>
              <a:ext cx="3866845" cy="894604"/>
            </a:xfrm>
            <a:prstGeom prst="rect">
              <a:avLst/>
            </a:prstGeom>
          </p:spPr>
          <p:txBody>
            <a:bodyPr wrap="square">
              <a:spAutoFit/>
            </a:bodyPr>
            <a:lstStyle>
              <a:defPPr>
                <a:defRPr lang="zh-CN"/>
              </a:defPPr>
              <a:lvl1pPr lvl="0">
                <a:lnSpc>
                  <a:spcPct val="150000"/>
                </a:lnSpc>
                <a:defRPr sz="1400">
                  <a:solidFill>
                    <a:prstClr val="black"/>
                  </a:solidFill>
                  <a:latin typeface="思源黑体 CN Light" panose="020B0300000000000000" pitchFamily="34" charset="-122"/>
                  <a:ea typeface="思源黑体 CN Light" panose="020B0300000000000000" pitchFamily="34" charset="-122"/>
                </a:defRPr>
              </a:lvl1pPr>
            </a:lstStyle>
            <a:p>
              <a:r>
                <a:rPr lang="zh-CN" altLang="en-US" sz="1200" dirty="0">
                  <a:cs typeface="阿里巴巴普惠体 R" panose="00020600040101010101" charset="-122"/>
                </a:rPr>
                <a:t>单击此处键入文本单击此处键入文本单击此处</a:t>
              </a:r>
              <a:endParaRPr lang="en-US" altLang="zh-CN" sz="1200" dirty="0">
                <a:cs typeface="阿里巴巴普惠体 R" panose="00020600040101010101" charset="-122"/>
              </a:endParaRPr>
            </a:p>
            <a:p>
              <a:r>
                <a:rPr lang="zh-CN" altLang="en-US" sz="1200" dirty="0">
                  <a:cs typeface="阿里巴巴普惠体 R" panose="00020600040101010101" charset="-122"/>
                </a:rPr>
                <a:t>本单击此处键入文本单击此处键入文本</a:t>
              </a:r>
              <a:endParaRPr lang="en-US" altLang="zh-CN" sz="1200" dirty="0">
                <a:cs typeface="阿里巴巴普惠体 R" panose="00020600040101010101" charset="-122"/>
              </a:endParaRPr>
            </a:p>
            <a:p>
              <a:r>
                <a:rPr lang="zh-CN" altLang="en-US" sz="1200" dirty="0">
                  <a:cs typeface="阿里巴巴普惠体 R" panose="00020600040101010101" charset="-122"/>
                </a:rPr>
                <a:t>文本单击此处键入文本单击此处键入文本单击此处</a:t>
              </a:r>
            </a:p>
          </p:txBody>
        </p:sp>
        <p:cxnSp>
          <p:nvCxnSpPr>
            <p:cNvPr id="24" name="直接连接符 23"/>
            <p:cNvCxnSpPr/>
            <p:nvPr/>
          </p:nvCxnSpPr>
          <p:spPr>
            <a:xfrm>
              <a:off x="7064823" y="2410343"/>
              <a:ext cx="310723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strVal val="#ppt_x"/>
                                          </p:val>
                                        </p:tav>
                                        <p:tav tm="100000">
                                          <p:val>
                                            <p:strVal val="#ppt_x"/>
                                          </p:val>
                                        </p:tav>
                                      </p:tavLst>
                                    </p:anim>
                                    <p:anim calcmode="lin" valueType="num">
                                      <p:cBhvr>
                                        <p:cTn id="15" dur="5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anim calcmode="lin" valueType="num">
                                      <p:cBhvr>
                                        <p:cTn id="20" dur="500" fill="hold"/>
                                        <p:tgtEl>
                                          <p:spTgt spid="18"/>
                                        </p:tgtEl>
                                        <p:attrNameLst>
                                          <p:attrName>ppt_x</p:attrName>
                                        </p:attrNameLst>
                                      </p:cBhvr>
                                      <p:tavLst>
                                        <p:tav tm="0">
                                          <p:val>
                                            <p:strVal val="#ppt_x"/>
                                          </p:val>
                                        </p:tav>
                                        <p:tav tm="100000">
                                          <p:val>
                                            <p:strVal val="#ppt_x"/>
                                          </p:val>
                                        </p:tav>
                                      </p:tavLst>
                                    </p:anim>
                                    <p:anim calcmode="lin" valueType="num">
                                      <p:cBhvr>
                                        <p:cTn id="21"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952470">
            <a:off x="-682450" y="-836720"/>
            <a:ext cx="2018394" cy="2165254"/>
          </a:xfrm>
          <a:prstGeom prst="rect">
            <a:avLst/>
          </a:prstGeom>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阿里巴巴普惠体 R" panose="00020600040101010101" charset="-122"/>
              </a:rPr>
              <a:t>BY YUSHEN</a:t>
            </a:r>
            <a:endParaRPr lang="zh-CN" altLang="en-US" dirty="0">
              <a:noFill/>
              <a:cs typeface="阿里巴巴普惠体 R" panose="00020600040101010101" charset="-122"/>
            </a:endParaRPr>
          </a:p>
        </p:txBody>
      </p:sp>
      <p:grpSp>
        <p:nvGrpSpPr>
          <p:cNvPr id="7" name="组合 6"/>
          <p:cNvGrpSpPr/>
          <p:nvPr/>
        </p:nvGrpSpPr>
        <p:grpSpPr>
          <a:xfrm>
            <a:off x="1006342" y="243313"/>
            <a:ext cx="2203657" cy="668386"/>
            <a:chOff x="939337" y="1925465"/>
            <a:chExt cx="2700337" cy="819033"/>
          </a:xfrm>
        </p:grpSpPr>
        <p:sp>
          <p:nvSpPr>
            <p:cNvPr id="8" name="文本框 7"/>
            <p:cNvSpPr txBox="1"/>
            <p:nvPr/>
          </p:nvSpPr>
          <p:spPr>
            <a:xfrm>
              <a:off x="939337" y="1925465"/>
              <a:ext cx="2514112" cy="564139"/>
            </a:xfrm>
            <a:prstGeom prst="rect">
              <a:avLst/>
            </a:prstGeom>
            <a:noFill/>
          </p:spPr>
          <p:txBody>
            <a:bodyPr wrap="square" rtlCol="0">
              <a:spAutoFit/>
            </a:bodyPr>
            <a:lstStyle/>
            <a:p>
              <a:pPr lvl="0" algn="dist"/>
              <a:r>
                <a:rPr lang="en-US" altLang="zh-CN" sz="2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01 </a:t>
              </a:r>
              <a:r>
                <a:rPr lang="zh-CN" altLang="en-US" sz="2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作者介绍</a:t>
              </a:r>
            </a:p>
          </p:txBody>
        </p:sp>
        <p:sp>
          <p:nvSpPr>
            <p:cNvPr id="9" name="文本框 8"/>
            <p:cNvSpPr txBox="1"/>
            <p:nvPr/>
          </p:nvSpPr>
          <p:spPr>
            <a:xfrm>
              <a:off x="939337" y="2412530"/>
              <a:ext cx="2700337" cy="331968"/>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05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INTRODUCTION</a:t>
              </a:r>
            </a:p>
          </p:txBody>
        </p:sp>
      </p:grpSp>
      <p:grpSp>
        <p:nvGrpSpPr>
          <p:cNvPr id="10" name="Group 11"/>
          <p:cNvGrpSpPr/>
          <p:nvPr/>
        </p:nvGrpSpPr>
        <p:grpSpPr>
          <a:xfrm>
            <a:off x="1867443" y="1982020"/>
            <a:ext cx="3422313" cy="3422313"/>
            <a:chOff x="6240781" y="1363135"/>
            <a:chExt cx="4963584" cy="4963584"/>
          </a:xfrm>
        </p:grpSpPr>
        <p:grpSp>
          <p:nvGrpSpPr>
            <p:cNvPr id="11" name="Group 12"/>
            <p:cNvGrpSpPr/>
            <p:nvPr userDrawn="1"/>
          </p:nvGrpSpPr>
          <p:grpSpPr>
            <a:xfrm>
              <a:off x="6240781" y="1363135"/>
              <a:ext cx="3255433" cy="2434167"/>
              <a:chOff x="4657725" y="946151"/>
              <a:chExt cx="2441575" cy="1825625"/>
            </a:xfrm>
          </p:grpSpPr>
          <p:sp>
            <p:nvSpPr>
              <p:cNvPr id="25" name="Freeform 26"/>
              <p:cNvSpPr/>
              <p:nvPr/>
            </p:nvSpPr>
            <p:spPr bwMode="auto">
              <a:xfrm>
                <a:off x="5953125" y="2046288"/>
                <a:ext cx="1146175" cy="593725"/>
              </a:xfrm>
              <a:custGeom>
                <a:avLst/>
                <a:gdLst>
                  <a:gd name="T0" fmla="*/ 849 w 904"/>
                  <a:gd name="T1" fmla="*/ 0 h 468"/>
                  <a:gd name="T2" fmla="*/ 873 w 904"/>
                  <a:gd name="T3" fmla="*/ 58 h 468"/>
                  <a:gd name="T4" fmla="*/ 507 w 904"/>
                  <a:gd name="T5" fmla="*/ 436 h 468"/>
                  <a:gd name="T6" fmla="*/ 396 w 904"/>
                  <a:gd name="T7" fmla="*/ 436 h 468"/>
                  <a:gd name="T8" fmla="*/ 30 w 904"/>
                  <a:gd name="T9" fmla="*/ 58 h 468"/>
                  <a:gd name="T10" fmla="*/ 55 w 904"/>
                  <a:gd name="T11" fmla="*/ 0 h 468"/>
                  <a:gd name="T12" fmla="*/ 849 w 90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849" y="0"/>
                    </a:moveTo>
                    <a:cubicBezTo>
                      <a:pt x="893" y="0"/>
                      <a:pt x="904" y="26"/>
                      <a:pt x="873" y="58"/>
                    </a:cubicBezTo>
                    <a:cubicBezTo>
                      <a:pt x="507" y="436"/>
                      <a:pt x="507" y="436"/>
                      <a:pt x="507" y="436"/>
                    </a:cubicBezTo>
                    <a:cubicBezTo>
                      <a:pt x="477" y="468"/>
                      <a:pt x="427" y="468"/>
                      <a:pt x="396" y="436"/>
                    </a:cubicBezTo>
                    <a:cubicBezTo>
                      <a:pt x="30" y="58"/>
                      <a:pt x="30" y="58"/>
                      <a:pt x="30" y="58"/>
                    </a:cubicBezTo>
                    <a:cubicBezTo>
                      <a:pt x="0" y="26"/>
                      <a:pt x="11" y="0"/>
                      <a:pt x="55" y="0"/>
                    </a:cubicBezTo>
                    <a:lnTo>
                      <a:pt x="849" y="0"/>
                    </a:lnTo>
                    <a:close/>
                  </a:path>
                </a:pathLst>
              </a:custGeom>
              <a:solidFill>
                <a:srgbClr val="B52235"/>
              </a:solidFill>
              <a:ln>
                <a:noFill/>
              </a:ln>
            </p:spPr>
            <p:txBody>
              <a:bodyPr vert="horz" wrap="square" lIns="55827" tIns="27914" rIns="55827" bIns="27914"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US" sz="2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endParaRPr>
              </a:p>
            </p:txBody>
          </p:sp>
          <p:sp>
            <p:nvSpPr>
              <p:cNvPr id="26" name="Freeform 27"/>
              <p:cNvSpPr/>
              <p:nvPr/>
            </p:nvSpPr>
            <p:spPr bwMode="auto">
              <a:xfrm>
                <a:off x="4657725" y="946151"/>
                <a:ext cx="2151063" cy="1825625"/>
              </a:xfrm>
              <a:custGeom>
                <a:avLst/>
                <a:gdLst>
                  <a:gd name="T0" fmla="*/ 848 w 1696"/>
                  <a:gd name="T1" fmla="*/ 0 h 1440"/>
                  <a:gd name="T2" fmla="*/ 0 w 1696"/>
                  <a:gd name="T3" fmla="*/ 848 h 1440"/>
                  <a:gd name="T4" fmla="*/ 241 w 1696"/>
                  <a:gd name="T5" fmla="*/ 1440 h 1440"/>
                  <a:gd name="T6" fmla="*/ 718 w 1696"/>
                  <a:gd name="T7" fmla="*/ 1209 h 1440"/>
                  <a:gd name="T8" fmla="*/ 464 w 1696"/>
                  <a:gd name="T9" fmla="*/ 848 h 1440"/>
                  <a:gd name="T10" fmla="*/ 848 w 1696"/>
                  <a:gd name="T11" fmla="*/ 464 h 1440"/>
                  <a:gd name="T12" fmla="*/ 1232 w 1696"/>
                  <a:gd name="T13" fmla="*/ 848 h 1440"/>
                  <a:gd name="T14" fmla="*/ 1213 w 1696"/>
                  <a:gd name="T15" fmla="*/ 966 h 1440"/>
                  <a:gd name="T16" fmla="*/ 1293 w 1696"/>
                  <a:gd name="T17" fmla="*/ 966 h 1440"/>
                  <a:gd name="T18" fmla="*/ 1293 w 1696"/>
                  <a:gd name="T19" fmla="*/ 1062 h 1440"/>
                  <a:gd name="T20" fmla="*/ 1669 w 1696"/>
                  <a:gd name="T21" fmla="*/ 1062 h 1440"/>
                  <a:gd name="T22" fmla="*/ 1696 w 1696"/>
                  <a:gd name="T23" fmla="*/ 848 h 1440"/>
                  <a:gd name="T24" fmla="*/ 848 w 1696"/>
                  <a:gd name="T25"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6" h="1440">
                    <a:moveTo>
                      <a:pt x="848" y="0"/>
                    </a:moveTo>
                    <a:cubicBezTo>
                      <a:pt x="380" y="0"/>
                      <a:pt x="0" y="380"/>
                      <a:pt x="0" y="848"/>
                    </a:cubicBezTo>
                    <a:cubicBezTo>
                      <a:pt x="0" y="1078"/>
                      <a:pt x="92" y="1287"/>
                      <a:pt x="241" y="1440"/>
                    </a:cubicBezTo>
                    <a:cubicBezTo>
                      <a:pt x="374" y="1315"/>
                      <a:pt x="540" y="1235"/>
                      <a:pt x="718" y="1209"/>
                    </a:cubicBezTo>
                    <a:cubicBezTo>
                      <a:pt x="570" y="1156"/>
                      <a:pt x="464" y="1014"/>
                      <a:pt x="464" y="848"/>
                    </a:cubicBezTo>
                    <a:cubicBezTo>
                      <a:pt x="464" y="636"/>
                      <a:pt x="636" y="464"/>
                      <a:pt x="848" y="464"/>
                    </a:cubicBezTo>
                    <a:cubicBezTo>
                      <a:pt x="1060" y="464"/>
                      <a:pt x="1232" y="636"/>
                      <a:pt x="1232" y="848"/>
                    </a:cubicBezTo>
                    <a:cubicBezTo>
                      <a:pt x="1232" y="889"/>
                      <a:pt x="1225" y="929"/>
                      <a:pt x="1213" y="966"/>
                    </a:cubicBezTo>
                    <a:cubicBezTo>
                      <a:pt x="1293" y="966"/>
                      <a:pt x="1293" y="966"/>
                      <a:pt x="1293" y="966"/>
                    </a:cubicBezTo>
                    <a:cubicBezTo>
                      <a:pt x="1293" y="1062"/>
                      <a:pt x="1293" y="1062"/>
                      <a:pt x="1293" y="1062"/>
                    </a:cubicBezTo>
                    <a:cubicBezTo>
                      <a:pt x="1669" y="1062"/>
                      <a:pt x="1669" y="1062"/>
                      <a:pt x="1669" y="1062"/>
                    </a:cubicBezTo>
                    <a:cubicBezTo>
                      <a:pt x="1687" y="994"/>
                      <a:pt x="1696" y="922"/>
                      <a:pt x="1696" y="848"/>
                    </a:cubicBezTo>
                    <a:cubicBezTo>
                      <a:pt x="1696" y="380"/>
                      <a:pt x="1316" y="0"/>
                      <a:pt x="848" y="0"/>
                    </a:cubicBezTo>
                    <a:close/>
                  </a:path>
                </a:pathLst>
              </a:custGeom>
              <a:solidFill>
                <a:srgbClr val="B52235"/>
              </a:solidFill>
              <a:ln>
                <a:noFill/>
              </a:ln>
            </p:spPr>
            <p:txBody>
              <a:bodyPr vert="horz" wrap="square" lIns="55827" tIns="27914" rIns="55827" bIns="27914"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US" sz="2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endParaRPr>
              </a:p>
            </p:txBody>
          </p:sp>
        </p:grpSp>
        <p:grpSp>
          <p:nvGrpSpPr>
            <p:cNvPr id="12" name="Group 13"/>
            <p:cNvGrpSpPr/>
            <p:nvPr userDrawn="1"/>
          </p:nvGrpSpPr>
          <p:grpSpPr>
            <a:xfrm>
              <a:off x="6240781" y="3111502"/>
              <a:ext cx="2434167" cy="3215217"/>
              <a:chOff x="4657725" y="2257426"/>
              <a:chExt cx="1825625" cy="2411413"/>
            </a:xfrm>
          </p:grpSpPr>
          <p:sp>
            <p:nvSpPr>
              <p:cNvPr id="23" name="Freeform 24"/>
              <p:cNvSpPr/>
              <p:nvPr/>
            </p:nvSpPr>
            <p:spPr bwMode="auto">
              <a:xfrm>
                <a:off x="5753100" y="2257426"/>
                <a:ext cx="593725" cy="1146175"/>
              </a:xfrm>
              <a:custGeom>
                <a:avLst/>
                <a:gdLst>
                  <a:gd name="T0" fmla="*/ 0 w 468"/>
                  <a:gd name="T1" fmla="*/ 55 h 904"/>
                  <a:gd name="T2" fmla="*/ 57 w 468"/>
                  <a:gd name="T3" fmla="*/ 30 h 904"/>
                  <a:gd name="T4" fmla="*/ 436 w 468"/>
                  <a:gd name="T5" fmla="*/ 397 h 904"/>
                  <a:gd name="T6" fmla="*/ 436 w 468"/>
                  <a:gd name="T7" fmla="*/ 508 h 904"/>
                  <a:gd name="T8" fmla="*/ 57 w 468"/>
                  <a:gd name="T9" fmla="*/ 874 h 904"/>
                  <a:gd name="T10" fmla="*/ 0 w 468"/>
                  <a:gd name="T11" fmla="*/ 849 h 904"/>
                  <a:gd name="T12" fmla="*/ 0 w 468"/>
                  <a:gd name="T13" fmla="*/ 55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0" y="55"/>
                    </a:moveTo>
                    <a:cubicBezTo>
                      <a:pt x="0" y="11"/>
                      <a:pt x="26" y="0"/>
                      <a:pt x="57" y="30"/>
                    </a:cubicBezTo>
                    <a:cubicBezTo>
                      <a:pt x="436" y="397"/>
                      <a:pt x="436" y="397"/>
                      <a:pt x="436" y="397"/>
                    </a:cubicBezTo>
                    <a:cubicBezTo>
                      <a:pt x="468" y="427"/>
                      <a:pt x="468" y="477"/>
                      <a:pt x="436" y="508"/>
                    </a:cubicBezTo>
                    <a:cubicBezTo>
                      <a:pt x="57" y="874"/>
                      <a:pt x="57" y="874"/>
                      <a:pt x="57" y="874"/>
                    </a:cubicBezTo>
                    <a:cubicBezTo>
                      <a:pt x="26" y="904"/>
                      <a:pt x="0" y="893"/>
                      <a:pt x="0" y="849"/>
                    </a:cubicBezTo>
                    <a:lnTo>
                      <a:pt x="0" y="55"/>
                    </a:lnTo>
                    <a:close/>
                  </a:path>
                </a:pathLst>
              </a:custGeom>
              <a:solidFill>
                <a:srgbClr val="B52235"/>
              </a:solidFill>
              <a:ln>
                <a:noFill/>
              </a:ln>
            </p:spPr>
            <p:txBody>
              <a:bodyPr vert="horz" wrap="square" lIns="55827" tIns="27914" rIns="55827" bIns="27914"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US" sz="2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endParaRPr>
              </a:p>
            </p:txBody>
          </p:sp>
          <p:sp>
            <p:nvSpPr>
              <p:cNvPr id="24" name="Freeform 25"/>
              <p:cNvSpPr/>
              <p:nvPr/>
            </p:nvSpPr>
            <p:spPr bwMode="auto">
              <a:xfrm>
                <a:off x="4657725" y="2517776"/>
                <a:ext cx="1825625" cy="2151063"/>
              </a:xfrm>
              <a:custGeom>
                <a:avLst/>
                <a:gdLst>
                  <a:gd name="T0" fmla="*/ 1209 w 1440"/>
                  <a:gd name="T1" fmla="*/ 978 h 1696"/>
                  <a:gd name="T2" fmla="*/ 848 w 1440"/>
                  <a:gd name="T3" fmla="*/ 1232 h 1696"/>
                  <a:gd name="T4" fmla="*/ 464 w 1440"/>
                  <a:gd name="T5" fmla="*/ 848 h 1696"/>
                  <a:gd name="T6" fmla="*/ 848 w 1440"/>
                  <a:gd name="T7" fmla="*/ 464 h 1696"/>
                  <a:gd name="T8" fmla="*/ 969 w 1440"/>
                  <a:gd name="T9" fmla="*/ 483 h 1696"/>
                  <a:gd name="T10" fmla="*/ 969 w 1440"/>
                  <a:gd name="T11" fmla="*/ 9 h 1696"/>
                  <a:gd name="T12" fmla="*/ 848 w 1440"/>
                  <a:gd name="T13" fmla="*/ 0 h 1696"/>
                  <a:gd name="T14" fmla="*/ 0 w 1440"/>
                  <a:gd name="T15" fmla="*/ 848 h 1696"/>
                  <a:gd name="T16" fmla="*/ 848 w 1440"/>
                  <a:gd name="T17" fmla="*/ 1696 h 1696"/>
                  <a:gd name="T18" fmla="*/ 1440 w 1440"/>
                  <a:gd name="T19" fmla="*/ 1455 h 1696"/>
                  <a:gd name="T20" fmla="*/ 1209 w 1440"/>
                  <a:gd name="T21" fmla="*/ 978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1696">
                    <a:moveTo>
                      <a:pt x="1209" y="978"/>
                    </a:moveTo>
                    <a:cubicBezTo>
                      <a:pt x="1156" y="1126"/>
                      <a:pt x="1014" y="1232"/>
                      <a:pt x="848" y="1232"/>
                    </a:cubicBezTo>
                    <a:cubicBezTo>
                      <a:pt x="636" y="1232"/>
                      <a:pt x="464" y="1060"/>
                      <a:pt x="464" y="848"/>
                    </a:cubicBezTo>
                    <a:cubicBezTo>
                      <a:pt x="464" y="636"/>
                      <a:pt x="636" y="464"/>
                      <a:pt x="848" y="464"/>
                    </a:cubicBezTo>
                    <a:cubicBezTo>
                      <a:pt x="890" y="464"/>
                      <a:pt x="931" y="471"/>
                      <a:pt x="969" y="483"/>
                    </a:cubicBezTo>
                    <a:cubicBezTo>
                      <a:pt x="969" y="9"/>
                      <a:pt x="969" y="9"/>
                      <a:pt x="969" y="9"/>
                    </a:cubicBezTo>
                    <a:cubicBezTo>
                      <a:pt x="929" y="3"/>
                      <a:pt x="889" y="0"/>
                      <a:pt x="848" y="0"/>
                    </a:cubicBezTo>
                    <a:cubicBezTo>
                      <a:pt x="380" y="0"/>
                      <a:pt x="0" y="380"/>
                      <a:pt x="0" y="848"/>
                    </a:cubicBezTo>
                    <a:cubicBezTo>
                      <a:pt x="0" y="1316"/>
                      <a:pt x="380" y="1696"/>
                      <a:pt x="848" y="1696"/>
                    </a:cubicBezTo>
                    <a:cubicBezTo>
                      <a:pt x="1078" y="1696"/>
                      <a:pt x="1287" y="1604"/>
                      <a:pt x="1440" y="1455"/>
                    </a:cubicBezTo>
                    <a:cubicBezTo>
                      <a:pt x="1315" y="1322"/>
                      <a:pt x="1235" y="1156"/>
                      <a:pt x="1209" y="978"/>
                    </a:cubicBezTo>
                    <a:close/>
                  </a:path>
                </a:pathLst>
              </a:custGeom>
              <a:solidFill>
                <a:srgbClr val="B52235"/>
              </a:solidFill>
              <a:ln>
                <a:noFill/>
              </a:ln>
            </p:spPr>
            <p:txBody>
              <a:bodyPr vert="horz" wrap="square" lIns="55827" tIns="27914" rIns="55827" bIns="27914"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US" sz="2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endParaRPr>
              </a:p>
            </p:txBody>
          </p:sp>
        </p:grpSp>
        <p:grpSp>
          <p:nvGrpSpPr>
            <p:cNvPr id="13" name="Group 14"/>
            <p:cNvGrpSpPr/>
            <p:nvPr userDrawn="1"/>
          </p:nvGrpSpPr>
          <p:grpSpPr>
            <a:xfrm>
              <a:off x="7967980" y="3892551"/>
              <a:ext cx="3236384" cy="2434167"/>
              <a:chOff x="5953125" y="2843213"/>
              <a:chExt cx="2427288" cy="1825625"/>
            </a:xfrm>
          </p:grpSpPr>
          <p:sp>
            <p:nvSpPr>
              <p:cNvPr id="21" name="Freeform 22"/>
              <p:cNvSpPr/>
              <p:nvPr/>
            </p:nvSpPr>
            <p:spPr bwMode="auto">
              <a:xfrm>
                <a:off x="5953125" y="2989263"/>
                <a:ext cx="1146175" cy="593725"/>
              </a:xfrm>
              <a:custGeom>
                <a:avLst/>
                <a:gdLst>
                  <a:gd name="T0" fmla="*/ 55 w 904"/>
                  <a:gd name="T1" fmla="*/ 468 h 468"/>
                  <a:gd name="T2" fmla="*/ 30 w 904"/>
                  <a:gd name="T3" fmla="*/ 411 h 468"/>
                  <a:gd name="T4" fmla="*/ 396 w 904"/>
                  <a:gd name="T5" fmla="*/ 32 h 468"/>
                  <a:gd name="T6" fmla="*/ 507 w 904"/>
                  <a:gd name="T7" fmla="*/ 32 h 468"/>
                  <a:gd name="T8" fmla="*/ 873 w 904"/>
                  <a:gd name="T9" fmla="*/ 411 h 468"/>
                  <a:gd name="T10" fmla="*/ 849 w 904"/>
                  <a:gd name="T11" fmla="*/ 468 h 468"/>
                  <a:gd name="T12" fmla="*/ 55 w 904"/>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904" h="468">
                    <a:moveTo>
                      <a:pt x="55" y="468"/>
                    </a:moveTo>
                    <a:cubicBezTo>
                      <a:pt x="11" y="468"/>
                      <a:pt x="0" y="442"/>
                      <a:pt x="30" y="411"/>
                    </a:cubicBezTo>
                    <a:cubicBezTo>
                      <a:pt x="396" y="32"/>
                      <a:pt x="396" y="32"/>
                      <a:pt x="396" y="32"/>
                    </a:cubicBezTo>
                    <a:cubicBezTo>
                      <a:pt x="427" y="0"/>
                      <a:pt x="477" y="0"/>
                      <a:pt x="507" y="32"/>
                    </a:cubicBezTo>
                    <a:cubicBezTo>
                      <a:pt x="873" y="411"/>
                      <a:pt x="873" y="411"/>
                      <a:pt x="873" y="411"/>
                    </a:cubicBezTo>
                    <a:cubicBezTo>
                      <a:pt x="904" y="442"/>
                      <a:pt x="893" y="468"/>
                      <a:pt x="849" y="468"/>
                    </a:cubicBezTo>
                    <a:lnTo>
                      <a:pt x="55" y="468"/>
                    </a:lnTo>
                    <a:close/>
                  </a:path>
                </a:pathLst>
              </a:custGeom>
              <a:solidFill>
                <a:schemeClr val="tx1">
                  <a:lumMod val="50000"/>
                  <a:lumOff val="50000"/>
                </a:schemeClr>
              </a:solidFill>
              <a:ln>
                <a:noFill/>
              </a:ln>
            </p:spPr>
            <p:txBody>
              <a:bodyPr vert="horz" wrap="square" lIns="55827" tIns="27914" rIns="55827" bIns="27914"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US" sz="2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endParaRPr>
              </a:p>
            </p:txBody>
          </p:sp>
          <p:sp>
            <p:nvSpPr>
              <p:cNvPr id="22" name="Freeform 23"/>
              <p:cNvSpPr/>
              <p:nvPr/>
            </p:nvSpPr>
            <p:spPr bwMode="auto">
              <a:xfrm>
                <a:off x="6230938" y="2843213"/>
                <a:ext cx="2149475" cy="1825625"/>
              </a:xfrm>
              <a:custGeom>
                <a:avLst/>
                <a:gdLst>
                  <a:gd name="T0" fmla="*/ 978 w 1696"/>
                  <a:gd name="T1" fmla="*/ 231 h 1440"/>
                  <a:gd name="T2" fmla="*/ 1232 w 1696"/>
                  <a:gd name="T3" fmla="*/ 592 h 1440"/>
                  <a:gd name="T4" fmla="*/ 848 w 1696"/>
                  <a:gd name="T5" fmla="*/ 976 h 1440"/>
                  <a:gd name="T6" fmla="*/ 464 w 1696"/>
                  <a:gd name="T7" fmla="*/ 592 h 1440"/>
                  <a:gd name="T8" fmla="*/ 487 w 1696"/>
                  <a:gd name="T9" fmla="*/ 462 h 1440"/>
                  <a:gd name="T10" fmla="*/ 10 w 1696"/>
                  <a:gd name="T11" fmla="*/ 462 h 1440"/>
                  <a:gd name="T12" fmla="*/ 0 w 1696"/>
                  <a:gd name="T13" fmla="*/ 592 h 1440"/>
                  <a:gd name="T14" fmla="*/ 848 w 1696"/>
                  <a:gd name="T15" fmla="*/ 1440 h 1440"/>
                  <a:gd name="T16" fmla="*/ 1696 w 1696"/>
                  <a:gd name="T17" fmla="*/ 592 h 1440"/>
                  <a:gd name="T18" fmla="*/ 1455 w 1696"/>
                  <a:gd name="T19" fmla="*/ 0 h 1440"/>
                  <a:gd name="T20" fmla="*/ 978 w 1696"/>
                  <a:gd name="T21" fmla="*/ 231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6" h="1440">
                    <a:moveTo>
                      <a:pt x="978" y="231"/>
                    </a:moveTo>
                    <a:cubicBezTo>
                      <a:pt x="1126" y="284"/>
                      <a:pt x="1232" y="426"/>
                      <a:pt x="1232" y="592"/>
                    </a:cubicBezTo>
                    <a:cubicBezTo>
                      <a:pt x="1232" y="804"/>
                      <a:pt x="1060" y="976"/>
                      <a:pt x="848" y="976"/>
                    </a:cubicBezTo>
                    <a:cubicBezTo>
                      <a:pt x="636" y="976"/>
                      <a:pt x="464" y="804"/>
                      <a:pt x="464" y="592"/>
                    </a:cubicBezTo>
                    <a:cubicBezTo>
                      <a:pt x="464" y="546"/>
                      <a:pt x="472" y="503"/>
                      <a:pt x="487" y="462"/>
                    </a:cubicBezTo>
                    <a:cubicBezTo>
                      <a:pt x="10" y="462"/>
                      <a:pt x="10" y="462"/>
                      <a:pt x="10" y="462"/>
                    </a:cubicBezTo>
                    <a:cubicBezTo>
                      <a:pt x="3" y="504"/>
                      <a:pt x="0" y="548"/>
                      <a:pt x="0" y="592"/>
                    </a:cubicBezTo>
                    <a:cubicBezTo>
                      <a:pt x="0" y="1060"/>
                      <a:pt x="380" y="1440"/>
                      <a:pt x="848" y="1440"/>
                    </a:cubicBezTo>
                    <a:cubicBezTo>
                      <a:pt x="1316" y="1440"/>
                      <a:pt x="1696" y="1060"/>
                      <a:pt x="1696" y="592"/>
                    </a:cubicBezTo>
                    <a:cubicBezTo>
                      <a:pt x="1696" y="362"/>
                      <a:pt x="1604" y="153"/>
                      <a:pt x="1455" y="0"/>
                    </a:cubicBezTo>
                    <a:cubicBezTo>
                      <a:pt x="1322" y="125"/>
                      <a:pt x="1156" y="205"/>
                      <a:pt x="978" y="231"/>
                    </a:cubicBezTo>
                    <a:close/>
                  </a:path>
                </a:pathLst>
              </a:custGeom>
              <a:solidFill>
                <a:schemeClr val="tx1">
                  <a:lumMod val="50000"/>
                  <a:lumOff val="50000"/>
                </a:schemeClr>
              </a:solidFill>
              <a:ln>
                <a:noFill/>
              </a:ln>
            </p:spPr>
            <p:txBody>
              <a:bodyPr vert="horz" wrap="square" lIns="55827" tIns="27914" rIns="55827" bIns="27914"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US" sz="2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endParaRPr>
              </a:p>
            </p:txBody>
          </p:sp>
        </p:grpSp>
        <p:grpSp>
          <p:nvGrpSpPr>
            <p:cNvPr id="14" name="Group 15"/>
            <p:cNvGrpSpPr/>
            <p:nvPr userDrawn="1"/>
          </p:nvGrpSpPr>
          <p:grpSpPr>
            <a:xfrm>
              <a:off x="8770198" y="1363135"/>
              <a:ext cx="2434167" cy="3276600"/>
              <a:chOff x="6554788" y="946151"/>
              <a:chExt cx="1825625" cy="2457450"/>
            </a:xfrm>
          </p:grpSpPr>
          <p:sp>
            <p:nvSpPr>
              <p:cNvPr id="19" name="Freeform 20"/>
              <p:cNvSpPr/>
              <p:nvPr/>
            </p:nvSpPr>
            <p:spPr bwMode="auto">
              <a:xfrm>
                <a:off x="6691313" y="2257426"/>
                <a:ext cx="593725" cy="1146175"/>
              </a:xfrm>
              <a:custGeom>
                <a:avLst/>
                <a:gdLst>
                  <a:gd name="T0" fmla="*/ 468 w 468"/>
                  <a:gd name="T1" fmla="*/ 849 h 904"/>
                  <a:gd name="T2" fmla="*/ 410 w 468"/>
                  <a:gd name="T3" fmla="*/ 874 h 904"/>
                  <a:gd name="T4" fmla="*/ 32 w 468"/>
                  <a:gd name="T5" fmla="*/ 508 h 904"/>
                  <a:gd name="T6" fmla="*/ 32 w 468"/>
                  <a:gd name="T7" fmla="*/ 397 h 904"/>
                  <a:gd name="T8" fmla="*/ 410 w 468"/>
                  <a:gd name="T9" fmla="*/ 30 h 904"/>
                  <a:gd name="T10" fmla="*/ 468 w 468"/>
                  <a:gd name="T11" fmla="*/ 55 h 904"/>
                  <a:gd name="T12" fmla="*/ 468 w 468"/>
                  <a:gd name="T13" fmla="*/ 849 h 904"/>
                </a:gdLst>
                <a:ahLst/>
                <a:cxnLst>
                  <a:cxn ang="0">
                    <a:pos x="T0" y="T1"/>
                  </a:cxn>
                  <a:cxn ang="0">
                    <a:pos x="T2" y="T3"/>
                  </a:cxn>
                  <a:cxn ang="0">
                    <a:pos x="T4" y="T5"/>
                  </a:cxn>
                  <a:cxn ang="0">
                    <a:pos x="T6" y="T7"/>
                  </a:cxn>
                  <a:cxn ang="0">
                    <a:pos x="T8" y="T9"/>
                  </a:cxn>
                  <a:cxn ang="0">
                    <a:pos x="T10" y="T11"/>
                  </a:cxn>
                  <a:cxn ang="0">
                    <a:pos x="T12" y="T13"/>
                  </a:cxn>
                </a:cxnLst>
                <a:rect l="0" t="0" r="r" b="b"/>
                <a:pathLst>
                  <a:path w="468" h="904">
                    <a:moveTo>
                      <a:pt x="468" y="849"/>
                    </a:moveTo>
                    <a:cubicBezTo>
                      <a:pt x="468" y="893"/>
                      <a:pt x="442" y="904"/>
                      <a:pt x="410" y="874"/>
                    </a:cubicBezTo>
                    <a:cubicBezTo>
                      <a:pt x="32" y="508"/>
                      <a:pt x="32" y="508"/>
                      <a:pt x="32" y="508"/>
                    </a:cubicBezTo>
                    <a:cubicBezTo>
                      <a:pt x="0" y="477"/>
                      <a:pt x="0" y="427"/>
                      <a:pt x="32" y="397"/>
                    </a:cubicBezTo>
                    <a:cubicBezTo>
                      <a:pt x="410" y="30"/>
                      <a:pt x="410" y="30"/>
                      <a:pt x="410" y="30"/>
                    </a:cubicBezTo>
                    <a:cubicBezTo>
                      <a:pt x="442" y="0"/>
                      <a:pt x="468" y="11"/>
                      <a:pt x="468" y="55"/>
                    </a:cubicBezTo>
                    <a:lnTo>
                      <a:pt x="468" y="849"/>
                    </a:lnTo>
                    <a:close/>
                  </a:path>
                </a:pathLst>
              </a:custGeom>
              <a:solidFill>
                <a:schemeClr val="tx1">
                  <a:lumMod val="50000"/>
                  <a:lumOff val="50000"/>
                </a:schemeClr>
              </a:solidFill>
              <a:ln>
                <a:noFill/>
              </a:ln>
            </p:spPr>
            <p:txBody>
              <a:bodyPr vert="horz" wrap="square" lIns="55827" tIns="27914" rIns="55827" bIns="27914"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US" sz="2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endParaRPr>
              </a:p>
            </p:txBody>
          </p:sp>
          <p:sp>
            <p:nvSpPr>
              <p:cNvPr id="20" name="Freeform 21"/>
              <p:cNvSpPr/>
              <p:nvPr/>
            </p:nvSpPr>
            <p:spPr bwMode="auto">
              <a:xfrm>
                <a:off x="6554788" y="946151"/>
                <a:ext cx="1825625" cy="2151063"/>
              </a:xfrm>
              <a:custGeom>
                <a:avLst/>
                <a:gdLst>
                  <a:gd name="T0" fmla="*/ 592 w 1440"/>
                  <a:gd name="T1" fmla="*/ 0 h 1696"/>
                  <a:gd name="T2" fmla="*/ 0 w 1440"/>
                  <a:gd name="T3" fmla="*/ 241 h 1696"/>
                  <a:gd name="T4" fmla="*/ 231 w 1440"/>
                  <a:gd name="T5" fmla="*/ 718 h 1696"/>
                  <a:gd name="T6" fmla="*/ 592 w 1440"/>
                  <a:gd name="T7" fmla="*/ 464 h 1696"/>
                  <a:gd name="T8" fmla="*/ 976 w 1440"/>
                  <a:gd name="T9" fmla="*/ 848 h 1696"/>
                  <a:gd name="T10" fmla="*/ 592 w 1440"/>
                  <a:gd name="T11" fmla="*/ 1232 h 1696"/>
                  <a:gd name="T12" fmla="*/ 452 w 1440"/>
                  <a:gd name="T13" fmla="*/ 1206 h 1696"/>
                  <a:gd name="T14" fmla="*/ 452 w 1440"/>
                  <a:gd name="T15" fmla="*/ 1300 h 1696"/>
                  <a:gd name="T16" fmla="*/ 389 w 1440"/>
                  <a:gd name="T17" fmla="*/ 1300 h 1696"/>
                  <a:gd name="T18" fmla="*/ 389 w 1440"/>
                  <a:gd name="T19" fmla="*/ 1671 h 1696"/>
                  <a:gd name="T20" fmla="*/ 592 w 1440"/>
                  <a:gd name="T21" fmla="*/ 1696 h 1696"/>
                  <a:gd name="T22" fmla="*/ 1440 w 1440"/>
                  <a:gd name="T23" fmla="*/ 848 h 1696"/>
                  <a:gd name="T24" fmla="*/ 592 w 1440"/>
                  <a:gd name="T25" fmla="*/ 0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0" h="1696">
                    <a:moveTo>
                      <a:pt x="592" y="0"/>
                    </a:moveTo>
                    <a:cubicBezTo>
                      <a:pt x="362" y="0"/>
                      <a:pt x="153" y="92"/>
                      <a:pt x="0" y="241"/>
                    </a:cubicBezTo>
                    <a:cubicBezTo>
                      <a:pt x="125" y="374"/>
                      <a:pt x="205" y="540"/>
                      <a:pt x="231" y="718"/>
                    </a:cubicBezTo>
                    <a:cubicBezTo>
                      <a:pt x="284" y="570"/>
                      <a:pt x="426" y="464"/>
                      <a:pt x="592" y="464"/>
                    </a:cubicBezTo>
                    <a:cubicBezTo>
                      <a:pt x="804" y="464"/>
                      <a:pt x="976" y="636"/>
                      <a:pt x="976" y="848"/>
                    </a:cubicBezTo>
                    <a:cubicBezTo>
                      <a:pt x="976" y="1060"/>
                      <a:pt x="804" y="1232"/>
                      <a:pt x="592" y="1232"/>
                    </a:cubicBezTo>
                    <a:cubicBezTo>
                      <a:pt x="543" y="1232"/>
                      <a:pt x="495" y="1223"/>
                      <a:pt x="452" y="1206"/>
                    </a:cubicBezTo>
                    <a:cubicBezTo>
                      <a:pt x="452" y="1300"/>
                      <a:pt x="452" y="1300"/>
                      <a:pt x="452" y="1300"/>
                    </a:cubicBezTo>
                    <a:cubicBezTo>
                      <a:pt x="389" y="1300"/>
                      <a:pt x="389" y="1300"/>
                      <a:pt x="389" y="1300"/>
                    </a:cubicBezTo>
                    <a:cubicBezTo>
                      <a:pt x="389" y="1671"/>
                      <a:pt x="389" y="1671"/>
                      <a:pt x="389" y="1671"/>
                    </a:cubicBezTo>
                    <a:cubicBezTo>
                      <a:pt x="454" y="1687"/>
                      <a:pt x="522" y="1696"/>
                      <a:pt x="592" y="1696"/>
                    </a:cubicBezTo>
                    <a:cubicBezTo>
                      <a:pt x="1060" y="1696"/>
                      <a:pt x="1440" y="1316"/>
                      <a:pt x="1440" y="848"/>
                    </a:cubicBezTo>
                    <a:cubicBezTo>
                      <a:pt x="1440" y="380"/>
                      <a:pt x="1060" y="0"/>
                      <a:pt x="592" y="0"/>
                    </a:cubicBezTo>
                    <a:close/>
                  </a:path>
                </a:pathLst>
              </a:custGeom>
              <a:solidFill>
                <a:schemeClr val="tx1">
                  <a:lumMod val="50000"/>
                  <a:lumOff val="50000"/>
                </a:schemeClr>
              </a:solidFill>
              <a:ln>
                <a:noFill/>
              </a:ln>
            </p:spPr>
            <p:txBody>
              <a:bodyPr vert="horz" wrap="square" lIns="55827" tIns="27914" rIns="55827" bIns="27914" numCol="1" anchor="t" anchorCtr="0" compatLnSpc="1"/>
              <a:lstStyle/>
              <a:p>
                <a:pPr marL="0" marR="0" lvl="0" indent="0" algn="just" defTabSz="914400" eaLnBrk="1" fontAlgn="base" latinLnBrk="0" hangingPunct="1">
                  <a:lnSpc>
                    <a:spcPct val="120000"/>
                  </a:lnSpc>
                  <a:spcBef>
                    <a:spcPct val="0"/>
                  </a:spcBef>
                  <a:spcAft>
                    <a:spcPct val="0"/>
                  </a:spcAft>
                  <a:buClrTx/>
                  <a:buSzTx/>
                  <a:buFontTx/>
                  <a:buNone/>
                  <a:defRPr/>
                </a:pPr>
                <a:endParaRPr kumimoji="0" lang="en-US" sz="24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endParaRPr>
              </a:p>
            </p:txBody>
          </p:sp>
        </p:grpSp>
        <p:sp>
          <p:nvSpPr>
            <p:cNvPr id="15" name="TextBox 16"/>
            <p:cNvSpPr txBox="1"/>
            <p:nvPr userDrawn="1"/>
          </p:nvSpPr>
          <p:spPr>
            <a:xfrm rot="18920653">
              <a:off x="6614389" y="1959675"/>
              <a:ext cx="1084827" cy="451405"/>
            </a:xfrm>
            <a:prstGeom prst="rect">
              <a:avLst/>
            </a:prstGeom>
            <a:noFill/>
          </p:spPr>
          <p:txBody>
            <a:bodyPr wrap="none" rtlCol="0" anchor="ctr">
              <a:prstTxWarp prst="textArchUp">
                <a:avLst/>
              </a:prstTxWarp>
              <a:spAutoFit/>
            </a:bodyPr>
            <a:lstStyle/>
            <a:p>
              <a:pPr marL="0" marR="0" lvl="0" indent="0" algn="just" defTabSz="914400" eaLnBrk="1" fontAlgn="base" latinLnBrk="0" hangingPunct="1">
                <a:lnSpc>
                  <a:spcPct val="120000"/>
                </a:lnSpc>
                <a:spcBef>
                  <a:spcPct val="0"/>
                </a:spcBef>
                <a:spcAft>
                  <a:spcPct val="0"/>
                </a:spcAft>
                <a:buClrTx/>
                <a:buSzTx/>
                <a:buFontTx/>
                <a:buNone/>
                <a:defRPr/>
              </a:pPr>
              <a:r>
                <a:rPr kumimoji="0" lang="zh-CN" altLang="en-US" sz="2400" b="1" i="0" u="none" strike="noStrike" kern="0" cap="none" spc="300" normalizeH="0" baseline="0" noProof="0" dirty="0">
                  <a:ln>
                    <a:noFill/>
                  </a:ln>
                  <a:solidFill>
                    <a:prstClr val="white"/>
                  </a:solidFill>
                  <a:uLnTx/>
                  <a:uFillTx/>
                  <a:latin typeface="阿里巴巴普惠体 R" panose="00020600040101010101" charset="-122"/>
                  <a:ea typeface="阿里巴巴普惠体 R" panose="00020600040101010101" charset="-122"/>
                  <a:cs typeface="+mn-ea"/>
                  <a:sym typeface="Arial" panose="020B0604020202020204" pitchFamily="34" charset="0"/>
                </a:rPr>
                <a:t>文字内容</a:t>
              </a:r>
              <a:endParaRPr kumimoji="0" lang="id-ID" sz="2400" b="1" i="0" u="none" strike="noStrike" kern="0" cap="none" spc="300" normalizeH="0" baseline="0" noProof="0" dirty="0">
                <a:ln>
                  <a:noFill/>
                </a:ln>
                <a:solidFill>
                  <a:prstClr val="white"/>
                </a:solidFill>
                <a:uLnTx/>
                <a:uFillTx/>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endParaRPr>
            </a:p>
          </p:txBody>
        </p:sp>
        <p:sp>
          <p:nvSpPr>
            <p:cNvPr id="16" name="TextBox 17"/>
            <p:cNvSpPr txBox="1"/>
            <p:nvPr userDrawn="1"/>
          </p:nvSpPr>
          <p:spPr>
            <a:xfrm rot="2904439">
              <a:off x="9713530" y="2071950"/>
              <a:ext cx="1348425" cy="451405"/>
            </a:xfrm>
            <a:prstGeom prst="rect">
              <a:avLst/>
            </a:prstGeom>
            <a:noFill/>
          </p:spPr>
          <p:txBody>
            <a:bodyPr wrap="none" rtlCol="0" anchor="ctr">
              <a:prstTxWarp prst="textArchUp">
                <a:avLst/>
              </a:prstTxWarp>
              <a:spAutoFit/>
            </a:bodyPr>
            <a:lstStyle/>
            <a:p>
              <a:pPr marL="0" marR="0" lvl="0" indent="0" algn="just" defTabSz="914400" eaLnBrk="1" fontAlgn="base" latinLnBrk="0" hangingPunct="1">
                <a:lnSpc>
                  <a:spcPct val="120000"/>
                </a:lnSpc>
                <a:spcBef>
                  <a:spcPct val="0"/>
                </a:spcBef>
                <a:spcAft>
                  <a:spcPct val="0"/>
                </a:spcAft>
                <a:buClrTx/>
                <a:buSzTx/>
                <a:buFontTx/>
                <a:buNone/>
                <a:defRPr/>
              </a:pPr>
              <a:r>
                <a:rPr kumimoji="0" lang="zh-CN" altLang="en-US" sz="2400" b="1" i="0" u="none" strike="noStrike" kern="0" cap="none" spc="300" normalizeH="0" baseline="0" noProof="0" dirty="0">
                  <a:ln>
                    <a:noFill/>
                  </a:ln>
                  <a:solidFill>
                    <a:prstClr val="white"/>
                  </a:solidFill>
                  <a:uLnTx/>
                  <a:uFillTx/>
                  <a:latin typeface="阿里巴巴普惠体 R" panose="00020600040101010101" charset="-122"/>
                  <a:ea typeface="阿里巴巴普惠体 R" panose="00020600040101010101" charset="-122"/>
                  <a:cs typeface="+mn-ea"/>
                  <a:sym typeface="Arial" panose="020B0604020202020204" pitchFamily="34" charset="0"/>
                </a:rPr>
                <a:t>文字内容</a:t>
              </a:r>
              <a:endParaRPr kumimoji="0" lang="id-ID" sz="2400" b="1" i="0" u="none" strike="noStrike" kern="0" cap="none" spc="300" normalizeH="0" baseline="0" noProof="0" dirty="0">
                <a:ln>
                  <a:noFill/>
                </a:ln>
                <a:solidFill>
                  <a:prstClr val="white"/>
                </a:solidFill>
                <a:uLnTx/>
                <a:uFillTx/>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endParaRPr>
            </a:p>
          </p:txBody>
        </p:sp>
        <p:sp>
          <p:nvSpPr>
            <p:cNvPr id="17" name="TextBox 18"/>
            <p:cNvSpPr txBox="1"/>
            <p:nvPr userDrawn="1"/>
          </p:nvSpPr>
          <p:spPr>
            <a:xfrm rot="3328205">
              <a:off x="6381839" y="5171931"/>
              <a:ext cx="1276620" cy="451405"/>
            </a:xfrm>
            <a:prstGeom prst="rect">
              <a:avLst/>
            </a:prstGeom>
            <a:noFill/>
          </p:spPr>
          <p:txBody>
            <a:bodyPr wrap="none" rtlCol="0" anchor="ctr">
              <a:prstTxWarp prst="textArchDown">
                <a:avLst/>
              </a:prstTxWarp>
              <a:spAutoFit/>
            </a:bodyPr>
            <a:lstStyle/>
            <a:p>
              <a:pPr marL="0" marR="0" lvl="0" indent="0" algn="just" defTabSz="914400" eaLnBrk="1" fontAlgn="base" latinLnBrk="0" hangingPunct="1">
                <a:lnSpc>
                  <a:spcPct val="120000"/>
                </a:lnSpc>
                <a:spcBef>
                  <a:spcPct val="0"/>
                </a:spcBef>
                <a:spcAft>
                  <a:spcPct val="0"/>
                </a:spcAft>
                <a:buClrTx/>
                <a:buSzTx/>
                <a:buFontTx/>
                <a:buNone/>
                <a:defRPr/>
              </a:pPr>
              <a:r>
                <a:rPr kumimoji="0" lang="zh-CN" altLang="en-US" sz="2400" b="1" i="0" u="none" strike="noStrike" kern="0" cap="none" spc="300" normalizeH="0" baseline="0" noProof="0" dirty="0">
                  <a:ln>
                    <a:noFill/>
                  </a:ln>
                  <a:solidFill>
                    <a:prstClr val="white"/>
                  </a:solidFill>
                  <a:uLnTx/>
                  <a:uFillTx/>
                  <a:latin typeface="阿里巴巴普惠体 R" panose="00020600040101010101" charset="-122"/>
                  <a:ea typeface="阿里巴巴普惠体 R" panose="00020600040101010101" charset="-122"/>
                  <a:cs typeface="+mn-ea"/>
                  <a:sym typeface="Arial" panose="020B0604020202020204" pitchFamily="34" charset="0"/>
                </a:rPr>
                <a:t>文字内容</a:t>
              </a:r>
              <a:endParaRPr kumimoji="0" lang="id-ID" sz="2400" b="1" i="0" u="none" strike="noStrike" kern="0" cap="none" spc="300" normalizeH="0" baseline="0" noProof="0" dirty="0">
                <a:ln>
                  <a:noFill/>
                </a:ln>
                <a:solidFill>
                  <a:prstClr val="white"/>
                </a:solidFill>
                <a:uLnTx/>
                <a:uFillTx/>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endParaRPr>
            </a:p>
          </p:txBody>
        </p:sp>
        <p:sp>
          <p:nvSpPr>
            <p:cNvPr id="18" name="TextBox 19"/>
            <p:cNvSpPr txBox="1"/>
            <p:nvPr userDrawn="1"/>
          </p:nvSpPr>
          <p:spPr>
            <a:xfrm rot="18872992">
              <a:off x="9524091" y="5259067"/>
              <a:ext cx="1436559" cy="451405"/>
            </a:xfrm>
            <a:prstGeom prst="rect">
              <a:avLst/>
            </a:prstGeom>
            <a:noFill/>
          </p:spPr>
          <p:txBody>
            <a:bodyPr wrap="none" rtlCol="0" anchor="ctr">
              <a:prstTxWarp prst="textArchDown">
                <a:avLst/>
              </a:prstTxWarp>
              <a:spAutoFit/>
            </a:bodyPr>
            <a:lstStyle/>
            <a:p>
              <a:pPr marL="0" marR="0" lvl="0" indent="0" algn="just" defTabSz="914400" eaLnBrk="1" fontAlgn="base" latinLnBrk="0" hangingPunct="1">
                <a:lnSpc>
                  <a:spcPct val="120000"/>
                </a:lnSpc>
                <a:spcBef>
                  <a:spcPct val="0"/>
                </a:spcBef>
                <a:spcAft>
                  <a:spcPct val="0"/>
                </a:spcAft>
                <a:buClrTx/>
                <a:buSzTx/>
                <a:buFontTx/>
                <a:buNone/>
                <a:defRPr/>
              </a:pPr>
              <a:r>
                <a:rPr kumimoji="0" lang="zh-CN" altLang="en-US" sz="2400" b="1" i="0" u="none" strike="noStrike" kern="0" cap="none" spc="300" normalizeH="0" baseline="0" noProof="0" dirty="0">
                  <a:ln>
                    <a:noFill/>
                  </a:ln>
                  <a:solidFill>
                    <a:prstClr val="white"/>
                  </a:solidFill>
                  <a:uLnTx/>
                  <a:uFillTx/>
                  <a:latin typeface="阿里巴巴普惠体 R" panose="00020600040101010101" charset="-122"/>
                  <a:ea typeface="阿里巴巴普惠体 R" panose="00020600040101010101" charset="-122"/>
                  <a:cs typeface="+mn-ea"/>
                  <a:sym typeface="Arial" panose="020B0604020202020204" pitchFamily="34" charset="0"/>
                </a:rPr>
                <a:t>文字内容</a:t>
              </a:r>
              <a:endParaRPr kumimoji="0" lang="id-ID" sz="2400" b="1" i="0" u="none" strike="noStrike" kern="0" cap="none" spc="300" normalizeH="0" baseline="0" noProof="0" dirty="0">
                <a:ln>
                  <a:noFill/>
                </a:ln>
                <a:solidFill>
                  <a:prstClr val="white"/>
                </a:solidFill>
                <a:uLnTx/>
                <a:uFillTx/>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endParaRPr>
            </a:p>
          </p:txBody>
        </p:sp>
      </p:grpSp>
      <p:grpSp>
        <p:nvGrpSpPr>
          <p:cNvPr id="27" name="组合 26"/>
          <p:cNvGrpSpPr/>
          <p:nvPr/>
        </p:nvGrpSpPr>
        <p:grpSpPr>
          <a:xfrm>
            <a:off x="6354994" y="4522330"/>
            <a:ext cx="4172904" cy="961894"/>
            <a:chOff x="6354994" y="4522330"/>
            <a:chExt cx="4172904" cy="961894"/>
          </a:xfrm>
        </p:grpSpPr>
        <p:sp>
          <p:nvSpPr>
            <p:cNvPr id="28" name="文本框 27"/>
            <p:cNvSpPr txBox="1"/>
            <p:nvPr/>
          </p:nvSpPr>
          <p:spPr>
            <a:xfrm>
              <a:off x="7254486" y="4935163"/>
              <a:ext cx="3273412" cy="549061"/>
            </a:xfrm>
            <a:prstGeom prst="rect">
              <a:avLst/>
            </a:prstGeom>
            <a:noFill/>
          </p:spPr>
          <p:txBody>
            <a:bodyPr wrap="square" rtlCol="0">
              <a:spAutoFit/>
            </a:bodyPr>
            <a:lstStyle/>
            <a:p>
              <a:pPr defTabSz="457200">
                <a:lnSpc>
                  <a:spcPct val="130000"/>
                </a:lnSpc>
              </a:pPr>
              <a:r>
                <a:rPr lang="zh-CN" altLang="en-US" sz="1200" dirty="0">
                  <a:solidFill>
                    <a:srgbClr val="595959"/>
                  </a:solidFill>
                  <a:latin typeface="思源黑体 CN Light" panose="020B0300000000000000" pitchFamily="34" charset="-122"/>
                  <a:ea typeface="思源黑体 CN Light" panose="020B0300000000000000" pitchFamily="34" charset="-122"/>
                  <a:cs typeface="阿里巴巴普惠体 R" panose="00020600040101010101" charset="-122"/>
                </a:rPr>
                <a:t>点击此处添加文本内容，如关键词、部分简单介绍等。点击此处添加文本内容</a:t>
              </a:r>
              <a:r>
                <a:rPr lang="en-US" altLang="zh-CN" sz="1200" dirty="0">
                  <a:solidFill>
                    <a:srgbClr val="595959"/>
                  </a:solidFill>
                  <a:latin typeface="思源黑体 CN Light" panose="020B0300000000000000" pitchFamily="34" charset="-122"/>
                  <a:ea typeface="思源黑体 CN Light" panose="020B0300000000000000" pitchFamily="34" charset="-122"/>
                  <a:cs typeface="阿里巴巴普惠体 R" panose="00020600040101010101" charset="-122"/>
                </a:rPr>
                <a:t>.</a:t>
              </a:r>
              <a:endParaRPr lang="zh-CN" altLang="zh-CN" sz="1200" dirty="0">
                <a:solidFill>
                  <a:srgbClr val="595959"/>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sp>
          <p:nvSpPr>
            <p:cNvPr id="29" name="文本框 28"/>
            <p:cNvSpPr txBox="1"/>
            <p:nvPr/>
          </p:nvSpPr>
          <p:spPr>
            <a:xfrm>
              <a:off x="7240571" y="4522330"/>
              <a:ext cx="2245150" cy="461665"/>
            </a:xfrm>
            <a:prstGeom prst="rect">
              <a:avLst/>
            </a:prstGeom>
            <a:noFill/>
          </p:spPr>
          <p:txBody>
            <a:bodyPr wrap="square" rtlCol="0">
              <a:spAutoFit/>
            </a:bodyPr>
            <a:lstStyle/>
            <a:p>
              <a:pPr defTabSz="457200"/>
              <a:r>
                <a:rPr kumimoji="1" lang="zh-CN" altLang="en-US" sz="2400" dirty="0">
                  <a:solidFill>
                    <a:srgbClr val="B52235"/>
                  </a:solidFill>
                  <a:latin typeface="阿里巴巴普惠体 R" panose="00020600040101010101" charset="-122"/>
                  <a:ea typeface="阿里巴巴普惠体 R" panose="00020600040101010101" charset="-122"/>
                  <a:cs typeface="阿里巴巴普惠体 R" panose="00020600040101010101" charset="-122"/>
                </a:rPr>
                <a:t>标题文字添加</a:t>
              </a:r>
            </a:p>
          </p:txBody>
        </p:sp>
        <p:sp>
          <p:nvSpPr>
            <p:cNvPr id="30" name="图标"/>
            <p:cNvSpPr/>
            <p:nvPr/>
          </p:nvSpPr>
          <p:spPr>
            <a:xfrm>
              <a:off x="6354994" y="4561434"/>
              <a:ext cx="674094" cy="688368"/>
            </a:xfrm>
            <a:prstGeom prst="ellipse">
              <a:avLst/>
            </a:prstGeom>
            <a:gradFill>
              <a:gsLst>
                <a:gs pos="0">
                  <a:srgbClr val="FFFFFF"/>
                </a:gs>
                <a:gs pos="100000">
                  <a:sysClr val="window" lastClr="FFFFFF">
                    <a:lumMod val="95000"/>
                  </a:sysClr>
                </a:gs>
              </a:gsLst>
              <a:lin ang="15000000" scaled="0"/>
            </a:gradFill>
            <a:ln w="25400" cap="flat" cmpd="sng" algn="ctr">
              <a:gradFill>
                <a:gsLst>
                  <a:gs pos="0">
                    <a:sysClr val="window" lastClr="FFFFFF"/>
                  </a:gs>
                  <a:gs pos="100000">
                    <a:sysClr val="window" lastClr="FFFFFF">
                      <a:lumMod val="95000"/>
                    </a:sysClr>
                  </a:gs>
                </a:gsLst>
                <a:lin ang="5400000" scaled="1"/>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31" name="图标"/>
            <p:cNvSpPr/>
            <p:nvPr/>
          </p:nvSpPr>
          <p:spPr>
            <a:xfrm>
              <a:off x="6393983" y="4601249"/>
              <a:ext cx="596116" cy="608738"/>
            </a:xfrm>
            <a:prstGeom prst="ellipse">
              <a:avLst/>
            </a:prstGeom>
            <a:solidFill>
              <a:srgbClr val="B52235"/>
            </a:solidFill>
            <a:ln w="28575">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32" name="形状"/>
            <p:cNvSpPr>
              <a:spLocks noChangeAspect="1"/>
            </p:cNvSpPr>
            <p:nvPr/>
          </p:nvSpPr>
          <p:spPr bwMode="auto">
            <a:xfrm>
              <a:off x="6488670" y="4702628"/>
              <a:ext cx="406742" cy="405980"/>
            </a:xfrm>
            <a:custGeom>
              <a:avLst/>
              <a:gdLst>
                <a:gd name="connsiteX0" fmla="*/ 290910 w 605702"/>
                <a:gd name="connsiteY0" fmla="*/ 156336 h 604568"/>
                <a:gd name="connsiteX1" fmla="*/ 335849 w 605702"/>
                <a:gd name="connsiteY1" fmla="*/ 164992 h 604568"/>
                <a:gd name="connsiteX2" fmla="*/ 288310 w 605702"/>
                <a:gd name="connsiteY2" fmla="*/ 212456 h 604568"/>
                <a:gd name="connsiteX3" fmla="*/ 203632 w 605702"/>
                <a:gd name="connsiteY3" fmla="*/ 244717 h 604568"/>
                <a:gd name="connsiteX4" fmla="*/ 203632 w 605702"/>
                <a:gd name="connsiteY4" fmla="*/ 401388 h 604568"/>
                <a:gd name="connsiteX5" fmla="*/ 360547 w 605702"/>
                <a:gd name="connsiteY5" fmla="*/ 401388 h 604568"/>
                <a:gd name="connsiteX6" fmla="*/ 392859 w 605702"/>
                <a:gd name="connsiteY6" fmla="*/ 316749 h 604568"/>
                <a:gd name="connsiteX7" fmla="*/ 440397 w 605702"/>
                <a:gd name="connsiteY7" fmla="*/ 269284 h 604568"/>
                <a:gd name="connsiteX8" fmla="*/ 400287 w 605702"/>
                <a:gd name="connsiteY8" fmla="*/ 441065 h 604568"/>
                <a:gd name="connsiteX9" fmla="*/ 163892 w 605702"/>
                <a:gd name="connsiteY9" fmla="*/ 441065 h 604568"/>
                <a:gd name="connsiteX10" fmla="*/ 163892 w 605702"/>
                <a:gd name="connsiteY10" fmla="*/ 205040 h 604568"/>
                <a:gd name="connsiteX11" fmla="*/ 290910 w 605702"/>
                <a:gd name="connsiteY11" fmla="*/ 156336 h 604568"/>
                <a:gd name="connsiteX12" fmla="*/ 246542 w 605702"/>
                <a:gd name="connsiteY12" fmla="*/ 43775 h 604568"/>
                <a:gd name="connsiteX13" fmla="*/ 422196 w 605702"/>
                <a:gd name="connsiteY13" fmla="*/ 78723 h 604568"/>
                <a:gd name="connsiteX14" fmla="*/ 376794 w 605702"/>
                <a:gd name="connsiteY14" fmla="*/ 124054 h 604568"/>
                <a:gd name="connsiteX15" fmla="*/ 126109 w 605702"/>
                <a:gd name="connsiteY15" fmla="*/ 167345 h 604568"/>
                <a:gd name="connsiteX16" fmla="*/ 126109 w 605702"/>
                <a:gd name="connsiteY16" fmla="*/ 478820 h 604568"/>
                <a:gd name="connsiteX17" fmla="*/ 438073 w 605702"/>
                <a:gd name="connsiteY17" fmla="*/ 478820 h 604568"/>
                <a:gd name="connsiteX18" fmla="*/ 481432 w 605702"/>
                <a:gd name="connsiteY18" fmla="*/ 228527 h 604568"/>
                <a:gd name="connsiteX19" fmla="*/ 526741 w 605702"/>
                <a:gd name="connsiteY19" fmla="*/ 183011 h 604568"/>
                <a:gd name="connsiteX20" fmla="*/ 481432 w 605702"/>
                <a:gd name="connsiteY20" fmla="*/ 522111 h 604568"/>
                <a:gd name="connsiteX21" fmla="*/ 82657 w 605702"/>
                <a:gd name="connsiteY21" fmla="*/ 522111 h 604568"/>
                <a:gd name="connsiteX22" fmla="*/ 82657 w 605702"/>
                <a:gd name="connsiteY22" fmla="*/ 123961 h 604568"/>
                <a:gd name="connsiteX23" fmla="*/ 246542 w 605702"/>
                <a:gd name="connsiteY23" fmla="*/ 43775 h 604568"/>
                <a:gd name="connsiteX24" fmla="*/ 536061 w 605702"/>
                <a:gd name="connsiteY24" fmla="*/ 0 h 604568"/>
                <a:gd name="connsiteX25" fmla="*/ 544232 w 605702"/>
                <a:gd name="connsiteY25" fmla="*/ 61368 h 604568"/>
                <a:gd name="connsiteX26" fmla="*/ 605702 w 605702"/>
                <a:gd name="connsiteY26" fmla="*/ 69526 h 604568"/>
                <a:gd name="connsiteX27" fmla="*/ 524361 w 605702"/>
                <a:gd name="connsiteY27" fmla="*/ 150732 h 604568"/>
                <a:gd name="connsiteX28" fmla="*/ 498361 w 605702"/>
                <a:gd name="connsiteY28" fmla="*/ 147302 h 604568"/>
                <a:gd name="connsiteX29" fmla="*/ 337721 w 605702"/>
                <a:gd name="connsiteY29" fmla="*/ 307767 h 604568"/>
                <a:gd name="connsiteX30" fmla="*/ 339764 w 605702"/>
                <a:gd name="connsiteY30" fmla="*/ 323063 h 604568"/>
                <a:gd name="connsiteX31" fmla="*/ 282101 w 605702"/>
                <a:gd name="connsiteY31" fmla="*/ 380630 h 604568"/>
                <a:gd name="connsiteX32" fmla="*/ 224437 w 605702"/>
                <a:gd name="connsiteY32" fmla="*/ 323063 h 604568"/>
                <a:gd name="connsiteX33" fmla="*/ 282101 w 605702"/>
                <a:gd name="connsiteY33" fmla="*/ 265495 h 604568"/>
                <a:gd name="connsiteX34" fmla="*/ 297422 w 605702"/>
                <a:gd name="connsiteY34" fmla="*/ 267535 h 604568"/>
                <a:gd name="connsiteX35" fmla="*/ 458155 w 605702"/>
                <a:gd name="connsiteY35" fmla="*/ 107162 h 604568"/>
                <a:gd name="connsiteX36" fmla="*/ 454719 w 605702"/>
                <a:gd name="connsiteY36" fmla="*/ 81206 h 6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5702" h="604568">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solidFill>
              <a:schemeClr val="bg1"/>
            </a:solidFill>
            <a:ln>
              <a:noFill/>
            </a:ln>
          </p:spPr>
          <p:txBody>
            <a:bodyPr/>
            <a:lstStyle/>
            <a:p>
              <a:endParaRPr lang="zh-CN" altLang="en-US"/>
            </a:p>
          </p:txBody>
        </p:sp>
      </p:grpSp>
      <p:grpSp>
        <p:nvGrpSpPr>
          <p:cNvPr id="33" name="组合 32"/>
          <p:cNvGrpSpPr/>
          <p:nvPr/>
        </p:nvGrpSpPr>
        <p:grpSpPr>
          <a:xfrm>
            <a:off x="6354994" y="3071059"/>
            <a:ext cx="4170855" cy="961894"/>
            <a:chOff x="6354994" y="3071059"/>
            <a:chExt cx="4170855" cy="961894"/>
          </a:xfrm>
        </p:grpSpPr>
        <p:sp>
          <p:nvSpPr>
            <p:cNvPr id="34" name="文本框 33"/>
            <p:cNvSpPr txBox="1"/>
            <p:nvPr/>
          </p:nvSpPr>
          <p:spPr>
            <a:xfrm>
              <a:off x="7252437" y="3483892"/>
              <a:ext cx="3273412" cy="549061"/>
            </a:xfrm>
            <a:prstGeom prst="rect">
              <a:avLst/>
            </a:prstGeom>
            <a:noFill/>
          </p:spPr>
          <p:txBody>
            <a:bodyPr wrap="square" rtlCol="0">
              <a:spAutoFit/>
            </a:bodyPr>
            <a:lstStyle/>
            <a:p>
              <a:pPr defTabSz="457200">
                <a:lnSpc>
                  <a:spcPct val="130000"/>
                </a:lnSpc>
              </a:pPr>
              <a:r>
                <a:rPr lang="zh-CN" altLang="en-US" sz="1200" dirty="0">
                  <a:solidFill>
                    <a:srgbClr val="595959"/>
                  </a:solidFill>
                  <a:latin typeface="思源黑体 CN Light" panose="020B0300000000000000" pitchFamily="34" charset="-122"/>
                  <a:ea typeface="思源黑体 CN Light" panose="020B0300000000000000" pitchFamily="34" charset="-122"/>
                  <a:cs typeface="阿里巴巴普惠体 R" panose="00020600040101010101" charset="-122"/>
                </a:rPr>
                <a:t>点击此处添加文本内容，如关键词、部分简单介绍等。点击此处添加文本内容</a:t>
              </a:r>
              <a:r>
                <a:rPr lang="en-US" altLang="zh-CN" sz="1200" dirty="0">
                  <a:solidFill>
                    <a:srgbClr val="595959"/>
                  </a:solidFill>
                  <a:latin typeface="思源黑体 CN Light" panose="020B0300000000000000" pitchFamily="34" charset="-122"/>
                  <a:ea typeface="思源黑体 CN Light" panose="020B0300000000000000" pitchFamily="34" charset="-122"/>
                  <a:cs typeface="阿里巴巴普惠体 R" panose="00020600040101010101" charset="-122"/>
                </a:rPr>
                <a:t>.</a:t>
              </a:r>
              <a:endParaRPr lang="zh-CN" altLang="zh-CN" sz="1200" dirty="0">
                <a:solidFill>
                  <a:srgbClr val="595959"/>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sp>
          <p:nvSpPr>
            <p:cNvPr id="35" name="文本框 34"/>
            <p:cNvSpPr txBox="1"/>
            <p:nvPr/>
          </p:nvSpPr>
          <p:spPr>
            <a:xfrm>
              <a:off x="7238522" y="3071059"/>
              <a:ext cx="2245150" cy="461665"/>
            </a:xfrm>
            <a:prstGeom prst="rect">
              <a:avLst/>
            </a:prstGeom>
            <a:noFill/>
          </p:spPr>
          <p:txBody>
            <a:bodyPr wrap="square" rtlCol="0">
              <a:spAutoFit/>
            </a:bodyPr>
            <a:lstStyle/>
            <a:p>
              <a:pPr defTabSz="457200"/>
              <a:r>
                <a:rPr kumimoji="1" lang="zh-CN" altLang="en-US" sz="2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标题文字添加</a:t>
              </a:r>
            </a:p>
          </p:txBody>
        </p:sp>
        <p:sp>
          <p:nvSpPr>
            <p:cNvPr id="36" name="图标"/>
            <p:cNvSpPr/>
            <p:nvPr/>
          </p:nvSpPr>
          <p:spPr>
            <a:xfrm>
              <a:off x="6354994" y="3207822"/>
              <a:ext cx="674094" cy="688368"/>
            </a:xfrm>
            <a:prstGeom prst="ellipse">
              <a:avLst/>
            </a:prstGeom>
            <a:gradFill>
              <a:gsLst>
                <a:gs pos="0">
                  <a:srgbClr val="FFFFFF"/>
                </a:gs>
                <a:gs pos="100000">
                  <a:sysClr val="window" lastClr="FFFFFF">
                    <a:lumMod val="95000"/>
                  </a:sysClr>
                </a:gs>
              </a:gsLst>
              <a:lin ang="15000000" scaled="0"/>
            </a:gradFill>
            <a:ln w="25400" cap="flat" cmpd="sng" algn="ctr">
              <a:gradFill>
                <a:gsLst>
                  <a:gs pos="0">
                    <a:sysClr val="window" lastClr="FFFFFF"/>
                  </a:gs>
                  <a:gs pos="100000">
                    <a:sysClr val="window" lastClr="FFFFFF">
                      <a:lumMod val="95000"/>
                    </a:sysClr>
                  </a:gs>
                </a:gsLst>
                <a:lin ang="5400000" scaled="1"/>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37" name="图标"/>
            <p:cNvSpPr/>
            <p:nvPr/>
          </p:nvSpPr>
          <p:spPr>
            <a:xfrm>
              <a:off x="6393983" y="3247637"/>
              <a:ext cx="596116" cy="608738"/>
            </a:xfrm>
            <a:prstGeom prst="ellipse">
              <a:avLst/>
            </a:prstGeom>
            <a:solidFill>
              <a:schemeClr val="tx1">
                <a:lumMod val="50000"/>
                <a:lumOff val="50000"/>
              </a:schemeClr>
            </a:solidFill>
            <a:ln w="28575">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38" name="形状"/>
            <p:cNvSpPr>
              <a:spLocks noChangeAspect="1"/>
            </p:cNvSpPr>
            <p:nvPr/>
          </p:nvSpPr>
          <p:spPr bwMode="auto">
            <a:xfrm>
              <a:off x="6525264" y="3421425"/>
              <a:ext cx="333554" cy="261162"/>
            </a:xfrm>
            <a:custGeom>
              <a:avLst/>
              <a:gdLst>
                <a:gd name="connsiteX0" fmla="*/ 474067 w 538647"/>
                <a:gd name="connsiteY0" fmla="*/ 243115 h 421745"/>
                <a:gd name="connsiteX1" fmla="*/ 532189 w 538647"/>
                <a:gd name="connsiteY1" fmla="*/ 243115 h 421745"/>
                <a:gd name="connsiteX2" fmla="*/ 538647 w 538647"/>
                <a:gd name="connsiteY2" fmla="*/ 251724 h 421745"/>
                <a:gd name="connsiteX3" fmla="*/ 538647 w 538647"/>
                <a:gd name="connsiteY3" fmla="*/ 415289 h 421745"/>
                <a:gd name="connsiteX4" fmla="*/ 532189 w 538647"/>
                <a:gd name="connsiteY4" fmla="*/ 421745 h 421745"/>
                <a:gd name="connsiteX5" fmla="*/ 474067 w 538647"/>
                <a:gd name="connsiteY5" fmla="*/ 421745 h 421745"/>
                <a:gd name="connsiteX6" fmla="*/ 467609 w 538647"/>
                <a:gd name="connsiteY6" fmla="*/ 415289 h 421745"/>
                <a:gd name="connsiteX7" fmla="*/ 467609 w 538647"/>
                <a:gd name="connsiteY7" fmla="*/ 251724 h 421745"/>
                <a:gd name="connsiteX8" fmla="*/ 474067 w 538647"/>
                <a:gd name="connsiteY8" fmla="*/ 243115 h 421745"/>
                <a:gd name="connsiteX9" fmla="*/ 8601 w 538647"/>
                <a:gd name="connsiteY9" fmla="*/ 243115 h 421745"/>
                <a:gd name="connsiteX10" fmla="*/ 64506 w 538647"/>
                <a:gd name="connsiteY10" fmla="*/ 243115 h 421745"/>
                <a:gd name="connsiteX11" fmla="*/ 73107 w 538647"/>
                <a:gd name="connsiteY11" fmla="*/ 251724 h 421745"/>
                <a:gd name="connsiteX12" fmla="*/ 73107 w 538647"/>
                <a:gd name="connsiteY12" fmla="*/ 415289 h 421745"/>
                <a:gd name="connsiteX13" fmla="*/ 64506 w 538647"/>
                <a:gd name="connsiteY13" fmla="*/ 421745 h 421745"/>
                <a:gd name="connsiteX14" fmla="*/ 8601 w 538647"/>
                <a:gd name="connsiteY14" fmla="*/ 421745 h 421745"/>
                <a:gd name="connsiteX15" fmla="*/ 0 w 538647"/>
                <a:gd name="connsiteY15" fmla="*/ 415289 h 421745"/>
                <a:gd name="connsiteX16" fmla="*/ 0 w 538647"/>
                <a:gd name="connsiteY16" fmla="*/ 251724 h 421745"/>
                <a:gd name="connsiteX17" fmla="*/ 8601 w 538647"/>
                <a:gd name="connsiteY17" fmla="*/ 243115 h 421745"/>
                <a:gd name="connsiteX18" fmla="*/ 230607 w 538647"/>
                <a:gd name="connsiteY18" fmla="*/ 206562 h 421745"/>
                <a:gd name="connsiteX19" fmla="*/ 286577 w 538647"/>
                <a:gd name="connsiteY19" fmla="*/ 206562 h 421745"/>
                <a:gd name="connsiteX20" fmla="*/ 295187 w 538647"/>
                <a:gd name="connsiteY20" fmla="*/ 215169 h 421745"/>
                <a:gd name="connsiteX21" fmla="*/ 295187 w 538647"/>
                <a:gd name="connsiteY21" fmla="*/ 415290 h 421745"/>
                <a:gd name="connsiteX22" fmla="*/ 286577 w 538647"/>
                <a:gd name="connsiteY22" fmla="*/ 421745 h 421745"/>
                <a:gd name="connsiteX23" fmla="*/ 230607 w 538647"/>
                <a:gd name="connsiteY23" fmla="*/ 421745 h 421745"/>
                <a:gd name="connsiteX24" fmla="*/ 224149 w 538647"/>
                <a:gd name="connsiteY24" fmla="*/ 415290 h 421745"/>
                <a:gd name="connsiteX25" fmla="*/ 224149 w 538647"/>
                <a:gd name="connsiteY25" fmla="*/ 215169 h 421745"/>
                <a:gd name="connsiteX26" fmla="*/ 230607 w 538647"/>
                <a:gd name="connsiteY26" fmla="*/ 206562 h 421745"/>
                <a:gd name="connsiteX27" fmla="*/ 353445 w 538647"/>
                <a:gd name="connsiteY27" fmla="*/ 148628 h 421745"/>
                <a:gd name="connsiteX28" fmla="*/ 409350 w 538647"/>
                <a:gd name="connsiteY28" fmla="*/ 148628 h 421745"/>
                <a:gd name="connsiteX29" fmla="*/ 417951 w 538647"/>
                <a:gd name="connsiteY29" fmla="*/ 157230 h 421745"/>
                <a:gd name="connsiteX30" fmla="*/ 417951 w 538647"/>
                <a:gd name="connsiteY30" fmla="*/ 415293 h 421745"/>
                <a:gd name="connsiteX31" fmla="*/ 409350 w 538647"/>
                <a:gd name="connsiteY31" fmla="*/ 421745 h 421745"/>
                <a:gd name="connsiteX32" fmla="*/ 353445 w 538647"/>
                <a:gd name="connsiteY32" fmla="*/ 421745 h 421745"/>
                <a:gd name="connsiteX33" fmla="*/ 344844 w 538647"/>
                <a:gd name="connsiteY33" fmla="*/ 415293 h 421745"/>
                <a:gd name="connsiteX34" fmla="*/ 344844 w 538647"/>
                <a:gd name="connsiteY34" fmla="*/ 157230 h 421745"/>
                <a:gd name="connsiteX35" fmla="*/ 353445 w 538647"/>
                <a:gd name="connsiteY35" fmla="*/ 148628 h 421745"/>
                <a:gd name="connsiteX36" fmla="*/ 111980 w 538647"/>
                <a:gd name="connsiteY36" fmla="*/ 148628 h 421745"/>
                <a:gd name="connsiteX37" fmla="*/ 170102 w 538647"/>
                <a:gd name="connsiteY37" fmla="*/ 148628 h 421745"/>
                <a:gd name="connsiteX38" fmla="*/ 176560 w 538647"/>
                <a:gd name="connsiteY38" fmla="*/ 157230 h 421745"/>
                <a:gd name="connsiteX39" fmla="*/ 176560 w 538647"/>
                <a:gd name="connsiteY39" fmla="*/ 415293 h 421745"/>
                <a:gd name="connsiteX40" fmla="*/ 170102 w 538647"/>
                <a:gd name="connsiteY40" fmla="*/ 421745 h 421745"/>
                <a:gd name="connsiteX41" fmla="*/ 111980 w 538647"/>
                <a:gd name="connsiteY41" fmla="*/ 421745 h 421745"/>
                <a:gd name="connsiteX42" fmla="*/ 105522 w 538647"/>
                <a:gd name="connsiteY42" fmla="*/ 415293 h 421745"/>
                <a:gd name="connsiteX43" fmla="*/ 105522 w 538647"/>
                <a:gd name="connsiteY43" fmla="*/ 157230 h 421745"/>
                <a:gd name="connsiteX44" fmla="*/ 111980 w 538647"/>
                <a:gd name="connsiteY44" fmla="*/ 148628 h 421745"/>
                <a:gd name="connsiteX45" fmla="*/ 142224 w 538647"/>
                <a:gd name="connsiteY45" fmla="*/ 0 h 421745"/>
                <a:gd name="connsiteX46" fmla="*/ 172373 w 538647"/>
                <a:gd name="connsiteY46" fmla="*/ 30141 h 421745"/>
                <a:gd name="connsiteX47" fmla="*/ 234825 w 538647"/>
                <a:gd name="connsiteY47" fmla="*/ 66741 h 421745"/>
                <a:gd name="connsiteX48" fmla="*/ 254207 w 538647"/>
                <a:gd name="connsiteY48" fmla="*/ 60283 h 421745"/>
                <a:gd name="connsiteX49" fmla="*/ 277896 w 538647"/>
                <a:gd name="connsiteY49" fmla="*/ 73200 h 421745"/>
                <a:gd name="connsiteX50" fmla="*/ 357576 w 538647"/>
                <a:gd name="connsiteY50" fmla="*/ 49518 h 421745"/>
                <a:gd name="connsiteX51" fmla="*/ 387725 w 538647"/>
                <a:gd name="connsiteY51" fmla="*/ 21530 h 421745"/>
                <a:gd name="connsiteX52" fmla="*/ 417874 w 538647"/>
                <a:gd name="connsiteY52" fmla="*/ 51671 h 421745"/>
                <a:gd name="connsiteX53" fmla="*/ 417874 w 538647"/>
                <a:gd name="connsiteY53" fmla="*/ 58130 h 421745"/>
                <a:gd name="connsiteX54" fmla="*/ 484633 w 538647"/>
                <a:gd name="connsiteY54" fmla="*/ 103341 h 421745"/>
                <a:gd name="connsiteX55" fmla="*/ 504015 w 538647"/>
                <a:gd name="connsiteY55" fmla="*/ 99036 h 421745"/>
                <a:gd name="connsiteX56" fmla="*/ 534164 w 538647"/>
                <a:gd name="connsiteY56" fmla="*/ 129177 h 421745"/>
                <a:gd name="connsiteX57" fmla="*/ 504015 w 538647"/>
                <a:gd name="connsiteY57" fmla="*/ 159318 h 421745"/>
                <a:gd name="connsiteX58" fmla="*/ 473866 w 538647"/>
                <a:gd name="connsiteY58" fmla="*/ 129177 h 421745"/>
                <a:gd name="connsiteX59" fmla="*/ 473866 w 538647"/>
                <a:gd name="connsiteY59" fmla="*/ 120565 h 421745"/>
                <a:gd name="connsiteX60" fmla="*/ 407107 w 538647"/>
                <a:gd name="connsiteY60" fmla="*/ 75353 h 421745"/>
                <a:gd name="connsiteX61" fmla="*/ 387725 w 538647"/>
                <a:gd name="connsiteY61" fmla="*/ 81812 h 421745"/>
                <a:gd name="connsiteX62" fmla="*/ 364036 w 538647"/>
                <a:gd name="connsiteY62" fmla="*/ 68894 h 421745"/>
                <a:gd name="connsiteX63" fmla="*/ 282203 w 538647"/>
                <a:gd name="connsiteY63" fmla="*/ 92577 h 421745"/>
                <a:gd name="connsiteX64" fmla="*/ 254207 w 538647"/>
                <a:gd name="connsiteY64" fmla="*/ 120565 h 421745"/>
                <a:gd name="connsiteX65" fmla="*/ 224058 w 538647"/>
                <a:gd name="connsiteY65" fmla="*/ 90424 h 421745"/>
                <a:gd name="connsiteX66" fmla="*/ 224058 w 538647"/>
                <a:gd name="connsiteY66" fmla="*/ 83965 h 421745"/>
                <a:gd name="connsiteX67" fmla="*/ 163759 w 538647"/>
                <a:gd name="connsiteY67" fmla="*/ 49518 h 421745"/>
                <a:gd name="connsiteX68" fmla="*/ 142224 w 538647"/>
                <a:gd name="connsiteY68" fmla="*/ 60283 h 421745"/>
                <a:gd name="connsiteX69" fmla="*/ 129303 w 538647"/>
                <a:gd name="connsiteY69" fmla="*/ 58130 h 421745"/>
                <a:gd name="connsiteX70" fmla="*/ 64697 w 538647"/>
                <a:gd name="connsiteY70" fmla="*/ 103341 h 421745"/>
                <a:gd name="connsiteX71" fmla="*/ 66851 w 538647"/>
                <a:gd name="connsiteY71" fmla="*/ 111953 h 421745"/>
                <a:gd name="connsiteX72" fmla="*/ 36702 w 538647"/>
                <a:gd name="connsiteY72" fmla="*/ 142095 h 421745"/>
                <a:gd name="connsiteX73" fmla="*/ 6552 w 538647"/>
                <a:gd name="connsiteY73" fmla="*/ 111953 h 421745"/>
                <a:gd name="connsiteX74" fmla="*/ 36702 w 538647"/>
                <a:gd name="connsiteY74" fmla="*/ 81812 h 421745"/>
                <a:gd name="connsiteX75" fmla="*/ 53930 w 538647"/>
                <a:gd name="connsiteY75" fmla="*/ 86118 h 421745"/>
                <a:gd name="connsiteX76" fmla="*/ 114228 w 538647"/>
                <a:gd name="connsiteY76" fmla="*/ 43059 h 421745"/>
                <a:gd name="connsiteX77" fmla="*/ 112075 w 538647"/>
                <a:gd name="connsiteY77" fmla="*/ 30141 h 421745"/>
                <a:gd name="connsiteX78" fmla="*/ 142224 w 538647"/>
                <a:gd name="connsiteY78" fmla="*/ 0 h 42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38647" h="421745">
                  <a:moveTo>
                    <a:pt x="474067" y="243115"/>
                  </a:moveTo>
                  <a:lnTo>
                    <a:pt x="532189" y="243115"/>
                  </a:lnTo>
                  <a:cubicBezTo>
                    <a:pt x="536495" y="243115"/>
                    <a:pt x="538647" y="247419"/>
                    <a:pt x="538647" y="251724"/>
                  </a:cubicBezTo>
                  <a:lnTo>
                    <a:pt x="538647" y="415289"/>
                  </a:lnTo>
                  <a:cubicBezTo>
                    <a:pt x="538647" y="419593"/>
                    <a:pt x="536495" y="421745"/>
                    <a:pt x="532189" y="421745"/>
                  </a:cubicBezTo>
                  <a:lnTo>
                    <a:pt x="474067" y="421745"/>
                  </a:lnTo>
                  <a:cubicBezTo>
                    <a:pt x="469762" y="421745"/>
                    <a:pt x="467609" y="419593"/>
                    <a:pt x="467609" y="415289"/>
                  </a:cubicBezTo>
                  <a:lnTo>
                    <a:pt x="467609" y="251724"/>
                  </a:lnTo>
                  <a:cubicBezTo>
                    <a:pt x="467609" y="247419"/>
                    <a:pt x="469762" y="243115"/>
                    <a:pt x="474067" y="243115"/>
                  </a:cubicBezTo>
                  <a:close/>
                  <a:moveTo>
                    <a:pt x="8601" y="243115"/>
                  </a:moveTo>
                  <a:lnTo>
                    <a:pt x="64506" y="243115"/>
                  </a:lnTo>
                  <a:cubicBezTo>
                    <a:pt x="68807" y="243115"/>
                    <a:pt x="73107" y="247419"/>
                    <a:pt x="73107" y="251724"/>
                  </a:cubicBezTo>
                  <a:lnTo>
                    <a:pt x="73107" y="415289"/>
                  </a:lnTo>
                  <a:cubicBezTo>
                    <a:pt x="73107" y="419593"/>
                    <a:pt x="68807" y="421745"/>
                    <a:pt x="64506" y="421745"/>
                  </a:cubicBezTo>
                  <a:lnTo>
                    <a:pt x="8601" y="421745"/>
                  </a:lnTo>
                  <a:cubicBezTo>
                    <a:pt x="4300" y="421745"/>
                    <a:pt x="0" y="419593"/>
                    <a:pt x="0" y="415289"/>
                  </a:cubicBezTo>
                  <a:lnTo>
                    <a:pt x="0" y="251724"/>
                  </a:lnTo>
                  <a:cubicBezTo>
                    <a:pt x="0" y="247419"/>
                    <a:pt x="4300" y="243115"/>
                    <a:pt x="8601" y="243115"/>
                  </a:cubicBezTo>
                  <a:close/>
                  <a:moveTo>
                    <a:pt x="230607" y="206562"/>
                  </a:moveTo>
                  <a:lnTo>
                    <a:pt x="286577" y="206562"/>
                  </a:lnTo>
                  <a:cubicBezTo>
                    <a:pt x="290882" y="206562"/>
                    <a:pt x="295187" y="210866"/>
                    <a:pt x="295187" y="215169"/>
                  </a:cubicBezTo>
                  <a:lnTo>
                    <a:pt x="295187" y="415290"/>
                  </a:lnTo>
                  <a:cubicBezTo>
                    <a:pt x="295187" y="419593"/>
                    <a:pt x="290882" y="421745"/>
                    <a:pt x="286577" y="421745"/>
                  </a:cubicBezTo>
                  <a:lnTo>
                    <a:pt x="230607" y="421745"/>
                  </a:lnTo>
                  <a:cubicBezTo>
                    <a:pt x="226302" y="421745"/>
                    <a:pt x="224149" y="419593"/>
                    <a:pt x="224149" y="415290"/>
                  </a:cubicBezTo>
                  <a:lnTo>
                    <a:pt x="224149" y="215169"/>
                  </a:lnTo>
                  <a:cubicBezTo>
                    <a:pt x="224149" y="210866"/>
                    <a:pt x="226302" y="206562"/>
                    <a:pt x="230607" y="206562"/>
                  </a:cubicBezTo>
                  <a:close/>
                  <a:moveTo>
                    <a:pt x="353445" y="148628"/>
                  </a:moveTo>
                  <a:lnTo>
                    <a:pt x="409350" y="148628"/>
                  </a:lnTo>
                  <a:cubicBezTo>
                    <a:pt x="413651" y="148628"/>
                    <a:pt x="417951" y="152929"/>
                    <a:pt x="417951" y="157230"/>
                  </a:cubicBezTo>
                  <a:lnTo>
                    <a:pt x="417951" y="415293"/>
                  </a:lnTo>
                  <a:cubicBezTo>
                    <a:pt x="417951" y="419595"/>
                    <a:pt x="413651" y="421745"/>
                    <a:pt x="409350" y="421745"/>
                  </a:cubicBezTo>
                  <a:lnTo>
                    <a:pt x="353445" y="421745"/>
                  </a:lnTo>
                  <a:cubicBezTo>
                    <a:pt x="349145" y="421745"/>
                    <a:pt x="344844" y="419595"/>
                    <a:pt x="344844" y="415293"/>
                  </a:cubicBezTo>
                  <a:lnTo>
                    <a:pt x="344844" y="157230"/>
                  </a:lnTo>
                  <a:cubicBezTo>
                    <a:pt x="344844" y="152929"/>
                    <a:pt x="349145" y="148628"/>
                    <a:pt x="353445" y="148628"/>
                  </a:cubicBezTo>
                  <a:close/>
                  <a:moveTo>
                    <a:pt x="111980" y="148628"/>
                  </a:moveTo>
                  <a:lnTo>
                    <a:pt x="170102" y="148628"/>
                  </a:lnTo>
                  <a:cubicBezTo>
                    <a:pt x="174408" y="148628"/>
                    <a:pt x="176560" y="152929"/>
                    <a:pt x="176560" y="157230"/>
                  </a:cubicBezTo>
                  <a:lnTo>
                    <a:pt x="176560" y="415293"/>
                  </a:lnTo>
                  <a:cubicBezTo>
                    <a:pt x="176560" y="419595"/>
                    <a:pt x="174408" y="421745"/>
                    <a:pt x="170102" y="421745"/>
                  </a:cubicBezTo>
                  <a:lnTo>
                    <a:pt x="111980" y="421745"/>
                  </a:lnTo>
                  <a:cubicBezTo>
                    <a:pt x="107675" y="421745"/>
                    <a:pt x="105522" y="419595"/>
                    <a:pt x="105522" y="415293"/>
                  </a:cubicBezTo>
                  <a:lnTo>
                    <a:pt x="105522" y="157230"/>
                  </a:lnTo>
                  <a:cubicBezTo>
                    <a:pt x="105522" y="152929"/>
                    <a:pt x="107675" y="148628"/>
                    <a:pt x="111980" y="148628"/>
                  </a:cubicBezTo>
                  <a:close/>
                  <a:moveTo>
                    <a:pt x="142224" y="0"/>
                  </a:moveTo>
                  <a:cubicBezTo>
                    <a:pt x="157299" y="0"/>
                    <a:pt x="172373" y="12918"/>
                    <a:pt x="172373" y="30141"/>
                  </a:cubicBezTo>
                  <a:lnTo>
                    <a:pt x="234825" y="66741"/>
                  </a:lnTo>
                  <a:cubicBezTo>
                    <a:pt x="239132" y="62435"/>
                    <a:pt x="245593" y="60283"/>
                    <a:pt x="254207" y="60283"/>
                  </a:cubicBezTo>
                  <a:cubicBezTo>
                    <a:pt x="262821" y="60283"/>
                    <a:pt x="271435" y="64588"/>
                    <a:pt x="277896" y="73200"/>
                  </a:cubicBezTo>
                  <a:lnTo>
                    <a:pt x="357576" y="49518"/>
                  </a:lnTo>
                  <a:cubicBezTo>
                    <a:pt x="359729" y="32294"/>
                    <a:pt x="372650" y="21530"/>
                    <a:pt x="387725" y="21530"/>
                  </a:cubicBezTo>
                  <a:cubicBezTo>
                    <a:pt x="404953" y="21530"/>
                    <a:pt x="417874" y="34447"/>
                    <a:pt x="417874" y="51671"/>
                  </a:cubicBezTo>
                  <a:cubicBezTo>
                    <a:pt x="417874" y="53824"/>
                    <a:pt x="417874" y="55977"/>
                    <a:pt x="417874" y="58130"/>
                  </a:cubicBezTo>
                  <a:lnTo>
                    <a:pt x="484633" y="103341"/>
                  </a:lnTo>
                  <a:cubicBezTo>
                    <a:pt x="491094" y="101189"/>
                    <a:pt x="495401" y="99036"/>
                    <a:pt x="504015" y="99036"/>
                  </a:cubicBezTo>
                  <a:cubicBezTo>
                    <a:pt x="519090" y="99036"/>
                    <a:pt x="534164" y="111953"/>
                    <a:pt x="534164" y="129177"/>
                  </a:cubicBezTo>
                  <a:cubicBezTo>
                    <a:pt x="534164" y="144247"/>
                    <a:pt x="519090" y="159318"/>
                    <a:pt x="504015" y="159318"/>
                  </a:cubicBezTo>
                  <a:cubicBezTo>
                    <a:pt x="486787" y="159318"/>
                    <a:pt x="473866" y="144247"/>
                    <a:pt x="473866" y="129177"/>
                  </a:cubicBezTo>
                  <a:cubicBezTo>
                    <a:pt x="473866" y="127024"/>
                    <a:pt x="473866" y="122718"/>
                    <a:pt x="473866" y="120565"/>
                  </a:cubicBezTo>
                  <a:lnTo>
                    <a:pt x="407107" y="75353"/>
                  </a:lnTo>
                  <a:cubicBezTo>
                    <a:pt x="400646" y="79659"/>
                    <a:pt x="394186" y="81812"/>
                    <a:pt x="387725" y="81812"/>
                  </a:cubicBezTo>
                  <a:cubicBezTo>
                    <a:pt x="379111" y="81812"/>
                    <a:pt x="370497" y="75353"/>
                    <a:pt x="364036" y="68894"/>
                  </a:cubicBezTo>
                  <a:lnTo>
                    <a:pt x="282203" y="92577"/>
                  </a:lnTo>
                  <a:cubicBezTo>
                    <a:pt x="282203" y="107647"/>
                    <a:pt x="269281" y="120565"/>
                    <a:pt x="254207" y="120565"/>
                  </a:cubicBezTo>
                  <a:cubicBezTo>
                    <a:pt x="236979" y="120565"/>
                    <a:pt x="224058" y="107647"/>
                    <a:pt x="224058" y="90424"/>
                  </a:cubicBezTo>
                  <a:cubicBezTo>
                    <a:pt x="224058" y="88271"/>
                    <a:pt x="224058" y="86118"/>
                    <a:pt x="224058" y="83965"/>
                  </a:cubicBezTo>
                  <a:lnTo>
                    <a:pt x="163759" y="49518"/>
                  </a:lnTo>
                  <a:cubicBezTo>
                    <a:pt x="157299" y="55977"/>
                    <a:pt x="150838" y="60283"/>
                    <a:pt x="142224" y="60283"/>
                  </a:cubicBezTo>
                  <a:cubicBezTo>
                    <a:pt x="135763" y="60283"/>
                    <a:pt x="131456" y="58130"/>
                    <a:pt x="129303" y="58130"/>
                  </a:cubicBezTo>
                  <a:lnTo>
                    <a:pt x="64697" y="103341"/>
                  </a:lnTo>
                  <a:cubicBezTo>
                    <a:pt x="66851" y="105494"/>
                    <a:pt x="66851" y="107647"/>
                    <a:pt x="66851" y="111953"/>
                  </a:cubicBezTo>
                  <a:cubicBezTo>
                    <a:pt x="66851" y="127024"/>
                    <a:pt x="53930" y="142095"/>
                    <a:pt x="36702" y="142095"/>
                  </a:cubicBezTo>
                  <a:cubicBezTo>
                    <a:pt x="19473" y="142095"/>
                    <a:pt x="6552" y="127024"/>
                    <a:pt x="6552" y="111953"/>
                  </a:cubicBezTo>
                  <a:cubicBezTo>
                    <a:pt x="6552" y="94730"/>
                    <a:pt x="19473" y="81812"/>
                    <a:pt x="36702" y="81812"/>
                  </a:cubicBezTo>
                  <a:cubicBezTo>
                    <a:pt x="43162" y="81812"/>
                    <a:pt x="47469" y="83965"/>
                    <a:pt x="53930" y="86118"/>
                  </a:cubicBezTo>
                  <a:lnTo>
                    <a:pt x="114228" y="43059"/>
                  </a:lnTo>
                  <a:cubicBezTo>
                    <a:pt x="112075" y="38753"/>
                    <a:pt x="112075" y="34447"/>
                    <a:pt x="112075" y="30141"/>
                  </a:cubicBezTo>
                  <a:cubicBezTo>
                    <a:pt x="112075" y="12918"/>
                    <a:pt x="124996" y="0"/>
                    <a:pt x="142224" y="0"/>
                  </a:cubicBezTo>
                  <a:close/>
                </a:path>
              </a:pathLst>
            </a:custGeom>
            <a:solidFill>
              <a:schemeClr val="bg1"/>
            </a:solidFill>
            <a:ln>
              <a:noFill/>
            </a:ln>
          </p:spPr>
          <p:txBody>
            <a:bodyPr/>
            <a:lstStyle/>
            <a:p>
              <a:endParaRPr lang="zh-CN" altLang="en-US"/>
            </a:p>
          </p:txBody>
        </p:sp>
      </p:grpSp>
      <p:grpSp>
        <p:nvGrpSpPr>
          <p:cNvPr id="39" name="组合 38"/>
          <p:cNvGrpSpPr/>
          <p:nvPr/>
        </p:nvGrpSpPr>
        <p:grpSpPr>
          <a:xfrm>
            <a:off x="6354994" y="1717448"/>
            <a:ext cx="4172904" cy="961894"/>
            <a:chOff x="6354994" y="1717448"/>
            <a:chExt cx="4172904" cy="961894"/>
          </a:xfrm>
        </p:grpSpPr>
        <p:sp>
          <p:nvSpPr>
            <p:cNvPr id="40" name="文本框 39"/>
            <p:cNvSpPr txBox="1"/>
            <p:nvPr/>
          </p:nvSpPr>
          <p:spPr>
            <a:xfrm>
              <a:off x="7254486" y="2130281"/>
              <a:ext cx="3273412" cy="549061"/>
            </a:xfrm>
            <a:prstGeom prst="rect">
              <a:avLst/>
            </a:prstGeom>
            <a:noFill/>
          </p:spPr>
          <p:txBody>
            <a:bodyPr wrap="square" rtlCol="0">
              <a:spAutoFit/>
            </a:bodyPr>
            <a:lstStyle/>
            <a:p>
              <a:pPr defTabSz="457200">
                <a:lnSpc>
                  <a:spcPct val="130000"/>
                </a:lnSpc>
              </a:pPr>
              <a:r>
                <a:rPr lang="zh-CN" altLang="en-US" sz="1200" dirty="0">
                  <a:solidFill>
                    <a:srgbClr val="595959"/>
                  </a:solidFill>
                  <a:latin typeface="思源黑体 CN Light" panose="020B0300000000000000" pitchFamily="34" charset="-122"/>
                  <a:ea typeface="思源黑体 CN Light" panose="020B0300000000000000" pitchFamily="34" charset="-122"/>
                  <a:cs typeface="阿里巴巴普惠体 R" panose="00020600040101010101" charset="-122"/>
                </a:rPr>
                <a:t>点击此处添加文本内容，如关键词、部分简单介绍等。点击此处添加文本内容</a:t>
              </a:r>
              <a:r>
                <a:rPr lang="en-US" altLang="zh-CN" sz="1200" dirty="0">
                  <a:solidFill>
                    <a:srgbClr val="595959"/>
                  </a:solidFill>
                  <a:latin typeface="思源黑体 CN Light" panose="020B0300000000000000" pitchFamily="34" charset="-122"/>
                  <a:ea typeface="思源黑体 CN Light" panose="020B0300000000000000" pitchFamily="34" charset="-122"/>
                  <a:cs typeface="阿里巴巴普惠体 R" panose="00020600040101010101" charset="-122"/>
                </a:rPr>
                <a:t>.</a:t>
              </a:r>
              <a:endParaRPr lang="zh-CN" altLang="zh-CN" sz="1200" dirty="0">
                <a:solidFill>
                  <a:srgbClr val="595959"/>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sp>
          <p:nvSpPr>
            <p:cNvPr id="41" name="文本框 40"/>
            <p:cNvSpPr txBox="1"/>
            <p:nvPr/>
          </p:nvSpPr>
          <p:spPr>
            <a:xfrm>
              <a:off x="7240571" y="1717448"/>
              <a:ext cx="2245150" cy="461665"/>
            </a:xfrm>
            <a:prstGeom prst="rect">
              <a:avLst/>
            </a:prstGeom>
            <a:noFill/>
          </p:spPr>
          <p:txBody>
            <a:bodyPr wrap="square" rtlCol="0">
              <a:spAutoFit/>
            </a:bodyPr>
            <a:lstStyle/>
            <a:p>
              <a:pPr defTabSz="457200"/>
              <a:r>
                <a:rPr kumimoji="1" lang="zh-CN" altLang="en-US" sz="2400" dirty="0">
                  <a:solidFill>
                    <a:srgbClr val="B52235"/>
                  </a:solidFill>
                  <a:latin typeface="阿里巴巴普惠体 R" panose="00020600040101010101" charset="-122"/>
                  <a:ea typeface="阿里巴巴普惠体 R" panose="00020600040101010101" charset="-122"/>
                  <a:cs typeface="阿里巴巴普惠体 R" panose="00020600040101010101" charset="-122"/>
                </a:rPr>
                <a:t>标题文字添加</a:t>
              </a:r>
            </a:p>
          </p:txBody>
        </p:sp>
        <p:sp>
          <p:nvSpPr>
            <p:cNvPr id="42" name="图标"/>
            <p:cNvSpPr/>
            <p:nvPr/>
          </p:nvSpPr>
          <p:spPr>
            <a:xfrm>
              <a:off x="6354994" y="1854211"/>
              <a:ext cx="674094" cy="688368"/>
            </a:xfrm>
            <a:prstGeom prst="ellipse">
              <a:avLst/>
            </a:prstGeom>
            <a:gradFill>
              <a:gsLst>
                <a:gs pos="0">
                  <a:srgbClr val="FFFFFF"/>
                </a:gs>
                <a:gs pos="100000">
                  <a:sysClr val="window" lastClr="FFFFFF">
                    <a:lumMod val="95000"/>
                  </a:sysClr>
                </a:gs>
              </a:gsLst>
              <a:lin ang="15000000" scaled="0"/>
            </a:gradFill>
            <a:ln w="25400" cap="flat" cmpd="sng" algn="ctr">
              <a:gradFill>
                <a:gsLst>
                  <a:gs pos="0">
                    <a:sysClr val="window" lastClr="FFFFFF"/>
                  </a:gs>
                  <a:gs pos="100000">
                    <a:sysClr val="window" lastClr="FFFFFF">
                      <a:lumMod val="95000"/>
                    </a:sysClr>
                  </a:gs>
                </a:gsLst>
                <a:lin ang="5400000" scaled="1"/>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43" name="图标"/>
            <p:cNvSpPr/>
            <p:nvPr/>
          </p:nvSpPr>
          <p:spPr>
            <a:xfrm>
              <a:off x="6393983" y="1894026"/>
              <a:ext cx="596116" cy="608738"/>
            </a:xfrm>
            <a:prstGeom prst="ellipse">
              <a:avLst/>
            </a:prstGeom>
            <a:solidFill>
              <a:srgbClr val="B52235"/>
            </a:solidFill>
            <a:ln w="28575">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44" name="形状"/>
            <p:cNvSpPr>
              <a:spLocks noChangeAspect="1"/>
            </p:cNvSpPr>
            <p:nvPr/>
          </p:nvSpPr>
          <p:spPr bwMode="auto">
            <a:xfrm>
              <a:off x="6505356" y="2035430"/>
              <a:ext cx="373370" cy="325931"/>
            </a:xfrm>
            <a:custGeom>
              <a:avLst/>
              <a:gdLst>
                <a:gd name="connsiteX0" fmla="*/ 424975 w 608697"/>
                <a:gd name="connsiteY0" fmla="*/ 168488 h 531358"/>
                <a:gd name="connsiteX1" fmla="*/ 387604 w 608697"/>
                <a:gd name="connsiteY1" fmla="*/ 205806 h 531358"/>
                <a:gd name="connsiteX2" fmla="*/ 424975 w 608697"/>
                <a:gd name="connsiteY2" fmla="*/ 243124 h 531358"/>
                <a:gd name="connsiteX3" fmla="*/ 462346 w 608697"/>
                <a:gd name="connsiteY3" fmla="*/ 205806 h 531358"/>
                <a:gd name="connsiteX4" fmla="*/ 424975 w 608697"/>
                <a:gd name="connsiteY4" fmla="*/ 168488 h 531358"/>
                <a:gd name="connsiteX5" fmla="*/ 287947 w 608697"/>
                <a:gd name="connsiteY5" fmla="*/ 168488 h 531358"/>
                <a:gd name="connsiteX6" fmla="*/ 250576 w 608697"/>
                <a:gd name="connsiteY6" fmla="*/ 205806 h 531358"/>
                <a:gd name="connsiteX7" fmla="*/ 287947 w 608697"/>
                <a:gd name="connsiteY7" fmla="*/ 243124 h 531358"/>
                <a:gd name="connsiteX8" fmla="*/ 325318 w 608697"/>
                <a:gd name="connsiteY8" fmla="*/ 205806 h 531358"/>
                <a:gd name="connsiteX9" fmla="*/ 287947 w 608697"/>
                <a:gd name="connsiteY9" fmla="*/ 168488 h 531358"/>
                <a:gd name="connsiteX10" fmla="*/ 102356 w 608697"/>
                <a:gd name="connsiteY10" fmla="*/ 121231 h 531358"/>
                <a:gd name="connsiteX11" fmla="*/ 98850 w 608697"/>
                <a:gd name="connsiteY11" fmla="*/ 127711 h 531358"/>
                <a:gd name="connsiteX12" fmla="*/ 76842 w 608697"/>
                <a:gd name="connsiteY12" fmla="*/ 217990 h 531358"/>
                <a:gd name="connsiteX13" fmla="*/ 98850 w 608697"/>
                <a:gd name="connsiteY13" fmla="*/ 308194 h 531358"/>
                <a:gd name="connsiteX14" fmla="*/ 157488 w 608697"/>
                <a:gd name="connsiteY14" fmla="*/ 380223 h 531358"/>
                <a:gd name="connsiteX15" fmla="*/ 344668 w 608697"/>
                <a:gd name="connsiteY15" fmla="*/ 444729 h 531358"/>
                <a:gd name="connsiteX16" fmla="*/ 370257 w 608697"/>
                <a:gd name="connsiteY16" fmla="*/ 443687 h 531358"/>
                <a:gd name="connsiteX17" fmla="*/ 236717 w 608697"/>
                <a:gd name="connsiteY17" fmla="*/ 477876 h 531358"/>
                <a:gd name="connsiteX18" fmla="*/ 198072 w 608697"/>
                <a:gd name="connsiteY18" fmla="*/ 475344 h 531358"/>
                <a:gd name="connsiteX19" fmla="*/ 82437 w 608697"/>
                <a:gd name="connsiteY19" fmla="*/ 531284 h 531358"/>
                <a:gd name="connsiteX20" fmla="*/ 81542 w 608697"/>
                <a:gd name="connsiteY20" fmla="*/ 531358 h 531358"/>
                <a:gd name="connsiteX21" fmla="*/ 75051 w 608697"/>
                <a:gd name="connsiteY21" fmla="*/ 527857 h 531358"/>
                <a:gd name="connsiteX22" fmla="*/ 74753 w 608697"/>
                <a:gd name="connsiteY22" fmla="*/ 519738 h 531358"/>
                <a:gd name="connsiteX23" fmla="*/ 88778 w 608697"/>
                <a:gd name="connsiteY23" fmla="*/ 435046 h 531358"/>
                <a:gd name="connsiteX24" fmla="*/ 0 w 608697"/>
                <a:gd name="connsiteY24" fmla="*/ 282198 h 531358"/>
                <a:gd name="connsiteX25" fmla="*/ 102356 w 608697"/>
                <a:gd name="connsiteY25" fmla="*/ 121231 h 531358"/>
                <a:gd name="connsiteX26" fmla="*/ 356424 w 608697"/>
                <a:gd name="connsiteY26" fmla="*/ 0 h 531358"/>
                <a:gd name="connsiteX27" fmla="*/ 608697 w 608697"/>
                <a:gd name="connsiteY27" fmla="*/ 211244 h 531358"/>
                <a:gd name="connsiteX28" fmla="*/ 518290 w 608697"/>
                <a:gd name="connsiteY28" fmla="*/ 373401 h 531358"/>
                <a:gd name="connsiteX29" fmla="*/ 531941 w 608697"/>
                <a:gd name="connsiteY29" fmla="*/ 441109 h 531358"/>
                <a:gd name="connsiteX30" fmla="*/ 531120 w 608697"/>
                <a:gd name="connsiteY30" fmla="*/ 465391 h 531358"/>
                <a:gd name="connsiteX31" fmla="*/ 511577 w 608697"/>
                <a:gd name="connsiteY31" fmla="*/ 475894 h 531358"/>
                <a:gd name="connsiteX32" fmla="*/ 509041 w 608697"/>
                <a:gd name="connsiteY32" fmla="*/ 475745 h 531358"/>
                <a:gd name="connsiteX33" fmla="*/ 391408 w 608697"/>
                <a:gd name="connsiteY33" fmla="*/ 420476 h 531358"/>
                <a:gd name="connsiteX34" fmla="*/ 356424 w 608697"/>
                <a:gd name="connsiteY34" fmla="*/ 422487 h 531358"/>
                <a:gd name="connsiteX35" fmla="*/ 104225 w 608697"/>
                <a:gd name="connsiteY35" fmla="*/ 211244 h 531358"/>
                <a:gd name="connsiteX36" fmla="*/ 356424 w 608697"/>
                <a:gd name="connsiteY36" fmla="*/ 0 h 53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8697" h="531358">
                  <a:moveTo>
                    <a:pt x="424975" y="168488"/>
                  </a:moveTo>
                  <a:cubicBezTo>
                    <a:pt x="404312" y="168488"/>
                    <a:pt x="387604" y="185248"/>
                    <a:pt x="387604" y="205806"/>
                  </a:cubicBezTo>
                  <a:cubicBezTo>
                    <a:pt x="387604" y="226439"/>
                    <a:pt x="404312" y="243124"/>
                    <a:pt x="424975" y="243124"/>
                  </a:cubicBezTo>
                  <a:cubicBezTo>
                    <a:pt x="445562" y="243124"/>
                    <a:pt x="462346" y="226439"/>
                    <a:pt x="462346" y="205806"/>
                  </a:cubicBezTo>
                  <a:cubicBezTo>
                    <a:pt x="462346" y="185248"/>
                    <a:pt x="445637" y="168488"/>
                    <a:pt x="424975" y="168488"/>
                  </a:cubicBezTo>
                  <a:close/>
                  <a:moveTo>
                    <a:pt x="287947" y="168488"/>
                  </a:moveTo>
                  <a:cubicBezTo>
                    <a:pt x="267285" y="168488"/>
                    <a:pt x="250576" y="185248"/>
                    <a:pt x="250576" y="205806"/>
                  </a:cubicBezTo>
                  <a:cubicBezTo>
                    <a:pt x="250576" y="226439"/>
                    <a:pt x="267285" y="243124"/>
                    <a:pt x="287947" y="243124"/>
                  </a:cubicBezTo>
                  <a:cubicBezTo>
                    <a:pt x="308610" y="243124"/>
                    <a:pt x="325318" y="226439"/>
                    <a:pt x="325318" y="205806"/>
                  </a:cubicBezTo>
                  <a:cubicBezTo>
                    <a:pt x="325318" y="185248"/>
                    <a:pt x="308610" y="168488"/>
                    <a:pt x="287947" y="168488"/>
                  </a:cubicBezTo>
                  <a:close/>
                  <a:moveTo>
                    <a:pt x="102356" y="121231"/>
                  </a:moveTo>
                  <a:cubicBezTo>
                    <a:pt x="101162" y="123317"/>
                    <a:pt x="99969" y="125477"/>
                    <a:pt x="98850" y="127711"/>
                  </a:cubicBezTo>
                  <a:cubicBezTo>
                    <a:pt x="84227" y="156240"/>
                    <a:pt x="76842" y="186631"/>
                    <a:pt x="76842" y="217990"/>
                  </a:cubicBezTo>
                  <a:cubicBezTo>
                    <a:pt x="76842" y="249275"/>
                    <a:pt x="84227" y="279666"/>
                    <a:pt x="98850" y="308194"/>
                  </a:cubicBezTo>
                  <a:cubicBezTo>
                    <a:pt x="112726" y="335308"/>
                    <a:pt x="132496" y="359516"/>
                    <a:pt x="157488" y="380223"/>
                  </a:cubicBezTo>
                  <a:cubicBezTo>
                    <a:pt x="207845" y="421787"/>
                    <a:pt x="274317" y="444729"/>
                    <a:pt x="344668" y="444729"/>
                  </a:cubicBezTo>
                  <a:cubicBezTo>
                    <a:pt x="353173" y="444729"/>
                    <a:pt x="361752" y="444357"/>
                    <a:pt x="370257" y="443687"/>
                  </a:cubicBezTo>
                  <a:cubicBezTo>
                    <a:pt x="332209" y="465288"/>
                    <a:pt x="286254" y="477876"/>
                    <a:pt x="236717" y="477876"/>
                  </a:cubicBezTo>
                  <a:cubicBezTo>
                    <a:pt x="223736" y="477876"/>
                    <a:pt x="210755" y="477057"/>
                    <a:pt x="198072" y="475344"/>
                  </a:cubicBezTo>
                  <a:cubicBezTo>
                    <a:pt x="160397" y="499478"/>
                    <a:pt x="110637" y="528155"/>
                    <a:pt x="82437" y="531284"/>
                  </a:cubicBezTo>
                  <a:cubicBezTo>
                    <a:pt x="82138" y="531358"/>
                    <a:pt x="81840" y="531358"/>
                    <a:pt x="81542" y="531358"/>
                  </a:cubicBezTo>
                  <a:cubicBezTo>
                    <a:pt x="78930" y="531358"/>
                    <a:pt x="76469" y="530017"/>
                    <a:pt x="75051" y="527857"/>
                  </a:cubicBezTo>
                  <a:cubicBezTo>
                    <a:pt x="73410" y="525399"/>
                    <a:pt x="73335" y="522271"/>
                    <a:pt x="74753" y="519738"/>
                  </a:cubicBezTo>
                  <a:cubicBezTo>
                    <a:pt x="75051" y="519291"/>
                    <a:pt x="99223" y="476014"/>
                    <a:pt x="88778" y="435046"/>
                  </a:cubicBezTo>
                  <a:cubicBezTo>
                    <a:pt x="32303" y="397653"/>
                    <a:pt x="0" y="342160"/>
                    <a:pt x="0" y="282198"/>
                  </a:cubicBezTo>
                  <a:cubicBezTo>
                    <a:pt x="0" y="215532"/>
                    <a:pt x="40584" y="156538"/>
                    <a:pt x="102356" y="121231"/>
                  </a:cubicBezTo>
                  <a:close/>
                  <a:moveTo>
                    <a:pt x="356424" y="0"/>
                  </a:moveTo>
                  <a:cubicBezTo>
                    <a:pt x="495540" y="0"/>
                    <a:pt x="608697" y="94747"/>
                    <a:pt x="608697" y="211244"/>
                  </a:cubicBezTo>
                  <a:cubicBezTo>
                    <a:pt x="608697" y="274408"/>
                    <a:pt x="575802" y="333178"/>
                    <a:pt x="518290" y="373401"/>
                  </a:cubicBezTo>
                  <a:cubicBezTo>
                    <a:pt x="512845" y="406324"/>
                    <a:pt x="531717" y="440811"/>
                    <a:pt x="531941" y="441109"/>
                  </a:cubicBezTo>
                  <a:cubicBezTo>
                    <a:pt x="536267" y="448781"/>
                    <a:pt x="535969" y="458092"/>
                    <a:pt x="531120" y="465391"/>
                  </a:cubicBezTo>
                  <a:cubicBezTo>
                    <a:pt x="526794" y="472021"/>
                    <a:pt x="519484" y="475894"/>
                    <a:pt x="511577" y="475894"/>
                  </a:cubicBezTo>
                  <a:cubicBezTo>
                    <a:pt x="510756" y="475894"/>
                    <a:pt x="509936" y="475894"/>
                    <a:pt x="509041" y="475745"/>
                  </a:cubicBezTo>
                  <a:cubicBezTo>
                    <a:pt x="484574" y="473064"/>
                    <a:pt x="444966" y="454442"/>
                    <a:pt x="391408" y="420476"/>
                  </a:cubicBezTo>
                  <a:cubicBezTo>
                    <a:pt x="379920" y="421817"/>
                    <a:pt x="368135" y="422487"/>
                    <a:pt x="356424" y="422487"/>
                  </a:cubicBezTo>
                  <a:cubicBezTo>
                    <a:pt x="217382" y="422487"/>
                    <a:pt x="104225" y="327741"/>
                    <a:pt x="104225" y="211244"/>
                  </a:cubicBezTo>
                  <a:cubicBezTo>
                    <a:pt x="104225" y="94747"/>
                    <a:pt x="217382" y="0"/>
                    <a:pt x="356424" y="0"/>
                  </a:cubicBezTo>
                  <a:close/>
                </a:path>
              </a:pathLst>
            </a:custGeom>
            <a:solidFill>
              <a:schemeClr val="bg1"/>
            </a:solidFill>
            <a:ln>
              <a:noFill/>
            </a:ln>
          </p:spPr>
          <p:txBody>
            <a:bodyPr/>
            <a:lstStyle/>
            <a:p>
              <a:endParaRPr lang="zh-CN" altLang="en-US"/>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anim calcmode="lin" valueType="num">
                                      <p:cBhvr>
                                        <p:cTn id="20" dur="500" fill="hold"/>
                                        <p:tgtEl>
                                          <p:spTgt spid="39"/>
                                        </p:tgtEl>
                                        <p:attrNameLst>
                                          <p:attrName>ppt_x</p:attrName>
                                        </p:attrNameLst>
                                      </p:cBhvr>
                                      <p:tavLst>
                                        <p:tav tm="0">
                                          <p:val>
                                            <p:strVal val="#ppt_x"/>
                                          </p:val>
                                        </p:tav>
                                        <p:tav tm="100000">
                                          <p:val>
                                            <p:strVal val="#ppt_x"/>
                                          </p:val>
                                        </p:tav>
                                      </p:tavLst>
                                    </p:anim>
                                    <p:anim calcmode="lin" valueType="num">
                                      <p:cBhvr>
                                        <p:cTn id="21" dur="500" fill="hold"/>
                                        <p:tgtEl>
                                          <p:spTgt spid="3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anim calcmode="lin" valueType="num">
                                      <p:cBhvr>
                                        <p:cTn id="26" dur="500" fill="hold"/>
                                        <p:tgtEl>
                                          <p:spTgt spid="33"/>
                                        </p:tgtEl>
                                        <p:attrNameLst>
                                          <p:attrName>ppt_x</p:attrName>
                                        </p:attrNameLst>
                                      </p:cBhvr>
                                      <p:tavLst>
                                        <p:tav tm="0">
                                          <p:val>
                                            <p:strVal val="#ppt_x"/>
                                          </p:val>
                                        </p:tav>
                                        <p:tav tm="100000">
                                          <p:val>
                                            <p:strVal val="#ppt_x"/>
                                          </p:val>
                                        </p:tav>
                                      </p:tavLst>
                                    </p:anim>
                                    <p:anim calcmode="lin" valueType="num">
                                      <p:cBhvr>
                                        <p:cTn id="27" dur="500" fill="hold"/>
                                        <p:tgtEl>
                                          <p:spTgt spid="3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anim calcmode="lin" valueType="num">
                                      <p:cBhvr>
                                        <p:cTn id="32" dur="500" fill="hold"/>
                                        <p:tgtEl>
                                          <p:spTgt spid="27"/>
                                        </p:tgtEl>
                                        <p:attrNameLst>
                                          <p:attrName>ppt_x</p:attrName>
                                        </p:attrNameLst>
                                      </p:cBhvr>
                                      <p:tavLst>
                                        <p:tav tm="0">
                                          <p:val>
                                            <p:strVal val="#ppt_x"/>
                                          </p:val>
                                        </p:tav>
                                        <p:tav tm="100000">
                                          <p:val>
                                            <p:strVal val="#ppt_x"/>
                                          </p:val>
                                        </p:tav>
                                      </p:tavLst>
                                    </p:anim>
                                    <p:anim calcmode="lin" valueType="num">
                                      <p:cBhvr>
                                        <p:cTn id="33"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952470">
            <a:off x="-682450" y="-836720"/>
            <a:ext cx="2018394" cy="2165254"/>
          </a:xfrm>
          <a:prstGeom prst="rect">
            <a:avLst/>
          </a:prstGeom>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阿里巴巴普惠体 R" panose="00020600040101010101" charset="-122"/>
              </a:rPr>
              <a:t>BY YUSHEN</a:t>
            </a:r>
            <a:endParaRPr lang="zh-CN" altLang="en-US" dirty="0">
              <a:noFill/>
              <a:cs typeface="阿里巴巴普惠体 R" panose="00020600040101010101" charset="-122"/>
            </a:endParaRPr>
          </a:p>
        </p:txBody>
      </p:sp>
      <p:grpSp>
        <p:nvGrpSpPr>
          <p:cNvPr id="7" name="组合 6"/>
          <p:cNvGrpSpPr/>
          <p:nvPr/>
        </p:nvGrpSpPr>
        <p:grpSpPr>
          <a:xfrm>
            <a:off x="1006342" y="243313"/>
            <a:ext cx="2439670" cy="668386"/>
            <a:chOff x="939337" y="1925465"/>
            <a:chExt cx="2989545" cy="819033"/>
          </a:xfrm>
        </p:grpSpPr>
        <p:sp>
          <p:nvSpPr>
            <p:cNvPr id="8" name="文本框 7"/>
            <p:cNvSpPr txBox="1"/>
            <p:nvPr/>
          </p:nvSpPr>
          <p:spPr>
            <a:xfrm>
              <a:off x="939337" y="1925465"/>
              <a:ext cx="2989545" cy="564139"/>
            </a:xfrm>
            <a:prstGeom prst="rect">
              <a:avLst/>
            </a:prstGeom>
            <a:noFill/>
          </p:spPr>
          <p:txBody>
            <a:bodyPr wrap="square" rtlCol="0">
              <a:spAutoFit/>
            </a:bodyPr>
            <a:lstStyle/>
            <a:p>
              <a:pPr lvl="0" algn="dist"/>
              <a:r>
                <a:rPr lang="en-US" altLang="zh-CN" sz="2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01 </a:t>
              </a:r>
              <a:r>
                <a:rPr lang="zh-CN" altLang="en-US" sz="2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作者介绍</a:t>
              </a:r>
            </a:p>
          </p:txBody>
        </p:sp>
        <p:sp>
          <p:nvSpPr>
            <p:cNvPr id="9" name="文本框 8"/>
            <p:cNvSpPr txBox="1"/>
            <p:nvPr/>
          </p:nvSpPr>
          <p:spPr>
            <a:xfrm>
              <a:off x="939337" y="2412530"/>
              <a:ext cx="2700337" cy="331968"/>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05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INTRODUCTION</a:t>
              </a:r>
            </a:p>
          </p:txBody>
        </p:sp>
      </p:grpSp>
      <p:grpSp>
        <p:nvGrpSpPr>
          <p:cNvPr id="10" name="组合 9"/>
          <p:cNvGrpSpPr/>
          <p:nvPr/>
        </p:nvGrpSpPr>
        <p:grpSpPr>
          <a:xfrm>
            <a:off x="1119431" y="1953968"/>
            <a:ext cx="5354454" cy="3679469"/>
            <a:chOff x="1119431" y="1953968"/>
            <a:chExt cx="5354454" cy="3679469"/>
          </a:xfrm>
        </p:grpSpPr>
        <p:sp>
          <p:nvSpPr>
            <p:cNvPr id="11" name="Freeform 5"/>
            <p:cNvSpPr/>
            <p:nvPr/>
          </p:nvSpPr>
          <p:spPr bwMode="auto">
            <a:xfrm>
              <a:off x="3437191" y="3121522"/>
              <a:ext cx="2201649" cy="659741"/>
            </a:xfrm>
            <a:custGeom>
              <a:avLst/>
              <a:gdLst/>
              <a:ahLst/>
              <a:cxnLst>
                <a:cxn ang="0">
                  <a:pos x="1168" y="350"/>
                </a:cxn>
                <a:cxn ang="0">
                  <a:pos x="172" y="350"/>
                </a:cxn>
                <a:cxn ang="0">
                  <a:pos x="0" y="0"/>
                </a:cxn>
                <a:cxn ang="0">
                  <a:pos x="936" y="0"/>
                </a:cxn>
                <a:cxn ang="0">
                  <a:pos x="1168" y="0"/>
                </a:cxn>
                <a:cxn ang="0">
                  <a:pos x="1168" y="350"/>
                </a:cxn>
              </a:cxnLst>
              <a:rect l="0" t="0" r="r" b="b"/>
              <a:pathLst>
                <a:path w="1168" h="350">
                  <a:moveTo>
                    <a:pt x="1168" y="350"/>
                  </a:moveTo>
                  <a:lnTo>
                    <a:pt x="172" y="350"/>
                  </a:lnTo>
                  <a:lnTo>
                    <a:pt x="0" y="0"/>
                  </a:lnTo>
                  <a:lnTo>
                    <a:pt x="936" y="0"/>
                  </a:lnTo>
                  <a:lnTo>
                    <a:pt x="1168" y="0"/>
                  </a:lnTo>
                  <a:lnTo>
                    <a:pt x="1168" y="350"/>
                  </a:lnTo>
                  <a:close/>
                </a:path>
              </a:pathLst>
            </a:custGeom>
            <a:gradFill>
              <a:gsLst>
                <a:gs pos="0">
                  <a:srgbClr val="E61D27">
                    <a:lumMod val="75000"/>
                  </a:srgbClr>
                </a:gs>
                <a:gs pos="50000">
                  <a:srgbClr val="E61D27"/>
                </a:gs>
              </a:gsLst>
              <a:lin ang="0" scaled="0"/>
            </a:gra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a:ln>
                  <a:noFill/>
                </a:ln>
                <a:solidFill>
                  <a:prstClr val="black"/>
                </a:solidFill>
                <a:effectLst/>
                <a:uLnTx/>
                <a:uFillTx/>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endParaRPr>
            </a:p>
          </p:txBody>
        </p:sp>
        <p:sp>
          <p:nvSpPr>
            <p:cNvPr id="12" name="Freeform 6"/>
            <p:cNvSpPr/>
            <p:nvPr/>
          </p:nvSpPr>
          <p:spPr bwMode="auto">
            <a:xfrm>
              <a:off x="3109207" y="2454241"/>
              <a:ext cx="2092320" cy="667281"/>
            </a:xfrm>
            <a:custGeom>
              <a:avLst/>
              <a:gdLst/>
              <a:ahLst/>
              <a:cxnLst>
                <a:cxn ang="0">
                  <a:pos x="174" y="354"/>
                </a:cxn>
                <a:cxn ang="0">
                  <a:pos x="0" y="0"/>
                </a:cxn>
                <a:cxn ang="0">
                  <a:pos x="818" y="0"/>
                </a:cxn>
                <a:cxn ang="0">
                  <a:pos x="1110" y="0"/>
                </a:cxn>
                <a:cxn ang="0">
                  <a:pos x="1110" y="354"/>
                </a:cxn>
                <a:cxn ang="0">
                  <a:pos x="174" y="354"/>
                </a:cxn>
              </a:cxnLst>
              <a:rect l="0" t="0" r="r" b="b"/>
              <a:pathLst>
                <a:path w="1110" h="354">
                  <a:moveTo>
                    <a:pt x="174" y="354"/>
                  </a:moveTo>
                  <a:lnTo>
                    <a:pt x="0" y="0"/>
                  </a:lnTo>
                  <a:lnTo>
                    <a:pt x="818" y="0"/>
                  </a:lnTo>
                  <a:lnTo>
                    <a:pt x="1110" y="0"/>
                  </a:lnTo>
                  <a:lnTo>
                    <a:pt x="1110" y="354"/>
                  </a:lnTo>
                  <a:lnTo>
                    <a:pt x="174" y="354"/>
                  </a:lnTo>
                  <a:close/>
                </a:path>
              </a:pathLst>
            </a:custGeom>
            <a:solidFill>
              <a:schemeClr val="tx1">
                <a:lumMod val="50000"/>
                <a:lumOff val="50000"/>
              </a:schemeClr>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dirty="0">
                <a:ln>
                  <a:noFill/>
                </a:ln>
                <a:solidFill>
                  <a:prstClr val="black"/>
                </a:solidFill>
                <a:effectLst/>
                <a:uLnTx/>
                <a:uFillTx/>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endParaRPr>
            </a:p>
          </p:txBody>
        </p:sp>
        <p:sp>
          <p:nvSpPr>
            <p:cNvPr id="13" name="Freeform 7"/>
            <p:cNvSpPr/>
            <p:nvPr/>
          </p:nvSpPr>
          <p:spPr bwMode="auto">
            <a:xfrm>
              <a:off x="2902609" y="1957738"/>
              <a:ext cx="1775645" cy="499330"/>
            </a:xfrm>
            <a:custGeom>
              <a:avLst/>
              <a:gdLst/>
              <a:ahLst/>
              <a:cxnLst>
                <a:cxn ang="0">
                  <a:pos x="124" y="251"/>
                </a:cxn>
                <a:cxn ang="0">
                  <a:pos x="0" y="0"/>
                </a:cxn>
                <a:cxn ang="0">
                  <a:pos x="942" y="0"/>
                </a:cxn>
                <a:cxn ang="0">
                  <a:pos x="942" y="251"/>
                </a:cxn>
                <a:cxn ang="0">
                  <a:pos x="124" y="251"/>
                </a:cxn>
              </a:cxnLst>
              <a:rect l="0" t="0" r="r" b="b"/>
              <a:pathLst>
                <a:path w="942" h="251">
                  <a:moveTo>
                    <a:pt x="124" y="251"/>
                  </a:moveTo>
                  <a:lnTo>
                    <a:pt x="0" y="0"/>
                  </a:lnTo>
                  <a:lnTo>
                    <a:pt x="942" y="0"/>
                  </a:lnTo>
                  <a:lnTo>
                    <a:pt x="942" y="251"/>
                  </a:lnTo>
                  <a:lnTo>
                    <a:pt x="124" y="251"/>
                  </a:lnTo>
                  <a:close/>
                </a:path>
              </a:pathLst>
            </a:custGeom>
            <a:gradFill>
              <a:gsLst>
                <a:gs pos="0">
                  <a:srgbClr val="E61D27">
                    <a:lumMod val="75000"/>
                  </a:srgbClr>
                </a:gs>
                <a:gs pos="50000">
                  <a:srgbClr val="E61D27"/>
                </a:gs>
              </a:gsLst>
              <a:lin ang="0" scaled="0"/>
            </a:gra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a:ln>
                  <a:noFill/>
                </a:ln>
                <a:solidFill>
                  <a:prstClr val="black"/>
                </a:solidFill>
                <a:effectLst/>
                <a:uLnTx/>
                <a:uFillTx/>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endParaRPr>
            </a:p>
          </p:txBody>
        </p:sp>
        <p:sp>
          <p:nvSpPr>
            <p:cNvPr id="14" name="Freeform 8"/>
            <p:cNvSpPr/>
            <p:nvPr/>
          </p:nvSpPr>
          <p:spPr bwMode="auto">
            <a:xfrm>
              <a:off x="4070542" y="4407073"/>
              <a:ext cx="2403343" cy="721946"/>
            </a:xfrm>
            <a:custGeom>
              <a:avLst/>
              <a:gdLst/>
              <a:ahLst/>
              <a:cxnLst>
                <a:cxn ang="0">
                  <a:pos x="186" y="383"/>
                </a:cxn>
                <a:cxn ang="0">
                  <a:pos x="0" y="0"/>
                </a:cxn>
                <a:cxn ang="0">
                  <a:pos x="1049" y="0"/>
                </a:cxn>
                <a:cxn ang="0">
                  <a:pos x="1275" y="0"/>
                </a:cxn>
                <a:cxn ang="0">
                  <a:pos x="1275" y="383"/>
                </a:cxn>
                <a:cxn ang="0">
                  <a:pos x="186" y="383"/>
                </a:cxn>
              </a:cxnLst>
              <a:rect l="0" t="0" r="r" b="b"/>
              <a:pathLst>
                <a:path w="1275" h="383">
                  <a:moveTo>
                    <a:pt x="186" y="383"/>
                  </a:moveTo>
                  <a:lnTo>
                    <a:pt x="0" y="0"/>
                  </a:lnTo>
                  <a:lnTo>
                    <a:pt x="1049" y="0"/>
                  </a:lnTo>
                  <a:lnTo>
                    <a:pt x="1275" y="0"/>
                  </a:lnTo>
                  <a:lnTo>
                    <a:pt x="1275" y="383"/>
                  </a:lnTo>
                  <a:lnTo>
                    <a:pt x="186" y="383"/>
                  </a:lnTo>
                  <a:close/>
                </a:path>
              </a:pathLst>
            </a:custGeom>
            <a:gradFill>
              <a:gsLst>
                <a:gs pos="0">
                  <a:srgbClr val="E61D27">
                    <a:lumMod val="75000"/>
                  </a:srgbClr>
                </a:gs>
                <a:gs pos="50000">
                  <a:srgbClr val="E61D27"/>
                </a:gs>
              </a:gsLst>
              <a:lin ang="0" scaled="0"/>
            </a:gra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endParaRPr>
            </a:p>
          </p:txBody>
        </p:sp>
        <p:sp>
          <p:nvSpPr>
            <p:cNvPr id="15" name="Freeform 9"/>
            <p:cNvSpPr/>
            <p:nvPr/>
          </p:nvSpPr>
          <p:spPr bwMode="auto">
            <a:xfrm>
              <a:off x="3761408" y="3781262"/>
              <a:ext cx="2286473" cy="625811"/>
            </a:xfrm>
            <a:custGeom>
              <a:avLst/>
              <a:gdLst/>
              <a:ahLst/>
              <a:cxnLst>
                <a:cxn ang="0">
                  <a:pos x="1213" y="332"/>
                </a:cxn>
                <a:cxn ang="0">
                  <a:pos x="164" y="332"/>
                </a:cxn>
                <a:cxn ang="0">
                  <a:pos x="0" y="0"/>
                </a:cxn>
                <a:cxn ang="0">
                  <a:pos x="996" y="0"/>
                </a:cxn>
                <a:cxn ang="0">
                  <a:pos x="1213" y="0"/>
                </a:cxn>
                <a:cxn ang="0">
                  <a:pos x="1213" y="332"/>
                </a:cxn>
              </a:cxnLst>
              <a:rect l="0" t="0" r="r" b="b"/>
              <a:pathLst>
                <a:path w="1213" h="332">
                  <a:moveTo>
                    <a:pt x="1213" y="332"/>
                  </a:moveTo>
                  <a:lnTo>
                    <a:pt x="164" y="332"/>
                  </a:lnTo>
                  <a:lnTo>
                    <a:pt x="0" y="0"/>
                  </a:lnTo>
                  <a:lnTo>
                    <a:pt x="996" y="0"/>
                  </a:lnTo>
                  <a:lnTo>
                    <a:pt x="1213" y="0"/>
                  </a:lnTo>
                  <a:lnTo>
                    <a:pt x="1213" y="332"/>
                  </a:lnTo>
                  <a:close/>
                </a:path>
              </a:pathLst>
            </a:custGeom>
            <a:solidFill>
              <a:schemeClr val="tx1">
                <a:lumMod val="50000"/>
                <a:lumOff val="50000"/>
              </a:schemeClr>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endParaRPr>
            </a:p>
          </p:txBody>
        </p:sp>
        <p:sp>
          <p:nvSpPr>
            <p:cNvPr id="16" name="Freeform 10"/>
            <p:cNvSpPr/>
            <p:nvPr/>
          </p:nvSpPr>
          <p:spPr bwMode="auto">
            <a:xfrm>
              <a:off x="2570859" y="1953968"/>
              <a:ext cx="1905707" cy="3472121"/>
            </a:xfrm>
            <a:custGeom>
              <a:avLst/>
              <a:gdLst/>
              <a:ahLst/>
              <a:cxnLst>
                <a:cxn ang="0">
                  <a:pos x="391" y="621"/>
                </a:cxn>
                <a:cxn ang="0">
                  <a:pos x="481" y="806"/>
                </a:cxn>
                <a:cxn ang="0">
                  <a:pos x="488" y="818"/>
                </a:cxn>
                <a:cxn ang="0">
                  <a:pos x="371" y="889"/>
                </a:cxn>
                <a:cxn ang="0">
                  <a:pos x="21" y="220"/>
                </a:cxn>
                <a:cxn ang="0">
                  <a:pos x="11" y="196"/>
                </a:cxn>
                <a:cxn ang="0">
                  <a:pos x="0" y="161"/>
                </a:cxn>
                <a:cxn ang="0">
                  <a:pos x="0" y="162"/>
                </a:cxn>
                <a:cxn ang="0">
                  <a:pos x="22" y="121"/>
                </a:cxn>
                <a:cxn ang="0">
                  <a:pos x="85" y="0"/>
                </a:cxn>
                <a:cxn ang="0">
                  <a:pos x="145" y="121"/>
                </a:cxn>
                <a:cxn ang="0">
                  <a:pos x="229" y="292"/>
                </a:cxn>
                <a:cxn ang="0">
                  <a:pos x="312" y="461"/>
                </a:cxn>
                <a:cxn ang="0">
                  <a:pos x="391" y="621"/>
                </a:cxn>
              </a:cxnLst>
              <a:rect l="0" t="0" r="r" b="b"/>
              <a:pathLst>
                <a:path w="488" h="889">
                  <a:moveTo>
                    <a:pt x="391" y="621"/>
                  </a:moveTo>
                  <a:cubicBezTo>
                    <a:pt x="481" y="806"/>
                    <a:pt x="481" y="806"/>
                    <a:pt x="481" y="806"/>
                  </a:cubicBezTo>
                  <a:cubicBezTo>
                    <a:pt x="488" y="818"/>
                    <a:pt x="488" y="818"/>
                    <a:pt x="488" y="818"/>
                  </a:cubicBezTo>
                  <a:cubicBezTo>
                    <a:pt x="456" y="846"/>
                    <a:pt x="417" y="870"/>
                    <a:pt x="371" y="889"/>
                  </a:cubicBezTo>
                  <a:cubicBezTo>
                    <a:pt x="185" y="552"/>
                    <a:pt x="68" y="329"/>
                    <a:pt x="21" y="220"/>
                  </a:cubicBezTo>
                  <a:cubicBezTo>
                    <a:pt x="18" y="211"/>
                    <a:pt x="14" y="203"/>
                    <a:pt x="11" y="196"/>
                  </a:cubicBezTo>
                  <a:cubicBezTo>
                    <a:pt x="6" y="182"/>
                    <a:pt x="2" y="170"/>
                    <a:pt x="0" y="161"/>
                  </a:cubicBezTo>
                  <a:cubicBezTo>
                    <a:pt x="0" y="161"/>
                    <a:pt x="0" y="162"/>
                    <a:pt x="0" y="162"/>
                  </a:cubicBezTo>
                  <a:cubicBezTo>
                    <a:pt x="22" y="121"/>
                    <a:pt x="22" y="121"/>
                    <a:pt x="22" y="121"/>
                  </a:cubicBezTo>
                  <a:cubicBezTo>
                    <a:pt x="85" y="0"/>
                    <a:pt x="85" y="0"/>
                    <a:pt x="85" y="0"/>
                  </a:cubicBezTo>
                  <a:cubicBezTo>
                    <a:pt x="145" y="121"/>
                    <a:pt x="145" y="121"/>
                    <a:pt x="145" y="121"/>
                  </a:cubicBezTo>
                  <a:cubicBezTo>
                    <a:pt x="229" y="292"/>
                    <a:pt x="229" y="292"/>
                    <a:pt x="229" y="292"/>
                  </a:cubicBezTo>
                  <a:cubicBezTo>
                    <a:pt x="312" y="461"/>
                    <a:pt x="312" y="461"/>
                    <a:pt x="312" y="461"/>
                  </a:cubicBezTo>
                  <a:lnTo>
                    <a:pt x="391" y="621"/>
                  </a:lnTo>
                  <a:close/>
                </a:path>
              </a:pathLst>
            </a:custGeom>
            <a:gradFill>
              <a:gsLst>
                <a:gs pos="0">
                  <a:srgbClr val="E61D27">
                    <a:lumMod val="75000"/>
                  </a:srgbClr>
                </a:gs>
                <a:gs pos="50000">
                  <a:srgbClr val="E61D27"/>
                </a:gs>
              </a:gsLst>
              <a:lin ang="0" scaled="0"/>
            </a:gra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a:ln>
                  <a:noFill/>
                </a:ln>
                <a:solidFill>
                  <a:prstClr val="black"/>
                </a:solidFill>
                <a:effectLst/>
                <a:uLnTx/>
                <a:uFillTx/>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endParaRPr>
            </a:p>
          </p:txBody>
        </p:sp>
        <p:grpSp>
          <p:nvGrpSpPr>
            <p:cNvPr id="17" name="Group 57"/>
            <p:cNvGrpSpPr/>
            <p:nvPr/>
          </p:nvGrpSpPr>
          <p:grpSpPr>
            <a:xfrm>
              <a:off x="2191980" y="2427098"/>
              <a:ext cx="1826540" cy="3155444"/>
              <a:chOff x="1388507" y="1927729"/>
              <a:chExt cx="1495733" cy="2583958"/>
            </a:xfrm>
          </p:grpSpPr>
          <p:sp>
            <p:nvSpPr>
              <p:cNvPr id="37" name="Freeform 14"/>
              <p:cNvSpPr/>
              <p:nvPr/>
            </p:nvSpPr>
            <p:spPr bwMode="auto">
              <a:xfrm>
                <a:off x="1686418" y="1927729"/>
                <a:ext cx="83354" cy="131205"/>
              </a:xfrm>
              <a:custGeom>
                <a:avLst/>
                <a:gdLst/>
                <a:ahLst/>
                <a:cxnLst>
                  <a:cxn ang="0">
                    <a:pos x="4" y="40"/>
                  </a:cxn>
                  <a:cxn ang="0">
                    <a:pos x="0" y="18"/>
                  </a:cxn>
                  <a:cxn ang="0">
                    <a:pos x="26" y="0"/>
                  </a:cxn>
                  <a:cxn ang="0">
                    <a:pos x="4" y="41"/>
                  </a:cxn>
                  <a:cxn ang="0">
                    <a:pos x="4" y="40"/>
                  </a:cxn>
                </a:cxnLst>
                <a:rect l="0" t="0" r="r" b="b"/>
                <a:pathLst>
                  <a:path w="26" h="41">
                    <a:moveTo>
                      <a:pt x="4" y="40"/>
                    </a:moveTo>
                    <a:cubicBezTo>
                      <a:pt x="1" y="33"/>
                      <a:pt x="0" y="25"/>
                      <a:pt x="0" y="18"/>
                    </a:cubicBezTo>
                    <a:cubicBezTo>
                      <a:pt x="4" y="6"/>
                      <a:pt x="13" y="0"/>
                      <a:pt x="26" y="0"/>
                    </a:cubicBezTo>
                    <a:cubicBezTo>
                      <a:pt x="4" y="41"/>
                      <a:pt x="4" y="41"/>
                      <a:pt x="4" y="41"/>
                    </a:cubicBezTo>
                    <a:cubicBezTo>
                      <a:pt x="4" y="41"/>
                      <a:pt x="4" y="40"/>
                      <a:pt x="4" y="40"/>
                    </a:cubicBezTo>
                    <a:close/>
                  </a:path>
                </a:pathLst>
              </a:custGeom>
              <a:solidFill>
                <a:srgbClr val="E61D27">
                  <a:lumMod val="50000"/>
                </a:srgbClr>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a:ln>
                    <a:noFill/>
                  </a:ln>
                  <a:solidFill>
                    <a:prstClr val="black"/>
                  </a:solidFill>
                  <a:effectLst/>
                  <a:uLnTx/>
                  <a:uFillTx/>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endParaRPr>
              </a:p>
            </p:txBody>
          </p:sp>
          <p:sp>
            <p:nvSpPr>
              <p:cNvPr id="38" name="Freeform 15"/>
              <p:cNvSpPr/>
              <p:nvPr/>
            </p:nvSpPr>
            <p:spPr bwMode="auto">
              <a:xfrm>
                <a:off x="1388507" y="1984840"/>
                <a:ext cx="1495733" cy="2526847"/>
              </a:xfrm>
              <a:custGeom>
                <a:avLst/>
                <a:gdLst/>
                <a:ahLst/>
                <a:cxnLst>
                  <a:cxn ang="0">
                    <a:pos x="0" y="192"/>
                  </a:cxn>
                  <a:cxn ang="0">
                    <a:pos x="20" y="151"/>
                  </a:cxn>
                  <a:cxn ang="0">
                    <a:pos x="93" y="0"/>
                  </a:cxn>
                  <a:cxn ang="0">
                    <a:pos x="97" y="22"/>
                  </a:cxn>
                  <a:cxn ang="0">
                    <a:pos x="108" y="57"/>
                  </a:cxn>
                  <a:cxn ang="0">
                    <a:pos x="118" y="81"/>
                  </a:cxn>
                  <a:cxn ang="0">
                    <a:pos x="468" y="750"/>
                  </a:cxn>
                  <a:cxn ang="0">
                    <a:pos x="321" y="790"/>
                  </a:cxn>
                  <a:cxn ang="0">
                    <a:pos x="7" y="214"/>
                  </a:cxn>
                  <a:cxn ang="0">
                    <a:pos x="0" y="192"/>
                  </a:cxn>
                </a:cxnLst>
                <a:rect l="0" t="0" r="r" b="b"/>
                <a:pathLst>
                  <a:path w="468" h="790">
                    <a:moveTo>
                      <a:pt x="0" y="192"/>
                    </a:moveTo>
                    <a:cubicBezTo>
                      <a:pt x="20" y="151"/>
                      <a:pt x="20" y="151"/>
                      <a:pt x="20" y="151"/>
                    </a:cubicBezTo>
                    <a:cubicBezTo>
                      <a:pt x="93" y="0"/>
                      <a:pt x="93" y="0"/>
                      <a:pt x="93" y="0"/>
                    </a:cubicBezTo>
                    <a:cubicBezTo>
                      <a:pt x="93" y="7"/>
                      <a:pt x="94" y="15"/>
                      <a:pt x="97" y="22"/>
                    </a:cubicBezTo>
                    <a:cubicBezTo>
                      <a:pt x="99" y="31"/>
                      <a:pt x="103" y="43"/>
                      <a:pt x="108" y="57"/>
                    </a:cubicBezTo>
                    <a:cubicBezTo>
                      <a:pt x="111" y="64"/>
                      <a:pt x="115" y="72"/>
                      <a:pt x="118" y="81"/>
                    </a:cubicBezTo>
                    <a:cubicBezTo>
                      <a:pt x="165" y="190"/>
                      <a:pt x="282" y="413"/>
                      <a:pt x="468" y="750"/>
                    </a:cubicBezTo>
                    <a:cubicBezTo>
                      <a:pt x="425" y="767"/>
                      <a:pt x="376" y="780"/>
                      <a:pt x="321" y="790"/>
                    </a:cubicBezTo>
                    <a:cubicBezTo>
                      <a:pt x="142" y="495"/>
                      <a:pt x="37" y="303"/>
                      <a:pt x="7" y="214"/>
                    </a:cubicBezTo>
                    <a:cubicBezTo>
                      <a:pt x="4" y="206"/>
                      <a:pt x="2" y="198"/>
                      <a:pt x="0" y="192"/>
                    </a:cubicBezTo>
                    <a:close/>
                  </a:path>
                </a:pathLst>
              </a:custGeom>
              <a:solidFill>
                <a:schemeClr val="tx1">
                  <a:lumMod val="50000"/>
                  <a:lumOff val="50000"/>
                </a:schemeClr>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a:ln>
                    <a:noFill/>
                  </a:ln>
                  <a:solidFill>
                    <a:prstClr val="black"/>
                  </a:solidFill>
                  <a:effectLst/>
                  <a:uLnTx/>
                  <a:uFillTx/>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endParaRPr>
              </a:p>
            </p:txBody>
          </p:sp>
        </p:grpSp>
        <p:grpSp>
          <p:nvGrpSpPr>
            <p:cNvPr id="18" name="Group 56"/>
            <p:cNvGrpSpPr/>
            <p:nvPr/>
          </p:nvGrpSpPr>
          <p:grpSpPr>
            <a:xfrm>
              <a:off x="1818755" y="3086837"/>
              <a:ext cx="1626733" cy="2546598"/>
              <a:chOff x="1082877" y="2467983"/>
              <a:chExt cx="1332113" cy="2085381"/>
            </a:xfrm>
          </p:grpSpPr>
          <p:sp>
            <p:nvSpPr>
              <p:cNvPr id="35" name="Freeform 13"/>
              <p:cNvSpPr/>
              <p:nvPr/>
            </p:nvSpPr>
            <p:spPr bwMode="auto">
              <a:xfrm>
                <a:off x="1376158" y="2467983"/>
                <a:ext cx="77179" cy="131205"/>
              </a:xfrm>
              <a:custGeom>
                <a:avLst/>
                <a:gdLst/>
                <a:ahLst/>
                <a:cxnLst>
                  <a:cxn ang="0">
                    <a:pos x="4" y="41"/>
                  </a:cxn>
                  <a:cxn ang="0">
                    <a:pos x="1" y="16"/>
                  </a:cxn>
                  <a:cxn ang="0">
                    <a:pos x="24" y="0"/>
                  </a:cxn>
                  <a:cxn ang="0">
                    <a:pos x="4" y="41"/>
                  </a:cxn>
                </a:cxnLst>
                <a:rect l="0" t="0" r="r" b="b"/>
                <a:pathLst>
                  <a:path w="24" h="41">
                    <a:moveTo>
                      <a:pt x="4" y="41"/>
                    </a:moveTo>
                    <a:cubicBezTo>
                      <a:pt x="1" y="32"/>
                      <a:pt x="0" y="24"/>
                      <a:pt x="1" y="16"/>
                    </a:cubicBezTo>
                    <a:cubicBezTo>
                      <a:pt x="6" y="5"/>
                      <a:pt x="13" y="0"/>
                      <a:pt x="24" y="0"/>
                    </a:cubicBezTo>
                    <a:lnTo>
                      <a:pt x="4" y="41"/>
                    </a:lnTo>
                    <a:close/>
                  </a:path>
                </a:pathLst>
              </a:custGeom>
              <a:solidFill>
                <a:srgbClr val="E61D27">
                  <a:lumMod val="50000"/>
                </a:srgbClr>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a:ln>
                    <a:noFill/>
                  </a:ln>
                  <a:solidFill>
                    <a:prstClr val="black"/>
                  </a:solidFill>
                  <a:effectLst/>
                  <a:uLnTx/>
                  <a:uFillTx/>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endParaRPr>
              </a:p>
            </p:txBody>
          </p:sp>
          <p:sp>
            <p:nvSpPr>
              <p:cNvPr id="36" name="Freeform 16"/>
              <p:cNvSpPr/>
              <p:nvPr/>
            </p:nvSpPr>
            <p:spPr bwMode="auto">
              <a:xfrm>
                <a:off x="1082877" y="2518921"/>
                <a:ext cx="1332113" cy="2034443"/>
              </a:xfrm>
              <a:custGeom>
                <a:avLst/>
                <a:gdLst/>
                <a:ahLst/>
                <a:cxnLst>
                  <a:cxn ang="0">
                    <a:pos x="250" y="636"/>
                  </a:cxn>
                  <a:cxn ang="0">
                    <a:pos x="31" y="257"/>
                  </a:cxn>
                  <a:cxn ang="0">
                    <a:pos x="0" y="189"/>
                  </a:cxn>
                  <a:cxn ang="0">
                    <a:pos x="18" y="153"/>
                  </a:cxn>
                  <a:cxn ang="0">
                    <a:pos x="93" y="0"/>
                  </a:cxn>
                  <a:cxn ang="0">
                    <a:pos x="96" y="25"/>
                  </a:cxn>
                  <a:cxn ang="0">
                    <a:pos x="103" y="47"/>
                  </a:cxn>
                  <a:cxn ang="0">
                    <a:pos x="417" y="623"/>
                  </a:cxn>
                  <a:cxn ang="0">
                    <a:pos x="289" y="636"/>
                  </a:cxn>
                  <a:cxn ang="0">
                    <a:pos x="250" y="636"/>
                  </a:cxn>
                </a:cxnLst>
                <a:rect l="0" t="0" r="r" b="b"/>
                <a:pathLst>
                  <a:path w="417" h="636">
                    <a:moveTo>
                      <a:pt x="250" y="636"/>
                    </a:moveTo>
                    <a:cubicBezTo>
                      <a:pt x="150" y="477"/>
                      <a:pt x="77" y="351"/>
                      <a:pt x="31" y="257"/>
                    </a:cubicBezTo>
                    <a:cubicBezTo>
                      <a:pt x="19" y="232"/>
                      <a:pt x="8" y="210"/>
                      <a:pt x="0" y="189"/>
                    </a:cubicBezTo>
                    <a:cubicBezTo>
                      <a:pt x="18" y="153"/>
                      <a:pt x="18" y="153"/>
                      <a:pt x="18" y="153"/>
                    </a:cubicBezTo>
                    <a:cubicBezTo>
                      <a:pt x="93" y="0"/>
                      <a:pt x="93" y="0"/>
                      <a:pt x="93" y="0"/>
                    </a:cubicBezTo>
                    <a:cubicBezTo>
                      <a:pt x="92" y="8"/>
                      <a:pt x="93" y="16"/>
                      <a:pt x="96" y="25"/>
                    </a:cubicBezTo>
                    <a:cubicBezTo>
                      <a:pt x="98" y="31"/>
                      <a:pt x="100" y="39"/>
                      <a:pt x="103" y="47"/>
                    </a:cubicBezTo>
                    <a:cubicBezTo>
                      <a:pt x="133" y="136"/>
                      <a:pt x="238" y="328"/>
                      <a:pt x="417" y="623"/>
                    </a:cubicBezTo>
                    <a:cubicBezTo>
                      <a:pt x="378" y="629"/>
                      <a:pt x="335" y="634"/>
                      <a:pt x="289" y="636"/>
                    </a:cubicBezTo>
                    <a:cubicBezTo>
                      <a:pt x="276" y="636"/>
                      <a:pt x="263" y="636"/>
                      <a:pt x="250" y="636"/>
                    </a:cubicBezTo>
                    <a:close/>
                  </a:path>
                </a:pathLst>
              </a:custGeom>
              <a:gradFill>
                <a:gsLst>
                  <a:gs pos="0">
                    <a:srgbClr val="E61D27">
                      <a:lumMod val="75000"/>
                    </a:srgbClr>
                  </a:gs>
                  <a:gs pos="50000">
                    <a:srgbClr val="E61D27"/>
                  </a:gs>
                </a:gsLst>
                <a:lin ang="0" scaled="0"/>
              </a:gra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a:ln>
                    <a:noFill/>
                  </a:ln>
                  <a:solidFill>
                    <a:prstClr val="black"/>
                  </a:solidFill>
                  <a:effectLst/>
                  <a:uLnTx/>
                  <a:uFillTx/>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endParaRPr>
              </a:p>
            </p:txBody>
          </p:sp>
        </p:grpSp>
        <p:grpSp>
          <p:nvGrpSpPr>
            <p:cNvPr id="19" name="Group 55"/>
            <p:cNvGrpSpPr/>
            <p:nvPr/>
          </p:nvGrpSpPr>
          <p:grpSpPr>
            <a:xfrm>
              <a:off x="1447415" y="3746578"/>
              <a:ext cx="1345871" cy="1886859"/>
              <a:chOff x="778791" y="3008237"/>
              <a:chExt cx="1102119" cy="1545128"/>
            </a:xfrm>
          </p:grpSpPr>
          <p:sp>
            <p:nvSpPr>
              <p:cNvPr id="33" name="Freeform 11"/>
              <p:cNvSpPr/>
              <p:nvPr/>
            </p:nvSpPr>
            <p:spPr bwMode="auto">
              <a:xfrm>
                <a:off x="1065897" y="3008237"/>
                <a:ext cx="74092" cy="115769"/>
              </a:xfrm>
              <a:custGeom>
                <a:avLst/>
                <a:gdLst/>
                <a:ahLst/>
                <a:cxnLst>
                  <a:cxn ang="0">
                    <a:pos x="2" y="12"/>
                  </a:cxn>
                  <a:cxn ang="0">
                    <a:pos x="23" y="0"/>
                  </a:cxn>
                  <a:cxn ang="0">
                    <a:pos x="5" y="36"/>
                  </a:cxn>
                  <a:cxn ang="0">
                    <a:pos x="2" y="12"/>
                  </a:cxn>
                </a:cxnLst>
                <a:rect l="0" t="0" r="r" b="b"/>
                <a:pathLst>
                  <a:path w="23" h="36">
                    <a:moveTo>
                      <a:pt x="2" y="12"/>
                    </a:moveTo>
                    <a:cubicBezTo>
                      <a:pt x="5" y="5"/>
                      <a:pt x="12" y="1"/>
                      <a:pt x="23" y="0"/>
                    </a:cubicBezTo>
                    <a:cubicBezTo>
                      <a:pt x="5" y="36"/>
                      <a:pt x="5" y="36"/>
                      <a:pt x="5" y="36"/>
                    </a:cubicBezTo>
                    <a:cubicBezTo>
                      <a:pt x="1" y="28"/>
                      <a:pt x="0" y="20"/>
                      <a:pt x="2" y="12"/>
                    </a:cubicBezTo>
                    <a:close/>
                  </a:path>
                </a:pathLst>
              </a:custGeom>
              <a:solidFill>
                <a:srgbClr val="1C57A8">
                  <a:lumMod val="50000"/>
                </a:srgbClr>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a:ln>
                    <a:noFill/>
                  </a:ln>
                  <a:solidFill>
                    <a:prstClr val="black"/>
                  </a:solidFill>
                  <a:effectLst/>
                  <a:uLnTx/>
                  <a:uFillTx/>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endParaRPr>
              </a:p>
            </p:txBody>
          </p:sp>
          <p:sp>
            <p:nvSpPr>
              <p:cNvPr id="34" name="Freeform 17"/>
              <p:cNvSpPr/>
              <p:nvPr/>
            </p:nvSpPr>
            <p:spPr bwMode="auto">
              <a:xfrm>
                <a:off x="778791" y="3046827"/>
                <a:ext cx="1102119" cy="1506538"/>
              </a:xfrm>
              <a:custGeom>
                <a:avLst/>
                <a:gdLst/>
                <a:ahLst/>
                <a:cxnLst>
                  <a:cxn ang="0">
                    <a:pos x="154" y="447"/>
                  </a:cxn>
                  <a:cxn ang="0">
                    <a:pos x="13" y="215"/>
                  </a:cxn>
                  <a:cxn ang="0">
                    <a:pos x="0" y="188"/>
                  </a:cxn>
                  <a:cxn ang="0">
                    <a:pos x="19" y="148"/>
                  </a:cxn>
                  <a:cxn ang="0">
                    <a:pos x="92" y="0"/>
                  </a:cxn>
                  <a:cxn ang="0">
                    <a:pos x="95" y="24"/>
                  </a:cxn>
                  <a:cxn ang="0">
                    <a:pos x="126" y="92"/>
                  </a:cxn>
                  <a:cxn ang="0">
                    <a:pos x="345" y="471"/>
                  </a:cxn>
                  <a:cxn ang="0">
                    <a:pos x="154" y="447"/>
                  </a:cxn>
                </a:cxnLst>
                <a:rect l="0" t="0" r="r" b="b"/>
                <a:pathLst>
                  <a:path w="345" h="471">
                    <a:moveTo>
                      <a:pt x="154" y="447"/>
                    </a:moveTo>
                    <a:cubicBezTo>
                      <a:pt x="96" y="366"/>
                      <a:pt x="49" y="289"/>
                      <a:pt x="13" y="215"/>
                    </a:cubicBezTo>
                    <a:cubicBezTo>
                      <a:pt x="9" y="206"/>
                      <a:pt x="4" y="197"/>
                      <a:pt x="0" y="188"/>
                    </a:cubicBezTo>
                    <a:cubicBezTo>
                      <a:pt x="19" y="148"/>
                      <a:pt x="19" y="148"/>
                      <a:pt x="19" y="148"/>
                    </a:cubicBezTo>
                    <a:cubicBezTo>
                      <a:pt x="92" y="0"/>
                      <a:pt x="92" y="0"/>
                      <a:pt x="92" y="0"/>
                    </a:cubicBezTo>
                    <a:cubicBezTo>
                      <a:pt x="90" y="8"/>
                      <a:pt x="91" y="16"/>
                      <a:pt x="95" y="24"/>
                    </a:cubicBezTo>
                    <a:cubicBezTo>
                      <a:pt x="103" y="45"/>
                      <a:pt x="114" y="67"/>
                      <a:pt x="126" y="92"/>
                    </a:cubicBezTo>
                    <a:cubicBezTo>
                      <a:pt x="172" y="186"/>
                      <a:pt x="245" y="312"/>
                      <a:pt x="345" y="471"/>
                    </a:cubicBezTo>
                    <a:cubicBezTo>
                      <a:pt x="277" y="469"/>
                      <a:pt x="213" y="461"/>
                      <a:pt x="154" y="447"/>
                    </a:cubicBezTo>
                    <a:close/>
                  </a:path>
                </a:pathLst>
              </a:custGeom>
              <a:solidFill>
                <a:schemeClr val="tx1">
                  <a:lumMod val="50000"/>
                  <a:lumOff val="50000"/>
                </a:schemeClr>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dirty="0">
                  <a:ln>
                    <a:noFill/>
                  </a:ln>
                  <a:solidFill>
                    <a:prstClr val="black"/>
                  </a:solidFill>
                  <a:effectLst/>
                  <a:uLnTx/>
                  <a:uFillTx/>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endParaRPr>
              </a:p>
            </p:txBody>
          </p:sp>
        </p:grpSp>
        <p:grpSp>
          <p:nvGrpSpPr>
            <p:cNvPr id="20" name="Group 54"/>
            <p:cNvGrpSpPr/>
            <p:nvPr/>
          </p:nvGrpSpPr>
          <p:grpSpPr>
            <a:xfrm>
              <a:off x="1119431" y="4372390"/>
              <a:ext cx="929292" cy="1166797"/>
              <a:chOff x="510207" y="3520707"/>
              <a:chExt cx="760987" cy="955478"/>
            </a:xfrm>
          </p:grpSpPr>
          <p:sp>
            <p:nvSpPr>
              <p:cNvPr id="31" name="Freeform 12"/>
              <p:cNvSpPr/>
              <p:nvPr/>
            </p:nvSpPr>
            <p:spPr bwMode="auto">
              <a:xfrm>
                <a:off x="763355" y="3520707"/>
                <a:ext cx="75636" cy="128118"/>
              </a:xfrm>
              <a:custGeom>
                <a:avLst/>
                <a:gdLst/>
                <a:ahLst/>
                <a:cxnLst>
                  <a:cxn ang="0">
                    <a:pos x="24" y="0"/>
                  </a:cxn>
                  <a:cxn ang="0">
                    <a:pos x="5" y="40"/>
                  </a:cxn>
                  <a:cxn ang="0">
                    <a:pos x="1" y="14"/>
                  </a:cxn>
                  <a:cxn ang="0">
                    <a:pos x="24" y="0"/>
                  </a:cxn>
                </a:cxnLst>
                <a:rect l="0" t="0" r="r" b="b"/>
                <a:pathLst>
                  <a:path w="24" h="40">
                    <a:moveTo>
                      <a:pt x="24" y="0"/>
                    </a:moveTo>
                    <a:cubicBezTo>
                      <a:pt x="5" y="40"/>
                      <a:pt x="5" y="40"/>
                      <a:pt x="5" y="40"/>
                    </a:cubicBezTo>
                    <a:cubicBezTo>
                      <a:pt x="1" y="31"/>
                      <a:pt x="0" y="23"/>
                      <a:pt x="1" y="14"/>
                    </a:cubicBezTo>
                    <a:cubicBezTo>
                      <a:pt x="6" y="5"/>
                      <a:pt x="14" y="0"/>
                      <a:pt x="24" y="0"/>
                    </a:cubicBezTo>
                    <a:close/>
                  </a:path>
                </a:pathLst>
              </a:custGeom>
              <a:solidFill>
                <a:srgbClr val="E61D27">
                  <a:lumMod val="50000"/>
                </a:srgbClr>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a:ln>
                    <a:noFill/>
                  </a:ln>
                  <a:solidFill>
                    <a:prstClr val="black"/>
                  </a:solidFill>
                  <a:effectLst/>
                  <a:uLnTx/>
                  <a:uFillTx/>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endParaRPr>
              </a:p>
            </p:txBody>
          </p:sp>
          <p:sp>
            <p:nvSpPr>
              <p:cNvPr id="32" name="Freeform 18"/>
              <p:cNvSpPr/>
              <p:nvPr/>
            </p:nvSpPr>
            <p:spPr bwMode="auto">
              <a:xfrm>
                <a:off x="510207" y="3565471"/>
                <a:ext cx="760987" cy="910714"/>
              </a:xfrm>
              <a:custGeom>
                <a:avLst/>
                <a:gdLst/>
                <a:ahLst/>
                <a:cxnLst>
                  <a:cxn ang="0">
                    <a:pos x="80" y="0"/>
                  </a:cxn>
                  <a:cxn ang="0">
                    <a:pos x="84" y="26"/>
                  </a:cxn>
                  <a:cxn ang="0">
                    <a:pos x="97" y="53"/>
                  </a:cxn>
                  <a:cxn ang="0">
                    <a:pos x="238" y="285"/>
                  </a:cxn>
                  <a:cxn ang="0">
                    <a:pos x="0" y="174"/>
                  </a:cxn>
                  <a:cxn ang="0">
                    <a:pos x="80" y="0"/>
                  </a:cxn>
                </a:cxnLst>
                <a:rect l="0" t="0" r="r" b="b"/>
                <a:pathLst>
                  <a:path w="238" h="285">
                    <a:moveTo>
                      <a:pt x="80" y="0"/>
                    </a:moveTo>
                    <a:cubicBezTo>
                      <a:pt x="79" y="9"/>
                      <a:pt x="80" y="17"/>
                      <a:pt x="84" y="26"/>
                    </a:cubicBezTo>
                    <a:cubicBezTo>
                      <a:pt x="88" y="35"/>
                      <a:pt x="93" y="44"/>
                      <a:pt x="97" y="53"/>
                    </a:cubicBezTo>
                    <a:cubicBezTo>
                      <a:pt x="133" y="127"/>
                      <a:pt x="180" y="204"/>
                      <a:pt x="238" y="285"/>
                    </a:cubicBezTo>
                    <a:cubicBezTo>
                      <a:pt x="148" y="263"/>
                      <a:pt x="69" y="226"/>
                      <a:pt x="0" y="174"/>
                    </a:cubicBezTo>
                    <a:lnTo>
                      <a:pt x="80" y="0"/>
                    </a:lnTo>
                    <a:close/>
                  </a:path>
                </a:pathLst>
              </a:custGeom>
              <a:gradFill>
                <a:gsLst>
                  <a:gs pos="0">
                    <a:srgbClr val="E61D27">
                      <a:lumMod val="75000"/>
                    </a:srgbClr>
                  </a:gs>
                  <a:gs pos="50000">
                    <a:srgbClr val="E61D27"/>
                  </a:gs>
                </a:gsLst>
                <a:lin ang="0" scaled="0"/>
              </a:gra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a:ln>
                    <a:noFill/>
                  </a:ln>
                  <a:solidFill>
                    <a:prstClr val="black"/>
                  </a:solidFill>
                  <a:effectLst/>
                  <a:uLnTx/>
                  <a:uFillTx/>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endParaRPr>
              </a:p>
            </p:txBody>
          </p:sp>
        </p:grpSp>
        <p:sp>
          <p:nvSpPr>
            <p:cNvPr id="21" name="Text Placeholder 3"/>
            <p:cNvSpPr txBox="1"/>
            <p:nvPr/>
          </p:nvSpPr>
          <p:spPr>
            <a:xfrm>
              <a:off x="3994281" y="2085271"/>
              <a:ext cx="509755" cy="31322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965" fontAlgn="base">
                <a:lnSpc>
                  <a:spcPct val="120000"/>
                </a:lnSpc>
                <a:spcBef>
                  <a:spcPct val="20000"/>
                </a:spcBef>
                <a:spcAft>
                  <a:spcPct val="0"/>
                </a:spcAft>
                <a:defRPr/>
              </a:pPr>
              <a:r>
                <a:rPr lang="en-US" sz="1800" b="0" dirty="0">
                  <a:solidFill>
                    <a:prstClr val="white"/>
                  </a:solidFill>
                  <a:effectLst>
                    <a:outerShdw blurRad="38100" dist="38100" dir="2700000" algn="tl">
                      <a:srgbClr val="000000">
                        <a:alpha val="43137"/>
                      </a:srgbClr>
                    </a:outerShdw>
                  </a:effectLst>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rPr>
                <a:t>20%</a:t>
              </a:r>
            </a:p>
          </p:txBody>
        </p:sp>
        <p:sp>
          <p:nvSpPr>
            <p:cNvPr id="22" name="Text Placeholder 3"/>
            <p:cNvSpPr txBox="1"/>
            <p:nvPr/>
          </p:nvSpPr>
          <p:spPr>
            <a:xfrm>
              <a:off x="5393637" y="3974823"/>
              <a:ext cx="509755" cy="31322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965" fontAlgn="base">
                <a:lnSpc>
                  <a:spcPct val="120000"/>
                </a:lnSpc>
                <a:spcBef>
                  <a:spcPct val="20000"/>
                </a:spcBef>
                <a:spcAft>
                  <a:spcPct val="0"/>
                </a:spcAft>
                <a:defRPr/>
              </a:pPr>
              <a:r>
                <a:rPr lang="en-US" sz="1800" b="0" dirty="0">
                  <a:solidFill>
                    <a:prstClr val="white"/>
                  </a:solidFill>
                  <a:effectLst>
                    <a:outerShdw blurRad="38100" dist="38100" dir="2700000" algn="tl">
                      <a:srgbClr val="000000">
                        <a:alpha val="43137"/>
                      </a:srgbClr>
                    </a:outerShdw>
                  </a:effectLst>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rPr>
                <a:t>25%</a:t>
              </a:r>
            </a:p>
          </p:txBody>
        </p:sp>
        <p:sp>
          <p:nvSpPr>
            <p:cNvPr id="23" name="Text Placeholder 3"/>
            <p:cNvSpPr txBox="1"/>
            <p:nvPr/>
          </p:nvSpPr>
          <p:spPr>
            <a:xfrm>
              <a:off x="4561151" y="2657852"/>
              <a:ext cx="431208" cy="31322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965" fontAlgn="base">
                <a:lnSpc>
                  <a:spcPct val="120000"/>
                </a:lnSpc>
                <a:spcBef>
                  <a:spcPct val="20000"/>
                </a:spcBef>
                <a:spcAft>
                  <a:spcPct val="0"/>
                </a:spcAft>
                <a:defRPr/>
              </a:pPr>
              <a:r>
                <a:rPr lang="en-US" sz="1800" b="0" dirty="0">
                  <a:solidFill>
                    <a:prstClr val="white"/>
                  </a:solidFill>
                  <a:effectLst>
                    <a:outerShdw blurRad="38100" dist="38100" dir="2700000" algn="tl">
                      <a:srgbClr val="000000">
                        <a:alpha val="43137"/>
                      </a:srgbClr>
                    </a:outerShdw>
                  </a:effectLst>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rPr>
                <a:t>15%</a:t>
              </a:r>
            </a:p>
          </p:txBody>
        </p:sp>
        <p:sp>
          <p:nvSpPr>
            <p:cNvPr id="24" name="Text Placeholder 3"/>
            <p:cNvSpPr txBox="1"/>
            <p:nvPr/>
          </p:nvSpPr>
          <p:spPr>
            <a:xfrm>
              <a:off x="4986962" y="3316019"/>
              <a:ext cx="500137" cy="31322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965" fontAlgn="base">
                <a:lnSpc>
                  <a:spcPct val="120000"/>
                </a:lnSpc>
                <a:spcBef>
                  <a:spcPct val="20000"/>
                </a:spcBef>
                <a:spcAft>
                  <a:spcPct val="0"/>
                </a:spcAft>
                <a:defRPr/>
              </a:pPr>
              <a:r>
                <a:rPr lang="en-US" sz="1800" b="0" dirty="0">
                  <a:solidFill>
                    <a:prstClr val="white"/>
                  </a:solidFill>
                  <a:effectLst>
                    <a:outerShdw blurRad="38100" dist="38100" dir="2700000" algn="tl">
                      <a:srgbClr val="000000">
                        <a:alpha val="43137"/>
                      </a:srgbClr>
                    </a:outerShdw>
                  </a:effectLst>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rPr>
                <a:t>40%</a:t>
              </a:r>
            </a:p>
          </p:txBody>
        </p:sp>
        <p:sp>
          <p:nvSpPr>
            <p:cNvPr id="25" name="Text Placeholder 3"/>
            <p:cNvSpPr txBox="1"/>
            <p:nvPr/>
          </p:nvSpPr>
          <p:spPr>
            <a:xfrm>
              <a:off x="5847642" y="4640451"/>
              <a:ext cx="509756" cy="31322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965" fontAlgn="base">
                <a:lnSpc>
                  <a:spcPct val="120000"/>
                </a:lnSpc>
                <a:spcBef>
                  <a:spcPct val="20000"/>
                </a:spcBef>
                <a:spcAft>
                  <a:spcPct val="0"/>
                </a:spcAft>
                <a:defRPr/>
              </a:pPr>
              <a:r>
                <a:rPr lang="en-US" sz="1800" b="0" dirty="0">
                  <a:solidFill>
                    <a:prstClr val="white"/>
                  </a:solidFill>
                  <a:effectLst>
                    <a:outerShdw blurRad="38100" dist="38100" dir="2700000" algn="tl">
                      <a:srgbClr val="000000">
                        <a:alpha val="43137"/>
                      </a:srgbClr>
                    </a:outerShdw>
                  </a:effectLst>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rPr>
                <a:t>65%</a:t>
              </a:r>
            </a:p>
          </p:txBody>
        </p:sp>
        <p:sp>
          <p:nvSpPr>
            <p:cNvPr id="26" name="Freeform 182"/>
            <p:cNvSpPr>
              <a:spLocks noEditPoints="1"/>
            </p:cNvSpPr>
            <p:nvPr/>
          </p:nvSpPr>
          <p:spPr bwMode="auto">
            <a:xfrm>
              <a:off x="1283998" y="4896076"/>
              <a:ext cx="316204" cy="295430"/>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ysClr val="window" lastClr="FFFFFF"/>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a:ln>
                  <a:noFill/>
                </a:ln>
                <a:solidFill>
                  <a:prstClr val="black"/>
                </a:solidFill>
                <a:effectLst/>
                <a:uLnTx/>
                <a:uFillTx/>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endParaRPr>
            </a:p>
          </p:txBody>
        </p:sp>
        <p:sp>
          <p:nvSpPr>
            <p:cNvPr id="27" name="Freeform 172"/>
            <p:cNvSpPr>
              <a:spLocks noEditPoints="1"/>
            </p:cNvSpPr>
            <p:nvPr/>
          </p:nvSpPr>
          <p:spPr bwMode="auto">
            <a:xfrm>
              <a:off x="1721830" y="4631737"/>
              <a:ext cx="403134" cy="293421"/>
            </a:xfrm>
            <a:custGeom>
              <a:avLst/>
              <a:gdLst/>
              <a:ahLst/>
              <a:cxnLst>
                <a:cxn ang="0">
                  <a:pos x="59" y="53"/>
                </a:cxn>
                <a:cxn ang="0">
                  <a:pos x="17" y="53"/>
                </a:cxn>
                <a:cxn ang="0">
                  <a:pos x="0" y="36"/>
                </a:cxn>
                <a:cxn ang="0">
                  <a:pos x="10" y="21"/>
                </a:cxn>
                <a:cxn ang="0">
                  <a:pos x="10" y="19"/>
                </a:cxn>
                <a:cxn ang="0">
                  <a:pos x="30" y="0"/>
                </a:cxn>
                <a:cxn ang="0">
                  <a:pos x="48" y="12"/>
                </a:cxn>
                <a:cxn ang="0">
                  <a:pos x="54" y="9"/>
                </a:cxn>
                <a:cxn ang="0">
                  <a:pos x="64" y="19"/>
                </a:cxn>
                <a:cxn ang="0">
                  <a:pos x="62" y="24"/>
                </a:cxn>
                <a:cxn ang="0">
                  <a:pos x="73" y="38"/>
                </a:cxn>
                <a:cxn ang="0">
                  <a:pos x="59" y="53"/>
                </a:cxn>
                <a:cxn ang="0">
                  <a:pos x="49" y="27"/>
                </a:cxn>
                <a:cxn ang="0">
                  <a:pos x="35" y="13"/>
                </a:cxn>
                <a:cxn ang="0">
                  <a:pos x="34" y="13"/>
                </a:cxn>
                <a:cxn ang="0">
                  <a:pos x="34" y="13"/>
                </a:cxn>
                <a:cxn ang="0">
                  <a:pos x="20" y="27"/>
                </a:cxn>
                <a:cxn ang="0">
                  <a:pos x="20" y="27"/>
                </a:cxn>
                <a:cxn ang="0">
                  <a:pos x="21" y="29"/>
                </a:cxn>
                <a:cxn ang="0">
                  <a:pos x="30" y="29"/>
                </a:cxn>
                <a:cxn ang="0">
                  <a:pos x="30" y="42"/>
                </a:cxn>
                <a:cxn ang="0">
                  <a:pos x="31" y="43"/>
                </a:cxn>
                <a:cxn ang="0">
                  <a:pos x="38" y="43"/>
                </a:cxn>
                <a:cxn ang="0">
                  <a:pos x="39" y="42"/>
                </a:cxn>
                <a:cxn ang="0">
                  <a:pos x="39" y="29"/>
                </a:cxn>
                <a:cxn ang="0">
                  <a:pos x="48" y="29"/>
                </a:cxn>
                <a:cxn ang="0">
                  <a:pos x="49" y="27"/>
                </a:cxn>
                <a:cxn ang="0">
                  <a:pos x="49" y="27"/>
                </a:cxn>
              </a:cxnLst>
              <a:rect l="0" t="0" r="r" b="b"/>
              <a:pathLst>
                <a:path w="73" h="53">
                  <a:moveTo>
                    <a:pt x="59" y="53"/>
                  </a:moveTo>
                  <a:cubicBezTo>
                    <a:pt x="17" y="53"/>
                    <a:pt x="17" y="53"/>
                    <a:pt x="17" y="53"/>
                  </a:cubicBezTo>
                  <a:cubicBezTo>
                    <a:pt x="8" y="53"/>
                    <a:pt x="0" y="45"/>
                    <a:pt x="0" y="36"/>
                  </a:cubicBezTo>
                  <a:cubicBezTo>
                    <a:pt x="0" y="29"/>
                    <a:pt x="4" y="23"/>
                    <a:pt x="10" y="21"/>
                  </a:cubicBezTo>
                  <a:cubicBezTo>
                    <a:pt x="10" y="20"/>
                    <a:pt x="10" y="20"/>
                    <a:pt x="10" y="19"/>
                  </a:cubicBezTo>
                  <a:cubicBezTo>
                    <a:pt x="10" y="8"/>
                    <a:pt x="19" y="0"/>
                    <a:pt x="30" y="0"/>
                  </a:cubicBezTo>
                  <a:cubicBezTo>
                    <a:pt x="37" y="0"/>
                    <a:pt x="45" y="4"/>
                    <a:pt x="48" y="12"/>
                  </a:cubicBezTo>
                  <a:cubicBezTo>
                    <a:pt x="49" y="10"/>
                    <a:pt x="52" y="9"/>
                    <a:pt x="54" y="9"/>
                  </a:cubicBezTo>
                  <a:cubicBezTo>
                    <a:pt x="59" y="9"/>
                    <a:pt x="64" y="14"/>
                    <a:pt x="64" y="19"/>
                  </a:cubicBezTo>
                  <a:cubicBezTo>
                    <a:pt x="64" y="21"/>
                    <a:pt x="63" y="23"/>
                    <a:pt x="62" y="24"/>
                  </a:cubicBezTo>
                  <a:cubicBezTo>
                    <a:pt x="69" y="26"/>
                    <a:pt x="73" y="32"/>
                    <a:pt x="73" y="38"/>
                  </a:cubicBezTo>
                  <a:cubicBezTo>
                    <a:pt x="73" y="46"/>
                    <a:pt x="67" y="53"/>
                    <a:pt x="59" y="53"/>
                  </a:cubicBezTo>
                  <a:close/>
                  <a:moveTo>
                    <a:pt x="49" y="27"/>
                  </a:moveTo>
                  <a:cubicBezTo>
                    <a:pt x="35" y="13"/>
                    <a:pt x="35" y="13"/>
                    <a:pt x="35" y="13"/>
                  </a:cubicBezTo>
                  <a:cubicBezTo>
                    <a:pt x="35" y="13"/>
                    <a:pt x="35" y="13"/>
                    <a:pt x="34" y="13"/>
                  </a:cubicBezTo>
                  <a:cubicBezTo>
                    <a:pt x="34" y="13"/>
                    <a:pt x="34" y="13"/>
                    <a:pt x="34" y="13"/>
                  </a:cubicBezTo>
                  <a:cubicBezTo>
                    <a:pt x="20" y="27"/>
                    <a:pt x="20" y="27"/>
                    <a:pt x="20" y="27"/>
                  </a:cubicBezTo>
                  <a:cubicBezTo>
                    <a:pt x="20" y="27"/>
                    <a:pt x="20" y="27"/>
                    <a:pt x="20" y="27"/>
                  </a:cubicBezTo>
                  <a:cubicBezTo>
                    <a:pt x="20" y="28"/>
                    <a:pt x="20" y="29"/>
                    <a:pt x="21" y="29"/>
                  </a:cubicBezTo>
                  <a:cubicBezTo>
                    <a:pt x="30" y="29"/>
                    <a:pt x="30" y="29"/>
                    <a:pt x="30" y="29"/>
                  </a:cubicBezTo>
                  <a:cubicBezTo>
                    <a:pt x="30" y="42"/>
                    <a:pt x="30" y="42"/>
                    <a:pt x="30" y="42"/>
                  </a:cubicBezTo>
                  <a:cubicBezTo>
                    <a:pt x="30" y="43"/>
                    <a:pt x="30" y="43"/>
                    <a:pt x="31" y="43"/>
                  </a:cubicBezTo>
                  <a:cubicBezTo>
                    <a:pt x="38" y="43"/>
                    <a:pt x="38" y="43"/>
                    <a:pt x="38" y="43"/>
                  </a:cubicBezTo>
                  <a:cubicBezTo>
                    <a:pt x="39" y="43"/>
                    <a:pt x="39" y="43"/>
                    <a:pt x="39" y="42"/>
                  </a:cubicBezTo>
                  <a:cubicBezTo>
                    <a:pt x="39" y="29"/>
                    <a:pt x="39" y="29"/>
                    <a:pt x="39" y="29"/>
                  </a:cubicBezTo>
                  <a:cubicBezTo>
                    <a:pt x="48" y="29"/>
                    <a:pt x="48" y="29"/>
                    <a:pt x="48" y="29"/>
                  </a:cubicBezTo>
                  <a:cubicBezTo>
                    <a:pt x="49" y="29"/>
                    <a:pt x="49" y="28"/>
                    <a:pt x="49" y="27"/>
                  </a:cubicBezTo>
                  <a:cubicBezTo>
                    <a:pt x="49" y="27"/>
                    <a:pt x="49" y="27"/>
                    <a:pt x="49" y="27"/>
                  </a:cubicBezTo>
                  <a:close/>
                </a:path>
              </a:pathLst>
            </a:custGeom>
            <a:solidFill>
              <a:sysClr val="window" lastClr="FFFFFF"/>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a:ln>
                  <a:noFill/>
                </a:ln>
                <a:solidFill>
                  <a:prstClr val="black"/>
                </a:solidFill>
                <a:effectLst/>
                <a:uLnTx/>
                <a:uFillTx/>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endParaRPr>
            </a:p>
          </p:txBody>
        </p:sp>
        <p:sp>
          <p:nvSpPr>
            <p:cNvPr id="28" name="Freeform 122"/>
            <p:cNvSpPr>
              <a:spLocks noEditPoints="1"/>
            </p:cNvSpPr>
            <p:nvPr/>
          </p:nvSpPr>
          <p:spPr bwMode="auto">
            <a:xfrm>
              <a:off x="2315934" y="4274292"/>
              <a:ext cx="251256" cy="361356"/>
            </a:xfrm>
            <a:custGeom>
              <a:avLst/>
              <a:gdLst/>
              <a:ahLst/>
              <a:cxnLst>
                <a:cxn ang="0">
                  <a:pos x="41" y="29"/>
                </a:cxn>
                <a:cxn ang="0">
                  <a:pos x="23" y="50"/>
                </a:cxn>
                <a:cxn ang="0">
                  <a:pos x="23" y="55"/>
                </a:cxn>
                <a:cxn ang="0">
                  <a:pos x="32" y="55"/>
                </a:cxn>
                <a:cxn ang="0">
                  <a:pos x="34" y="57"/>
                </a:cxn>
                <a:cxn ang="0">
                  <a:pos x="32" y="59"/>
                </a:cxn>
                <a:cxn ang="0">
                  <a:pos x="9" y="59"/>
                </a:cxn>
                <a:cxn ang="0">
                  <a:pos x="7" y="57"/>
                </a:cxn>
                <a:cxn ang="0">
                  <a:pos x="9" y="55"/>
                </a:cxn>
                <a:cxn ang="0">
                  <a:pos x="18" y="55"/>
                </a:cxn>
                <a:cxn ang="0">
                  <a:pos x="18" y="50"/>
                </a:cxn>
                <a:cxn ang="0">
                  <a:pos x="0" y="29"/>
                </a:cxn>
                <a:cxn ang="0">
                  <a:pos x="0" y="25"/>
                </a:cxn>
                <a:cxn ang="0">
                  <a:pos x="2" y="23"/>
                </a:cxn>
                <a:cxn ang="0">
                  <a:pos x="4" y="25"/>
                </a:cxn>
                <a:cxn ang="0">
                  <a:pos x="4" y="29"/>
                </a:cxn>
                <a:cxn ang="0">
                  <a:pos x="20" y="45"/>
                </a:cxn>
                <a:cxn ang="0">
                  <a:pos x="36" y="29"/>
                </a:cxn>
                <a:cxn ang="0">
                  <a:pos x="36" y="25"/>
                </a:cxn>
                <a:cxn ang="0">
                  <a:pos x="39" y="23"/>
                </a:cxn>
                <a:cxn ang="0">
                  <a:pos x="41" y="25"/>
                </a:cxn>
                <a:cxn ang="0">
                  <a:pos x="41" y="29"/>
                </a:cxn>
                <a:cxn ang="0">
                  <a:pos x="32" y="29"/>
                </a:cxn>
                <a:cxn ang="0">
                  <a:pos x="20" y="41"/>
                </a:cxn>
                <a:cxn ang="0">
                  <a:pos x="9" y="29"/>
                </a:cxn>
                <a:cxn ang="0">
                  <a:pos x="9" y="11"/>
                </a:cxn>
                <a:cxn ang="0">
                  <a:pos x="20" y="0"/>
                </a:cxn>
                <a:cxn ang="0">
                  <a:pos x="32" y="11"/>
                </a:cxn>
                <a:cxn ang="0">
                  <a:pos x="32" y="29"/>
                </a:cxn>
              </a:cxnLst>
              <a:rect l="0" t="0" r="r" b="b"/>
              <a:pathLst>
                <a:path w="41" h="59">
                  <a:moveTo>
                    <a:pt x="41" y="29"/>
                  </a:moveTo>
                  <a:cubicBezTo>
                    <a:pt x="41" y="40"/>
                    <a:pt x="33" y="49"/>
                    <a:pt x="23" y="50"/>
                  </a:cubicBezTo>
                  <a:cubicBezTo>
                    <a:pt x="23" y="55"/>
                    <a:pt x="23" y="55"/>
                    <a:pt x="23" y="55"/>
                  </a:cubicBezTo>
                  <a:cubicBezTo>
                    <a:pt x="32" y="55"/>
                    <a:pt x="32" y="55"/>
                    <a:pt x="32" y="55"/>
                  </a:cubicBezTo>
                  <a:cubicBezTo>
                    <a:pt x="33" y="55"/>
                    <a:pt x="34" y="56"/>
                    <a:pt x="34" y="57"/>
                  </a:cubicBezTo>
                  <a:cubicBezTo>
                    <a:pt x="34" y="58"/>
                    <a:pt x="33" y="59"/>
                    <a:pt x="32" y="59"/>
                  </a:cubicBezTo>
                  <a:cubicBezTo>
                    <a:pt x="9" y="59"/>
                    <a:pt x="9" y="59"/>
                    <a:pt x="9" y="59"/>
                  </a:cubicBezTo>
                  <a:cubicBezTo>
                    <a:pt x="8" y="59"/>
                    <a:pt x="7" y="58"/>
                    <a:pt x="7" y="57"/>
                  </a:cubicBezTo>
                  <a:cubicBezTo>
                    <a:pt x="7" y="56"/>
                    <a:pt x="8" y="55"/>
                    <a:pt x="9" y="55"/>
                  </a:cubicBezTo>
                  <a:cubicBezTo>
                    <a:pt x="18" y="55"/>
                    <a:pt x="18" y="55"/>
                    <a:pt x="18" y="55"/>
                  </a:cubicBezTo>
                  <a:cubicBezTo>
                    <a:pt x="18" y="50"/>
                    <a:pt x="18" y="50"/>
                    <a:pt x="18" y="50"/>
                  </a:cubicBezTo>
                  <a:cubicBezTo>
                    <a:pt x="8" y="49"/>
                    <a:pt x="0" y="40"/>
                    <a:pt x="0" y="29"/>
                  </a:cubicBezTo>
                  <a:cubicBezTo>
                    <a:pt x="0" y="25"/>
                    <a:pt x="0" y="25"/>
                    <a:pt x="0" y="25"/>
                  </a:cubicBezTo>
                  <a:cubicBezTo>
                    <a:pt x="0" y="24"/>
                    <a:pt x="1" y="23"/>
                    <a:pt x="2" y="23"/>
                  </a:cubicBezTo>
                  <a:cubicBezTo>
                    <a:pt x="3" y="23"/>
                    <a:pt x="4" y="24"/>
                    <a:pt x="4" y="25"/>
                  </a:cubicBezTo>
                  <a:cubicBezTo>
                    <a:pt x="4" y="29"/>
                    <a:pt x="4" y="29"/>
                    <a:pt x="4" y="29"/>
                  </a:cubicBezTo>
                  <a:cubicBezTo>
                    <a:pt x="4" y="38"/>
                    <a:pt x="12" y="45"/>
                    <a:pt x="20" y="45"/>
                  </a:cubicBezTo>
                  <a:cubicBezTo>
                    <a:pt x="29" y="45"/>
                    <a:pt x="36" y="38"/>
                    <a:pt x="36" y="29"/>
                  </a:cubicBezTo>
                  <a:cubicBezTo>
                    <a:pt x="36" y="25"/>
                    <a:pt x="36" y="25"/>
                    <a:pt x="36" y="25"/>
                  </a:cubicBezTo>
                  <a:cubicBezTo>
                    <a:pt x="36" y="24"/>
                    <a:pt x="37" y="23"/>
                    <a:pt x="39" y="23"/>
                  </a:cubicBezTo>
                  <a:cubicBezTo>
                    <a:pt x="40" y="23"/>
                    <a:pt x="41" y="24"/>
                    <a:pt x="41" y="25"/>
                  </a:cubicBezTo>
                  <a:lnTo>
                    <a:pt x="41" y="29"/>
                  </a:lnTo>
                  <a:close/>
                  <a:moveTo>
                    <a:pt x="32" y="29"/>
                  </a:moveTo>
                  <a:cubicBezTo>
                    <a:pt x="32" y="36"/>
                    <a:pt x="27" y="41"/>
                    <a:pt x="20" y="41"/>
                  </a:cubicBezTo>
                  <a:cubicBezTo>
                    <a:pt x="14" y="41"/>
                    <a:pt x="9" y="36"/>
                    <a:pt x="9" y="29"/>
                  </a:cubicBezTo>
                  <a:cubicBezTo>
                    <a:pt x="9" y="11"/>
                    <a:pt x="9" y="11"/>
                    <a:pt x="9" y="11"/>
                  </a:cubicBezTo>
                  <a:cubicBezTo>
                    <a:pt x="9" y="5"/>
                    <a:pt x="14" y="0"/>
                    <a:pt x="20" y="0"/>
                  </a:cubicBezTo>
                  <a:cubicBezTo>
                    <a:pt x="27" y="0"/>
                    <a:pt x="32" y="5"/>
                    <a:pt x="32" y="11"/>
                  </a:cubicBezTo>
                  <a:lnTo>
                    <a:pt x="32" y="29"/>
                  </a:lnTo>
                  <a:close/>
                </a:path>
              </a:pathLst>
            </a:custGeom>
            <a:solidFill>
              <a:sysClr val="window" lastClr="FFFFFF"/>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a:ln>
                  <a:noFill/>
                </a:ln>
                <a:solidFill>
                  <a:prstClr val="black"/>
                </a:solidFill>
                <a:effectLst/>
                <a:uLnTx/>
                <a:uFillTx/>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endParaRPr>
            </a:p>
          </p:txBody>
        </p:sp>
        <p:sp>
          <p:nvSpPr>
            <p:cNvPr id="29" name="Freeform 100"/>
            <p:cNvSpPr>
              <a:spLocks noEditPoints="1"/>
            </p:cNvSpPr>
            <p:nvPr/>
          </p:nvSpPr>
          <p:spPr bwMode="auto">
            <a:xfrm>
              <a:off x="2793287" y="3964964"/>
              <a:ext cx="376477" cy="360899"/>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ysClr val="window" lastClr="FFFFFF"/>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a:ln>
                  <a:noFill/>
                </a:ln>
                <a:solidFill>
                  <a:prstClr val="black"/>
                </a:solidFill>
                <a:effectLst/>
                <a:uLnTx/>
                <a:uFillTx/>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endParaRPr>
            </a:p>
          </p:txBody>
        </p:sp>
        <p:sp>
          <p:nvSpPr>
            <p:cNvPr id="30" name="Freeform 66"/>
            <p:cNvSpPr>
              <a:spLocks noEditPoints="1"/>
            </p:cNvSpPr>
            <p:nvPr/>
          </p:nvSpPr>
          <p:spPr bwMode="auto">
            <a:xfrm>
              <a:off x="3255768" y="3622702"/>
              <a:ext cx="415391" cy="322195"/>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ysClr val="window" lastClr="FFFFFF"/>
            </a:solidFill>
            <a:ln w="9525">
              <a:noFill/>
              <a:round/>
            </a:ln>
          </p:spPr>
          <p:txBody>
            <a:bodyPr vert="horz" wrap="square" lIns="111664" tIns="55832" rIns="111664" bIns="55832" numCol="1" anchor="t" anchorCtr="0" compatLnSpc="1"/>
            <a:lstStyle/>
            <a:p>
              <a:pPr marL="0" marR="0" lvl="0" indent="0" defTabSz="914400" eaLnBrk="1" fontAlgn="base" latinLnBrk="0" hangingPunct="1">
                <a:lnSpc>
                  <a:spcPct val="120000"/>
                </a:lnSpc>
                <a:spcBef>
                  <a:spcPct val="0"/>
                </a:spcBef>
                <a:spcAft>
                  <a:spcPct val="0"/>
                </a:spcAft>
                <a:buClrTx/>
                <a:buSzTx/>
                <a:buFontTx/>
                <a:buNone/>
                <a:defRPr/>
              </a:pPr>
              <a:endParaRPr kumimoji="0" lang="en-US" sz="695" b="0" i="0" u="none" strike="noStrike" kern="0" cap="none" spc="0" normalizeH="0" baseline="0" noProof="0">
                <a:ln>
                  <a:noFill/>
                </a:ln>
                <a:solidFill>
                  <a:prstClr val="black"/>
                </a:solidFill>
                <a:effectLst/>
                <a:uLnTx/>
                <a:uFillTx/>
                <a:latin typeface="阿里巴巴普惠体 R" panose="00020600040101010101" charset="-122"/>
                <a:ea typeface="阿里巴巴普惠体 R" panose="00020600040101010101" charset="-122"/>
                <a:cs typeface="阿里巴巴普惠体 R" panose="00020600040101010101" charset="-122"/>
                <a:sym typeface="Arial" panose="020B0604020202020204" pitchFamily="34" charset="0"/>
              </a:endParaRPr>
            </a:p>
          </p:txBody>
        </p:sp>
      </p:grpSp>
      <p:grpSp>
        <p:nvGrpSpPr>
          <p:cNvPr id="39" name="组合 38"/>
          <p:cNvGrpSpPr/>
          <p:nvPr/>
        </p:nvGrpSpPr>
        <p:grpSpPr>
          <a:xfrm>
            <a:off x="6899665" y="4522330"/>
            <a:ext cx="4172904" cy="961894"/>
            <a:chOff x="6354994" y="4522330"/>
            <a:chExt cx="4172904" cy="961894"/>
          </a:xfrm>
        </p:grpSpPr>
        <p:sp>
          <p:nvSpPr>
            <p:cNvPr id="40" name="文本框 39"/>
            <p:cNvSpPr txBox="1"/>
            <p:nvPr/>
          </p:nvSpPr>
          <p:spPr>
            <a:xfrm>
              <a:off x="7254486" y="4935163"/>
              <a:ext cx="3273412" cy="549061"/>
            </a:xfrm>
            <a:prstGeom prst="rect">
              <a:avLst/>
            </a:prstGeom>
            <a:noFill/>
          </p:spPr>
          <p:txBody>
            <a:bodyPr wrap="square" rtlCol="0">
              <a:spAutoFit/>
            </a:bodyPr>
            <a:lstStyle/>
            <a:p>
              <a:pPr defTabSz="457200">
                <a:lnSpc>
                  <a:spcPct val="130000"/>
                </a:lnSpc>
              </a:pPr>
              <a:r>
                <a:rPr lang="zh-CN" altLang="en-US" sz="1200" dirty="0">
                  <a:solidFill>
                    <a:srgbClr val="595959"/>
                  </a:solidFill>
                  <a:latin typeface="思源黑体 CN Light" panose="020B0300000000000000" pitchFamily="34" charset="-122"/>
                  <a:ea typeface="思源黑体 CN Light" panose="020B0300000000000000" pitchFamily="34" charset="-122"/>
                  <a:cs typeface="阿里巴巴普惠体 R" panose="00020600040101010101" charset="-122"/>
                </a:rPr>
                <a:t>点击此处添加文本内容，如关键词、部分简单介绍等。点击此处添加文本内容</a:t>
              </a:r>
              <a:r>
                <a:rPr lang="en-US" altLang="zh-CN" sz="1200" dirty="0">
                  <a:solidFill>
                    <a:srgbClr val="595959"/>
                  </a:solidFill>
                  <a:latin typeface="思源黑体 CN Light" panose="020B0300000000000000" pitchFamily="34" charset="-122"/>
                  <a:ea typeface="思源黑体 CN Light" panose="020B0300000000000000" pitchFamily="34" charset="-122"/>
                  <a:cs typeface="阿里巴巴普惠体 R" panose="00020600040101010101" charset="-122"/>
                </a:rPr>
                <a:t>.</a:t>
              </a:r>
              <a:endParaRPr lang="zh-CN" altLang="zh-CN" sz="1200" dirty="0">
                <a:solidFill>
                  <a:srgbClr val="595959"/>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sp>
          <p:nvSpPr>
            <p:cNvPr id="41" name="文本框 40"/>
            <p:cNvSpPr txBox="1"/>
            <p:nvPr/>
          </p:nvSpPr>
          <p:spPr>
            <a:xfrm>
              <a:off x="7240571" y="4522330"/>
              <a:ext cx="2245150" cy="461665"/>
            </a:xfrm>
            <a:prstGeom prst="rect">
              <a:avLst/>
            </a:prstGeom>
            <a:noFill/>
          </p:spPr>
          <p:txBody>
            <a:bodyPr wrap="square" rtlCol="0">
              <a:spAutoFit/>
            </a:bodyPr>
            <a:lstStyle/>
            <a:p>
              <a:pPr defTabSz="457200"/>
              <a:r>
                <a:rPr kumimoji="1" lang="zh-CN" altLang="en-US" sz="2400" dirty="0">
                  <a:solidFill>
                    <a:srgbClr val="B52235"/>
                  </a:solidFill>
                  <a:latin typeface="阿里巴巴普惠体 R" panose="00020600040101010101" charset="-122"/>
                  <a:ea typeface="阿里巴巴普惠体 R" panose="00020600040101010101" charset="-122"/>
                  <a:cs typeface="阿里巴巴普惠体 R" panose="00020600040101010101" charset="-122"/>
                </a:rPr>
                <a:t>标题文字添加</a:t>
              </a:r>
            </a:p>
          </p:txBody>
        </p:sp>
        <p:sp>
          <p:nvSpPr>
            <p:cNvPr id="42" name="图标"/>
            <p:cNvSpPr/>
            <p:nvPr/>
          </p:nvSpPr>
          <p:spPr>
            <a:xfrm>
              <a:off x="6354994" y="4561434"/>
              <a:ext cx="674094" cy="688368"/>
            </a:xfrm>
            <a:prstGeom prst="ellipse">
              <a:avLst/>
            </a:prstGeom>
            <a:gradFill>
              <a:gsLst>
                <a:gs pos="0">
                  <a:srgbClr val="FFFFFF"/>
                </a:gs>
                <a:gs pos="100000">
                  <a:sysClr val="window" lastClr="FFFFFF">
                    <a:lumMod val="95000"/>
                  </a:sysClr>
                </a:gs>
              </a:gsLst>
              <a:lin ang="15000000" scaled="0"/>
            </a:gradFill>
            <a:ln w="25400" cap="flat" cmpd="sng" algn="ctr">
              <a:gradFill>
                <a:gsLst>
                  <a:gs pos="0">
                    <a:sysClr val="window" lastClr="FFFFFF"/>
                  </a:gs>
                  <a:gs pos="100000">
                    <a:sysClr val="window" lastClr="FFFFFF">
                      <a:lumMod val="95000"/>
                    </a:sysClr>
                  </a:gs>
                </a:gsLst>
                <a:lin ang="5400000" scaled="1"/>
              </a:gradFill>
              <a:prstDash val="solid"/>
              <a:miter lim="800000"/>
            </a:ln>
            <a:effectLst>
              <a:outerShdw blurRad="63500" sx="103000" sy="103000" algn="ctr"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43" name="图标"/>
            <p:cNvSpPr/>
            <p:nvPr/>
          </p:nvSpPr>
          <p:spPr>
            <a:xfrm>
              <a:off x="6393983" y="4601249"/>
              <a:ext cx="596116" cy="608738"/>
            </a:xfrm>
            <a:prstGeom prst="ellipse">
              <a:avLst/>
            </a:prstGeom>
            <a:solidFill>
              <a:srgbClr val="B52235"/>
            </a:solidFill>
            <a:ln w="28575">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44" name="形状"/>
            <p:cNvSpPr>
              <a:spLocks noChangeAspect="1"/>
            </p:cNvSpPr>
            <p:nvPr/>
          </p:nvSpPr>
          <p:spPr bwMode="auto">
            <a:xfrm>
              <a:off x="6488670" y="4702628"/>
              <a:ext cx="406742" cy="405980"/>
            </a:xfrm>
            <a:custGeom>
              <a:avLst/>
              <a:gdLst>
                <a:gd name="connsiteX0" fmla="*/ 290910 w 605702"/>
                <a:gd name="connsiteY0" fmla="*/ 156336 h 604568"/>
                <a:gd name="connsiteX1" fmla="*/ 335849 w 605702"/>
                <a:gd name="connsiteY1" fmla="*/ 164992 h 604568"/>
                <a:gd name="connsiteX2" fmla="*/ 288310 w 605702"/>
                <a:gd name="connsiteY2" fmla="*/ 212456 h 604568"/>
                <a:gd name="connsiteX3" fmla="*/ 203632 w 605702"/>
                <a:gd name="connsiteY3" fmla="*/ 244717 h 604568"/>
                <a:gd name="connsiteX4" fmla="*/ 203632 w 605702"/>
                <a:gd name="connsiteY4" fmla="*/ 401388 h 604568"/>
                <a:gd name="connsiteX5" fmla="*/ 360547 w 605702"/>
                <a:gd name="connsiteY5" fmla="*/ 401388 h 604568"/>
                <a:gd name="connsiteX6" fmla="*/ 392859 w 605702"/>
                <a:gd name="connsiteY6" fmla="*/ 316749 h 604568"/>
                <a:gd name="connsiteX7" fmla="*/ 440397 w 605702"/>
                <a:gd name="connsiteY7" fmla="*/ 269284 h 604568"/>
                <a:gd name="connsiteX8" fmla="*/ 400287 w 605702"/>
                <a:gd name="connsiteY8" fmla="*/ 441065 h 604568"/>
                <a:gd name="connsiteX9" fmla="*/ 163892 w 605702"/>
                <a:gd name="connsiteY9" fmla="*/ 441065 h 604568"/>
                <a:gd name="connsiteX10" fmla="*/ 163892 w 605702"/>
                <a:gd name="connsiteY10" fmla="*/ 205040 h 604568"/>
                <a:gd name="connsiteX11" fmla="*/ 290910 w 605702"/>
                <a:gd name="connsiteY11" fmla="*/ 156336 h 604568"/>
                <a:gd name="connsiteX12" fmla="*/ 246542 w 605702"/>
                <a:gd name="connsiteY12" fmla="*/ 43775 h 604568"/>
                <a:gd name="connsiteX13" fmla="*/ 422196 w 605702"/>
                <a:gd name="connsiteY13" fmla="*/ 78723 h 604568"/>
                <a:gd name="connsiteX14" fmla="*/ 376794 w 605702"/>
                <a:gd name="connsiteY14" fmla="*/ 124054 h 604568"/>
                <a:gd name="connsiteX15" fmla="*/ 126109 w 605702"/>
                <a:gd name="connsiteY15" fmla="*/ 167345 h 604568"/>
                <a:gd name="connsiteX16" fmla="*/ 126109 w 605702"/>
                <a:gd name="connsiteY16" fmla="*/ 478820 h 604568"/>
                <a:gd name="connsiteX17" fmla="*/ 438073 w 605702"/>
                <a:gd name="connsiteY17" fmla="*/ 478820 h 604568"/>
                <a:gd name="connsiteX18" fmla="*/ 481432 w 605702"/>
                <a:gd name="connsiteY18" fmla="*/ 228527 h 604568"/>
                <a:gd name="connsiteX19" fmla="*/ 526741 w 605702"/>
                <a:gd name="connsiteY19" fmla="*/ 183011 h 604568"/>
                <a:gd name="connsiteX20" fmla="*/ 481432 w 605702"/>
                <a:gd name="connsiteY20" fmla="*/ 522111 h 604568"/>
                <a:gd name="connsiteX21" fmla="*/ 82657 w 605702"/>
                <a:gd name="connsiteY21" fmla="*/ 522111 h 604568"/>
                <a:gd name="connsiteX22" fmla="*/ 82657 w 605702"/>
                <a:gd name="connsiteY22" fmla="*/ 123961 h 604568"/>
                <a:gd name="connsiteX23" fmla="*/ 246542 w 605702"/>
                <a:gd name="connsiteY23" fmla="*/ 43775 h 604568"/>
                <a:gd name="connsiteX24" fmla="*/ 536061 w 605702"/>
                <a:gd name="connsiteY24" fmla="*/ 0 h 604568"/>
                <a:gd name="connsiteX25" fmla="*/ 544232 w 605702"/>
                <a:gd name="connsiteY25" fmla="*/ 61368 h 604568"/>
                <a:gd name="connsiteX26" fmla="*/ 605702 w 605702"/>
                <a:gd name="connsiteY26" fmla="*/ 69526 h 604568"/>
                <a:gd name="connsiteX27" fmla="*/ 524361 w 605702"/>
                <a:gd name="connsiteY27" fmla="*/ 150732 h 604568"/>
                <a:gd name="connsiteX28" fmla="*/ 498361 w 605702"/>
                <a:gd name="connsiteY28" fmla="*/ 147302 h 604568"/>
                <a:gd name="connsiteX29" fmla="*/ 337721 w 605702"/>
                <a:gd name="connsiteY29" fmla="*/ 307767 h 604568"/>
                <a:gd name="connsiteX30" fmla="*/ 339764 w 605702"/>
                <a:gd name="connsiteY30" fmla="*/ 323063 h 604568"/>
                <a:gd name="connsiteX31" fmla="*/ 282101 w 605702"/>
                <a:gd name="connsiteY31" fmla="*/ 380630 h 604568"/>
                <a:gd name="connsiteX32" fmla="*/ 224437 w 605702"/>
                <a:gd name="connsiteY32" fmla="*/ 323063 h 604568"/>
                <a:gd name="connsiteX33" fmla="*/ 282101 w 605702"/>
                <a:gd name="connsiteY33" fmla="*/ 265495 h 604568"/>
                <a:gd name="connsiteX34" fmla="*/ 297422 w 605702"/>
                <a:gd name="connsiteY34" fmla="*/ 267535 h 604568"/>
                <a:gd name="connsiteX35" fmla="*/ 458155 w 605702"/>
                <a:gd name="connsiteY35" fmla="*/ 107162 h 604568"/>
                <a:gd name="connsiteX36" fmla="*/ 454719 w 605702"/>
                <a:gd name="connsiteY36" fmla="*/ 81206 h 6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5702" h="604568">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solidFill>
              <a:schemeClr val="bg1"/>
            </a:solidFill>
            <a:ln>
              <a:noFill/>
            </a:ln>
          </p:spPr>
          <p:txBody>
            <a:bodyPr/>
            <a:lstStyle/>
            <a:p>
              <a:endParaRPr lang="zh-CN" altLang="en-US"/>
            </a:p>
          </p:txBody>
        </p:sp>
      </p:grpSp>
      <p:grpSp>
        <p:nvGrpSpPr>
          <p:cNvPr id="45" name="组合 44"/>
          <p:cNvGrpSpPr/>
          <p:nvPr/>
        </p:nvGrpSpPr>
        <p:grpSpPr>
          <a:xfrm>
            <a:off x="6899665" y="3071059"/>
            <a:ext cx="4170855" cy="961894"/>
            <a:chOff x="6354994" y="3071059"/>
            <a:chExt cx="4170855" cy="961894"/>
          </a:xfrm>
        </p:grpSpPr>
        <p:sp>
          <p:nvSpPr>
            <p:cNvPr id="46" name="文本框 45"/>
            <p:cNvSpPr txBox="1"/>
            <p:nvPr/>
          </p:nvSpPr>
          <p:spPr>
            <a:xfrm>
              <a:off x="7252437" y="3483892"/>
              <a:ext cx="3273412" cy="549061"/>
            </a:xfrm>
            <a:prstGeom prst="rect">
              <a:avLst/>
            </a:prstGeom>
            <a:noFill/>
          </p:spPr>
          <p:txBody>
            <a:bodyPr wrap="square" rtlCol="0">
              <a:spAutoFit/>
            </a:bodyPr>
            <a:lstStyle/>
            <a:p>
              <a:pPr defTabSz="457200">
                <a:lnSpc>
                  <a:spcPct val="130000"/>
                </a:lnSpc>
              </a:pPr>
              <a:r>
                <a:rPr lang="zh-CN" altLang="en-US" sz="1200" dirty="0">
                  <a:solidFill>
                    <a:srgbClr val="595959"/>
                  </a:solidFill>
                  <a:latin typeface="思源黑体 CN Light" panose="020B0300000000000000" pitchFamily="34" charset="-122"/>
                  <a:ea typeface="思源黑体 CN Light" panose="020B0300000000000000" pitchFamily="34" charset="-122"/>
                  <a:cs typeface="阿里巴巴普惠体 R" panose="00020600040101010101" charset="-122"/>
                </a:rPr>
                <a:t>点击此处添加文本内容，如关键词、部分简单介绍等。点击此处添加文本内容</a:t>
              </a:r>
              <a:r>
                <a:rPr lang="en-US" altLang="zh-CN" sz="1200" dirty="0">
                  <a:solidFill>
                    <a:srgbClr val="595959"/>
                  </a:solidFill>
                  <a:latin typeface="思源黑体 CN Light" panose="020B0300000000000000" pitchFamily="34" charset="-122"/>
                  <a:ea typeface="思源黑体 CN Light" panose="020B0300000000000000" pitchFamily="34" charset="-122"/>
                  <a:cs typeface="阿里巴巴普惠体 R" panose="00020600040101010101" charset="-122"/>
                </a:rPr>
                <a:t>.</a:t>
              </a:r>
              <a:endParaRPr lang="zh-CN" altLang="zh-CN" sz="1200" dirty="0">
                <a:solidFill>
                  <a:srgbClr val="595959"/>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sp>
          <p:nvSpPr>
            <p:cNvPr id="47" name="文本框 46"/>
            <p:cNvSpPr txBox="1"/>
            <p:nvPr/>
          </p:nvSpPr>
          <p:spPr>
            <a:xfrm>
              <a:off x="7238522" y="3071059"/>
              <a:ext cx="2245150" cy="461665"/>
            </a:xfrm>
            <a:prstGeom prst="rect">
              <a:avLst/>
            </a:prstGeom>
            <a:noFill/>
          </p:spPr>
          <p:txBody>
            <a:bodyPr wrap="square" rtlCol="0">
              <a:spAutoFit/>
            </a:bodyPr>
            <a:lstStyle/>
            <a:p>
              <a:pPr defTabSz="457200"/>
              <a:r>
                <a:rPr kumimoji="1" lang="zh-CN" altLang="en-US" sz="2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标题文字添加</a:t>
              </a:r>
            </a:p>
          </p:txBody>
        </p:sp>
        <p:sp>
          <p:nvSpPr>
            <p:cNvPr id="48" name="图标"/>
            <p:cNvSpPr/>
            <p:nvPr/>
          </p:nvSpPr>
          <p:spPr>
            <a:xfrm>
              <a:off x="6354994" y="3207822"/>
              <a:ext cx="674094" cy="688368"/>
            </a:xfrm>
            <a:prstGeom prst="ellipse">
              <a:avLst/>
            </a:prstGeom>
            <a:gradFill>
              <a:gsLst>
                <a:gs pos="0">
                  <a:srgbClr val="FFFFFF"/>
                </a:gs>
                <a:gs pos="100000">
                  <a:sysClr val="window" lastClr="FFFFFF">
                    <a:lumMod val="95000"/>
                  </a:sysClr>
                </a:gs>
              </a:gsLst>
              <a:lin ang="15000000" scaled="0"/>
            </a:gradFill>
            <a:ln w="25400" cap="flat" cmpd="sng" algn="ctr">
              <a:gradFill>
                <a:gsLst>
                  <a:gs pos="0">
                    <a:sysClr val="window" lastClr="FFFFFF"/>
                  </a:gs>
                  <a:gs pos="100000">
                    <a:sysClr val="window" lastClr="FFFFFF">
                      <a:lumMod val="95000"/>
                    </a:sysClr>
                  </a:gs>
                </a:gsLst>
                <a:lin ang="5400000" scaled="1"/>
              </a:gradFill>
              <a:prstDash val="solid"/>
              <a:miter lim="800000"/>
            </a:ln>
            <a:effectLst>
              <a:outerShdw blurRad="63500" sx="103000" sy="103000" algn="ctr"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49" name="图标"/>
            <p:cNvSpPr/>
            <p:nvPr/>
          </p:nvSpPr>
          <p:spPr>
            <a:xfrm>
              <a:off x="6393983" y="3247637"/>
              <a:ext cx="596116" cy="608738"/>
            </a:xfrm>
            <a:prstGeom prst="ellipse">
              <a:avLst/>
            </a:prstGeom>
            <a:solidFill>
              <a:schemeClr val="tx1">
                <a:lumMod val="50000"/>
                <a:lumOff val="50000"/>
              </a:schemeClr>
            </a:solidFill>
            <a:ln w="28575">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50" name="形状"/>
            <p:cNvSpPr>
              <a:spLocks noChangeAspect="1"/>
            </p:cNvSpPr>
            <p:nvPr/>
          </p:nvSpPr>
          <p:spPr bwMode="auto">
            <a:xfrm>
              <a:off x="6525264" y="3421425"/>
              <a:ext cx="333554" cy="261162"/>
            </a:xfrm>
            <a:custGeom>
              <a:avLst/>
              <a:gdLst>
                <a:gd name="connsiteX0" fmla="*/ 474067 w 538647"/>
                <a:gd name="connsiteY0" fmla="*/ 243115 h 421745"/>
                <a:gd name="connsiteX1" fmla="*/ 532189 w 538647"/>
                <a:gd name="connsiteY1" fmla="*/ 243115 h 421745"/>
                <a:gd name="connsiteX2" fmla="*/ 538647 w 538647"/>
                <a:gd name="connsiteY2" fmla="*/ 251724 h 421745"/>
                <a:gd name="connsiteX3" fmla="*/ 538647 w 538647"/>
                <a:gd name="connsiteY3" fmla="*/ 415289 h 421745"/>
                <a:gd name="connsiteX4" fmla="*/ 532189 w 538647"/>
                <a:gd name="connsiteY4" fmla="*/ 421745 h 421745"/>
                <a:gd name="connsiteX5" fmla="*/ 474067 w 538647"/>
                <a:gd name="connsiteY5" fmla="*/ 421745 h 421745"/>
                <a:gd name="connsiteX6" fmla="*/ 467609 w 538647"/>
                <a:gd name="connsiteY6" fmla="*/ 415289 h 421745"/>
                <a:gd name="connsiteX7" fmla="*/ 467609 w 538647"/>
                <a:gd name="connsiteY7" fmla="*/ 251724 h 421745"/>
                <a:gd name="connsiteX8" fmla="*/ 474067 w 538647"/>
                <a:gd name="connsiteY8" fmla="*/ 243115 h 421745"/>
                <a:gd name="connsiteX9" fmla="*/ 8601 w 538647"/>
                <a:gd name="connsiteY9" fmla="*/ 243115 h 421745"/>
                <a:gd name="connsiteX10" fmla="*/ 64506 w 538647"/>
                <a:gd name="connsiteY10" fmla="*/ 243115 h 421745"/>
                <a:gd name="connsiteX11" fmla="*/ 73107 w 538647"/>
                <a:gd name="connsiteY11" fmla="*/ 251724 h 421745"/>
                <a:gd name="connsiteX12" fmla="*/ 73107 w 538647"/>
                <a:gd name="connsiteY12" fmla="*/ 415289 h 421745"/>
                <a:gd name="connsiteX13" fmla="*/ 64506 w 538647"/>
                <a:gd name="connsiteY13" fmla="*/ 421745 h 421745"/>
                <a:gd name="connsiteX14" fmla="*/ 8601 w 538647"/>
                <a:gd name="connsiteY14" fmla="*/ 421745 h 421745"/>
                <a:gd name="connsiteX15" fmla="*/ 0 w 538647"/>
                <a:gd name="connsiteY15" fmla="*/ 415289 h 421745"/>
                <a:gd name="connsiteX16" fmla="*/ 0 w 538647"/>
                <a:gd name="connsiteY16" fmla="*/ 251724 h 421745"/>
                <a:gd name="connsiteX17" fmla="*/ 8601 w 538647"/>
                <a:gd name="connsiteY17" fmla="*/ 243115 h 421745"/>
                <a:gd name="connsiteX18" fmla="*/ 230607 w 538647"/>
                <a:gd name="connsiteY18" fmla="*/ 206562 h 421745"/>
                <a:gd name="connsiteX19" fmla="*/ 286577 w 538647"/>
                <a:gd name="connsiteY19" fmla="*/ 206562 h 421745"/>
                <a:gd name="connsiteX20" fmla="*/ 295187 w 538647"/>
                <a:gd name="connsiteY20" fmla="*/ 215169 h 421745"/>
                <a:gd name="connsiteX21" fmla="*/ 295187 w 538647"/>
                <a:gd name="connsiteY21" fmla="*/ 415290 h 421745"/>
                <a:gd name="connsiteX22" fmla="*/ 286577 w 538647"/>
                <a:gd name="connsiteY22" fmla="*/ 421745 h 421745"/>
                <a:gd name="connsiteX23" fmla="*/ 230607 w 538647"/>
                <a:gd name="connsiteY23" fmla="*/ 421745 h 421745"/>
                <a:gd name="connsiteX24" fmla="*/ 224149 w 538647"/>
                <a:gd name="connsiteY24" fmla="*/ 415290 h 421745"/>
                <a:gd name="connsiteX25" fmla="*/ 224149 w 538647"/>
                <a:gd name="connsiteY25" fmla="*/ 215169 h 421745"/>
                <a:gd name="connsiteX26" fmla="*/ 230607 w 538647"/>
                <a:gd name="connsiteY26" fmla="*/ 206562 h 421745"/>
                <a:gd name="connsiteX27" fmla="*/ 353445 w 538647"/>
                <a:gd name="connsiteY27" fmla="*/ 148628 h 421745"/>
                <a:gd name="connsiteX28" fmla="*/ 409350 w 538647"/>
                <a:gd name="connsiteY28" fmla="*/ 148628 h 421745"/>
                <a:gd name="connsiteX29" fmla="*/ 417951 w 538647"/>
                <a:gd name="connsiteY29" fmla="*/ 157230 h 421745"/>
                <a:gd name="connsiteX30" fmla="*/ 417951 w 538647"/>
                <a:gd name="connsiteY30" fmla="*/ 415293 h 421745"/>
                <a:gd name="connsiteX31" fmla="*/ 409350 w 538647"/>
                <a:gd name="connsiteY31" fmla="*/ 421745 h 421745"/>
                <a:gd name="connsiteX32" fmla="*/ 353445 w 538647"/>
                <a:gd name="connsiteY32" fmla="*/ 421745 h 421745"/>
                <a:gd name="connsiteX33" fmla="*/ 344844 w 538647"/>
                <a:gd name="connsiteY33" fmla="*/ 415293 h 421745"/>
                <a:gd name="connsiteX34" fmla="*/ 344844 w 538647"/>
                <a:gd name="connsiteY34" fmla="*/ 157230 h 421745"/>
                <a:gd name="connsiteX35" fmla="*/ 353445 w 538647"/>
                <a:gd name="connsiteY35" fmla="*/ 148628 h 421745"/>
                <a:gd name="connsiteX36" fmla="*/ 111980 w 538647"/>
                <a:gd name="connsiteY36" fmla="*/ 148628 h 421745"/>
                <a:gd name="connsiteX37" fmla="*/ 170102 w 538647"/>
                <a:gd name="connsiteY37" fmla="*/ 148628 h 421745"/>
                <a:gd name="connsiteX38" fmla="*/ 176560 w 538647"/>
                <a:gd name="connsiteY38" fmla="*/ 157230 h 421745"/>
                <a:gd name="connsiteX39" fmla="*/ 176560 w 538647"/>
                <a:gd name="connsiteY39" fmla="*/ 415293 h 421745"/>
                <a:gd name="connsiteX40" fmla="*/ 170102 w 538647"/>
                <a:gd name="connsiteY40" fmla="*/ 421745 h 421745"/>
                <a:gd name="connsiteX41" fmla="*/ 111980 w 538647"/>
                <a:gd name="connsiteY41" fmla="*/ 421745 h 421745"/>
                <a:gd name="connsiteX42" fmla="*/ 105522 w 538647"/>
                <a:gd name="connsiteY42" fmla="*/ 415293 h 421745"/>
                <a:gd name="connsiteX43" fmla="*/ 105522 w 538647"/>
                <a:gd name="connsiteY43" fmla="*/ 157230 h 421745"/>
                <a:gd name="connsiteX44" fmla="*/ 111980 w 538647"/>
                <a:gd name="connsiteY44" fmla="*/ 148628 h 421745"/>
                <a:gd name="connsiteX45" fmla="*/ 142224 w 538647"/>
                <a:gd name="connsiteY45" fmla="*/ 0 h 421745"/>
                <a:gd name="connsiteX46" fmla="*/ 172373 w 538647"/>
                <a:gd name="connsiteY46" fmla="*/ 30141 h 421745"/>
                <a:gd name="connsiteX47" fmla="*/ 234825 w 538647"/>
                <a:gd name="connsiteY47" fmla="*/ 66741 h 421745"/>
                <a:gd name="connsiteX48" fmla="*/ 254207 w 538647"/>
                <a:gd name="connsiteY48" fmla="*/ 60283 h 421745"/>
                <a:gd name="connsiteX49" fmla="*/ 277896 w 538647"/>
                <a:gd name="connsiteY49" fmla="*/ 73200 h 421745"/>
                <a:gd name="connsiteX50" fmla="*/ 357576 w 538647"/>
                <a:gd name="connsiteY50" fmla="*/ 49518 h 421745"/>
                <a:gd name="connsiteX51" fmla="*/ 387725 w 538647"/>
                <a:gd name="connsiteY51" fmla="*/ 21530 h 421745"/>
                <a:gd name="connsiteX52" fmla="*/ 417874 w 538647"/>
                <a:gd name="connsiteY52" fmla="*/ 51671 h 421745"/>
                <a:gd name="connsiteX53" fmla="*/ 417874 w 538647"/>
                <a:gd name="connsiteY53" fmla="*/ 58130 h 421745"/>
                <a:gd name="connsiteX54" fmla="*/ 484633 w 538647"/>
                <a:gd name="connsiteY54" fmla="*/ 103341 h 421745"/>
                <a:gd name="connsiteX55" fmla="*/ 504015 w 538647"/>
                <a:gd name="connsiteY55" fmla="*/ 99036 h 421745"/>
                <a:gd name="connsiteX56" fmla="*/ 534164 w 538647"/>
                <a:gd name="connsiteY56" fmla="*/ 129177 h 421745"/>
                <a:gd name="connsiteX57" fmla="*/ 504015 w 538647"/>
                <a:gd name="connsiteY57" fmla="*/ 159318 h 421745"/>
                <a:gd name="connsiteX58" fmla="*/ 473866 w 538647"/>
                <a:gd name="connsiteY58" fmla="*/ 129177 h 421745"/>
                <a:gd name="connsiteX59" fmla="*/ 473866 w 538647"/>
                <a:gd name="connsiteY59" fmla="*/ 120565 h 421745"/>
                <a:gd name="connsiteX60" fmla="*/ 407107 w 538647"/>
                <a:gd name="connsiteY60" fmla="*/ 75353 h 421745"/>
                <a:gd name="connsiteX61" fmla="*/ 387725 w 538647"/>
                <a:gd name="connsiteY61" fmla="*/ 81812 h 421745"/>
                <a:gd name="connsiteX62" fmla="*/ 364036 w 538647"/>
                <a:gd name="connsiteY62" fmla="*/ 68894 h 421745"/>
                <a:gd name="connsiteX63" fmla="*/ 282203 w 538647"/>
                <a:gd name="connsiteY63" fmla="*/ 92577 h 421745"/>
                <a:gd name="connsiteX64" fmla="*/ 254207 w 538647"/>
                <a:gd name="connsiteY64" fmla="*/ 120565 h 421745"/>
                <a:gd name="connsiteX65" fmla="*/ 224058 w 538647"/>
                <a:gd name="connsiteY65" fmla="*/ 90424 h 421745"/>
                <a:gd name="connsiteX66" fmla="*/ 224058 w 538647"/>
                <a:gd name="connsiteY66" fmla="*/ 83965 h 421745"/>
                <a:gd name="connsiteX67" fmla="*/ 163759 w 538647"/>
                <a:gd name="connsiteY67" fmla="*/ 49518 h 421745"/>
                <a:gd name="connsiteX68" fmla="*/ 142224 w 538647"/>
                <a:gd name="connsiteY68" fmla="*/ 60283 h 421745"/>
                <a:gd name="connsiteX69" fmla="*/ 129303 w 538647"/>
                <a:gd name="connsiteY69" fmla="*/ 58130 h 421745"/>
                <a:gd name="connsiteX70" fmla="*/ 64697 w 538647"/>
                <a:gd name="connsiteY70" fmla="*/ 103341 h 421745"/>
                <a:gd name="connsiteX71" fmla="*/ 66851 w 538647"/>
                <a:gd name="connsiteY71" fmla="*/ 111953 h 421745"/>
                <a:gd name="connsiteX72" fmla="*/ 36702 w 538647"/>
                <a:gd name="connsiteY72" fmla="*/ 142095 h 421745"/>
                <a:gd name="connsiteX73" fmla="*/ 6552 w 538647"/>
                <a:gd name="connsiteY73" fmla="*/ 111953 h 421745"/>
                <a:gd name="connsiteX74" fmla="*/ 36702 w 538647"/>
                <a:gd name="connsiteY74" fmla="*/ 81812 h 421745"/>
                <a:gd name="connsiteX75" fmla="*/ 53930 w 538647"/>
                <a:gd name="connsiteY75" fmla="*/ 86118 h 421745"/>
                <a:gd name="connsiteX76" fmla="*/ 114228 w 538647"/>
                <a:gd name="connsiteY76" fmla="*/ 43059 h 421745"/>
                <a:gd name="connsiteX77" fmla="*/ 112075 w 538647"/>
                <a:gd name="connsiteY77" fmla="*/ 30141 h 421745"/>
                <a:gd name="connsiteX78" fmla="*/ 142224 w 538647"/>
                <a:gd name="connsiteY78" fmla="*/ 0 h 42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38647" h="421745">
                  <a:moveTo>
                    <a:pt x="474067" y="243115"/>
                  </a:moveTo>
                  <a:lnTo>
                    <a:pt x="532189" y="243115"/>
                  </a:lnTo>
                  <a:cubicBezTo>
                    <a:pt x="536495" y="243115"/>
                    <a:pt x="538647" y="247419"/>
                    <a:pt x="538647" y="251724"/>
                  </a:cubicBezTo>
                  <a:lnTo>
                    <a:pt x="538647" y="415289"/>
                  </a:lnTo>
                  <a:cubicBezTo>
                    <a:pt x="538647" y="419593"/>
                    <a:pt x="536495" y="421745"/>
                    <a:pt x="532189" y="421745"/>
                  </a:cubicBezTo>
                  <a:lnTo>
                    <a:pt x="474067" y="421745"/>
                  </a:lnTo>
                  <a:cubicBezTo>
                    <a:pt x="469762" y="421745"/>
                    <a:pt x="467609" y="419593"/>
                    <a:pt x="467609" y="415289"/>
                  </a:cubicBezTo>
                  <a:lnTo>
                    <a:pt x="467609" y="251724"/>
                  </a:lnTo>
                  <a:cubicBezTo>
                    <a:pt x="467609" y="247419"/>
                    <a:pt x="469762" y="243115"/>
                    <a:pt x="474067" y="243115"/>
                  </a:cubicBezTo>
                  <a:close/>
                  <a:moveTo>
                    <a:pt x="8601" y="243115"/>
                  </a:moveTo>
                  <a:lnTo>
                    <a:pt x="64506" y="243115"/>
                  </a:lnTo>
                  <a:cubicBezTo>
                    <a:pt x="68807" y="243115"/>
                    <a:pt x="73107" y="247419"/>
                    <a:pt x="73107" y="251724"/>
                  </a:cubicBezTo>
                  <a:lnTo>
                    <a:pt x="73107" y="415289"/>
                  </a:lnTo>
                  <a:cubicBezTo>
                    <a:pt x="73107" y="419593"/>
                    <a:pt x="68807" y="421745"/>
                    <a:pt x="64506" y="421745"/>
                  </a:cubicBezTo>
                  <a:lnTo>
                    <a:pt x="8601" y="421745"/>
                  </a:lnTo>
                  <a:cubicBezTo>
                    <a:pt x="4300" y="421745"/>
                    <a:pt x="0" y="419593"/>
                    <a:pt x="0" y="415289"/>
                  </a:cubicBezTo>
                  <a:lnTo>
                    <a:pt x="0" y="251724"/>
                  </a:lnTo>
                  <a:cubicBezTo>
                    <a:pt x="0" y="247419"/>
                    <a:pt x="4300" y="243115"/>
                    <a:pt x="8601" y="243115"/>
                  </a:cubicBezTo>
                  <a:close/>
                  <a:moveTo>
                    <a:pt x="230607" y="206562"/>
                  </a:moveTo>
                  <a:lnTo>
                    <a:pt x="286577" y="206562"/>
                  </a:lnTo>
                  <a:cubicBezTo>
                    <a:pt x="290882" y="206562"/>
                    <a:pt x="295187" y="210866"/>
                    <a:pt x="295187" y="215169"/>
                  </a:cubicBezTo>
                  <a:lnTo>
                    <a:pt x="295187" y="415290"/>
                  </a:lnTo>
                  <a:cubicBezTo>
                    <a:pt x="295187" y="419593"/>
                    <a:pt x="290882" y="421745"/>
                    <a:pt x="286577" y="421745"/>
                  </a:cubicBezTo>
                  <a:lnTo>
                    <a:pt x="230607" y="421745"/>
                  </a:lnTo>
                  <a:cubicBezTo>
                    <a:pt x="226302" y="421745"/>
                    <a:pt x="224149" y="419593"/>
                    <a:pt x="224149" y="415290"/>
                  </a:cubicBezTo>
                  <a:lnTo>
                    <a:pt x="224149" y="215169"/>
                  </a:lnTo>
                  <a:cubicBezTo>
                    <a:pt x="224149" y="210866"/>
                    <a:pt x="226302" y="206562"/>
                    <a:pt x="230607" y="206562"/>
                  </a:cubicBezTo>
                  <a:close/>
                  <a:moveTo>
                    <a:pt x="353445" y="148628"/>
                  </a:moveTo>
                  <a:lnTo>
                    <a:pt x="409350" y="148628"/>
                  </a:lnTo>
                  <a:cubicBezTo>
                    <a:pt x="413651" y="148628"/>
                    <a:pt x="417951" y="152929"/>
                    <a:pt x="417951" y="157230"/>
                  </a:cubicBezTo>
                  <a:lnTo>
                    <a:pt x="417951" y="415293"/>
                  </a:lnTo>
                  <a:cubicBezTo>
                    <a:pt x="417951" y="419595"/>
                    <a:pt x="413651" y="421745"/>
                    <a:pt x="409350" y="421745"/>
                  </a:cubicBezTo>
                  <a:lnTo>
                    <a:pt x="353445" y="421745"/>
                  </a:lnTo>
                  <a:cubicBezTo>
                    <a:pt x="349145" y="421745"/>
                    <a:pt x="344844" y="419595"/>
                    <a:pt x="344844" y="415293"/>
                  </a:cubicBezTo>
                  <a:lnTo>
                    <a:pt x="344844" y="157230"/>
                  </a:lnTo>
                  <a:cubicBezTo>
                    <a:pt x="344844" y="152929"/>
                    <a:pt x="349145" y="148628"/>
                    <a:pt x="353445" y="148628"/>
                  </a:cubicBezTo>
                  <a:close/>
                  <a:moveTo>
                    <a:pt x="111980" y="148628"/>
                  </a:moveTo>
                  <a:lnTo>
                    <a:pt x="170102" y="148628"/>
                  </a:lnTo>
                  <a:cubicBezTo>
                    <a:pt x="174408" y="148628"/>
                    <a:pt x="176560" y="152929"/>
                    <a:pt x="176560" y="157230"/>
                  </a:cubicBezTo>
                  <a:lnTo>
                    <a:pt x="176560" y="415293"/>
                  </a:lnTo>
                  <a:cubicBezTo>
                    <a:pt x="176560" y="419595"/>
                    <a:pt x="174408" y="421745"/>
                    <a:pt x="170102" y="421745"/>
                  </a:cubicBezTo>
                  <a:lnTo>
                    <a:pt x="111980" y="421745"/>
                  </a:lnTo>
                  <a:cubicBezTo>
                    <a:pt x="107675" y="421745"/>
                    <a:pt x="105522" y="419595"/>
                    <a:pt x="105522" y="415293"/>
                  </a:cubicBezTo>
                  <a:lnTo>
                    <a:pt x="105522" y="157230"/>
                  </a:lnTo>
                  <a:cubicBezTo>
                    <a:pt x="105522" y="152929"/>
                    <a:pt x="107675" y="148628"/>
                    <a:pt x="111980" y="148628"/>
                  </a:cubicBezTo>
                  <a:close/>
                  <a:moveTo>
                    <a:pt x="142224" y="0"/>
                  </a:moveTo>
                  <a:cubicBezTo>
                    <a:pt x="157299" y="0"/>
                    <a:pt x="172373" y="12918"/>
                    <a:pt x="172373" y="30141"/>
                  </a:cubicBezTo>
                  <a:lnTo>
                    <a:pt x="234825" y="66741"/>
                  </a:lnTo>
                  <a:cubicBezTo>
                    <a:pt x="239132" y="62435"/>
                    <a:pt x="245593" y="60283"/>
                    <a:pt x="254207" y="60283"/>
                  </a:cubicBezTo>
                  <a:cubicBezTo>
                    <a:pt x="262821" y="60283"/>
                    <a:pt x="271435" y="64588"/>
                    <a:pt x="277896" y="73200"/>
                  </a:cubicBezTo>
                  <a:lnTo>
                    <a:pt x="357576" y="49518"/>
                  </a:lnTo>
                  <a:cubicBezTo>
                    <a:pt x="359729" y="32294"/>
                    <a:pt x="372650" y="21530"/>
                    <a:pt x="387725" y="21530"/>
                  </a:cubicBezTo>
                  <a:cubicBezTo>
                    <a:pt x="404953" y="21530"/>
                    <a:pt x="417874" y="34447"/>
                    <a:pt x="417874" y="51671"/>
                  </a:cubicBezTo>
                  <a:cubicBezTo>
                    <a:pt x="417874" y="53824"/>
                    <a:pt x="417874" y="55977"/>
                    <a:pt x="417874" y="58130"/>
                  </a:cubicBezTo>
                  <a:lnTo>
                    <a:pt x="484633" y="103341"/>
                  </a:lnTo>
                  <a:cubicBezTo>
                    <a:pt x="491094" y="101189"/>
                    <a:pt x="495401" y="99036"/>
                    <a:pt x="504015" y="99036"/>
                  </a:cubicBezTo>
                  <a:cubicBezTo>
                    <a:pt x="519090" y="99036"/>
                    <a:pt x="534164" y="111953"/>
                    <a:pt x="534164" y="129177"/>
                  </a:cubicBezTo>
                  <a:cubicBezTo>
                    <a:pt x="534164" y="144247"/>
                    <a:pt x="519090" y="159318"/>
                    <a:pt x="504015" y="159318"/>
                  </a:cubicBezTo>
                  <a:cubicBezTo>
                    <a:pt x="486787" y="159318"/>
                    <a:pt x="473866" y="144247"/>
                    <a:pt x="473866" y="129177"/>
                  </a:cubicBezTo>
                  <a:cubicBezTo>
                    <a:pt x="473866" y="127024"/>
                    <a:pt x="473866" y="122718"/>
                    <a:pt x="473866" y="120565"/>
                  </a:cubicBezTo>
                  <a:lnTo>
                    <a:pt x="407107" y="75353"/>
                  </a:lnTo>
                  <a:cubicBezTo>
                    <a:pt x="400646" y="79659"/>
                    <a:pt x="394186" y="81812"/>
                    <a:pt x="387725" y="81812"/>
                  </a:cubicBezTo>
                  <a:cubicBezTo>
                    <a:pt x="379111" y="81812"/>
                    <a:pt x="370497" y="75353"/>
                    <a:pt x="364036" y="68894"/>
                  </a:cubicBezTo>
                  <a:lnTo>
                    <a:pt x="282203" y="92577"/>
                  </a:lnTo>
                  <a:cubicBezTo>
                    <a:pt x="282203" y="107647"/>
                    <a:pt x="269281" y="120565"/>
                    <a:pt x="254207" y="120565"/>
                  </a:cubicBezTo>
                  <a:cubicBezTo>
                    <a:pt x="236979" y="120565"/>
                    <a:pt x="224058" y="107647"/>
                    <a:pt x="224058" y="90424"/>
                  </a:cubicBezTo>
                  <a:cubicBezTo>
                    <a:pt x="224058" y="88271"/>
                    <a:pt x="224058" y="86118"/>
                    <a:pt x="224058" y="83965"/>
                  </a:cubicBezTo>
                  <a:lnTo>
                    <a:pt x="163759" y="49518"/>
                  </a:lnTo>
                  <a:cubicBezTo>
                    <a:pt x="157299" y="55977"/>
                    <a:pt x="150838" y="60283"/>
                    <a:pt x="142224" y="60283"/>
                  </a:cubicBezTo>
                  <a:cubicBezTo>
                    <a:pt x="135763" y="60283"/>
                    <a:pt x="131456" y="58130"/>
                    <a:pt x="129303" y="58130"/>
                  </a:cubicBezTo>
                  <a:lnTo>
                    <a:pt x="64697" y="103341"/>
                  </a:lnTo>
                  <a:cubicBezTo>
                    <a:pt x="66851" y="105494"/>
                    <a:pt x="66851" y="107647"/>
                    <a:pt x="66851" y="111953"/>
                  </a:cubicBezTo>
                  <a:cubicBezTo>
                    <a:pt x="66851" y="127024"/>
                    <a:pt x="53930" y="142095"/>
                    <a:pt x="36702" y="142095"/>
                  </a:cubicBezTo>
                  <a:cubicBezTo>
                    <a:pt x="19473" y="142095"/>
                    <a:pt x="6552" y="127024"/>
                    <a:pt x="6552" y="111953"/>
                  </a:cubicBezTo>
                  <a:cubicBezTo>
                    <a:pt x="6552" y="94730"/>
                    <a:pt x="19473" y="81812"/>
                    <a:pt x="36702" y="81812"/>
                  </a:cubicBezTo>
                  <a:cubicBezTo>
                    <a:pt x="43162" y="81812"/>
                    <a:pt x="47469" y="83965"/>
                    <a:pt x="53930" y="86118"/>
                  </a:cubicBezTo>
                  <a:lnTo>
                    <a:pt x="114228" y="43059"/>
                  </a:lnTo>
                  <a:cubicBezTo>
                    <a:pt x="112075" y="38753"/>
                    <a:pt x="112075" y="34447"/>
                    <a:pt x="112075" y="30141"/>
                  </a:cubicBezTo>
                  <a:cubicBezTo>
                    <a:pt x="112075" y="12918"/>
                    <a:pt x="124996" y="0"/>
                    <a:pt x="142224" y="0"/>
                  </a:cubicBezTo>
                  <a:close/>
                </a:path>
              </a:pathLst>
            </a:custGeom>
            <a:solidFill>
              <a:schemeClr val="bg1"/>
            </a:solidFill>
            <a:ln>
              <a:noFill/>
            </a:ln>
          </p:spPr>
          <p:txBody>
            <a:bodyPr/>
            <a:lstStyle/>
            <a:p>
              <a:endParaRPr lang="zh-CN" altLang="en-US"/>
            </a:p>
          </p:txBody>
        </p:sp>
      </p:grpSp>
      <p:grpSp>
        <p:nvGrpSpPr>
          <p:cNvPr id="51" name="组合 50"/>
          <p:cNvGrpSpPr/>
          <p:nvPr/>
        </p:nvGrpSpPr>
        <p:grpSpPr>
          <a:xfrm>
            <a:off x="6899665" y="1717448"/>
            <a:ext cx="4172904" cy="961894"/>
            <a:chOff x="6354994" y="1717448"/>
            <a:chExt cx="4172904" cy="961894"/>
          </a:xfrm>
        </p:grpSpPr>
        <p:sp>
          <p:nvSpPr>
            <p:cNvPr id="52" name="文本框 51"/>
            <p:cNvSpPr txBox="1"/>
            <p:nvPr/>
          </p:nvSpPr>
          <p:spPr>
            <a:xfrm>
              <a:off x="7254486" y="2130281"/>
              <a:ext cx="3273412" cy="549061"/>
            </a:xfrm>
            <a:prstGeom prst="rect">
              <a:avLst/>
            </a:prstGeom>
            <a:noFill/>
          </p:spPr>
          <p:txBody>
            <a:bodyPr wrap="square" rtlCol="0">
              <a:spAutoFit/>
            </a:bodyPr>
            <a:lstStyle/>
            <a:p>
              <a:pPr defTabSz="457200">
                <a:lnSpc>
                  <a:spcPct val="130000"/>
                </a:lnSpc>
              </a:pPr>
              <a:r>
                <a:rPr lang="zh-CN" altLang="en-US" sz="1200" dirty="0">
                  <a:solidFill>
                    <a:srgbClr val="595959"/>
                  </a:solidFill>
                  <a:latin typeface="思源黑体 CN Light" panose="020B0300000000000000" pitchFamily="34" charset="-122"/>
                  <a:ea typeface="思源黑体 CN Light" panose="020B0300000000000000" pitchFamily="34" charset="-122"/>
                  <a:cs typeface="阿里巴巴普惠体 R" panose="00020600040101010101" charset="-122"/>
                </a:rPr>
                <a:t>点击此处添加文本内容，如关键词、部分简单介绍等。点击此处添加文本内容</a:t>
              </a:r>
              <a:r>
                <a:rPr lang="en-US" altLang="zh-CN" sz="1200" dirty="0">
                  <a:solidFill>
                    <a:srgbClr val="595959"/>
                  </a:solidFill>
                  <a:latin typeface="思源黑体 CN Light" panose="020B0300000000000000" pitchFamily="34" charset="-122"/>
                  <a:ea typeface="思源黑体 CN Light" panose="020B0300000000000000" pitchFamily="34" charset="-122"/>
                  <a:cs typeface="阿里巴巴普惠体 R" panose="00020600040101010101" charset="-122"/>
                </a:rPr>
                <a:t>.</a:t>
              </a:r>
              <a:endParaRPr lang="zh-CN" altLang="zh-CN" sz="1200" dirty="0">
                <a:solidFill>
                  <a:srgbClr val="595959"/>
                </a:solidFill>
                <a:latin typeface="思源黑体 CN Light" panose="020B0300000000000000" pitchFamily="34" charset="-122"/>
                <a:ea typeface="思源黑体 CN Light" panose="020B0300000000000000" pitchFamily="34" charset="-122"/>
                <a:cs typeface="阿里巴巴普惠体 R" panose="00020600040101010101" charset="-122"/>
              </a:endParaRPr>
            </a:p>
          </p:txBody>
        </p:sp>
        <p:sp>
          <p:nvSpPr>
            <p:cNvPr id="53" name="文本框 52"/>
            <p:cNvSpPr txBox="1"/>
            <p:nvPr/>
          </p:nvSpPr>
          <p:spPr>
            <a:xfrm>
              <a:off x="7240571" y="1717448"/>
              <a:ext cx="2245150" cy="461665"/>
            </a:xfrm>
            <a:prstGeom prst="rect">
              <a:avLst/>
            </a:prstGeom>
            <a:noFill/>
          </p:spPr>
          <p:txBody>
            <a:bodyPr wrap="square" rtlCol="0">
              <a:spAutoFit/>
            </a:bodyPr>
            <a:lstStyle/>
            <a:p>
              <a:pPr defTabSz="457200"/>
              <a:r>
                <a:rPr kumimoji="1" lang="zh-CN" altLang="en-US" sz="2400" dirty="0">
                  <a:solidFill>
                    <a:srgbClr val="B52235"/>
                  </a:solidFill>
                  <a:latin typeface="阿里巴巴普惠体 R" panose="00020600040101010101" charset="-122"/>
                  <a:ea typeface="阿里巴巴普惠体 R" panose="00020600040101010101" charset="-122"/>
                  <a:cs typeface="阿里巴巴普惠体 R" panose="00020600040101010101" charset="-122"/>
                </a:rPr>
                <a:t>标题文字添加</a:t>
              </a:r>
            </a:p>
          </p:txBody>
        </p:sp>
        <p:sp>
          <p:nvSpPr>
            <p:cNvPr id="54" name="图标"/>
            <p:cNvSpPr/>
            <p:nvPr/>
          </p:nvSpPr>
          <p:spPr>
            <a:xfrm>
              <a:off x="6354994" y="1854211"/>
              <a:ext cx="674094" cy="688368"/>
            </a:xfrm>
            <a:prstGeom prst="ellipse">
              <a:avLst/>
            </a:prstGeom>
            <a:gradFill>
              <a:gsLst>
                <a:gs pos="0">
                  <a:srgbClr val="FFFFFF"/>
                </a:gs>
                <a:gs pos="100000">
                  <a:sysClr val="window" lastClr="FFFFFF">
                    <a:lumMod val="95000"/>
                  </a:sysClr>
                </a:gs>
              </a:gsLst>
              <a:lin ang="15000000" scaled="0"/>
            </a:gradFill>
            <a:ln w="25400" cap="flat" cmpd="sng" algn="ctr">
              <a:gradFill>
                <a:gsLst>
                  <a:gs pos="0">
                    <a:sysClr val="window" lastClr="FFFFFF"/>
                  </a:gs>
                  <a:gs pos="100000">
                    <a:sysClr val="window" lastClr="FFFFFF">
                      <a:lumMod val="95000"/>
                    </a:sysClr>
                  </a:gs>
                </a:gsLst>
                <a:lin ang="5400000" scaled="1"/>
              </a:gradFill>
              <a:prstDash val="solid"/>
              <a:miter lim="800000"/>
            </a:ln>
            <a:effectLst>
              <a:outerShdw blurRad="63500" sx="103000" sy="103000" algn="ctr" rotWithShape="0">
                <a:prstClr val="black">
                  <a:alpha val="26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55" name="图标"/>
            <p:cNvSpPr/>
            <p:nvPr/>
          </p:nvSpPr>
          <p:spPr>
            <a:xfrm>
              <a:off x="6393983" y="1894026"/>
              <a:ext cx="596116" cy="608738"/>
            </a:xfrm>
            <a:prstGeom prst="ellipse">
              <a:avLst/>
            </a:prstGeom>
            <a:solidFill>
              <a:srgbClr val="B52235"/>
            </a:solidFill>
            <a:ln w="28575">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阿里巴巴普惠体 R" panose="00020600040101010101" charset="-122"/>
                <a:ea typeface="阿里巴巴普惠体 R" panose="00020600040101010101" charset="-122"/>
                <a:cs typeface="阿里巴巴普惠体 R" panose="00020600040101010101" charset="-122"/>
              </a:endParaRPr>
            </a:p>
          </p:txBody>
        </p:sp>
        <p:sp>
          <p:nvSpPr>
            <p:cNvPr id="56" name="形状"/>
            <p:cNvSpPr>
              <a:spLocks noChangeAspect="1"/>
            </p:cNvSpPr>
            <p:nvPr/>
          </p:nvSpPr>
          <p:spPr bwMode="auto">
            <a:xfrm>
              <a:off x="6505356" y="2035430"/>
              <a:ext cx="373370" cy="325931"/>
            </a:xfrm>
            <a:custGeom>
              <a:avLst/>
              <a:gdLst>
                <a:gd name="connsiteX0" fmla="*/ 424975 w 608697"/>
                <a:gd name="connsiteY0" fmla="*/ 168488 h 531358"/>
                <a:gd name="connsiteX1" fmla="*/ 387604 w 608697"/>
                <a:gd name="connsiteY1" fmla="*/ 205806 h 531358"/>
                <a:gd name="connsiteX2" fmla="*/ 424975 w 608697"/>
                <a:gd name="connsiteY2" fmla="*/ 243124 h 531358"/>
                <a:gd name="connsiteX3" fmla="*/ 462346 w 608697"/>
                <a:gd name="connsiteY3" fmla="*/ 205806 h 531358"/>
                <a:gd name="connsiteX4" fmla="*/ 424975 w 608697"/>
                <a:gd name="connsiteY4" fmla="*/ 168488 h 531358"/>
                <a:gd name="connsiteX5" fmla="*/ 287947 w 608697"/>
                <a:gd name="connsiteY5" fmla="*/ 168488 h 531358"/>
                <a:gd name="connsiteX6" fmla="*/ 250576 w 608697"/>
                <a:gd name="connsiteY6" fmla="*/ 205806 h 531358"/>
                <a:gd name="connsiteX7" fmla="*/ 287947 w 608697"/>
                <a:gd name="connsiteY7" fmla="*/ 243124 h 531358"/>
                <a:gd name="connsiteX8" fmla="*/ 325318 w 608697"/>
                <a:gd name="connsiteY8" fmla="*/ 205806 h 531358"/>
                <a:gd name="connsiteX9" fmla="*/ 287947 w 608697"/>
                <a:gd name="connsiteY9" fmla="*/ 168488 h 531358"/>
                <a:gd name="connsiteX10" fmla="*/ 102356 w 608697"/>
                <a:gd name="connsiteY10" fmla="*/ 121231 h 531358"/>
                <a:gd name="connsiteX11" fmla="*/ 98850 w 608697"/>
                <a:gd name="connsiteY11" fmla="*/ 127711 h 531358"/>
                <a:gd name="connsiteX12" fmla="*/ 76842 w 608697"/>
                <a:gd name="connsiteY12" fmla="*/ 217990 h 531358"/>
                <a:gd name="connsiteX13" fmla="*/ 98850 w 608697"/>
                <a:gd name="connsiteY13" fmla="*/ 308194 h 531358"/>
                <a:gd name="connsiteX14" fmla="*/ 157488 w 608697"/>
                <a:gd name="connsiteY14" fmla="*/ 380223 h 531358"/>
                <a:gd name="connsiteX15" fmla="*/ 344668 w 608697"/>
                <a:gd name="connsiteY15" fmla="*/ 444729 h 531358"/>
                <a:gd name="connsiteX16" fmla="*/ 370257 w 608697"/>
                <a:gd name="connsiteY16" fmla="*/ 443687 h 531358"/>
                <a:gd name="connsiteX17" fmla="*/ 236717 w 608697"/>
                <a:gd name="connsiteY17" fmla="*/ 477876 h 531358"/>
                <a:gd name="connsiteX18" fmla="*/ 198072 w 608697"/>
                <a:gd name="connsiteY18" fmla="*/ 475344 h 531358"/>
                <a:gd name="connsiteX19" fmla="*/ 82437 w 608697"/>
                <a:gd name="connsiteY19" fmla="*/ 531284 h 531358"/>
                <a:gd name="connsiteX20" fmla="*/ 81542 w 608697"/>
                <a:gd name="connsiteY20" fmla="*/ 531358 h 531358"/>
                <a:gd name="connsiteX21" fmla="*/ 75051 w 608697"/>
                <a:gd name="connsiteY21" fmla="*/ 527857 h 531358"/>
                <a:gd name="connsiteX22" fmla="*/ 74753 w 608697"/>
                <a:gd name="connsiteY22" fmla="*/ 519738 h 531358"/>
                <a:gd name="connsiteX23" fmla="*/ 88778 w 608697"/>
                <a:gd name="connsiteY23" fmla="*/ 435046 h 531358"/>
                <a:gd name="connsiteX24" fmla="*/ 0 w 608697"/>
                <a:gd name="connsiteY24" fmla="*/ 282198 h 531358"/>
                <a:gd name="connsiteX25" fmla="*/ 102356 w 608697"/>
                <a:gd name="connsiteY25" fmla="*/ 121231 h 531358"/>
                <a:gd name="connsiteX26" fmla="*/ 356424 w 608697"/>
                <a:gd name="connsiteY26" fmla="*/ 0 h 531358"/>
                <a:gd name="connsiteX27" fmla="*/ 608697 w 608697"/>
                <a:gd name="connsiteY27" fmla="*/ 211244 h 531358"/>
                <a:gd name="connsiteX28" fmla="*/ 518290 w 608697"/>
                <a:gd name="connsiteY28" fmla="*/ 373401 h 531358"/>
                <a:gd name="connsiteX29" fmla="*/ 531941 w 608697"/>
                <a:gd name="connsiteY29" fmla="*/ 441109 h 531358"/>
                <a:gd name="connsiteX30" fmla="*/ 531120 w 608697"/>
                <a:gd name="connsiteY30" fmla="*/ 465391 h 531358"/>
                <a:gd name="connsiteX31" fmla="*/ 511577 w 608697"/>
                <a:gd name="connsiteY31" fmla="*/ 475894 h 531358"/>
                <a:gd name="connsiteX32" fmla="*/ 509041 w 608697"/>
                <a:gd name="connsiteY32" fmla="*/ 475745 h 531358"/>
                <a:gd name="connsiteX33" fmla="*/ 391408 w 608697"/>
                <a:gd name="connsiteY33" fmla="*/ 420476 h 531358"/>
                <a:gd name="connsiteX34" fmla="*/ 356424 w 608697"/>
                <a:gd name="connsiteY34" fmla="*/ 422487 h 531358"/>
                <a:gd name="connsiteX35" fmla="*/ 104225 w 608697"/>
                <a:gd name="connsiteY35" fmla="*/ 211244 h 531358"/>
                <a:gd name="connsiteX36" fmla="*/ 356424 w 608697"/>
                <a:gd name="connsiteY36" fmla="*/ 0 h 53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8697" h="531358">
                  <a:moveTo>
                    <a:pt x="424975" y="168488"/>
                  </a:moveTo>
                  <a:cubicBezTo>
                    <a:pt x="404312" y="168488"/>
                    <a:pt x="387604" y="185248"/>
                    <a:pt x="387604" y="205806"/>
                  </a:cubicBezTo>
                  <a:cubicBezTo>
                    <a:pt x="387604" y="226439"/>
                    <a:pt x="404312" y="243124"/>
                    <a:pt x="424975" y="243124"/>
                  </a:cubicBezTo>
                  <a:cubicBezTo>
                    <a:pt x="445562" y="243124"/>
                    <a:pt x="462346" y="226439"/>
                    <a:pt x="462346" y="205806"/>
                  </a:cubicBezTo>
                  <a:cubicBezTo>
                    <a:pt x="462346" y="185248"/>
                    <a:pt x="445637" y="168488"/>
                    <a:pt x="424975" y="168488"/>
                  </a:cubicBezTo>
                  <a:close/>
                  <a:moveTo>
                    <a:pt x="287947" y="168488"/>
                  </a:moveTo>
                  <a:cubicBezTo>
                    <a:pt x="267285" y="168488"/>
                    <a:pt x="250576" y="185248"/>
                    <a:pt x="250576" y="205806"/>
                  </a:cubicBezTo>
                  <a:cubicBezTo>
                    <a:pt x="250576" y="226439"/>
                    <a:pt x="267285" y="243124"/>
                    <a:pt x="287947" y="243124"/>
                  </a:cubicBezTo>
                  <a:cubicBezTo>
                    <a:pt x="308610" y="243124"/>
                    <a:pt x="325318" y="226439"/>
                    <a:pt x="325318" y="205806"/>
                  </a:cubicBezTo>
                  <a:cubicBezTo>
                    <a:pt x="325318" y="185248"/>
                    <a:pt x="308610" y="168488"/>
                    <a:pt x="287947" y="168488"/>
                  </a:cubicBezTo>
                  <a:close/>
                  <a:moveTo>
                    <a:pt x="102356" y="121231"/>
                  </a:moveTo>
                  <a:cubicBezTo>
                    <a:pt x="101162" y="123317"/>
                    <a:pt x="99969" y="125477"/>
                    <a:pt x="98850" y="127711"/>
                  </a:cubicBezTo>
                  <a:cubicBezTo>
                    <a:pt x="84227" y="156240"/>
                    <a:pt x="76842" y="186631"/>
                    <a:pt x="76842" y="217990"/>
                  </a:cubicBezTo>
                  <a:cubicBezTo>
                    <a:pt x="76842" y="249275"/>
                    <a:pt x="84227" y="279666"/>
                    <a:pt x="98850" y="308194"/>
                  </a:cubicBezTo>
                  <a:cubicBezTo>
                    <a:pt x="112726" y="335308"/>
                    <a:pt x="132496" y="359516"/>
                    <a:pt x="157488" y="380223"/>
                  </a:cubicBezTo>
                  <a:cubicBezTo>
                    <a:pt x="207845" y="421787"/>
                    <a:pt x="274317" y="444729"/>
                    <a:pt x="344668" y="444729"/>
                  </a:cubicBezTo>
                  <a:cubicBezTo>
                    <a:pt x="353173" y="444729"/>
                    <a:pt x="361752" y="444357"/>
                    <a:pt x="370257" y="443687"/>
                  </a:cubicBezTo>
                  <a:cubicBezTo>
                    <a:pt x="332209" y="465288"/>
                    <a:pt x="286254" y="477876"/>
                    <a:pt x="236717" y="477876"/>
                  </a:cubicBezTo>
                  <a:cubicBezTo>
                    <a:pt x="223736" y="477876"/>
                    <a:pt x="210755" y="477057"/>
                    <a:pt x="198072" y="475344"/>
                  </a:cubicBezTo>
                  <a:cubicBezTo>
                    <a:pt x="160397" y="499478"/>
                    <a:pt x="110637" y="528155"/>
                    <a:pt x="82437" y="531284"/>
                  </a:cubicBezTo>
                  <a:cubicBezTo>
                    <a:pt x="82138" y="531358"/>
                    <a:pt x="81840" y="531358"/>
                    <a:pt x="81542" y="531358"/>
                  </a:cubicBezTo>
                  <a:cubicBezTo>
                    <a:pt x="78930" y="531358"/>
                    <a:pt x="76469" y="530017"/>
                    <a:pt x="75051" y="527857"/>
                  </a:cubicBezTo>
                  <a:cubicBezTo>
                    <a:pt x="73410" y="525399"/>
                    <a:pt x="73335" y="522271"/>
                    <a:pt x="74753" y="519738"/>
                  </a:cubicBezTo>
                  <a:cubicBezTo>
                    <a:pt x="75051" y="519291"/>
                    <a:pt x="99223" y="476014"/>
                    <a:pt x="88778" y="435046"/>
                  </a:cubicBezTo>
                  <a:cubicBezTo>
                    <a:pt x="32303" y="397653"/>
                    <a:pt x="0" y="342160"/>
                    <a:pt x="0" y="282198"/>
                  </a:cubicBezTo>
                  <a:cubicBezTo>
                    <a:pt x="0" y="215532"/>
                    <a:pt x="40584" y="156538"/>
                    <a:pt x="102356" y="121231"/>
                  </a:cubicBezTo>
                  <a:close/>
                  <a:moveTo>
                    <a:pt x="356424" y="0"/>
                  </a:moveTo>
                  <a:cubicBezTo>
                    <a:pt x="495540" y="0"/>
                    <a:pt x="608697" y="94747"/>
                    <a:pt x="608697" y="211244"/>
                  </a:cubicBezTo>
                  <a:cubicBezTo>
                    <a:pt x="608697" y="274408"/>
                    <a:pt x="575802" y="333178"/>
                    <a:pt x="518290" y="373401"/>
                  </a:cubicBezTo>
                  <a:cubicBezTo>
                    <a:pt x="512845" y="406324"/>
                    <a:pt x="531717" y="440811"/>
                    <a:pt x="531941" y="441109"/>
                  </a:cubicBezTo>
                  <a:cubicBezTo>
                    <a:pt x="536267" y="448781"/>
                    <a:pt x="535969" y="458092"/>
                    <a:pt x="531120" y="465391"/>
                  </a:cubicBezTo>
                  <a:cubicBezTo>
                    <a:pt x="526794" y="472021"/>
                    <a:pt x="519484" y="475894"/>
                    <a:pt x="511577" y="475894"/>
                  </a:cubicBezTo>
                  <a:cubicBezTo>
                    <a:pt x="510756" y="475894"/>
                    <a:pt x="509936" y="475894"/>
                    <a:pt x="509041" y="475745"/>
                  </a:cubicBezTo>
                  <a:cubicBezTo>
                    <a:pt x="484574" y="473064"/>
                    <a:pt x="444966" y="454442"/>
                    <a:pt x="391408" y="420476"/>
                  </a:cubicBezTo>
                  <a:cubicBezTo>
                    <a:pt x="379920" y="421817"/>
                    <a:pt x="368135" y="422487"/>
                    <a:pt x="356424" y="422487"/>
                  </a:cubicBezTo>
                  <a:cubicBezTo>
                    <a:pt x="217382" y="422487"/>
                    <a:pt x="104225" y="327741"/>
                    <a:pt x="104225" y="211244"/>
                  </a:cubicBezTo>
                  <a:cubicBezTo>
                    <a:pt x="104225" y="94747"/>
                    <a:pt x="217382" y="0"/>
                    <a:pt x="356424" y="0"/>
                  </a:cubicBezTo>
                  <a:close/>
                </a:path>
              </a:pathLst>
            </a:custGeom>
            <a:solidFill>
              <a:schemeClr val="bg1"/>
            </a:solidFill>
            <a:ln>
              <a:noFill/>
            </a:ln>
          </p:spPr>
          <p:txBody>
            <a:bodyPr/>
            <a:lstStyle/>
            <a:p>
              <a:endParaRPr lang="zh-CN" altLang="en-US"/>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500"/>
                                        <p:tgtEl>
                                          <p:spTgt spid="51"/>
                                        </p:tgtEl>
                                      </p:cBhvr>
                                    </p:animEffect>
                                    <p:anim calcmode="lin" valueType="num">
                                      <p:cBhvr>
                                        <p:cTn id="20" dur="500" fill="hold"/>
                                        <p:tgtEl>
                                          <p:spTgt spid="51"/>
                                        </p:tgtEl>
                                        <p:attrNameLst>
                                          <p:attrName>ppt_x</p:attrName>
                                        </p:attrNameLst>
                                      </p:cBhvr>
                                      <p:tavLst>
                                        <p:tav tm="0">
                                          <p:val>
                                            <p:strVal val="#ppt_x"/>
                                          </p:val>
                                        </p:tav>
                                        <p:tav tm="100000">
                                          <p:val>
                                            <p:strVal val="#ppt_x"/>
                                          </p:val>
                                        </p:tav>
                                      </p:tavLst>
                                    </p:anim>
                                    <p:anim calcmode="lin" valueType="num">
                                      <p:cBhvr>
                                        <p:cTn id="21" dur="500" fill="hold"/>
                                        <p:tgtEl>
                                          <p:spTgt spid="5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anim calcmode="lin" valueType="num">
                                      <p:cBhvr>
                                        <p:cTn id="26" dur="500" fill="hold"/>
                                        <p:tgtEl>
                                          <p:spTgt spid="45"/>
                                        </p:tgtEl>
                                        <p:attrNameLst>
                                          <p:attrName>ppt_x</p:attrName>
                                        </p:attrNameLst>
                                      </p:cBhvr>
                                      <p:tavLst>
                                        <p:tav tm="0">
                                          <p:val>
                                            <p:strVal val="#ppt_x"/>
                                          </p:val>
                                        </p:tav>
                                        <p:tav tm="100000">
                                          <p:val>
                                            <p:strVal val="#ppt_x"/>
                                          </p:val>
                                        </p:tav>
                                      </p:tavLst>
                                    </p:anim>
                                    <p:anim calcmode="lin" valueType="num">
                                      <p:cBhvr>
                                        <p:cTn id="27" dur="500" fill="hold"/>
                                        <p:tgtEl>
                                          <p:spTgt spid="45"/>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anim calcmode="lin" valueType="num">
                                      <p:cBhvr>
                                        <p:cTn id="32" dur="500" fill="hold"/>
                                        <p:tgtEl>
                                          <p:spTgt spid="39"/>
                                        </p:tgtEl>
                                        <p:attrNameLst>
                                          <p:attrName>ppt_x</p:attrName>
                                        </p:attrNameLst>
                                      </p:cBhvr>
                                      <p:tavLst>
                                        <p:tav tm="0">
                                          <p:val>
                                            <p:strVal val="#ppt_x"/>
                                          </p:val>
                                        </p:tav>
                                        <p:tav tm="100000">
                                          <p:val>
                                            <p:strVal val="#ppt_x"/>
                                          </p:val>
                                        </p:tav>
                                      </p:tavLst>
                                    </p:anim>
                                    <p:anim calcmode="lin" valueType="num">
                                      <p:cBhvr>
                                        <p:cTn id="33"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flipH="1">
            <a:off x="-1196352" y="-1179632"/>
            <a:ext cx="7494668" cy="10141857"/>
            <a:chOff x="5958369" y="-1179632"/>
            <a:chExt cx="7494668" cy="10141857"/>
          </a:xfrm>
        </p:grpSpPr>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952470">
              <a:off x="6118314" y="4405818"/>
              <a:ext cx="4396462" cy="4716352"/>
            </a:xfrm>
            <a:prstGeom prst="rect">
              <a:avLst/>
            </a:prstGeom>
          </p:spPr>
        </p:pic>
        <p:pic>
          <p:nvPicPr>
            <p:cNvPr id="16" name="图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423888">
              <a:off x="10005288" y="792778"/>
              <a:ext cx="3326721" cy="3568776"/>
            </a:xfrm>
            <a:prstGeom prst="rect">
              <a:avLst/>
            </a:prstGeom>
          </p:spPr>
        </p:pic>
        <p:pic>
          <p:nvPicPr>
            <p:cNvPr id="17" name="图片 16"/>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rot="745205">
              <a:off x="10023074" y="4106716"/>
              <a:ext cx="2521834" cy="2705325"/>
            </a:xfrm>
            <a:prstGeom prst="rect">
              <a:avLst/>
            </a:prstGeom>
          </p:spPr>
        </p:pic>
        <p:pic>
          <p:nvPicPr>
            <p:cNvPr id="18" name="图片 17"/>
            <p:cNvPicPr>
              <a:picLocks noChangeAspect="1"/>
            </p:cNvPicPr>
            <p:nvPr/>
          </p:nvPicPr>
          <p:blipFill>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a:xfrm rot="3791383">
              <a:off x="9227677" y="2760038"/>
              <a:ext cx="1615512" cy="1733058"/>
            </a:xfrm>
            <a:prstGeom prst="rect">
              <a:avLst/>
            </a:prstGeom>
          </p:spPr>
        </p:pic>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09591">
              <a:off x="8884012" y="-1179632"/>
              <a:ext cx="2427236" cy="2603844"/>
            </a:xfrm>
            <a:prstGeom prst="rect">
              <a:avLst/>
            </a:prstGeom>
          </p:spPr>
        </p:pic>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阿里巴巴普惠体 R" panose="00020600040101010101" charset="-122"/>
              </a:rPr>
              <a:t>BY YUSHEN</a:t>
            </a:r>
            <a:endParaRPr lang="zh-CN" altLang="en-US" dirty="0">
              <a:noFill/>
              <a:cs typeface="阿里巴巴普惠体 R" panose="00020600040101010101" charset="-122"/>
            </a:endParaRPr>
          </a:p>
        </p:txBody>
      </p:sp>
      <p:grpSp>
        <p:nvGrpSpPr>
          <p:cNvPr id="27" name="组合 26"/>
          <p:cNvGrpSpPr/>
          <p:nvPr/>
        </p:nvGrpSpPr>
        <p:grpSpPr>
          <a:xfrm>
            <a:off x="6860572" y="2126975"/>
            <a:ext cx="4514266" cy="2437414"/>
            <a:chOff x="6266189" y="1863645"/>
            <a:chExt cx="5732531" cy="3095199"/>
          </a:xfrm>
        </p:grpSpPr>
        <p:grpSp>
          <p:nvGrpSpPr>
            <p:cNvPr id="28" name="组合 27"/>
            <p:cNvGrpSpPr/>
            <p:nvPr/>
          </p:nvGrpSpPr>
          <p:grpSpPr>
            <a:xfrm>
              <a:off x="6266189" y="2615102"/>
              <a:ext cx="5732531" cy="2343742"/>
              <a:chOff x="833764" y="2456748"/>
              <a:chExt cx="5732531" cy="2343742"/>
            </a:xfrm>
          </p:grpSpPr>
          <p:sp>
            <p:nvSpPr>
              <p:cNvPr id="30" name="文本框 29"/>
              <p:cNvSpPr txBox="1"/>
              <p:nvPr/>
            </p:nvSpPr>
            <p:spPr>
              <a:xfrm>
                <a:off x="953746" y="4370570"/>
                <a:ext cx="5184000" cy="429920"/>
              </a:xfrm>
              <a:prstGeom prst="rect">
                <a:avLst/>
              </a:prstGeom>
              <a:noFill/>
            </p:spPr>
            <p:txBody>
              <a:bodyPr wrap="square" rtlCol="0">
                <a:spAutoFit/>
              </a:bodyPr>
              <a:lstStyle/>
              <a:p>
                <a:pPr algn="dist"/>
                <a:r>
                  <a:rPr lang="en-US" altLang="zh-CN" sz="1600" dirty="0">
                    <a:solidFill>
                      <a:srgbClr val="C00000"/>
                    </a:solidFill>
                    <a:latin typeface="阿里巴巴普惠体 R" panose="00020600040101010101" charset="-122"/>
                    <a:ea typeface="阿里巴巴普惠体 R" panose="00020600040101010101" charset="-122"/>
                    <a:cs typeface="阿里巴巴普惠体 R" panose="00020600040101010101" charset="-122"/>
                  </a:rPr>
                  <a:t>PLOT CONTENT</a:t>
                </a:r>
              </a:p>
            </p:txBody>
          </p:sp>
          <p:grpSp>
            <p:nvGrpSpPr>
              <p:cNvPr id="31" name="组合 30"/>
              <p:cNvGrpSpPr/>
              <p:nvPr/>
            </p:nvGrpSpPr>
            <p:grpSpPr>
              <a:xfrm>
                <a:off x="833764" y="2456748"/>
                <a:ext cx="5732531" cy="1750665"/>
                <a:chOff x="833764" y="2456748"/>
                <a:chExt cx="5732531" cy="1750665"/>
              </a:xfrm>
            </p:grpSpPr>
            <p:sp>
              <p:nvSpPr>
                <p:cNvPr id="32" name="文本框 31"/>
                <p:cNvSpPr txBox="1"/>
                <p:nvPr/>
              </p:nvSpPr>
              <p:spPr>
                <a:xfrm>
                  <a:off x="833764" y="2456748"/>
                  <a:ext cx="5732531" cy="1680598"/>
                </a:xfrm>
                <a:prstGeom prst="rect">
                  <a:avLst/>
                </a:prstGeom>
                <a:noFill/>
              </p:spPr>
              <p:txBody>
                <a:bodyPr wrap="square" rtlCol="0">
                  <a:spAutoFit/>
                </a:bodyPr>
                <a:lstStyle/>
                <a:p>
                  <a:r>
                    <a:rPr lang="zh-CN" altLang="en-US" sz="8000" dirty="0">
                      <a:solidFill>
                        <a:srgbClr val="C00000"/>
                      </a:solidFill>
                      <a:latin typeface="阿里巴巴普惠体 R" panose="00020600040101010101" charset="-122"/>
                      <a:ea typeface="阿里巴巴普惠体 R" panose="00020600040101010101" charset="-122"/>
                      <a:cs typeface="阿里巴巴普惠体 R" panose="00020600040101010101" charset="-122"/>
                    </a:rPr>
                    <a:t>剧情内容</a:t>
                  </a:r>
                </a:p>
              </p:txBody>
            </p:sp>
            <p:sp>
              <p:nvSpPr>
                <p:cNvPr id="33" name="矩形: 圆角 32"/>
                <p:cNvSpPr/>
                <p:nvPr/>
              </p:nvSpPr>
              <p:spPr>
                <a:xfrm rot="10800000" flipH="1" flipV="1">
                  <a:off x="1020003" y="4171413"/>
                  <a:ext cx="5184000" cy="36000"/>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dirty="0">
                    <a:solidFill>
                      <a:srgbClr val="C00000"/>
                    </a:solidFill>
                    <a:latin typeface="阿里巴巴普惠体 R" panose="00020600040101010101" charset="-122"/>
                    <a:ea typeface="阿里巴巴普惠体 R" panose="00020600040101010101" charset="-122"/>
                    <a:cs typeface="阿里巴巴普惠体 R" panose="00020600040101010101" charset="-122"/>
                  </a:endParaRPr>
                </a:p>
              </p:txBody>
            </p:sp>
          </p:grpSp>
        </p:grpSp>
        <p:sp>
          <p:nvSpPr>
            <p:cNvPr id="29" name="文本框 28"/>
            <p:cNvSpPr txBox="1"/>
            <p:nvPr/>
          </p:nvSpPr>
          <p:spPr>
            <a:xfrm>
              <a:off x="6367122" y="1863645"/>
              <a:ext cx="3861841" cy="898923"/>
            </a:xfrm>
            <a:prstGeom prst="rect">
              <a:avLst/>
            </a:prstGeom>
            <a:noFill/>
          </p:spPr>
          <p:txBody>
            <a:bodyPr wrap="square" rtlCol="0">
              <a:spAutoFit/>
            </a:bodyPr>
            <a:lstStyle/>
            <a:p>
              <a:r>
                <a:rPr lang="en-US" altLang="zh-CN" sz="4000" dirty="0">
                  <a:solidFill>
                    <a:srgbClr val="C00000"/>
                  </a:solidFill>
                  <a:latin typeface="阿里巴巴普惠体 R" panose="00020600040101010101" charset="-122"/>
                  <a:ea typeface="阿里巴巴普惠体 R" panose="00020600040101010101" charset="-122"/>
                  <a:cs typeface="阿里巴巴普惠体 R" panose="00020600040101010101" charset="-122"/>
                </a:rPr>
                <a:t>PART 02</a:t>
              </a:r>
              <a:endParaRPr lang="zh-CN" altLang="en-US" sz="4000" dirty="0">
                <a:solidFill>
                  <a:srgbClr val="C00000"/>
                </a:solidFill>
                <a:latin typeface="阿里巴巴普惠体 R" panose="00020600040101010101" charset="-122"/>
                <a:ea typeface="阿里巴巴普惠体 R" panose="00020600040101010101" charset="-122"/>
                <a:cs typeface="阿里巴巴普惠体 R" panose="00020600040101010101"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2">
            <a:extLst>
              <a:ext uri="{28A0092B-C50C-407E-A947-70E740481C1C}">
                <a14:useLocalDpi xmlns:a14="http://schemas.microsoft.com/office/drawing/2010/main" val="0"/>
              </a:ext>
            </a:extLst>
          </a:blip>
          <a:srcRect/>
          <a:stretch>
            <a:fillRect/>
          </a:stretch>
        </p:blipFill>
        <p:spPr>
          <a:xfrm>
            <a:off x="1340117" y="1766565"/>
            <a:ext cx="5709030" cy="4128605"/>
          </a:xfrm>
          <a:prstGeom prst="roundRect">
            <a:avLst>
              <a:gd name="adj" fmla="val 4051"/>
            </a:avLst>
          </a:prstGeom>
          <a:ln>
            <a:solidFill>
              <a:schemeClr val="tx1"/>
            </a:solidFill>
          </a:ln>
        </p:spPr>
      </p:pic>
      <p:grpSp>
        <p:nvGrpSpPr>
          <p:cNvPr id="10" name="组合 9"/>
          <p:cNvGrpSpPr/>
          <p:nvPr/>
        </p:nvGrpSpPr>
        <p:grpSpPr>
          <a:xfrm>
            <a:off x="1006342" y="243313"/>
            <a:ext cx="2203657" cy="668386"/>
            <a:chOff x="939337" y="1925465"/>
            <a:chExt cx="2700337" cy="819033"/>
          </a:xfrm>
        </p:grpSpPr>
        <p:sp>
          <p:nvSpPr>
            <p:cNvPr id="11" name="文本框 10"/>
            <p:cNvSpPr txBox="1"/>
            <p:nvPr/>
          </p:nvSpPr>
          <p:spPr>
            <a:xfrm>
              <a:off x="939337" y="1925465"/>
              <a:ext cx="2699305" cy="564139"/>
            </a:xfrm>
            <a:prstGeom prst="rect">
              <a:avLst/>
            </a:prstGeom>
            <a:noFill/>
          </p:spPr>
          <p:txBody>
            <a:bodyPr wrap="square" rtlCol="0">
              <a:spAutoFit/>
            </a:bodyPr>
            <a:lstStyle/>
            <a:p>
              <a:pPr lvl="0" algn="dist"/>
              <a:r>
                <a:rPr lang="en-US" altLang="zh-CN" sz="2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02 </a:t>
              </a:r>
              <a:r>
                <a:rPr lang="zh-CN" altLang="en-US" sz="2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剧情内容</a:t>
              </a:r>
            </a:p>
          </p:txBody>
        </p:sp>
        <p:sp>
          <p:nvSpPr>
            <p:cNvPr id="12" name="文本框 11"/>
            <p:cNvSpPr txBox="1"/>
            <p:nvPr/>
          </p:nvSpPr>
          <p:spPr>
            <a:xfrm>
              <a:off x="939337" y="2412530"/>
              <a:ext cx="2700337" cy="331968"/>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05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PLOT CONTENT</a:t>
              </a:r>
            </a:p>
          </p:txBody>
        </p:sp>
      </p:gr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952470">
            <a:off x="-682450" y="-836720"/>
            <a:ext cx="2018394" cy="2165254"/>
          </a:xfrm>
          <a:prstGeom prst="rect">
            <a:avLst/>
          </a:prstGeom>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阿里巴巴普惠体 R" panose="00020600040101010101" charset="-122"/>
              </a:rPr>
              <a:t>BY YUSHEN</a:t>
            </a:r>
            <a:endParaRPr lang="zh-CN" altLang="en-US" dirty="0">
              <a:noFill/>
              <a:cs typeface="阿里巴巴普惠体 R" panose="00020600040101010101" charset="-122"/>
            </a:endParaRPr>
          </a:p>
        </p:txBody>
      </p:sp>
      <p:grpSp>
        <p:nvGrpSpPr>
          <p:cNvPr id="13" name="组合 12"/>
          <p:cNvGrpSpPr/>
          <p:nvPr/>
        </p:nvGrpSpPr>
        <p:grpSpPr>
          <a:xfrm>
            <a:off x="6096000" y="2363566"/>
            <a:ext cx="5576047" cy="3199034"/>
            <a:chOff x="6096000" y="2363566"/>
            <a:chExt cx="5576047" cy="3199034"/>
          </a:xfrm>
        </p:grpSpPr>
        <p:sp>
          <p:nvSpPr>
            <p:cNvPr id="14" name="矩形 13"/>
            <p:cNvSpPr/>
            <p:nvPr/>
          </p:nvSpPr>
          <p:spPr>
            <a:xfrm>
              <a:off x="6096000" y="4733365"/>
              <a:ext cx="5576047" cy="829235"/>
            </a:xfrm>
            <a:prstGeom prst="rect">
              <a:avLst/>
            </a:prstGeom>
            <a:solidFill>
              <a:srgbClr val="B52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R" panose="00020600040101010101" charset="-122"/>
              </a:endParaRPr>
            </a:p>
          </p:txBody>
        </p:sp>
        <p:sp>
          <p:nvSpPr>
            <p:cNvPr id="15" name="矩形 14"/>
            <p:cNvSpPr/>
            <p:nvPr/>
          </p:nvSpPr>
          <p:spPr>
            <a:xfrm>
              <a:off x="6271753" y="4825034"/>
              <a:ext cx="5095684" cy="626646"/>
            </a:xfrm>
            <a:prstGeom prst="rect">
              <a:avLst/>
            </a:prstGeom>
          </p:spPr>
          <p:txBody>
            <a:bodyPr wrap="square">
              <a:spAutoFit/>
            </a:bodyPr>
            <a:lstStyle/>
            <a:p>
              <a:pPr>
                <a:lnSpc>
                  <a:spcPct val="130000"/>
                </a:lnSpc>
              </a:pPr>
              <a:r>
                <a:rPr lang="zh-CN" altLang="en-US" sz="1400" dirty="0">
                  <a:solidFill>
                    <a:schemeClr val="bg1"/>
                  </a:solidFill>
                  <a:latin typeface="阿里巴巴普惠体 R" panose="00020600040101010101" charset="-122"/>
                  <a:ea typeface="阿里巴巴普惠体 R" panose="00020600040101010101" charset="-122"/>
                  <a:cs typeface="阿里巴巴普惠体 R" panose="00020600040101010101" charset="-122"/>
                </a:rPr>
                <a:t>单击此处键入文本单击此处键入文本单击此处本单击此处键入文本单击此处键入文本文本单击此处键入文本单击</a:t>
              </a:r>
            </a:p>
          </p:txBody>
        </p:sp>
        <p:sp>
          <p:nvSpPr>
            <p:cNvPr id="16" name="矩形 15"/>
            <p:cNvSpPr/>
            <p:nvPr/>
          </p:nvSpPr>
          <p:spPr>
            <a:xfrm>
              <a:off x="7506660" y="4379884"/>
              <a:ext cx="930429" cy="41785"/>
            </a:xfrm>
            <a:prstGeom prst="rect">
              <a:avLst/>
            </a:prstGeom>
            <a:gradFill>
              <a:gsLst>
                <a:gs pos="0">
                  <a:srgbClr val="434343"/>
                </a:gs>
                <a:gs pos="100000">
                  <a:srgbClr val="000000"/>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cs typeface="阿里巴巴普惠体 R" panose="00020600040101010101" charset="-122"/>
              </a:endParaRPr>
            </a:p>
          </p:txBody>
        </p:sp>
        <p:sp>
          <p:nvSpPr>
            <p:cNvPr id="17" name="文本框 16"/>
            <p:cNvSpPr txBox="1"/>
            <p:nvPr/>
          </p:nvSpPr>
          <p:spPr>
            <a:xfrm>
              <a:off x="7407910" y="2363566"/>
              <a:ext cx="3342005" cy="583565"/>
            </a:xfrm>
            <a:prstGeom prst="rect">
              <a:avLst/>
            </a:prstGeom>
            <a:noFill/>
          </p:spPr>
          <p:txBody>
            <a:bodyPr wrap="square" rtlCol="0">
              <a:spAutoFit/>
            </a:bodyPr>
            <a:lstStyle>
              <a:defPPr>
                <a:defRPr lang="zh-CN"/>
              </a:defPPr>
              <a:lvl1pPr>
                <a:defRPr sz="3600">
                  <a:gradFill>
                    <a:gsLst>
                      <a:gs pos="0">
                        <a:srgbClr val="1C8FFB"/>
                      </a:gs>
                      <a:gs pos="100000">
                        <a:srgbClr val="1E3DE2"/>
                      </a:gs>
                    </a:gsLst>
                    <a:lin ang="2700000" scaled="1"/>
                  </a:gradFill>
                  <a:latin typeface="优设标题黑" panose="00000500000000000000" pitchFamily="2" charset="-122"/>
                  <a:ea typeface="优设标题黑" panose="00000500000000000000" pitchFamily="2" charset="-122"/>
                </a:defRPr>
              </a:lvl1pPr>
            </a:lstStyle>
            <a:p>
              <a:r>
                <a:rPr lang="zh-CN" altLang="en-US" sz="3200" dirty="0">
                  <a:solidFill>
                    <a:srgbClr val="B52235"/>
                  </a:solidFill>
                  <a:latin typeface="阿里巴巴普惠体 R" panose="00020600040101010101" charset="-122"/>
                  <a:ea typeface="阿里巴巴普惠体 R" panose="00020600040101010101" charset="-122"/>
                  <a:cs typeface="阿里巴巴普惠体 R" panose="00020600040101010101" charset="-122"/>
                </a:rPr>
                <a:t>请输入标题内容</a:t>
              </a:r>
            </a:p>
          </p:txBody>
        </p:sp>
        <p:sp>
          <p:nvSpPr>
            <p:cNvPr id="18" name="文本框 17"/>
            <p:cNvSpPr txBox="1"/>
            <p:nvPr/>
          </p:nvSpPr>
          <p:spPr>
            <a:xfrm>
              <a:off x="7408073" y="3053139"/>
              <a:ext cx="3866845" cy="1171603"/>
            </a:xfrm>
            <a:prstGeom prst="rect">
              <a:avLst/>
            </a:prstGeom>
          </p:spPr>
          <p:txBody>
            <a:bodyPr wrap="square">
              <a:spAutoFit/>
            </a:bodyPr>
            <a:lstStyle>
              <a:defPPr>
                <a:defRPr lang="zh-CN"/>
              </a:defPPr>
              <a:lvl1pPr lvl="0">
                <a:lnSpc>
                  <a:spcPct val="150000"/>
                </a:lnSpc>
                <a:defRPr sz="1400">
                  <a:solidFill>
                    <a:prstClr val="black"/>
                  </a:solidFill>
                  <a:latin typeface="思源黑体 CN Light" panose="020B0300000000000000" pitchFamily="34" charset="-122"/>
                  <a:ea typeface="思源黑体 CN Light" panose="020B0300000000000000" pitchFamily="34" charset="-122"/>
                </a:defRPr>
              </a:lvl1pPr>
            </a:lstStyle>
            <a:p>
              <a:r>
                <a:rPr lang="zh-CN" altLang="en-US" sz="1200" dirty="0">
                  <a:cs typeface="阿里巴巴普惠体 R" panose="00020600040101010101" charset="-122"/>
                </a:rPr>
                <a:t>单击此处键入文本单击此处键入文本单击此处</a:t>
              </a:r>
              <a:endParaRPr lang="en-US" altLang="zh-CN" sz="1200" dirty="0">
                <a:cs typeface="阿里巴巴普惠体 R" panose="00020600040101010101" charset="-122"/>
              </a:endParaRPr>
            </a:p>
            <a:p>
              <a:r>
                <a:rPr lang="zh-CN" altLang="en-US" sz="1200" dirty="0">
                  <a:cs typeface="阿里巴巴普惠体 R" panose="00020600040101010101" charset="-122"/>
                </a:rPr>
                <a:t>本单击此处键入文本单击此处键入文本</a:t>
              </a:r>
              <a:endParaRPr lang="en-US" altLang="zh-CN" sz="1200" dirty="0">
                <a:cs typeface="阿里巴巴普惠体 R" panose="00020600040101010101" charset="-122"/>
              </a:endParaRPr>
            </a:p>
            <a:p>
              <a:r>
                <a:rPr lang="zh-CN" altLang="en-US" sz="1200" dirty="0">
                  <a:cs typeface="阿里巴巴普惠体 R" panose="00020600040101010101" charset="-122"/>
                </a:rPr>
                <a:t>文本单击此处键入文本单击此处键入文本单击此处</a:t>
              </a:r>
              <a:endParaRPr lang="en-US" altLang="zh-CN" sz="1200" dirty="0">
                <a:cs typeface="阿里巴巴普惠体 R" panose="00020600040101010101" charset="-122"/>
              </a:endParaRPr>
            </a:p>
            <a:p>
              <a:r>
                <a:rPr lang="zh-CN" altLang="en-US" sz="1200" dirty="0">
                  <a:cs typeface="阿里巴巴普惠体 R" panose="00020600040101010101" charset="-122"/>
                </a:rPr>
                <a:t>键入文本单击此处</a:t>
              </a:r>
            </a:p>
          </p:txBody>
        </p:sp>
        <p:cxnSp>
          <p:nvCxnSpPr>
            <p:cNvPr id="19" name="直接连接符 18"/>
            <p:cNvCxnSpPr/>
            <p:nvPr/>
          </p:nvCxnSpPr>
          <p:spPr>
            <a:xfrm>
              <a:off x="7508607" y="2973329"/>
              <a:ext cx="310723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006342" y="243313"/>
            <a:ext cx="2203657" cy="668386"/>
            <a:chOff x="939337" y="1925465"/>
            <a:chExt cx="2700337" cy="819033"/>
          </a:xfrm>
        </p:grpSpPr>
        <p:sp>
          <p:nvSpPr>
            <p:cNvPr id="11" name="文本框 10"/>
            <p:cNvSpPr txBox="1"/>
            <p:nvPr/>
          </p:nvSpPr>
          <p:spPr>
            <a:xfrm>
              <a:off x="939337" y="1925465"/>
              <a:ext cx="2561578" cy="564139"/>
            </a:xfrm>
            <a:prstGeom prst="rect">
              <a:avLst/>
            </a:prstGeom>
            <a:noFill/>
          </p:spPr>
          <p:txBody>
            <a:bodyPr wrap="square" rtlCol="0">
              <a:spAutoFit/>
            </a:bodyPr>
            <a:lstStyle/>
            <a:p>
              <a:pPr lvl="0" algn="dist"/>
              <a:r>
                <a:rPr lang="en-US" altLang="zh-CN" sz="2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02 </a:t>
              </a:r>
              <a:r>
                <a:rPr lang="zh-CN" altLang="en-US" sz="2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剧情内容</a:t>
              </a:r>
            </a:p>
          </p:txBody>
        </p:sp>
        <p:sp>
          <p:nvSpPr>
            <p:cNvPr id="12" name="文本框 11"/>
            <p:cNvSpPr txBox="1"/>
            <p:nvPr/>
          </p:nvSpPr>
          <p:spPr>
            <a:xfrm>
              <a:off x="939337" y="2412530"/>
              <a:ext cx="2700337" cy="331968"/>
            </a:xfrm>
            <a:prstGeom prst="rect">
              <a:avLst/>
            </a:prstGeom>
            <a:noFill/>
          </p:spPr>
          <p:txBody>
            <a:bodyPr wrap="square" rtlCol="0">
              <a:spAutoFit/>
              <a:scene3d>
                <a:camera prst="orthographicFront"/>
                <a:lightRig rig="threePt" dir="t"/>
              </a:scene3d>
              <a:sp3d contourW="12700"/>
            </a:bodyPr>
            <a:lstStyle/>
            <a:p>
              <a:pPr algn="dist">
                <a:lnSpc>
                  <a:spcPct val="114000"/>
                </a:lnSpc>
              </a:pPr>
              <a:r>
                <a:rPr lang="en-US" altLang="zh-CN" sz="105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PLOT CONTENT</a:t>
              </a:r>
            </a:p>
          </p:txBody>
        </p:sp>
      </p:gr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952470">
            <a:off x="-682450" y="-836720"/>
            <a:ext cx="2018394" cy="2165254"/>
          </a:xfrm>
          <a:prstGeom prst="rect">
            <a:avLst/>
          </a:prstGeom>
        </p:spPr>
      </p:pic>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cs typeface="阿里巴巴普惠体 R" panose="00020600040101010101" charset="-122"/>
              </a:rPr>
              <a:t>BY YUSHEN</a:t>
            </a:r>
            <a:endParaRPr lang="zh-CN" altLang="en-US" dirty="0">
              <a:noFill/>
              <a:cs typeface="阿里巴巴普惠体 R" panose="00020600040101010101" charset="-122"/>
            </a:endParaRPr>
          </a:p>
        </p:txBody>
      </p:sp>
      <p:grpSp>
        <p:nvGrpSpPr>
          <p:cNvPr id="7" name="组合 6"/>
          <p:cNvGrpSpPr/>
          <p:nvPr/>
        </p:nvGrpSpPr>
        <p:grpSpPr>
          <a:xfrm>
            <a:off x="1696406" y="1631322"/>
            <a:ext cx="1602021" cy="2748370"/>
            <a:chOff x="1024047" y="1435650"/>
            <a:chExt cx="1846027" cy="3166980"/>
          </a:xfrm>
        </p:grpSpPr>
        <p:sp>
          <p:nvSpPr>
            <p:cNvPr id="8" name="Shape 1721"/>
            <p:cNvSpPr/>
            <p:nvPr/>
          </p:nvSpPr>
          <p:spPr>
            <a:xfrm rot="18900000">
              <a:off x="1222733" y="2983506"/>
              <a:ext cx="1414666" cy="1414666"/>
            </a:xfrm>
            <a:prstGeom prst="roundRect">
              <a:avLst>
                <a:gd name="adj" fmla="val 15000"/>
              </a:avLst>
            </a:prstGeom>
            <a:solidFill>
              <a:srgbClr val="F6F6F6"/>
            </a:solidFill>
            <a:ln>
              <a:noFill/>
            </a:ln>
            <a:effectLst/>
          </p:spPr>
          <p:txBody>
            <a:bodyPr lIns="50800" tIns="50800" rIns="50800" bIns="50800" anchor="ctr"/>
            <a:lstStyle/>
            <a:p>
              <a:pPr marL="0" marR="0" lvl="0" indent="0" defTabSz="914400" eaLnBrk="1" fontAlgn="auto" latinLnBrk="0" hangingPunct="1">
                <a:lnSpc>
                  <a:spcPct val="100000"/>
                </a:lnSpc>
                <a:spcBef>
                  <a:spcPts val="4500"/>
                </a:spcBef>
                <a:spcAft>
                  <a:spcPts val="0"/>
                </a:spcAft>
                <a:buClrTx/>
                <a:buSzTx/>
                <a:buFontTx/>
                <a:buNone/>
                <a:defRPr sz="2500">
                  <a:latin typeface="Aller Light"/>
                  <a:ea typeface="Aller Light"/>
                  <a:cs typeface="Aller Light"/>
                  <a:sym typeface="Aller Light"/>
                </a:defRPr>
              </a:pPr>
              <a:endParaRPr kumimoji="0" sz="2400" b="0" i="0" u="none" strike="noStrike" kern="0" cap="none" spc="0" normalizeH="0" baseline="0" noProof="0">
                <a:ln>
                  <a:noFill/>
                </a:ln>
                <a:solidFill>
                  <a:prstClr val="white"/>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grpSp>
          <p:nvGrpSpPr>
            <p:cNvPr id="9" name="Group 74"/>
            <p:cNvGrpSpPr/>
            <p:nvPr/>
          </p:nvGrpSpPr>
          <p:grpSpPr>
            <a:xfrm>
              <a:off x="1222733" y="3187963"/>
              <a:ext cx="1414666" cy="1414667"/>
              <a:chOff x="1222733" y="2730763"/>
              <a:chExt cx="1414666" cy="1414667"/>
            </a:xfrm>
            <a:solidFill>
              <a:srgbClr val="296E52"/>
            </a:solidFill>
          </p:grpSpPr>
          <p:sp>
            <p:nvSpPr>
              <p:cNvPr id="16" name="Shape 1732"/>
              <p:cNvSpPr/>
              <p:nvPr/>
            </p:nvSpPr>
            <p:spPr>
              <a:xfrm rot="18900000">
                <a:off x="1222733" y="2730763"/>
                <a:ext cx="1414666" cy="1414667"/>
              </a:xfrm>
              <a:prstGeom prst="roundRect">
                <a:avLst>
                  <a:gd name="adj" fmla="val 15000"/>
                </a:avLst>
              </a:prstGeom>
              <a:solidFill>
                <a:srgbClr val="B52235"/>
              </a:solidFill>
              <a:ln>
                <a:noFill/>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4500"/>
                  </a:spcBef>
                  <a:spcAft>
                    <a:spcPts val="0"/>
                  </a:spcAft>
                  <a:buClrTx/>
                  <a:buSzTx/>
                  <a:buFontTx/>
                  <a:buNone/>
                  <a:defRPr sz="2500">
                    <a:latin typeface="Aller Light"/>
                    <a:ea typeface="Aller Light"/>
                    <a:cs typeface="Aller Light"/>
                    <a:sym typeface="Aller Light"/>
                  </a:defRPr>
                </a:pPr>
                <a:endParaRPr kumimoji="0" sz="2400" b="0" i="0" u="none" strike="noStrike" kern="0" cap="none" spc="0" normalizeH="0" baseline="0" noProof="0" dirty="0">
                  <a:ln>
                    <a:noFill/>
                  </a:ln>
                  <a:solidFill>
                    <a:prstClr val="white"/>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grpSp>
            <p:nvGrpSpPr>
              <p:cNvPr id="17" name="Group 19"/>
              <p:cNvGrpSpPr/>
              <p:nvPr/>
            </p:nvGrpSpPr>
            <p:grpSpPr>
              <a:xfrm>
                <a:off x="1690353" y="3205162"/>
                <a:ext cx="479425" cy="447676"/>
                <a:chOff x="1237129" y="1616133"/>
                <a:chExt cx="479425" cy="447676"/>
              </a:xfrm>
              <a:grpFill/>
            </p:grpSpPr>
            <p:sp>
              <p:nvSpPr>
                <p:cNvPr id="18" name="Freeform 23"/>
                <p:cNvSpPr/>
                <p:nvPr/>
              </p:nvSpPr>
              <p:spPr bwMode="auto">
                <a:xfrm>
                  <a:off x="1237129" y="1732021"/>
                  <a:ext cx="479425" cy="92075"/>
                </a:xfrm>
                <a:custGeom>
                  <a:avLst/>
                  <a:gdLst>
                    <a:gd name="T0" fmla="*/ 232 w 232"/>
                    <a:gd name="T1" fmla="*/ 44 h 44"/>
                    <a:gd name="T2" fmla="*/ 0 w 232"/>
                    <a:gd name="T3" fmla="*/ 44 h 44"/>
                    <a:gd name="T4" fmla="*/ 0 w 232"/>
                    <a:gd name="T5" fmla="*/ 8 h 44"/>
                    <a:gd name="T6" fmla="*/ 8 w 232"/>
                    <a:gd name="T7" fmla="*/ 0 h 44"/>
                    <a:gd name="T8" fmla="*/ 226 w 232"/>
                    <a:gd name="T9" fmla="*/ 0 h 44"/>
                    <a:gd name="T10" fmla="*/ 232 w 232"/>
                    <a:gd name="T11" fmla="*/ 6 h 44"/>
                    <a:gd name="T12" fmla="*/ 232 w 232"/>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232" h="44">
                      <a:moveTo>
                        <a:pt x="232" y="44"/>
                      </a:moveTo>
                      <a:cubicBezTo>
                        <a:pt x="0" y="44"/>
                        <a:pt x="0" y="44"/>
                        <a:pt x="0" y="44"/>
                      </a:cubicBezTo>
                      <a:cubicBezTo>
                        <a:pt x="0" y="8"/>
                        <a:pt x="0" y="8"/>
                        <a:pt x="0" y="8"/>
                      </a:cubicBezTo>
                      <a:cubicBezTo>
                        <a:pt x="0" y="3"/>
                        <a:pt x="4" y="0"/>
                        <a:pt x="8" y="0"/>
                      </a:cubicBezTo>
                      <a:cubicBezTo>
                        <a:pt x="226" y="0"/>
                        <a:pt x="226" y="0"/>
                        <a:pt x="226" y="0"/>
                      </a:cubicBezTo>
                      <a:cubicBezTo>
                        <a:pt x="230" y="0"/>
                        <a:pt x="232" y="2"/>
                        <a:pt x="232" y="6"/>
                      </a:cubicBezTo>
                      <a:lnTo>
                        <a:pt x="232" y="44"/>
                      </a:lnTo>
                      <a:close/>
                    </a:path>
                  </a:pathLst>
                </a:custGeom>
                <a:no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19" name="Freeform 24"/>
                <p:cNvSpPr/>
                <p:nvPr/>
              </p:nvSpPr>
              <p:spPr bwMode="auto">
                <a:xfrm>
                  <a:off x="1262529" y="1824096"/>
                  <a:ext cx="428625" cy="239713"/>
                </a:xfrm>
                <a:custGeom>
                  <a:avLst/>
                  <a:gdLst>
                    <a:gd name="T0" fmla="*/ 201 w 208"/>
                    <a:gd name="T1" fmla="*/ 116 h 116"/>
                    <a:gd name="T2" fmla="*/ 8 w 208"/>
                    <a:gd name="T3" fmla="*/ 116 h 116"/>
                    <a:gd name="T4" fmla="*/ 0 w 208"/>
                    <a:gd name="T5" fmla="*/ 108 h 116"/>
                    <a:gd name="T6" fmla="*/ 0 w 208"/>
                    <a:gd name="T7" fmla="*/ 0 h 116"/>
                    <a:gd name="T8" fmla="*/ 208 w 208"/>
                    <a:gd name="T9" fmla="*/ 0 h 116"/>
                    <a:gd name="T10" fmla="*/ 208 w 208"/>
                    <a:gd name="T11" fmla="*/ 108 h 116"/>
                    <a:gd name="T12" fmla="*/ 201 w 208"/>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208" h="116">
                      <a:moveTo>
                        <a:pt x="201" y="116"/>
                      </a:moveTo>
                      <a:cubicBezTo>
                        <a:pt x="8" y="116"/>
                        <a:pt x="8" y="116"/>
                        <a:pt x="8" y="116"/>
                      </a:cubicBezTo>
                      <a:cubicBezTo>
                        <a:pt x="4" y="116"/>
                        <a:pt x="0" y="112"/>
                        <a:pt x="0" y="108"/>
                      </a:cubicBezTo>
                      <a:cubicBezTo>
                        <a:pt x="0" y="0"/>
                        <a:pt x="0" y="0"/>
                        <a:pt x="0" y="0"/>
                      </a:cubicBezTo>
                      <a:cubicBezTo>
                        <a:pt x="208" y="0"/>
                        <a:pt x="208" y="0"/>
                        <a:pt x="208" y="0"/>
                      </a:cubicBezTo>
                      <a:cubicBezTo>
                        <a:pt x="208" y="108"/>
                        <a:pt x="208" y="108"/>
                        <a:pt x="208" y="108"/>
                      </a:cubicBezTo>
                      <a:cubicBezTo>
                        <a:pt x="208" y="112"/>
                        <a:pt x="205" y="116"/>
                        <a:pt x="201" y="116"/>
                      </a:cubicBezTo>
                      <a:close/>
                    </a:path>
                  </a:pathLst>
                </a:custGeom>
                <a:no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20" name="Line 25"/>
                <p:cNvSpPr>
                  <a:spLocks noChangeShapeType="1"/>
                </p:cNvSpPr>
                <p:nvPr/>
              </p:nvSpPr>
              <p:spPr bwMode="auto">
                <a:xfrm>
                  <a:off x="1476842" y="1728846"/>
                  <a:ext cx="0" cy="334963"/>
                </a:xfrm>
                <a:prstGeom prst="line">
                  <a:avLst/>
                </a:pr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21" name="Freeform 26"/>
                <p:cNvSpPr/>
                <p:nvPr/>
              </p:nvSpPr>
              <p:spPr bwMode="auto">
                <a:xfrm>
                  <a:off x="1481604" y="1616133"/>
                  <a:ext cx="173038" cy="115888"/>
                </a:xfrm>
                <a:custGeom>
                  <a:avLst/>
                  <a:gdLst>
                    <a:gd name="T0" fmla="*/ 44 w 84"/>
                    <a:gd name="T1" fmla="*/ 56 h 56"/>
                    <a:gd name="T2" fmla="*/ 84 w 84"/>
                    <a:gd name="T3" fmla="*/ 20 h 56"/>
                    <a:gd name="T4" fmla="*/ 60 w 84"/>
                    <a:gd name="T5" fmla="*/ 0 h 56"/>
                    <a:gd name="T6" fmla="*/ 0 w 84"/>
                    <a:gd name="T7" fmla="*/ 56 h 56"/>
                  </a:gdLst>
                  <a:ahLst/>
                  <a:cxnLst>
                    <a:cxn ang="0">
                      <a:pos x="T0" y="T1"/>
                    </a:cxn>
                    <a:cxn ang="0">
                      <a:pos x="T2" y="T3"/>
                    </a:cxn>
                    <a:cxn ang="0">
                      <a:pos x="T4" y="T5"/>
                    </a:cxn>
                    <a:cxn ang="0">
                      <a:pos x="T6" y="T7"/>
                    </a:cxn>
                  </a:cxnLst>
                  <a:rect l="0" t="0" r="r" b="b"/>
                  <a:pathLst>
                    <a:path w="84" h="56">
                      <a:moveTo>
                        <a:pt x="44" y="56"/>
                      </a:moveTo>
                      <a:cubicBezTo>
                        <a:pt x="59" y="56"/>
                        <a:pt x="84" y="43"/>
                        <a:pt x="84" y="20"/>
                      </a:cubicBezTo>
                      <a:cubicBezTo>
                        <a:pt x="84" y="0"/>
                        <a:pt x="68" y="0"/>
                        <a:pt x="60" y="0"/>
                      </a:cubicBezTo>
                      <a:cubicBezTo>
                        <a:pt x="48" y="0"/>
                        <a:pt x="23" y="10"/>
                        <a:pt x="0" y="56"/>
                      </a:cubicBezTo>
                    </a:path>
                  </a:pathLst>
                </a:custGeom>
                <a:no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22" name="Freeform 27"/>
                <p:cNvSpPr/>
                <p:nvPr/>
              </p:nvSpPr>
              <p:spPr bwMode="auto">
                <a:xfrm>
                  <a:off x="1306979" y="1616133"/>
                  <a:ext cx="174625" cy="115888"/>
                </a:xfrm>
                <a:custGeom>
                  <a:avLst/>
                  <a:gdLst>
                    <a:gd name="T0" fmla="*/ 40 w 84"/>
                    <a:gd name="T1" fmla="*/ 56 h 56"/>
                    <a:gd name="T2" fmla="*/ 0 w 84"/>
                    <a:gd name="T3" fmla="*/ 20 h 56"/>
                    <a:gd name="T4" fmla="*/ 24 w 84"/>
                    <a:gd name="T5" fmla="*/ 0 h 56"/>
                    <a:gd name="T6" fmla="*/ 84 w 84"/>
                    <a:gd name="T7" fmla="*/ 56 h 56"/>
                  </a:gdLst>
                  <a:ahLst/>
                  <a:cxnLst>
                    <a:cxn ang="0">
                      <a:pos x="T0" y="T1"/>
                    </a:cxn>
                    <a:cxn ang="0">
                      <a:pos x="T2" y="T3"/>
                    </a:cxn>
                    <a:cxn ang="0">
                      <a:pos x="T4" y="T5"/>
                    </a:cxn>
                    <a:cxn ang="0">
                      <a:pos x="T6" y="T7"/>
                    </a:cxn>
                  </a:cxnLst>
                  <a:rect l="0" t="0" r="r" b="b"/>
                  <a:pathLst>
                    <a:path w="84" h="56">
                      <a:moveTo>
                        <a:pt x="40" y="56"/>
                      </a:moveTo>
                      <a:cubicBezTo>
                        <a:pt x="25" y="56"/>
                        <a:pt x="0" y="43"/>
                        <a:pt x="0" y="20"/>
                      </a:cubicBezTo>
                      <a:cubicBezTo>
                        <a:pt x="0" y="0"/>
                        <a:pt x="16" y="0"/>
                        <a:pt x="24" y="0"/>
                      </a:cubicBezTo>
                      <a:cubicBezTo>
                        <a:pt x="36" y="0"/>
                        <a:pt x="61" y="10"/>
                        <a:pt x="84" y="56"/>
                      </a:cubicBezTo>
                    </a:path>
                  </a:pathLst>
                </a:custGeom>
                <a:no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grpSp>
        </p:grpSp>
        <p:sp>
          <p:nvSpPr>
            <p:cNvPr id="13" name="Text Placeholder 32"/>
            <p:cNvSpPr txBox="1"/>
            <p:nvPr/>
          </p:nvSpPr>
          <p:spPr>
            <a:xfrm>
              <a:off x="1024047" y="1923672"/>
              <a:ext cx="184602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50000"/>
                </a:lnSpc>
                <a:buNone/>
              </a:pPr>
              <a:r>
                <a:rPr lang="zh-CN" altLang="en-US" sz="11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charset="-122"/>
                </a:rPr>
                <a:t>此处输入具体内容此处输入具体内容此处具体内容</a:t>
              </a:r>
            </a:p>
          </p:txBody>
        </p:sp>
        <p:sp>
          <p:nvSpPr>
            <p:cNvPr id="14" name="TextBox 56"/>
            <p:cNvSpPr txBox="1"/>
            <p:nvPr/>
          </p:nvSpPr>
          <p:spPr>
            <a:xfrm>
              <a:off x="1669986" y="1435650"/>
              <a:ext cx="554149" cy="496516"/>
            </a:xfrm>
            <a:prstGeom prst="rect">
              <a:avLst/>
            </a:prstGeom>
            <a:noFill/>
          </p:spPr>
          <p:txBody>
            <a:bodyPr wrap="none" lIns="0" tIns="0" rIns="0" bIns="0" rtlCol="0">
              <a:spAutoFit/>
            </a:bodyPr>
            <a:lstStyle/>
            <a:p>
              <a:pPr algn="ctr"/>
              <a:r>
                <a:rPr lang="en-AU" sz="2800" spc="300" dirty="0">
                  <a:solidFill>
                    <a:srgbClr val="B52235"/>
                  </a:solidFill>
                  <a:latin typeface="阿里巴巴普惠体 R" panose="00020600040101010101" charset="-122"/>
                  <a:ea typeface="阿里巴巴普惠体 R" panose="00020600040101010101" charset="-122"/>
                  <a:cs typeface="阿里巴巴普惠体 R" panose="00020600040101010101" charset="-122"/>
                </a:rPr>
                <a:t>01</a:t>
              </a:r>
              <a:endParaRPr lang="en-US" sz="2800" spc="300" dirty="0">
                <a:solidFill>
                  <a:srgbClr val="B52235"/>
                </a:solidFill>
                <a:latin typeface="阿里巴巴普惠体 R" panose="00020600040101010101" charset="-122"/>
                <a:ea typeface="阿里巴巴普惠体 R" panose="00020600040101010101" charset="-122"/>
                <a:cs typeface="阿里巴巴普惠体 R" panose="00020600040101010101" charset="-122"/>
              </a:endParaRPr>
            </a:p>
          </p:txBody>
        </p:sp>
        <p:cxnSp>
          <p:nvCxnSpPr>
            <p:cNvPr id="15" name="Straight Connector 69"/>
            <p:cNvCxnSpPr/>
            <p:nvPr/>
          </p:nvCxnSpPr>
          <p:spPr>
            <a:xfrm flipV="1">
              <a:off x="1947062" y="2643963"/>
              <a:ext cx="298" cy="486465"/>
            </a:xfrm>
            <a:prstGeom prst="line">
              <a:avLst/>
            </a:prstGeom>
            <a:noFill/>
            <a:ln w="19050" cap="flat" cmpd="sng" algn="ctr">
              <a:solidFill>
                <a:srgbClr val="656D78"/>
              </a:solidFill>
              <a:prstDash val="sysDot"/>
              <a:miter lim="800000"/>
              <a:headEnd type="oval"/>
              <a:tailEnd type="oval"/>
            </a:ln>
            <a:effectLst/>
          </p:spPr>
        </p:cxnSp>
      </p:grpSp>
      <p:grpSp>
        <p:nvGrpSpPr>
          <p:cNvPr id="23" name="组合 22"/>
          <p:cNvGrpSpPr/>
          <p:nvPr/>
        </p:nvGrpSpPr>
        <p:grpSpPr>
          <a:xfrm>
            <a:off x="3495176" y="3045433"/>
            <a:ext cx="1602021" cy="2792743"/>
            <a:chOff x="3096791" y="3065147"/>
            <a:chExt cx="1846027" cy="3218111"/>
          </a:xfrm>
        </p:grpSpPr>
        <p:sp>
          <p:nvSpPr>
            <p:cNvPr id="24" name="Shape 1722"/>
            <p:cNvSpPr/>
            <p:nvPr/>
          </p:nvSpPr>
          <p:spPr>
            <a:xfrm rot="8100000">
              <a:off x="3311277" y="3269605"/>
              <a:ext cx="1414666" cy="1414666"/>
            </a:xfrm>
            <a:prstGeom prst="roundRect">
              <a:avLst>
                <a:gd name="adj" fmla="val 15000"/>
              </a:avLst>
            </a:prstGeom>
            <a:solidFill>
              <a:srgbClr val="F6F6F6"/>
            </a:solidFill>
            <a:ln>
              <a:noFill/>
            </a:ln>
            <a:effectLst/>
          </p:spPr>
          <p:txBody>
            <a:bodyPr lIns="50800" tIns="50800" rIns="50800" bIns="50800" anchor="ctr"/>
            <a:lstStyle/>
            <a:p>
              <a:pPr marL="0" marR="0" lvl="0" indent="0" defTabSz="914400" eaLnBrk="1" fontAlgn="auto" latinLnBrk="0" hangingPunct="1">
                <a:lnSpc>
                  <a:spcPct val="100000"/>
                </a:lnSpc>
                <a:spcBef>
                  <a:spcPts val="4500"/>
                </a:spcBef>
                <a:spcAft>
                  <a:spcPts val="0"/>
                </a:spcAft>
                <a:buClrTx/>
                <a:buSzTx/>
                <a:buFontTx/>
                <a:buNone/>
                <a:defRPr sz="2500">
                  <a:latin typeface="Aller Light"/>
                  <a:ea typeface="Aller Light"/>
                  <a:cs typeface="Aller Light"/>
                  <a:sym typeface="Aller Light"/>
                </a:defRPr>
              </a:pPr>
              <a:endParaRPr kumimoji="0" sz="2400" b="0" i="0" u="none" strike="noStrike" kern="0" cap="none" spc="0" normalizeH="0" baseline="0" noProof="0" dirty="0">
                <a:ln>
                  <a:noFill/>
                </a:ln>
                <a:solidFill>
                  <a:prstClr val="white"/>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grpSp>
          <p:nvGrpSpPr>
            <p:cNvPr id="25" name="Group 75"/>
            <p:cNvGrpSpPr/>
            <p:nvPr/>
          </p:nvGrpSpPr>
          <p:grpSpPr>
            <a:xfrm>
              <a:off x="3311277" y="3065147"/>
              <a:ext cx="1414666" cy="1414667"/>
              <a:chOff x="3311277" y="2607947"/>
              <a:chExt cx="1414666" cy="1414667"/>
            </a:xfrm>
            <a:solidFill>
              <a:srgbClr val="9B9998"/>
            </a:solidFill>
          </p:grpSpPr>
          <p:sp>
            <p:nvSpPr>
              <p:cNvPr id="29" name="Shape 1729"/>
              <p:cNvSpPr/>
              <p:nvPr/>
            </p:nvSpPr>
            <p:spPr>
              <a:xfrm rot="8100000">
                <a:off x="3311277" y="2607947"/>
                <a:ext cx="1414666" cy="1414667"/>
              </a:xfrm>
              <a:prstGeom prst="roundRect">
                <a:avLst>
                  <a:gd name="adj" fmla="val 15000"/>
                </a:avLst>
              </a:prstGeom>
              <a:solidFill>
                <a:schemeClr val="tx1">
                  <a:lumMod val="50000"/>
                  <a:lumOff val="50000"/>
                </a:schemeClr>
              </a:solidFill>
              <a:ln>
                <a:noFill/>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4500"/>
                  </a:spcBef>
                  <a:spcAft>
                    <a:spcPts val="0"/>
                  </a:spcAft>
                  <a:buClrTx/>
                  <a:buSzTx/>
                  <a:buFontTx/>
                  <a:buNone/>
                  <a:defRPr sz="2500">
                    <a:latin typeface="Aller Light"/>
                    <a:ea typeface="Aller Light"/>
                    <a:cs typeface="Aller Light"/>
                    <a:sym typeface="Aller Light"/>
                  </a:defRPr>
                </a:pPr>
                <a:endParaRPr kumimoji="0" sz="2400" b="0" i="0" u="none" strike="noStrike" kern="0" cap="none" spc="0" normalizeH="0" baseline="0" noProof="0">
                  <a:ln>
                    <a:noFill/>
                  </a:ln>
                  <a:solidFill>
                    <a:prstClr val="white"/>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grpSp>
            <p:nvGrpSpPr>
              <p:cNvPr id="30" name="Group 25"/>
              <p:cNvGrpSpPr/>
              <p:nvPr/>
            </p:nvGrpSpPr>
            <p:grpSpPr>
              <a:xfrm>
                <a:off x="3778896" y="3124530"/>
                <a:ext cx="479425" cy="479426"/>
                <a:chOff x="3957567" y="2521912"/>
                <a:chExt cx="479425" cy="479426"/>
              </a:xfrm>
              <a:grpFill/>
            </p:grpSpPr>
            <p:sp>
              <p:nvSpPr>
                <p:cNvPr id="31" name="Freeform 114"/>
                <p:cNvSpPr/>
                <p:nvPr/>
              </p:nvSpPr>
              <p:spPr bwMode="auto">
                <a:xfrm>
                  <a:off x="4246492" y="2521912"/>
                  <a:ext cx="190500" cy="188913"/>
                </a:xfrm>
                <a:custGeom>
                  <a:avLst/>
                  <a:gdLst>
                    <a:gd name="T0" fmla="*/ 92 w 92"/>
                    <a:gd name="T1" fmla="*/ 85 h 92"/>
                    <a:gd name="T2" fmla="*/ 24 w 92"/>
                    <a:gd name="T3" fmla="*/ 68 h 92"/>
                    <a:gd name="T4" fmla="*/ 7 w 92"/>
                    <a:gd name="T5" fmla="*/ 0 h 92"/>
                    <a:gd name="T6" fmla="*/ 92 w 92"/>
                    <a:gd name="T7" fmla="*/ 85 h 92"/>
                  </a:gdLst>
                  <a:ahLst/>
                  <a:cxnLst>
                    <a:cxn ang="0">
                      <a:pos x="T0" y="T1"/>
                    </a:cxn>
                    <a:cxn ang="0">
                      <a:pos x="T2" y="T3"/>
                    </a:cxn>
                    <a:cxn ang="0">
                      <a:pos x="T4" y="T5"/>
                    </a:cxn>
                    <a:cxn ang="0">
                      <a:pos x="T6" y="T7"/>
                    </a:cxn>
                  </a:cxnLst>
                  <a:rect l="0" t="0" r="r" b="b"/>
                  <a:pathLst>
                    <a:path w="92" h="92">
                      <a:moveTo>
                        <a:pt x="92" y="85"/>
                      </a:moveTo>
                      <a:cubicBezTo>
                        <a:pt x="69" y="92"/>
                        <a:pt x="42" y="87"/>
                        <a:pt x="24" y="68"/>
                      </a:cubicBezTo>
                      <a:cubicBezTo>
                        <a:pt x="5" y="50"/>
                        <a:pt x="0" y="23"/>
                        <a:pt x="7" y="0"/>
                      </a:cubicBezTo>
                      <a:lnTo>
                        <a:pt x="92" y="85"/>
                      </a:lnTo>
                      <a:close/>
                    </a:path>
                  </a:pathLst>
                </a:cu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32" name="Freeform 115"/>
                <p:cNvSpPr/>
                <p:nvPr/>
              </p:nvSpPr>
              <p:spPr bwMode="auto">
                <a:xfrm>
                  <a:off x="4006779" y="2690187"/>
                  <a:ext cx="260350" cy="261938"/>
                </a:xfrm>
                <a:custGeom>
                  <a:avLst/>
                  <a:gdLst>
                    <a:gd name="T0" fmla="*/ 116 w 126"/>
                    <a:gd name="T1" fmla="*/ 126 h 126"/>
                    <a:gd name="T2" fmla="*/ 93 w 126"/>
                    <a:gd name="T3" fmla="*/ 33 h 126"/>
                    <a:gd name="T4" fmla="*/ 0 w 126"/>
                    <a:gd name="T5" fmla="*/ 10 h 126"/>
                    <a:gd name="T6" fmla="*/ 116 w 126"/>
                    <a:gd name="T7" fmla="*/ 126 h 126"/>
                  </a:gdLst>
                  <a:ahLst/>
                  <a:cxnLst>
                    <a:cxn ang="0">
                      <a:pos x="T0" y="T1"/>
                    </a:cxn>
                    <a:cxn ang="0">
                      <a:pos x="T2" y="T3"/>
                    </a:cxn>
                    <a:cxn ang="0">
                      <a:pos x="T4" y="T5"/>
                    </a:cxn>
                    <a:cxn ang="0">
                      <a:pos x="T6" y="T7"/>
                    </a:cxn>
                  </a:cxnLst>
                  <a:rect l="0" t="0" r="r" b="b"/>
                  <a:pathLst>
                    <a:path w="126" h="126">
                      <a:moveTo>
                        <a:pt x="116" y="126"/>
                      </a:moveTo>
                      <a:cubicBezTo>
                        <a:pt x="126" y="94"/>
                        <a:pt x="118" y="58"/>
                        <a:pt x="93" y="33"/>
                      </a:cubicBezTo>
                      <a:cubicBezTo>
                        <a:pt x="68" y="8"/>
                        <a:pt x="32" y="0"/>
                        <a:pt x="0" y="10"/>
                      </a:cubicBezTo>
                      <a:lnTo>
                        <a:pt x="116" y="126"/>
                      </a:lnTo>
                      <a:close/>
                    </a:path>
                  </a:pathLst>
                </a:cu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33" name="Line 116"/>
                <p:cNvSpPr>
                  <a:spLocks noChangeShapeType="1"/>
                </p:cNvSpPr>
                <p:nvPr/>
              </p:nvSpPr>
              <p:spPr bwMode="auto">
                <a:xfrm flipH="1">
                  <a:off x="4148067" y="2607637"/>
                  <a:ext cx="114300" cy="114300"/>
                </a:xfrm>
                <a:prstGeom prst="line">
                  <a:avLst/>
                </a:pr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34" name="Line 117"/>
                <p:cNvSpPr>
                  <a:spLocks noChangeShapeType="1"/>
                </p:cNvSpPr>
                <p:nvPr/>
              </p:nvSpPr>
              <p:spPr bwMode="auto">
                <a:xfrm flipH="1">
                  <a:off x="4236967" y="2696537"/>
                  <a:ext cx="114300" cy="114300"/>
                </a:xfrm>
                <a:prstGeom prst="line">
                  <a:avLst/>
                </a:pr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35" name="Line 118"/>
                <p:cNvSpPr>
                  <a:spLocks noChangeShapeType="1"/>
                </p:cNvSpPr>
                <p:nvPr/>
              </p:nvSpPr>
              <p:spPr bwMode="auto">
                <a:xfrm flipH="1">
                  <a:off x="3957567" y="2831475"/>
                  <a:ext cx="169863" cy="169863"/>
                </a:xfrm>
                <a:prstGeom prst="line">
                  <a:avLst/>
                </a:pr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grpSp>
        </p:grpSp>
        <p:sp>
          <p:nvSpPr>
            <p:cNvPr id="26" name="Text Placeholder 32"/>
            <p:cNvSpPr txBox="1"/>
            <p:nvPr/>
          </p:nvSpPr>
          <p:spPr>
            <a:xfrm>
              <a:off x="3096791" y="5614379"/>
              <a:ext cx="184602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defTabSz="914400">
                <a:lnSpc>
                  <a:spcPct val="150000"/>
                </a:lnSpc>
                <a:spcBef>
                  <a:spcPts val="0"/>
                </a:spcBef>
                <a:buNone/>
              </a:pPr>
              <a:r>
                <a:rPr lang="zh-CN" altLang="en-US" sz="110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rPr>
                <a:t>此处输入具体内容此处输入具体内容此处具体内容</a:t>
              </a:r>
            </a:p>
          </p:txBody>
        </p:sp>
        <p:sp>
          <p:nvSpPr>
            <p:cNvPr id="27" name="TextBox 65"/>
            <p:cNvSpPr txBox="1"/>
            <p:nvPr/>
          </p:nvSpPr>
          <p:spPr>
            <a:xfrm>
              <a:off x="3670689" y="5126356"/>
              <a:ext cx="698227" cy="496516"/>
            </a:xfrm>
            <a:prstGeom prst="rect">
              <a:avLst/>
            </a:prstGeom>
            <a:noFill/>
          </p:spPr>
          <p:txBody>
            <a:bodyPr wrap="none" lIns="0" tIns="0" rIns="0" bIns="0" rtlCol="0">
              <a:spAutoFit/>
            </a:bodyPr>
            <a:lstStyle/>
            <a:p>
              <a:pPr algn="ctr"/>
              <a:r>
                <a:rPr lang="en-AU" sz="2800" spc="3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02</a:t>
              </a:r>
              <a:endParaRPr lang="en-US" sz="2800" spc="3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cxnSp>
          <p:nvCxnSpPr>
            <p:cNvPr id="28" name="Straight Connector 70"/>
            <p:cNvCxnSpPr/>
            <p:nvPr/>
          </p:nvCxnSpPr>
          <p:spPr>
            <a:xfrm flipV="1">
              <a:off x="4019506" y="4571178"/>
              <a:ext cx="298" cy="486465"/>
            </a:xfrm>
            <a:prstGeom prst="line">
              <a:avLst/>
            </a:prstGeom>
            <a:noFill/>
            <a:ln w="19050" cap="flat" cmpd="sng" algn="ctr">
              <a:solidFill>
                <a:srgbClr val="656D78"/>
              </a:solidFill>
              <a:prstDash val="sysDot"/>
              <a:miter lim="800000"/>
              <a:headEnd type="oval"/>
              <a:tailEnd type="oval"/>
            </a:ln>
            <a:effectLst/>
          </p:spPr>
        </p:cxnSp>
      </p:grpSp>
      <p:grpSp>
        <p:nvGrpSpPr>
          <p:cNvPr id="36" name="组合 35"/>
          <p:cNvGrpSpPr/>
          <p:nvPr/>
        </p:nvGrpSpPr>
        <p:grpSpPr>
          <a:xfrm>
            <a:off x="7107555" y="2974583"/>
            <a:ext cx="1602021" cy="2863593"/>
            <a:chOff x="7259377" y="2983505"/>
            <a:chExt cx="1846027" cy="3299753"/>
          </a:xfrm>
        </p:grpSpPr>
        <p:sp>
          <p:nvSpPr>
            <p:cNvPr id="37" name="Shape 1724"/>
            <p:cNvSpPr/>
            <p:nvPr/>
          </p:nvSpPr>
          <p:spPr>
            <a:xfrm rot="8100000">
              <a:off x="7488363" y="3187964"/>
              <a:ext cx="1414666" cy="1414666"/>
            </a:xfrm>
            <a:prstGeom prst="roundRect">
              <a:avLst>
                <a:gd name="adj" fmla="val 15000"/>
              </a:avLst>
            </a:prstGeom>
            <a:solidFill>
              <a:srgbClr val="F6F6F6"/>
            </a:solidFill>
            <a:ln>
              <a:noFill/>
            </a:ln>
            <a:effectLst/>
          </p:spPr>
          <p:txBody>
            <a:bodyPr lIns="50800" tIns="50800" rIns="50800" bIns="50800" anchor="ctr"/>
            <a:lstStyle/>
            <a:p>
              <a:pPr marL="0" marR="0" lvl="0" indent="0" defTabSz="914400" eaLnBrk="1" fontAlgn="auto" latinLnBrk="0" hangingPunct="1">
                <a:lnSpc>
                  <a:spcPct val="100000"/>
                </a:lnSpc>
                <a:spcBef>
                  <a:spcPts val="4500"/>
                </a:spcBef>
                <a:spcAft>
                  <a:spcPts val="0"/>
                </a:spcAft>
                <a:buClrTx/>
                <a:buSzTx/>
                <a:buFontTx/>
                <a:buNone/>
                <a:defRPr sz="2500">
                  <a:latin typeface="Aller Light"/>
                  <a:ea typeface="Aller Light"/>
                  <a:cs typeface="Aller Light"/>
                  <a:sym typeface="Aller Light"/>
                </a:defRPr>
              </a:pPr>
              <a:endParaRPr kumimoji="0" sz="2400" b="0" i="0" u="none" strike="noStrike" kern="0" cap="none" spc="0" normalizeH="0" baseline="0" noProof="0">
                <a:ln>
                  <a:noFill/>
                </a:ln>
                <a:solidFill>
                  <a:prstClr val="white"/>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grpSp>
          <p:nvGrpSpPr>
            <p:cNvPr id="38" name="Group 77"/>
            <p:cNvGrpSpPr/>
            <p:nvPr/>
          </p:nvGrpSpPr>
          <p:grpSpPr>
            <a:xfrm>
              <a:off x="7488363" y="2983505"/>
              <a:ext cx="1414666" cy="1414667"/>
              <a:chOff x="7488363" y="2526305"/>
              <a:chExt cx="1414666" cy="1414667"/>
            </a:xfrm>
            <a:solidFill>
              <a:srgbClr val="9B9998"/>
            </a:solidFill>
          </p:grpSpPr>
          <p:sp>
            <p:nvSpPr>
              <p:cNvPr id="42" name="Shape 1735"/>
              <p:cNvSpPr/>
              <p:nvPr/>
            </p:nvSpPr>
            <p:spPr>
              <a:xfrm rot="8100000">
                <a:off x="7488363" y="2526305"/>
                <a:ext cx="1414666" cy="1414667"/>
              </a:xfrm>
              <a:prstGeom prst="roundRect">
                <a:avLst>
                  <a:gd name="adj" fmla="val 15000"/>
                </a:avLst>
              </a:prstGeom>
              <a:solidFill>
                <a:schemeClr val="tx1">
                  <a:lumMod val="50000"/>
                  <a:lumOff val="50000"/>
                </a:schemeClr>
              </a:solidFill>
              <a:ln>
                <a:noFill/>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4500"/>
                  </a:spcBef>
                  <a:spcAft>
                    <a:spcPts val="0"/>
                  </a:spcAft>
                  <a:buClrTx/>
                  <a:buSzTx/>
                  <a:buFontTx/>
                  <a:buNone/>
                  <a:defRPr sz="2500">
                    <a:latin typeface="Aller Light"/>
                    <a:ea typeface="Aller Light"/>
                    <a:cs typeface="Aller Light"/>
                    <a:sym typeface="Aller Light"/>
                  </a:defRPr>
                </a:pPr>
                <a:endParaRPr kumimoji="0" sz="2400" b="0" i="0" u="none" strike="noStrike" kern="0" cap="none" spc="0" normalizeH="0" baseline="0" noProof="0" dirty="0">
                  <a:ln>
                    <a:noFill/>
                  </a:ln>
                  <a:solidFill>
                    <a:prstClr val="white"/>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grpSp>
            <p:nvGrpSpPr>
              <p:cNvPr id="43" name="Group 35"/>
              <p:cNvGrpSpPr/>
              <p:nvPr/>
            </p:nvGrpSpPr>
            <p:grpSpPr>
              <a:xfrm>
                <a:off x="7960660" y="3127768"/>
                <a:ext cx="479425" cy="446087"/>
                <a:chOff x="7692751" y="3454678"/>
                <a:chExt cx="479425" cy="446087"/>
              </a:xfrm>
              <a:grpFill/>
            </p:grpSpPr>
            <p:sp>
              <p:nvSpPr>
                <p:cNvPr id="44" name="Freeform 158"/>
                <p:cNvSpPr/>
                <p:nvPr/>
              </p:nvSpPr>
              <p:spPr bwMode="auto">
                <a:xfrm>
                  <a:off x="7692751" y="3454678"/>
                  <a:ext cx="479425" cy="247650"/>
                </a:xfrm>
                <a:custGeom>
                  <a:avLst/>
                  <a:gdLst>
                    <a:gd name="T0" fmla="*/ 302 w 302"/>
                    <a:gd name="T1" fmla="*/ 78 h 156"/>
                    <a:gd name="T2" fmla="*/ 151 w 302"/>
                    <a:gd name="T3" fmla="*/ 0 h 156"/>
                    <a:gd name="T4" fmla="*/ 0 w 302"/>
                    <a:gd name="T5" fmla="*/ 78 h 156"/>
                    <a:gd name="T6" fmla="*/ 0 w 302"/>
                    <a:gd name="T7" fmla="*/ 78 h 156"/>
                    <a:gd name="T8" fmla="*/ 151 w 302"/>
                    <a:gd name="T9" fmla="*/ 156 h 156"/>
                    <a:gd name="T10" fmla="*/ 302 w 302"/>
                    <a:gd name="T11" fmla="*/ 78 h 156"/>
                    <a:gd name="T12" fmla="*/ 302 w 302"/>
                    <a:gd name="T13" fmla="*/ 78 h 156"/>
                  </a:gdLst>
                  <a:ahLst/>
                  <a:cxnLst>
                    <a:cxn ang="0">
                      <a:pos x="T0" y="T1"/>
                    </a:cxn>
                    <a:cxn ang="0">
                      <a:pos x="T2" y="T3"/>
                    </a:cxn>
                    <a:cxn ang="0">
                      <a:pos x="T4" y="T5"/>
                    </a:cxn>
                    <a:cxn ang="0">
                      <a:pos x="T6" y="T7"/>
                    </a:cxn>
                    <a:cxn ang="0">
                      <a:pos x="T8" y="T9"/>
                    </a:cxn>
                    <a:cxn ang="0">
                      <a:pos x="T10" y="T11"/>
                    </a:cxn>
                    <a:cxn ang="0">
                      <a:pos x="T12" y="T13"/>
                    </a:cxn>
                  </a:cxnLst>
                  <a:rect l="0" t="0" r="r" b="b"/>
                  <a:pathLst>
                    <a:path w="302" h="156">
                      <a:moveTo>
                        <a:pt x="302" y="78"/>
                      </a:moveTo>
                      <a:lnTo>
                        <a:pt x="151" y="0"/>
                      </a:lnTo>
                      <a:lnTo>
                        <a:pt x="0" y="78"/>
                      </a:lnTo>
                      <a:lnTo>
                        <a:pt x="0" y="78"/>
                      </a:lnTo>
                      <a:lnTo>
                        <a:pt x="151" y="156"/>
                      </a:lnTo>
                      <a:lnTo>
                        <a:pt x="302" y="78"/>
                      </a:lnTo>
                      <a:lnTo>
                        <a:pt x="302" y="78"/>
                      </a:lnTo>
                      <a:close/>
                    </a:path>
                  </a:pathLst>
                </a:cu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45" name="Freeform 159"/>
                <p:cNvSpPr/>
                <p:nvPr/>
              </p:nvSpPr>
              <p:spPr bwMode="auto">
                <a:xfrm>
                  <a:off x="7692751" y="3653115"/>
                  <a:ext cx="479425" cy="149225"/>
                </a:xfrm>
                <a:custGeom>
                  <a:avLst/>
                  <a:gdLst>
                    <a:gd name="T0" fmla="*/ 281 w 302"/>
                    <a:gd name="T1" fmla="*/ 0 h 94"/>
                    <a:gd name="T2" fmla="*/ 302 w 302"/>
                    <a:gd name="T3" fmla="*/ 10 h 94"/>
                    <a:gd name="T4" fmla="*/ 302 w 302"/>
                    <a:gd name="T5" fmla="*/ 10 h 94"/>
                    <a:gd name="T6" fmla="*/ 151 w 302"/>
                    <a:gd name="T7" fmla="*/ 94 h 94"/>
                    <a:gd name="T8" fmla="*/ 0 w 302"/>
                    <a:gd name="T9" fmla="*/ 10 h 94"/>
                    <a:gd name="T10" fmla="*/ 0 w 302"/>
                    <a:gd name="T11" fmla="*/ 10 h 94"/>
                    <a:gd name="T12" fmla="*/ 21 w 302"/>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302" h="94">
                      <a:moveTo>
                        <a:pt x="281" y="0"/>
                      </a:moveTo>
                      <a:lnTo>
                        <a:pt x="302" y="10"/>
                      </a:lnTo>
                      <a:lnTo>
                        <a:pt x="302" y="10"/>
                      </a:lnTo>
                      <a:lnTo>
                        <a:pt x="151" y="94"/>
                      </a:lnTo>
                      <a:lnTo>
                        <a:pt x="0" y="10"/>
                      </a:lnTo>
                      <a:lnTo>
                        <a:pt x="0" y="10"/>
                      </a:lnTo>
                      <a:lnTo>
                        <a:pt x="21" y="0"/>
                      </a:lnTo>
                    </a:path>
                  </a:pathLst>
                </a:cu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46" name="Freeform 160"/>
                <p:cNvSpPr/>
                <p:nvPr/>
              </p:nvSpPr>
              <p:spPr bwMode="auto">
                <a:xfrm>
                  <a:off x="7692751" y="3751540"/>
                  <a:ext cx="479425" cy="149225"/>
                </a:xfrm>
                <a:custGeom>
                  <a:avLst/>
                  <a:gdLst>
                    <a:gd name="T0" fmla="*/ 281 w 302"/>
                    <a:gd name="T1" fmla="*/ 0 h 94"/>
                    <a:gd name="T2" fmla="*/ 302 w 302"/>
                    <a:gd name="T3" fmla="*/ 11 h 94"/>
                    <a:gd name="T4" fmla="*/ 302 w 302"/>
                    <a:gd name="T5" fmla="*/ 11 h 94"/>
                    <a:gd name="T6" fmla="*/ 151 w 302"/>
                    <a:gd name="T7" fmla="*/ 94 h 94"/>
                    <a:gd name="T8" fmla="*/ 0 w 302"/>
                    <a:gd name="T9" fmla="*/ 11 h 94"/>
                    <a:gd name="T10" fmla="*/ 0 w 302"/>
                    <a:gd name="T11" fmla="*/ 11 h 94"/>
                    <a:gd name="T12" fmla="*/ 21 w 302"/>
                    <a:gd name="T13" fmla="*/ 0 h 94"/>
                  </a:gdLst>
                  <a:ahLst/>
                  <a:cxnLst>
                    <a:cxn ang="0">
                      <a:pos x="T0" y="T1"/>
                    </a:cxn>
                    <a:cxn ang="0">
                      <a:pos x="T2" y="T3"/>
                    </a:cxn>
                    <a:cxn ang="0">
                      <a:pos x="T4" y="T5"/>
                    </a:cxn>
                    <a:cxn ang="0">
                      <a:pos x="T6" y="T7"/>
                    </a:cxn>
                    <a:cxn ang="0">
                      <a:pos x="T8" y="T9"/>
                    </a:cxn>
                    <a:cxn ang="0">
                      <a:pos x="T10" y="T11"/>
                    </a:cxn>
                    <a:cxn ang="0">
                      <a:pos x="T12" y="T13"/>
                    </a:cxn>
                  </a:cxnLst>
                  <a:rect l="0" t="0" r="r" b="b"/>
                  <a:pathLst>
                    <a:path w="302" h="94">
                      <a:moveTo>
                        <a:pt x="281" y="0"/>
                      </a:moveTo>
                      <a:lnTo>
                        <a:pt x="302" y="11"/>
                      </a:lnTo>
                      <a:lnTo>
                        <a:pt x="302" y="11"/>
                      </a:lnTo>
                      <a:lnTo>
                        <a:pt x="151" y="94"/>
                      </a:lnTo>
                      <a:lnTo>
                        <a:pt x="0" y="11"/>
                      </a:lnTo>
                      <a:lnTo>
                        <a:pt x="0" y="11"/>
                      </a:lnTo>
                      <a:lnTo>
                        <a:pt x="21" y="0"/>
                      </a:lnTo>
                    </a:path>
                  </a:pathLst>
                </a:cu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grpSp>
        </p:grpSp>
        <p:sp>
          <p:nvSpPr>
            <p:cNvPr id="39" name="Text Placeholder 32"/>
            <p:cNvSpPr txBox="1"/>
            <p:nvPr/>
          </p:nvSpPr>
          <p:spPr>
            <a:xfrm>
              <a:off x="7259377" y="5614379"/>
              <a:ext cx="184602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defTabSz="914400">
                <a:lnSpc>
                  <a:spcPct val="150000"/>
                </a:lnSpc>
                <a:spcBef>
                  <a:spcPts val="0"/>
                </a:spcBef>
                <a:buNone/>
              </a:pPr>
              <a:r>
                <a:rPr lang="zh-CN" altLang="en-US" sz="110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rPr>
                <a:t>此处输入具体内容此处输入具体内容此处具体内容</a:t>
              </a:r>
            </a:p>
          </p:txBody>
        </p:sp>
        <p:sp>
          <p:nvSpPr>
            <p:cNvPr id="40" name="TextBox 59"/>
            <p:cNvSpPr txBox="1"/>
            <p:nvPr/>
          </p:nvSpPr>
          <p:spPr>
            <a:xfrm>
              <a:off x="7841589" y="5126357"/>
              <a:ext cx="681603" cy="496516"/>
            </a:xfrm>
            <a:prstGeom prst="rect">
              <a:avLst/>
            </a:prstGeom>
            <a:noFill/>
          </p:spPr>
          <p:txBody>
            <a:bodyPr wrap="none" lIns="0" tIns="0" rIns="0" bIns="0" rtlCol="0">
              <a:spAutoFit/>
            </a:bodyPr>
            <a:lstStyle/>
            <a:p>
              <a:pPr algn="ctr"/>
              <a:r>
                <a:rPr lang="en-AU" sz="2800" spc="3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04</a:t>
              </a:r>
              <a:endParaRPr lang="en-US" sz="2800" spc="3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cxnSp>
          <p:nvCxnSpPr>
            <p:cNvPr id="41" name="Straight Connector 71"/>
            <p:cNvCxnSpPr/>
            <p:nvPr/>
          </p:nvCxnSpPr>
          <p:spPr>
            <a:xfrm flipV="1">
              <a:off x="8188849" y="4571178"/>
              <a:ext cx="298" cy="486465"/>
            </a:xfrm>
            <a:prstGeom prst="line">
              <a:avLst/>
            </a:prstGeom>
            <a:noFill/>
            <a:ln w="19050" cap="flat" cmpd="sng" algn="ctr">
              <a:solidFill>
                <a:srgbClr val="656D78"/>
              </a:solidFill>
              <a:prstDash val="sysDot"/>
              <a:miter lim="800000"/>
              <a:headEnd type="oval"/>
              <a:tailEnd type="oval"/>
            </a:ln>
            <a:effectLst/>
          </p:spPr>
        </p:cxnSp>
      </p:grpSp>
      <p:grpSp>
        <p:nvGrpSpPr>
          <p:cNvPr id="47" name="组合 46"/>
          <p:cNvGrpSpPr/>
          <p:nvPr/>
        </p:nvGrpSpPr>
        <p:grpSpPr>
          <a:xfrm>
            <a:off x="8923105" y="1631094"/>
            <a:ext cx="1602021" cy="2684507"/>
            <a:chOff x="9351457" y="1435387"/>
            <a:chExt cx="1846027" cy="3093390"/>
          </a:xfrm>
        </p:grpSpPr>
        <p:sp>
          <p:nvSpPr>
            <p:cNvPr id="48" name="Shape 1725"/>
            <p:cNvSpPr/>
            <p:nvPr/>
          </p:nvSpPr>
          <p:spPr>
            <a:xfrm rot="18900000">
              <a:off x="9576905" y="2909653"/>
              <a:ext cx="1414666" cy="1414666"/>
            </a:xfrm>
            <a:prstGeom prst="roundRect">
              <a:avLst>
                <a:gd name="adj" fmla="val 15000"/>
              </a:avLst>
            </a:prstGeom>
            <a:solidFill>
              <a:srgbClr val="F6F6F6"/>
            </a:solidFill>
            <a:ln>
              <a:noFill/>
            </a:ln>
            <a:effectLst/>
          </p:spPr>
          <p:txBody>
            <a:bodyPr lIns="50800" tIns="50800" rIns="50800" bIns="50800" anchor="ctr"/>
            <a:lstStyle/>
            <a:p>
              <a:pPr marL="0" marR="0" lvl="0" indent="0" defTabSz="914400" eaLnBrk="1" fontAlgn="auto" latinLnBrk="0" hangingPunct="1">
                <a:lnSpc>
                  <a:spcPct val="100000"/>
                </a:lnSpc>
                <a:spcBef>
                  <a:spcPts val="4500"/>
                </a:spcBef>
                <a:spcAft>
                  <a:spcPts val="0"/>
                </a:spcAft>
                <a:buClrTx/>
                <a:buSzTx/>
                <a:buFontTx/>
                <a:buNone/>
                <a:defRPr sz="2500">
                  <a:latin typeface="Aller Light"/>
                  <a:ea typeface="Aller Light"/>
                  <a:cs typeface="Aller Light"/>
                  <a:sym typeface="Aller Light"/>
                </a:defRPr>
              </a:pPr>
              <a:endParaRPr kumimoji="0" sz="2400" b="0" i="0" u="none" strike="noStrike" kern="0" cap="none" spc="0" normalizeH="0" baseline="0" noProof="0">
                <a:ln>
                  <a:noFill/>
                </a:ln>
                <a:solidFill>
                  <a:prstClr val="white"/>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grpSp>
          <p:nvGrpSpPr>
            <p:cNvPr id="49" name="Group 78"/>
            <p:cNvGrpSpPr/>
            <p:nvPr/>
          </p:nvGrpSpPr>
          <p:grpSpPr>
            <a:xfrm>
              <a:off x="9576905" y="3114110"/>
              <a:ext cx="1414666" cy="1414667"/>
              <a:chOff x="9576905" y="2656910"/>
              <a:chExt cx="1414666" cy="1414667"/>
            </a:xfrm>
            <a:solidFill>
              <a:srgbClr val="296E52"/>
            </a:solidFill>
          </p:grpSpPr>
          <p:sp>
            <p:nvSpPr>
              <p:cNvPr id="53" name="Shape 1738"/>
              <p:cNvSpPr/>
              <p:nvPr/>
            </p:nvSpPr>
            <p:spPr>
              <a:xfrm rot="18900000">
                <a:off x="9576905" y="2656910"/>
                <a:ext cx="1414666" cy="1414667"/>
              </a:xfrm>
              <a:prstGeom prst="roundRect">
                <a:avLst>
                  <a:gd name="adj" fmla="val 15000"/>
                </a:avLst>
              </a:prstGeom>
              <a:solidFill>
                <a:srgbClr val="B52235"/>
              </a:solidFill>
              <a:ln>
                <a:noFill/>
              </a:ln>
              <a:effectLst/>
            </p:spPr>
            <p:txBody>
              <a:bodyPr wrap="square" lIns="50800" tIns="50800" rIns="50800" bIns="50800" numCol="1" anchor="ctr">
                <a:noAutofit/>
              </a:bodyPr>
              <a:lstStyle/>
              <a:p>
                <a:pPr marL="0" marR="0" lvl="0" indent="0" defTabSz="914400" eaLnBrk="1" fontAlgn="auto" latinLnBrk="0" hangingPunct="1">
                  <a:lnSpc>
                    <a:spcPct val="100000"/>
                  </a:lnSpc>
                  <a:spcBef>
                    <a:spcPts val="4500"/>
                  </a:spcBef>
                  <a:spcAft>
                    <a:spcPts val="0"/>
                  </a:spcAft>
                  <a:buClrTx/>
                  <a:buSzTx/>
                  <a:buFontTx/>
                  <a:buNone/>
                  <a:defRPr sz="2500">
                    <a:latin typeface="Aller Light"/>
                    <a:ea typeface="Aller Light"/>
                    <a:cs typeface="Aller Light"/>
                    <a:sym typeface="Aller Light"/>
                  </a:defRPr>
                </a:pPr>
                <a:endParaRPr kumimoji="0" sz="2400" b="0" i="0" u="none" strike="noStrike" kern="0" cap="none" spc="0" normalizeH="0" baseline="0" noProof="0" dirty="0">
                  <a:ln>
                    <a:noFill/>
                  </a:ln>
                  <a:solidFill>
                    <a:prstClr val="white"/>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grpSp>
            <p:nvGrpSpPr>
              <p:cNvPr id="54" name="Group 45"/>
              <p:cNvGrpSpPr/>
              <p:nvPr/>
            </p:nvGrpSpPr>
            <p:grpSpPr>
              <a:xfrm>
                <a:off x="10044525" y="3184061"/>
                <a:ext cx="479425" cy="479425"/>
                <a:chOff x="9445350" y="4358074"/>
                <a:chExt cx="479425" cy="479425"/>
              </a:xfrm>
              <a:grpFill/>
            </p:grpSpPr>
            <p:sp>
              <p:nvSpPr>
                <p:cNvPr id="55" name="Freeform 184"/>
                <p:cNvSpPr/>
                <p:nvPr/>
              </p:nvSpPr>
              <p:spPr bwMode="auto">
                <a:xfrm>
                  <a:off x="9545363" y="4407287"/>
                  <a:ext cx="315913" cy="100013"/>
                </a:xfrm>
                <a:custGeom>
                  <a:avLst/>
                  <a:gdLst>
                    <a:gd name="T0" fmla="*/ 153 w 153"/>
                    <a:gd name="T1" fmla="*/ 48 h 48"/>
                    <a:gd name="T2" fmla="*/ 0 w 153"/>
                    <a:gd name="T3" fmla="*/ 48 h 48"/>
                    <a:gd name="T4" fmla="*/ 0 w 153"/>
                    <a:gd name="T5" fmla="*/ 48 h 48"/>
                    <a:gd name="T6" fmla="*/ 0 w 153"/>
                    <a:gd name="T7" fmla="*/ 0 h 48"/>
                    <a:gd name="T8" fmla="*/ 0 w 153"/>
                    <a:gd name="T9" fmla="*/ 0 h 48"/>
                    <a:gd name="T10" fmla="*/ 153 w 153"/>
                    <a:gd name="T11" fmla="*/ 0 h 48"/>
                  </a:gdLst>
                  <a:ahLst/>
                  <a:cxnLst>
                    <a:cxn ang="0">
                      <a:pos x="T0" y="T1"/>
                    </a:cxn>
                    <a:cxn ang="0">
                      <a:pos x="T2" y="T3"/>
                    </a:cxn>
                    <a:cxn ang="0">
                      <a:pos x="T4" y="T5"/>
                    </a:cxn>
                    <a:cxn ang="0">
                      <a:pos x="T6" y="T7"/>
                    </a:cxn>
                    <a:cxn ang="0">
                      <a:pos x="T8" y="T9"/>
                    </a:cxn>
                    <a:cxn ang="0">
                      <a:pos x="T10" y="T11"/>
                    </a:cxn>
                  </a:cxnLst>
                  <a:rect l="0" t="0" r="r" b="b"/>
                  <a:pathLst>
                    <a:path w="153" h="48">
                      <a:moveTo>
                        <a:pt x="153" y="48"/>
                      </a:moveTo>
                      <a:cubicBezTo>
                        <a:pt x="0" y="48"/>
                        <a:pt x="0" y="48"/>
                        <a:pt x="0" y="48"/>
                      </a:cubicBezTo>
                      <a:cubicBezTo>
                        <a:pt x="0" y="48"/>
                        <a:pt x="0" y="48"/>
                        <a:pt x="0" y="48"/>
                      </a:cubicBezTo>
                      <a:cubicBezTo>
                        <a:pt x="0" y="0"/>
                        <a:pt x="0" y="0"/>
                        <a:pt x="0" y="0"/>
                      </a:cubicBezTo>
                      <a:cubicBezTo>
                        <a:pt x="0" y="0"/>
                        <a:pt x="0" y="0"/>
                        <a:pt x="0" y="0"/>
                      </a:cubicBezTo>
                      <a:cubicBezTo>
                        <a:pt x="153" y="0"/>
                        <a:pt x="153" y="0"/>
                        <a:pt x="153" y="0"/>
                      </a:cubicBezTo>
                    </a:path>
                  </a:pathLst>
                </a:custGeom>
                <a:no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56" name="Freeform 185"/>
                <p:cNvSpPr/>
                <p:nvPr/>
              </p:nvSpPr>
              <p:spPr bwMode="auto">
                <a:xfrm>
                  <a:off x="9861275" y="4407287"/>
                  <a:ext cx="63500" cy="100013"/>
                </a:xfrm>
                <a:custGeom>
                  <a:avLst/>
                  <a:gdLst>
                    <a:gd name="T0" fmla="*/ 0 w 40"/>
                    <a:gd name="T1" fmla="*/ 0 h 63"/>
                    <a:gd name="T2" fmla="*/ 40 w 40"/>
                    <a:gd name="T3" fmla="*/ 32 h 63"/>
                    <a:gd name="T4" fmla="*/ 0 w 40"/>
                    <a:gd name="T5" fmla="*/ 63 h 63"/>
                  </a:gdLst>
                  <a:ahLst/>
                  <a:cxnLst>
                    <a:cxn ang="0">
                      <a:pos x="T0" y="T1"/>
                    </a:cxn>
                    <a:cxn ang="0">
                      <a:pos x="T2" y="T3"/>
                    </a:cxn>
                    <a:cxn ang="0">
                      <a:pos x="T4" y="T5"/>
                    </a:cxn>
                  </a:cxnLst>
                  <a:rect l="0" t="0" r="r" b="b"/>
                  <a:pathLst>
                    <a:path w="40" h="63">
                      <a:moveTo>
                        <a:pt x="0" y="0"/>
                      </a:moveTo>
                      <a:lnTo>
                        <a:pt x="40" y="32"/>
                      </a:lnTo>
                      <a:lnTo>
                        <a:pt x="0" y="63"/>
                      </a:lnTo>
                    </a:path>
                  </a:pathLst>
                </a:custGeom>
                <a:no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57" name="Freeform 186"/>
                <p:cNvSpPr/>
                <p:nvPr/>
              </p:nvSpPr>
              <p:spPr bwMode="auto">
                <a:xfrm>
                  <a:off x="9510438" y="4573974"/>
                  <a:ext cx="315913" cy="98425"/>
                </a:xfrm>
                <a:custGeom>
                  <a:avLst/>
                  <a:gdLst>
                    <a:gd name="T0" fmla="*/ 0 w 153"/>
                    <a:gd name="T1" fmla="*/ 0 h 48"/>
                    <a:gd name="T2" fmla="*/ 153 w 153"/>
                    <a:gd name="T3" fmla="*/ 0 h 48"/>
                    <a:gd name="T4" fmla="*/ 153 w 153"/>
                    <a:gd name="T5" fmla="*/ 0 h 48"/>
                    <a:gd name="T6" fmla="*/ 153 w 153"/>
                    <a:gd name="T7" fmla="*/ 48 h 48"/>
                    <a:gd name="T8" fmla="*/ 153 w 153"/>
                    <a:gd name="T9" fmla="*/ 48 h 48"/>
                    <a:gd name="T10" fmla="*/ 0 w 153"/>
                    <a:gd name="T11" fmla="*/ 48 h 48"/>
                  </a:gdLst>
                  <a:ahLst/>
                  <a:cxnLst>
                    <a:cxn ang="0">
                      <a:pos x="T0" y="T1"/>
                    </a:cxn>
                    <a:cxn ang="0">
                      <a:pos x="T2" y="T3"/>
                    </a:cxn>
                    <a:cxn ang="0">
                      <a:pos x="T4" y="T5"/>
                    </a:cxn>
                    <a:cxn ang="0">
                      <a:pos x="T6" y="T7"/>
                    </a:cxn>
                    <a:cxn ang="0">
                      <a:pos x="T8" y="T9"/>
                    </a:cxn>
                    <a:cxn ang="0">
                      <a:pos x="T10" y="T11"/>
                    </a:cxn>
                  </a:cxnLst>
                  <a:rect l="0" t="0" r="r" b="b"/>
                  <a:pathLst>
                    <a:path w="153" h="48">
                      <a:moveTo>
                        <a:pt x="0" y="0"/>
                      </a:moveTo>
                      <a:cubicBezTo>
                        <a:pt x="153" y="0"/>
                        <a:pt x="153" y="0"/>
                        <a:pt x="153" y="0"/>
                      </a:cubicBezTo>
                      <a:cubicBezTo>
                        <a:pt x="153" y="0"/>
                        <a:pt x="153" y="0"/>
                        <a:pt x="153" y="0"/>
                      </a:cubicBezTo>
                      <a:cubicBezTo>
                        <a:pt x="153" y="48"/>
                        <a:pt x="153" y="48"/>
                        <a:pt x="153" y="48"/>
                      </a:cubicBezTo>
                      <a:cubicBezTo>
                        <a:pt x="153" y="48"/>
                        <a:pt x="153" y="48"/>
                        <a:pt x="153" y="48"/>
                      </a:cubicBezTo>
                      <a:cubicBezTo>
                        <a:pt x="0" y="48"/>
                        <a:pt x="0" y="48"/>
                        <a:pt x="0" y="48"/>
                      </a:cubicBezTo>
                    </a:path>
                  </a:pathLst>
                </a:custGeom>
                <a:no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58" name="Freeform 187"/>
                <p:cNvSpPr/>
                <p:nvPr/>
              </p:nvSpPr>
              <p:spPr bwMode="auto">
                <a:xfrm>
                  <a:off x="9445350" y="4573974"/>
                  <a:ext cx="65088" cy="98425"/>
                </a:xfrm>
                <a:custGeom>
                  <a:avLst/>
                  <a:gdLst>
                    <a:gd name="T0" fmla="*/ 41 w 41"/>
                    <a:gd name="T1" fmla="*/ 62 h 62"/>
                    <a:gd name="T2" fmla="*/ 0 w 41"/>
                    <a:gd name="T3" fmla="*/ 31 h 62"/>
                    <a:gd name="T4" fmla="*/ 41 w 41"/>
                    <a:gd name="T5" fmla="*/ 0 h 62"/>
                  </a:gdLst>
                  <a:ahLst/>
                  <a:cxnLst>
                    <a:cxn ang="0">
                      <a:pos x="T0" y="T1"/>
                    </a:cxn>
                    <a:cxn ang="0">
                      <a:pos x="T2" y="T3"/>
                    </a:cxn>
                    <a:cxn ang="0">
                      <a:pos x="T4" y="T5"/>
                    </a:cxn>
                  </a:cxnLst>
                  <a:rect l="0" t="0" r="r" b="b"/>
                  <a:pathLst>
                    <a:path w="41" h="62">
                      <a:moveTo>
                        <a:pt x="41" y="62"/>
                      </a:moveTo>
                      <a:lnTo>
                        <a:pt x="0" y="31"/>
                      </a:lnTo>
                      <a:lnTo>
                        <a:pt x="41" y="0"/>
                      </a:lnTo>
                    </a:path>
                  </a:pathLst>
                </a:custGeom>
                <a:no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59" name="Line 188"/>
                <p:cNvSpPr>
                  <a:spLocks noChangeShapeType="1"/>
                </p:cNvSpPr>
                <p:nvPr/>
              </p:nvSpPr>
              <p:spPr bwMode="auto">
                <a:xfrm>
                  <a:off x="9685063" y="4358074"/>
                  <a:ext cx="0" cy="46038"/>
                </a:xfrm>
                <a:prstGeom prst="line">
                  <a:avLst/>
                </a:pr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60" name="Line 189"/>
                <p:cNvSpPr>
                  <a:spLocks noChangeShapeType="1"/>
                </p:cNvSpPr>
                <p:nvPr/>
              </p:nvSpPr>
              <p:spPr bwMode="auto">
                <a:xfrm>
                  <a:off x="9685063" y="4508887"/>
                  <a:ext cx="0" cy="60325"/>
                </a:xfrm>
                <a:prstGeom prst="line">
                  <a:avLst/>
                </a:pr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61" name="Line 190"/>
                <p:cNvSpPr>
                  <a:spLocks noChangeShapeType="1"/>
                </p:cNvSpPr>
                <p:nvPr/>
              </p:nvSpPr>
              <p:spPr bwMode="auto">
                <a:xfrm>
                  <a:off x="9685063" y="4672399"/>
                  <a:ext cx="0" cy="165100"/>
                </a:xfrm>
                <a:prstGeom prst="line">
                  <a:avLst/>
                </a:pr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grpSp>
        </p:grpSp>
        <p:sp>
          <p:nvSpPr>
            <p:cNvPr id="50" name="Text Placeholder 32"/>
            <p:cNvSpPr txBox="1"/>
            <p:nvPr/>
          </p:nvSpPr>
          <p:spPr>
            <a:xfrm>
              <a:off x="9351457" y="1923409"/>
              <a:ext cx="184602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defTabSz="914400">
                <a:lnSpc>
                  <a:spcPct val="150000"/>
                </a:lnSpc>
                <a:spcBef>
                  <a:spcPts val="0"/>
                </a:spcBef>
                <a:buNone/>
              </a:pPr>
              <a:r>
                <a:rPr lang="zh-CN" altLang="en-US" sz="110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rPr>
                <a:t>此处输入具体内容此处输入具体内容此处具体内容</a:t>
              </a:r>
            </a:p>
          </p:txBody>
        </p:sp>
        <p:sp>
          <p:nvSpPr>
            <p:cNvPr id="51" name="TextBox 62"/>
            <p:cNvSpPr txBox="1"/>
            <p:nvPr/>
          </p:nvSpPr>
          <p:spPr>
            <a:xfrm>
              <a:off x="9923509" y="1435387"/>
              <a:ext cx="701921" cy="496516"/>
            </a:xfrm>
            <a:prstGeom prst="rect">
              <a:avLst/>
            </a:prstGeom>
            <a:noFill/>
          </p:spPr>
          <p:txBody>
            <a:bodyPr wrap="none" lIns="0" tIns="0" rIns="0" bIns="0" rtlCol="0">
              <a:spAutoFit/>
            </a:bodyPr>
            <a:lstStyle/>
            <a:p>
              <a:pPr algn="ctr"/>
              <a:r>
                <a:rPr lang="en-AU" sz="2800" spc="300" dirty="0">
                  <a:solidFill>
                    <a:srgbClr val="B52235"/>
                  </a:solidFill>
                  <a:latin typeface="阿里巴巴普惠体 R" panose="00020600040101010101" charset="-122"/>
                  <a:ea typeface="阿里巴巴普惠体 R" panose="00020600040101010101" charset="-122"/>
                  <a:cs typeface="阿里巴巴普惠体 R" panose="00020600040101010101" charset="-122"/>
                </a:rPr>
                <a:t>05</a:t>
              </a:r>
              <a:endParaRPr lang="en-US" sz="2800" spc="300" dirty="0">
                <a:solidFill>
                  <a:srgbClr val="B52235"/>
                </a:solidFill>
                <a:latin typeface="阿里巴巴普惠体 R" panose="00020600040101010101" charset="-122"/>
                <a:ea typeface="阿里巴巴普惠体 R" panose="00020600040101010101" charset="-122"/>
                <a:cs typeface="阿里巴巴普惠体 R" panose="00020600040101010101" charset="-122"/>
              </a:endParaRPr>
            </a:p>
          </p:txBody>
        </p:sp>
        <p:cxnSp>
          <p:nvCxnSpPr>
            <p:cNvPr id="52" name="Straight Connector 72"/>
            <p:cNvCxnSpPr/>
            <p:nvPr/>
          </p:nvCxnSpPr>
          <p:spPr>
            <a:xfrm flipV="1">
              <a:off x="10296444" y="2641177"/>
              <a:ext cx="298" cy="486465"/>
            </a:xfrm>
            <a:prstGeom prst="line">
              <a:avLst/>
            </a:prstGeom>
            <a:noFill/>
            <a:ln w="19050" cap="flat" cmpd="sng" algn="ctr">
              <a:solidFill>
                <a:srgbClr val="656D78"/>
              </a:solidFill>
              <a:prstDash val="sysDot"/>
              <a:miter lim="800000"/>
              <a:headEnd type="oval"/>
              <a:tailEnd type="oval"/>
            </a:ln>
            <a:effectLst/>
          </p:spPr>
        </p:cxnSp>
      </p:grpSp>
      <p:grpSp>
        <p:nvGrpSpPr>
          <p:cNvPr id="62" name="组合 61"/>
          <p:cNvGrpSpPr/>
          <p:nvPr/>
        </p:nvGrpSpPr>
        <p:grpSpPr>
          <a:xfrm>
            <a:off x="5275101" y="1631094"/>
            <a:ext cx="1602021" cy="2748599"/>
            <a:chOff x="5147819" y="1435387"/>
            <a:chExt cx="1846027" cy="3167244"/>
          </a:xfrm>
        </p:grpSpPr>
        <p:sp>
          <p:nvSpPr>
            <p:cNvPr id="63" name="Shape 1723"/>
            <p:cNvSpPr/>
            <p:nvPr/>
          </p:nvSpPr>
          <p:spPr>
            <a:xfrm rot="18900000">
              <a:off x="5399821" y="2983507"/>
              <a:ext cx="1414666" cy="1414666"/>
            </a:xfrm>
            <a:prstGeom prst="roundRect">
              <a:avLst>
                <a:gd name="adj" fmla="val 15000"/>
              </a:avLst>
            </a:prstGeom>
            <a:solidFill>
              <a:srgbClr val="F6F6F6"/>
            </a:solidFill>
            <a:ln>
              <a:noFill/>
            </a:ln>
            <a:effectLst/>
          </p:spPr>
          <p:txBody>
            <a:bodyPr lIns="50800" tIns="50800" rIns="50800" bIns="50800" anchor="ctr"/>
            <a:lstStyle/>
            <a:p>
              <a:pPr marL="0" marR="0" lvl="0" indent="0" defTabSz="914400" eaLnBrk="1" fontAlgn="auto" latinLnBrk="0" hangingPunct="1">
                <a:lnSpc>
                  <a:spcPct val="100000"/>
                </a:lnSpc>
                <a:spcBef>
                  <a:spcPts val="4500"/>
                </a:spcBef>
                <a:spcAft>
                  <a:spcPts val="0"/>
                </a:spcAft>
                <a:buClrTx/>
                <a:buSzTx/>
                <a:buFontTx/>
                <a:buNone/>
                <a:defRPr sz="2500">
                  <a:latin typeface="Aller Light"/>
                  <a:ea typeface="Aller Light"/>
                  <a:cs typeface="Aller Light"/>
                  <a:sym typeface="Aller Light"/>
                </a:defRPr>
              </a:pPr>
              <a:endParaRPr kumimoji="0" sz="2400" b="0" i="0" u="none" strike="noStrike" kern="0" cap="none" spc="0" normalizeH="0" baseline="0" noProof="0" dirty="0">
                <a:ln>
                  <a:noFill/>
                </a:ln>
                <a:solidFill>
                  <a:prstClr val="white"/>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grpSp>
          <p:nvGrpSpPr>
            <p:cNvPr id="64" name="Group 76"/>
            <p:cNvGrpSpPr/>
            <p:nvPr/>
          </p:nvGrpSpPr>
          <p:grpSpPr>
            <a:xfrm>
              <a:off x="5399820" y="3187964"/>
              <a:ext cx="1414666" cy="1414667"/>
              <a:chOff x="5399820" y="2730764"/>
              <a:chExt cx="1414666" cy="1414667"/>
            </a:xfrm>
            <a:solidFill>
              <a:srgbClr val="296E52"/>
            </a:solidFill>
          </p:grpSpPr>
          <p:sp>
            <p:nvSpPr>
              <p:cNvPr id="68" name="Shape 1726"/>
              <p:cNvSpPr/>
              <p:nvPr/>
            </p:nvSpPr>
            <p:spPr>
              <a:xfrm rot="18900000">
                <a:off x="5399820" y="2730764"/>
                <a:ext cx="1414666" cy="1414667"/>
              </a:xfrm>
              <a:prstGeom prst="roundRect">
                <a:avLst>
                  <a:gd name="adj" fmla="val 15000"/>
                </a:avLst>
              </a:prstGeom>
              <a:solidFill>
                <a:srgbClr val="B52235"/>
              </a:solidFill>
              <a:ln>
                <a:noFill/>
              </a:ln>
              <a:effectLst>
                <a:outerShdw blurRad="57150" dist="19050" dir="5400000" algn="ctr" rotWithShape="0">
                  <a:srgbClr val="000000">
                    <a:alpha val="63000"/>
                  </a:srgbClr>
                </a:outerShdw>
              </a:effectLst>
            </p:spPr>
            <p:txBody>
              <a:bodyPr wrap="square" lIns="50800" tIns="50800" rIns="50800" bIns="50800" numCol="1" anchor="ctr">
                <a:noAutofit/>
              </a:bodyPr>
              <a:lstStyle/>
              <a:p>
                <a:pPr marL="0" marR="0" lvl="0" indent="0" defTabSz="914400" eaLnBrk="1" fontAlgn="auto" latinLnBrk="0" hangingPunct="1">
                  <a:lnSpc>
                    <a:spcPct val="100000"/>
                  </a:lnSpc>
                  <a:spcBef>
                    <a:spcPts val="4500"/>
                  </a:spcBef>
                  <a:spcAft>
                    <a:spcPts val="0"/>
                  </a:spcAft>
                  <a:buClrTx/>
                  <a:buSzTx/>
                  <a:buFontTx/>
                  <a:buNone/>
                  <a:defRPr sz="2500">
                    <a:latin typeface="Aller Light"/>
                    <a:ea typeface="Aller Light"/>
                    <a:cs typeface="Aller Light"/>
                    <a:sym typeface="Aller Light"/>
                  </a:defRPr>
                </a:pPr>
                <a:endParaRPr kumimoji="0" sz="2400" b="0" i="0" u="none" strike="noStrike" kern="0" cap="none" spc="0" normalizeH="0" baseline="0" noProof="0" dirty="0">
                  <a:ln>
                    <a:noFill/>
                  </a:ln>
                  <a:solidFill>
                    <a:prstClr val="white"/>
                  </a:solidFill>
                  <a:effectLst/>
                  <a:uLnTx/>
                  <a:uFillTx/>
                  <a:latin typeface="阿里巴巴普惠体 R" panose="00020600040101010101" charset="-122"/>
                  <a:ea typeface="阿里巴巴普惠体 R" panose="00020600040101010101" charset="-122"/>
                  <a:cs typeface="阿里巴巴普惠体 R" panose="00020600040101010101" charset="-122"/>
                  <a:sym typeface="阿里巴巴普惠体 R" panose="00020600040101010101" charset="-122"/>
                </a:endParaRPr>
              </a:p>
            </p:txBody>
          </p:sp>
          <p:grpSp>
            <p:nvGrpSpPr>
              <p:cNvPr id="69" name="Group 39"/>
              <p:cNvGrpSpPr/>
              <p:nvPr/>
            </p:nvGrpSpPr>
            <p:grpSpPr>
              <a:xfrm>
                <a:off x="5864676" y="3159517"/>
                <a:ext cx="479425" cy="479425"/>
                <a:chOff x="7626075" y="4358074"/>
                <a:chExt cx="479425" cy="479425"/>
              </a:xfrm>
              <a:grpFill/>
            </p:grpSpPr>
            <p:sp>
              <p:nvSpPr>
                <p:cNvPr id="70" name="Freeform 5"/>
                <p:cNvSpPr/>
                <p:nvPr/>
              </p:nvSpPr>
              <p:spPr bwMode="auto">
                <a:xfrm>
                  <a:off x="7626075" y="4605724"/>
                  <a:ext cx="100013" cy="166688"/>
                </a:xfrm>
                <a:custGeom>
                  <a:avLst/>
                  <a:gdLst>
                    <a:gd name="T0" fmla="*/ 48 w 48"/>
                    <a:gd name="T1" fmla="*/ 64 h 80"/>
                    <a:gd name="T2" fmla="*/ 32 w 48"/>
                    <a:gd name="T3" fmla="*/ 80 h 80"/>
                    <a:gd name="T4" fmla="*/ 16 w 48"/>
                    <a:gd name="T5" fmla="*/ 80 h 80"/>
                    <a:gd name="T6" fmla="*/ 0 w 48"/>
                    <a:gd name="T7" fmla="*/ 64 h 80"/>
                    <a:gd name="T8" fmla="*/ 0 w 48"/>
                    <a:gd name="T9" fmla="*/ 16 h 80"/>
                    <a:gd name="T10" fmla="*/ 16 w 48"/>
                    <a:gd name="T11" fmla="*/ 0 h 80"/>
                    <a:gd name="T12" fmla="*/ 32 w 48"/>
                    <a:gd name="T13" fmla="*/ 0 h 80"/>
                    <a:gd name="T14" fmla="*/ 48 w 48"/>
                    <a:gd name="T15" fmla="*/ 16 h 80"/>
                    <a:gd name="T16" fmla="*/ 48 w 4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80">
                      <a:moveTo>
                        <a:pt x="48" y="64"/>
                      </a:moveTo>
                      <a:cubicBezTo>
                        <a:pt x="48" y="73"/>
                        <a:pt x="41" y="80"/>
                        <a:pt x="32" y="80"/>
                      </a:cubicBezTo>
                      <a:cubicBezTo>
                        <a:pt x="16" y="80"/>
                        <a:pt x="16" y="80"/>
                        <a:pt x="16" y="80"/>
                      </a:cubicBezTo>
                      <a:cubicBezTo>
                        <a:pt x="7" y="80"/>
                        <a:pt x="0" y="73"/>
                        <a:pt x="0" y="64"/>
                      </a:cubicBezTo>
                      <a:cubicBezTo>
                        <a:pt x="0" y="16"/>
                        <a:pt x="0" y="16"/>
                        <a:pt x="0" y="16"/>
                      </a:cubicBezTo>
                      <a:cubicBezTo>
                        <a:pt x="0" y="7"/>
                        <a:pt x="7" y="0"/>
                        <a:pt x="16" y="0"/>
                      </a:cubicBezTo>
                      <a:cubicBezTo>
                        <a:pt x="32" y="0"/>
                        <a:pt x="32" y="0"/>
                        <a:pt x="32" y="0"/>
                      </a:cubicBezTo>
                      <a:cubicBezTo>
                        <a:pt x="41" y="0"/>
                        <a:pt x="48" y="7"/>
                        <a:pt x="48" y="16"/>
                      </a:cubicBezTo>
                      <a:lnTo>
                        <a:pt x="48" y="64"/>
                      </a:lnTo>
                      <a:close/>
                    </a:path>
                  </a:pathLst>
                </a:custGeom>
                <a:no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71" name="Freeform 6"/>
                <p:cNvSpPr/>
                <p:nvPr/>
              </p:nvSpPr>
              <p:spPr bwMode="auto">
                <a:xfrm>
                  <a:off x="8007075" y="4605724"/>
                  <a:ext cx="98425" cy="166688"/>
                </a:xfrm>
                <a:custGeom>
                  <a:avLst/>
                  <a:gdLst>
                    <a:gd name="T0" fmla="*/ 48 w 48"/>
                    <a:gd name="T1" fmla="*/ 64 h 80"/>
                    <a:gd name="T2" fmla="*/ 32 w 48"/>
                    <a:gd name="T3" fmla="*/ 80 h 80"/>
                    <a:gd name="T4" fmla="*/ 16 w 48"/>
                    <a:gd name="T5" fmla="*/ 80 h 80"/>
                    <a:gd name="T6" fmla="*/ 0 w 48"/>
                    <a:gd name="T7" fmla="*/ 64 h 80"/>
                    <a:gd name="T8" fmla="*/ 0 w 48"/>
                    <a:gd name="T9" fmla="*/ 16 h 80"/>
                    <a:gd name="T10" fmla="*/ 16 w 48"/>
                    <a:gd name="T11" fmla="*/ 0 h 80"/>
                    <a:gd name="T12" fmla="*/ 32 w 48"/>
                    <a:gd name="T13" fmla="*/ 0 h 80"/>
                    <a:gd name="T14" fmla="*/ 48 w 48"/>
                    <a:gd name="T15" fmla="*/ 16 h 80"/>
                    <a:gd name="T16" fmla="*/ 48 w 4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80">
                      <a:moveTo>
                        <a:pt x="48" y="64"/>
                      </a:moveTo>
                      <a:cubicBezTo>
                        <a:pt x="48" y="73"/>
                        <a:pt x="41" y="80"/>
                        <a:pt x="32" y="80"/>
                      </a:cubicBezTo>
                      <a:cubicBezTo>
                        <a:pt x="16" y="80"/>
                        <a:pt x="16" y="80"/>
                        <a:pt x="16" y="80"/>
                      </a:cubicBezTo>
                      <a:cubicBezTo>
                        <a:pt x="7" y="80"/>
                        <a:pt x="0" y="73"/>
                        <a:pt x="0" y="64"/>
                      </a:cubicBezTo>
                      <a:cubicBezTo>
                        <a:pt x="0" y="16"/>
                        <a:pt x="0" y="16"/>
                        <a:pt x="0" y="16"/>
                      </a:cubicBezTo>
                      <a:cubicBezTo>
                        <a:pt x="0" y="7"/>
                        <a:pt x="7" y="0"/>
                        <a:pt x="16" y="0"/>
                      </a:cubicBezTo>
                      <a:cubicBezTo>
                        <a:pt x="32" y="0"/>
                        <a:pt x="32" y="0"/>
                        <a:pt x="32" y="0"/>
                      </a:cubicBezTo>
                      <a:cubicBezTo>
                        <a:pt x="41" y="0"/>
                        <a:pt x="48" y="7"/>
                        <a:pt x="48" y="16"/>
                      </a:cubicBezTo>
                      <a:lnTo>
                        <a:pt x="48" y="64"/>
                      </a:lnTo>
                      <a:close/>
                    </a:path>
                  </a:pathLst>
                </a:custGeom>
                <a:no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72" name="Freeform 7"/>
                <p:cNvSpPr/>
                <p:nvPr/>
              </p:nvSpPr>
              <p:spPr bwMode="auto">
                <a:xfrm>
                  <a:off x="7626075" y="4358074"/>
                  <a:ext cx="479425" cy="287338"/>
                </a:xfrm>
                <a:custGeom>
                  <a:avLst/>
                  <a:gdLst>
                    <a:gd name="T0" fmla="*/ 0 w 232"/>
                    <a:gd name="T1" fmla="*/ 139 h 139"/>
                    <a:gd name="T2" fmla="*/ 0 w 232"/>
                    <a:gd name="T3" fmla="*/ 116 h 139"/>
                    <a:gd name="T4" fmla="*/ 116 w 232"/>
                    <a:gd name="T5" fmla="*/ 0 h 139"/>
                    <a:gd name="T6" fmla="*/ 232 w 232"/>
                    <a:gd name="T7" fmla="*/ 116 h 139"/>
                    <a:gd name="T8" fmla="*/ 232 w 232"/>
                    <a:gd name="T9" fmla="*/ 139 h 139"/>
                  </a:gdLst>
                  <a:ahLst/>
                  <a:cxnLst>
                    <a:cxn ang="0">
                      <a:pos x="T0" y="T1"/>
                    </a:cxn>
                    <a:cxn ang="0">
                      <a:pos x="T2" y="T3"/>
                    </a:cxn>
                    <a:cxn ang="0">
                      <a:pos x="T4" y="T5"/>
                    </a:cxn>
                    <a:cxn ang="0">
                      <a:pos x="T6" y="T7"/>
                    </a:cxn>
                    <a:cxn ang="0">
                      <a:pos x="T8" y="T9"/>
                    </a:cxn>
                  </a:cxnLst>
                  <a:rect l="0" t="0" r="r" b="b"/>
                  <a:pathLst>
                    <a:path w="232" h="139">
                      <a:moveTo>
                        <a:pt x="0" y="139"/>
                      </a:moveTo>
                      <a:cubicBezTo>
                        <a:pt x="0" y="116"/>
                        <a:pt x="0" y="116"/>
                        <a:pt x="0" y="116"/>
                      </a:cubicBezTo>
                      <a:cubicBezTo>
                        <a:pt x="0" y="52"/>
                        <a:pt x="52" y="0"/>
                        <a:pt x="116" y="0"/>
                      </a:cubicBezTo>
                      <a:cubicBezTo>
                        <a:pt x="180" y="0"/>
                        <a:pt x="232" y="52"/>
                        <a:pt x="232" y="116"/>
                      </a:cubicBezTo>
                      <a:cubicBezTo>
                        <a:pt x="232" y="139"/>
                        <a:pt x="232" y="139"/>
                        <a:pt x="232" y="139"/>
                      </a:cubicBezTo>
                    </a:path>
                  </a:pathLst>
                </a:custGeom>
                <a:no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73" name="Rectangle 8"/>
                <p:cNvSpPr>
                  <a:spLocks noChangeArrowheads="1"/>
                </p:cNvSpPr>
                <p:nvPr/>
              </p:nvSpPr>
              <p:spPr bwMode="auto">
                <a:xfrm>
                  <a:off x="7840388" y="4821624"/>
                  <a:ext cx="50800" cy="15875"/>
                </a:xfrm>
                <a:prstGeom prst="rect">
                  <a:avLst/>
                </a:prstGeom>
                <a:grp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sp>
              <p:nvSpPr>
                <p:cNvPr id="74" name="Freeform 9"/>
                <p:cNvSpPr/>
                <p:nvPr/>
              </p:nvSpPr>
              <p:spPr bwMode="auto">
                <a:xfrm>
                  <a:off x="7883250" y="4615249"/>
                  <a:ext cx="222250" cy="222250"/>
                </a:xfrm>
                <a:custGeom>
                  <a:avLst/>
                  <a:gdLst>
                    <a:gd name="T0" fmla="*/ 140 w 140"/>
                    <a:gd name="T1" fmla="*/ 0 h 140"/>
                    <a:gd name="T2" fmla="*/ 140 w 140"/>
                    <a:gd name="T3" fmla="*/ 100 h 140"/>
                    <a:gd name="T4" fmla="*/ 40 w 140"/>
                    <a:gd name="T5" fmla="*/ 140 h 140"/>
                    <a:gd name="T6" fmla="*/ 0 w 140"/>
                    <a:gd name="T7" fmla="*/ 140 h 140"/>
                  </a:gdLst>
                  <a:ahLst/>
                  <a:cxnLst>
                    <a:cxn ang="0">
                      <a:pos x="T0" y="T1"/>
                    </a:cxn>
                    <a:cxn ang="0">
                      <a:pos x="T2" y="T3"/>
                    </a:cxn>
                    <a:cxn ang="0">
                      <a:pos x="T4" y="T5"/>
                    </a:cxn>
                    <a:cxn ang="0">
                      <a:pos x="T6" y="T7"/>
                    </a:cxn>
                  </a:cxnLst>
                  <a:rect l="0" t="0" r="r" b="b"/>
                  <a:pathLst>
                    <a:path w="140" h="140">
                      <a:moveTo>
                        <a:pt x="140" y="0"/>
                      </a:moveTo>
                      <a:lnTo>
                        <a:pt x="140" y="100"/>
                      </a:lnTo>
                      <a:lnTo>
                        <a:pt x="40" y="140"/>
                      </a:lnTo>
                      <a:lnTo>
                        <a:pt x="0" y="140"/>
                      </a:lnTo>
                    </a:path>
                  </a:pathLst>
                </a:custGeom>
                <a:noFill/>
                <a:ln w="15875" cap="rnd">
                  <a:solidFill>
                    <a:sysClr val="window" lastClr="FFFFFF"/>
                  </a:solidFill>
                  <a:prstDash val="solid"/>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600" b="0" i="0" u="none" strike="noStrike" kern="0" cap="none" spc="0" normalizeH="0" baseline="0" noProof="0">
                    <a:ln>
                      <a:noFill/>
                    </a:ln>
                    <a:solidFill>
                      <a:prstClr val="black"/>
                    </a:solidFill>
                    <a:effectLst/>
                    <a:uLnTx/>
                    <a:uFillTx/>
                    <a:ea typeface="阿里巴巴普惠体 R" panose="00020600040101010101" charset="-122"/>
                    <a:cs typeface="阿里巴巴普惠体 R" panose="00020600040101010101" charset="-122"/>
                  </a:endParaRPr>
                </a:p>
              </p:txBody>
            </p:sp>
          </p:grpSp>
        </p:grpSp>
        <p:sp>
          <p:nvSpPr>
            <p:cNvPr id="65" name="Text Placeholder 32"/>
            <p:cNvSpPr txBox="1"/>
            <p:nvPr/>
          </p:nvSpPr>
          <p:spPr>
            <a:xfrm>
              <a:off x="5147819" y="1923409"/>
              <a:ext cx="1846027" cy="668879"/>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ctr" defTabSz="914400">
                <a:lnSpc>
                  <a:spcPct val="150000"/>
                </a:lnSpc>
                <a:spcBef>
                  <a:spcPts val="0"/>
                </a:spcBef>
                <a:buNone/>
              </a:pPr>
              <a:r>
                <a:rPr lang="zh-CN" altLang="en-US" sz="1100" dirty="0">
                  <a:solidFill>
                    <a:prstClr val="black">
                      <a:lumMod val="75000"/>
                      <a:lumOff val="25000"/>
                    </a:prstClr>
                  </a:solidFill>
                  <a:latin typeface="思源黑体 CN Light" panose="020B0300000000000000" pitchFamily="34" charset="-122"/>
                  <a:ea typeface="思源黑体 CN Light" panose="020B0300000000000000" pitchFamily="34" charset="-122"/>
                  <a:cs typeface="阿里巴巴普惠体 R" panose="00020600040101010101" charset="-122"/>
                </a:rPr>
                <a:t>此处输入具体内容此处输入具体内容此处具体内容</a:t>
              </a:r>
            </a:p>
          </p:txBody>
        </p:sp>
        <p:sp>
          <p:nvSpPr>
            <p:cNvPr id="66" name="TextBox 68"/>
            <p:cNvSpPr txBox="1"/>
            <p:nvPr/>
          </p:nvSpPr>
          <p:spPr>
            <a:xfrm>
              <a:off x="5727262" y="1435387"/>
              <a:ext cx="687143" cy="496516"/>
            </a:xfrm>
            <a:prstGeom prst="rect">
              <a:avLst/>
            </a:prstGeom>
            <a:noFill/>
          </p:spPr>
          <p:txBody>
            <a:bodyPr wrap="none" lIns="0" tIns="0" rIns="0" bIns="0" rtlCol="0">
              <a:spAutoFit/>
            </a:bodyPr>
            <a:lstStyle/>
            <a:p>
              <a:pPr algn="ctr"/>
              <a:r>
                <a:rPr lang="en-AU" sz="2800" spc="300" dirty="0">
                  <a:solidFill>
                    <a:srgbClr val="B52235"/>
                  </a:solidFill>
                  <a:latin typeface="阿里巴巴普惠体 R" panose="00020600040101010101" charset="-122"/>
                  <a:ea typeface="阿里巴巴普惠体 R" panose="00020600040101010101" charset="-122"/>
                  <a:cs typeface="阿里巴巴普惠体 R" panose="00020600040101010101" charset="-122"/>
                </a:rPr>
                <a:t>03</a:t>
              </a:r>
              <a:endParaRPr lang="en-US" sz="2800" spc="300" dirty="0">
                <a:solidFill>
                  <a:srgbClr val="B52235"/>
                </a:solidFill>
                <a:latin typeface="阿里巴巴普惠体 R" panose="00020600040101010101" charset="-122"/>
                <a:ea typeface="阿里巴巴普惠体 R" panose="00020600040101010101" charset="-122"/>
                <a:cs typeface="阿里巴巴普惠体 R" panose="00020600040101010101" charset="-122"/>
              </a:endParaRPr>
            </a:p>
          </p:txBody>
        </p:sp>
        <p:cxnSp>
          <p:nvCxnSpPr>
            <p:cNvPr id="67" name="Straight Connector 73"/>
            <p:cNvCxnSpPr/>
            <p:nvPr/>
          </p:nvCxnSpPr>
          <p:spPr>
            <a:xfrm flipV="1">
              <a:off x="6101349" y="2637879"/>
              <a:ext cx="298" cy="486465"/>
            </a:xfrm>
            <a:prstGeom prst="line">
              <a:avLst/>
            </a:prstGeom>
            <a:noFill/>
            <a:ln w="19050" cap="flat" cmpd="sng" algn="ctr">
              <a:solidFill>
                <a:srgbClr val="656D78"/>
              </a:solidFill>
              <a:prstDash val="sysDot"/>
              <a:miter lim="800000"/>
              <a:headEnd type="oval"/>
              <a:tailEnd type="oval"/>
            </a:ln>
            <a:effectLst/>
          </p:spPr>
        </p:cxn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anim calcmode="lin" valueType="num">
                                      <p:cBhvr>
                                        <p:cTn id="20" dur="500" fill="hold"/>
                                        <p:tgtEl>
                                          <p:spTgt spid="23"/>
                                        </p:tgtEl>
                                        <p:attrNameLst>
                                          <p:attrName>ppt_x</p:attrName>
                                        </p:attrNameLst>
                                      </p:cBhvr>
                                      <p:tavLst>
                                        <p:tav tm="0">
                                          <p:val>
                                            <p:strVal val="#ppt_x"/>
                                          </p:val>
                                        </p:tav>
                                        <p:tav tm="100000">
                                          <p:val>
                                            <p:strVal val="#ppt_x"/>
                                          </p:val>
                                        </p:tav>
                                      </p:tavLst>
                                    </p:anim>
                                    <p:anim calcmode="lin" valueType="num">
                                      <p:cBhvr>
                                        <p:cTn id="21" dur="500" fill="hold"/>
                                        <p:tgtEl>
                                          <p:spTgt spid="2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500"/>
                                        <p:tgtEl>
                                          <p:spTgt spid="62"/>
                                        </p:tgtEl>
                                      </p:cBhvr>
                                    </p:animEffect>
                                    <p:anim calcmode="lin" valueType="num">
                                      <p:cBhvr>
                                        <p:cTn id="26" dur="500" fill="hold"/>
                                        <p:tgtEl>
                                          <p:spTgt spid="62"/>
                                        </p:tgtEl>
                                        <p:attrNameLst>
                                          <p:attrName>ppt_x</p:attrName>
                                        </p:attrNameLst>
                                      </p:cBhvr>
                                      <p:tavLst>
                                        <p:tav tm="0">
                                          <p:val>
                                            <p:strVal val="#ppt_x"/>
                                          </p:val>
                                        </p:tav>
                                        <p:tav tm="100000">
                                          <p:val>
                                            <p:strVal val="#ppt_x"/>
                                          </p:val>
                                        </p:tav>
                                      </p:tavLst>
                                    </p:anim>
                                    <p:anim calcmode="lin" valueType="num">
                                      <p:cBhvr>
                                        <p:cTn id="27" dur="500" fill="hold"/>
                                        <p:tgtEl>
                                          <p:spTgt spid="6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anim calcmode="lin" valueType="num">
                                      <p:cBhvr>
                                        <p:cTn id="32" dur="500" fill="hold"/>
                                        <p:tgtEl>
                                          <p:spTgt spid="36"/>
                                        </p:tgtEl>
                                        <p:attrNameLst>
                                          <p:attrName>ppt_x</p:attrName>
                                        </p:attrNameLst>
                                      </p:cBhvr>
                                      <p:tavLst>
                                        <p:tav tm="0">
                                          <p:val>
                                            <p:strVal val="#ppt_x"/>
                                          </p:val>
                                        </p:tav>
                                        <p:tav tm="100000">
                                          <p:val>
                                            <p:strVal val="#ppt_x"/>
                                          </p:val>
                                        </p:tav>
                                      </p:tavLst>
                                    </p:anim>
                                    <p:anim calcmode="lin" valueType="num">
                                      <p:cBhvr>
                                        <p:cTn id="33" dur="5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anim calcmode="lin" valueType="num">
                                      <p:cBhvr>
                                        <p:cTn id="38" dur="500" fill="hold"/>
                                        <p:tgtEl>
                                          <p:spTgt spid="47"/>
                                        </p:tgtEl>
                                        <p:attrNameLst>
                                          <p:attrName>ppt_x</p:attrName>
                                        </p:attrNameLst>
                                      </p:cBhvr>
                                      <p:tavLst>
                                        <p:tav tm="0">
                                          <p:val>
                                            <p:strVal val="#ppt_x"/>
                                          </p:val>
                                        </p:tav>
                                        <p:tav tm="100000">
                                          <p:val>
                                            <p:strVal val="#ppt_x"/>
                                          </p:val>
                                        </p:tav>
                                      </p:tavLst>
                                    </p:anim>
                                    <p:anim calcmode="lin" valueType="num">
                                      <p:cBhvr>
                                        <p:cTn id="39"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阿里巴巴普惠体 R"/>
        <a:ea typeface=""/>
        <a:cs typeface=""/>
        <a:font script="Jpan" typeface="游ゴシック Light"/>
        <a:font script="Hang" typeface="맑은 고딕"/>
        <a:font script="Hans" typeface="阿里巴巴普惠体 R"/>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阿里巴巴普惠体 R"/>
        <a:ea typeface=""/>
        <a:cs typeface=""/>
        <a:font script="Jpan" typeface="游ゴシック"/>
        <a:font script="Hang" typeface="맑은 고딕"/>
        <a:font script="Hans" typeface="阿里巴巴普惠体 R"/>
        <a:font script="Hant" typeface="新細明體"/>
        <a:font script="Arab" typeface="阿里巴巴普惠体 R"/>
        <a:font script="Hebr" typeface="阿里巴巴普惠体 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R"/>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阿里巴巴普惠体 R"/>
        <a:ea typeface=""/>
        <a:cs typeface=""/>
        <a:font script="Jpan" typeface="游ゴシック Light"/>
        <a:font script="Hang" typeface="맑은 고딕"/>
        <a:font script="Hans" typeface="阿里巴巴普惠体 R"/>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阿里巴巴普惠体 R"/>
        <a:ea typeface=""/>
        <a:cs typeface=""/>
        <a:font script="Jpan" typeface="游ゴシック"/>
        <a:font script="Hang" typeface="맑은 고딕"/>
        <a:font script="Hans" typeface="阿里巴巴普惠体 R"/>
        <a:font script="Hant" typeface="新細明體"/>
        <a:font script="Arab" typeface="阿里巴巴普惠体 R"/>
        <a:font script="Hebr" typeface="阿里巴巴普惠体 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R"/>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R"/>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阿里巴巴普惠体 R"/>
        <a:ea typeface=""/>
        <a:cs typeface=""/>
        <a:font script="Jpan" typeface="ＭＳ Ｐゴシック"/>
        <a:font script="Hang" typeface="맑은 고딕"/>
        <a:font script="Hans" typeface="阿里巴巴普惠体 R"/>
        <a:font script="Hant" typeface="新細明體"/>
        <a:font script="Arab" typeface="阿里巴巴普惠体 R"/>
        <a:font script="Hebr" typeface="阿里巴巴普惠体 R"/>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R"/>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905</Words>
  <Application>Microsoft Office PowerPoint</Application>
  <PresentationFormat>宽屏</PresentationFormat>
  <Paragraphs>160</Paragraphs>
  <Slides>17</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17</vt:i4>
      </vt:variant>
    </vt:vector>
  </HeadingPairs>
  <TitlesOfParts>
    <vt:vector size="22" baseType="lpstr">
      <vt:lpstr>阿里巴巴普惠体 R</vt:lpstr>
      <vt:lpstr>思源黑体 CN Bold</vt:lpstr>
      <vt:lpstr>思源黑体 CN Light</vt:lpstr>
      <vt:lpstr>Arial</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办公资源</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天 下</cp:lastModifiedBy>
  <cp:revision>6</cp:revision>
  <dcterms:created xsi:type="dcterms:W3CDTF">2020-03-30T09:59:00Z</dcterms:created>
  <dcterms:modified xsi:type="dcterms:W3CDTF">2021-01-05T11:40:41Z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