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61" r:id="rId4"/>
    <p:sldId id="258" r:id="rId5"/>
    <p:sldId id="274" r:id="rId6"/>
    <p:sldId id="275" r:id="rId7"/>
    <p:sldId id="262" r:id="rId8"/>
    <p:sldId id="266" r:id="rId9"/>
    <p:sldId id="272" r:id="rId10"/>
    <p:sldId id="273" r:id="rId11"/>
    <p:sldId id="263" r:id="rId12"/>
    <p:sldId id="267" r:id="rId13"/>
    <p:sldId id="271" r:id="rId14"/>
    <p:sldId id="264" r:id="rId15"/>
    <p:sldId id="270" r:id="rId16"/>
    <p:sldId id="268" r:id="rId17"/>
    <p:sldId id="269"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23405"/>
    <a:srgbClr val="116979"/>
    <a:srgbClr val="DEE3E2"/>
    <a:srgbClr val="18B0B0"/>
    <a:srgbClr val="A42E53"/>
    <a:srgbClr val="D15D81"/>
    <a:srgbClr val="C7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94660"/>
  </p:normalViewPr>
  <p:slideViewPr>
    <p:cSldViewPr snapToGrid="0">
      <p:cViewPr varScale="1">
        <p:scale>
          <a:sx n="108" d="100"/>
          <a:sy n="108" d="100"/>
        </p:scale>
        <p:origin x="10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3A2141CF-5E1B-4844-90E0-3CEE3C640663}" type="datetimeFigureOut">
              <a:rPr lang="zh-CN" altLang="en-US" smtClean="0"/>
              <a:t>2021/1/5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A01D0E72-4311-44BD-BD1E-9417B93B67CB}"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7E809E6-E65D-4842-9639-39FC21DA093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9B91CF-BE6C-464F-8F31-E49FAE5C702D}" type="slidenum">
              <a:rPr lang="zh-CN" altLang="en-US" smtClean="0"/>
              <a:t>‹#›</a:t>
            </a:fld>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E809E6-E65D-4842-9639-39FC21DA093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9B91CF-BE6C-464F-8F31-E49FAE5C702D}" type="slidenum">
              <a:rPr lang="zh-CN" altLang="en-US" smtClean="0"/>
              <a:t>‹#›</a:t>
            </a:fld>
            <a:endParaRPr lang="zh-CN"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67E809E6-E65D-4842-9639-39FC21DA0937}" type="datetimeFigureOut">
              <a:rPr lang="zh-CN" altLang="en-US" smtClean="0"/>
              <a:t>2021/1/5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879B91CF-BE6C-464F-8F31-E49FAE5C702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0" y="0"/>
            <a:ext cx="12192000" cy="6858000"/>
            <a:chOff x="0" y="0"/>
            <a:chExt cx="12192000" cy="6858000"/>
          </a:xfrm>
        </p:grpSpPr>
        <p:pic>
          <p:nvPicPr>
            <p:cNvPr id="30" name="图片 29"/>
            <p:cNvPicPr>
              <a:picLocks noChangeAspect="1"/>
            </p:cNvPicPr>
            <p:nvPr/>
          </p:nvPicPr>
          <p:blipFill rotWithShape="1">
            <a:blip r:embed="rId2" cstate="print">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sp>
          <p:nvSpPr>
            <p:cNvPr id="31" name="矩形 30"/>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8" name="矩形 7"/>
            <p:cNvSpPr/>
            <p:nvPr/>
          </p:nvSpPr>
          <p:spPr>
            <a:xfrm>
              <a:off x="254000" y="322943"/>
              <a:ext cx="11684000" cy="6212115"/>
            </a:xfrm>
            <a:prstGeom prst="rect">
              <a:avLst/>
            </a:prstGeom>
            <a:noFill/>
            <a:ln>
              <a:solidFill>
                <a:srgbClr val="116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10" name="椭圆 8"/>
          <p:cNvSpPr/>
          <p:nvPr/>
        </p:nvSpPr>
        <p:spPr>
          <a:xfrm rot="15901652">
            <a:off x="-1975713" y="3043223"/>
            <a:ext cx="6751584" cy="4514898"/>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 name="connsiteX0-121" fmla="*/ 6315 w 8181292"/>
              <a:gd name="connsiteY0-122" fmla="*/ 2819450 h 4407645"/>
              <a:gd name="connsiteX1-123" fmla="*/ 2340422 w 8181292"/>
              <a:gd name="connsiteY1-124" fmla="*/ 30271 h 4407645"/>
              <a:gd name="connsiteX2-125" fmla="*/ 5404151 w 8181292"/>
              <a:gd name="connsiteY2-126" fmla="*/ 894032 h 4407645"/>
              <a:gd name="connsiteX3-127" fmla="*/ 6989947 w 8181292"/>
              <a:gd name="connsiteY3-128" fmla="*/ 238755 h 4407645"/>
              <a:gd name="connsiteX4-129" fmla="*/ 8180707 w 8181292"/>
              <a:gd name="connsiteY4-130" fmla="*/ 1494993 h 4407645"/>
              <a:gd name="connsiteX5-131" fmla="*/ 6829749 w 8181292"/>
              <a:gd name="connsiteY5-132" fmla="*/ 2886893 h 4407645"/>
              <a:gd name="connsiteX6-133" fmla="*/ 5154340 w 8181292"/>
              <a:gd name="connsiteY6-134" fmla="*/ 2005505 h 4407645"/>
              <a:gd name="connsiteX7-135" fmla="*/ 3061452 w 8181292"/>
              <a:gd name="connsiteY7-136" fmla="*/ 4394991 h 4407645"/>
              <a:gd name="connsiteX8-137" fmla="*/ 6315 w 8181292"/>
              <a:gd name="connsiteY8-138" fmla="*/ 2819450 h 4407645"/>
              <a:gd name="connsiteX0-139" fmla="*/ 41680 w 8216657"/>
              <a:gd name="connsiteY0-140" fmla="*/ 2819450 h 4803092"/>
              <a:gd name="connsiteX1-141" fmla="*/ 2375787 w 8216657"/>
              <a:gd name="connsiteY1-142" fmla="*/ 30271 h 4803092"/>
              <a:gd name="connsiteX2-143" fmla="*/ 5439516 w 8216657"/>
              <a:gd name="connsiteY2-144" fmla="*/ 894032 h 4803092"/>
              <a:gd name="connsiteX3-145" fmla="*/ 7025312 w 8216657"/>
              <a:gd name="connsiteY3-146" fmla="*/ 238755 h 4803092"/>
              <a:gd name="connsiteX4-147" fmla="*/ 8216072 w 8216657"/>
              <a:gd name="connsiteY4-148" fmla="*/ 1494993 h 4803092"/>
              <a:gd name="connsiteX5-149" fmla="*/ 6865114 w 8216657"/>
              <a:gd name="connsiteY5-150" fmla="*/ 2886893 h 4803092"/>
              <a:gd name="connsiteX6-151" fmla="*/ 5189705 w 8216657"/>
              <a:gd name="connsiteY6-152" fmla="*/ 2005505 h 4803092"/>
              <a:gd name="connsiteX7-153" fmla="*/ 4425460 w 8216657"/>
              <a:gd name="connsiteY7-154" fmla="*/ 4793371 h 4803092"/>
              <a:gd name="connsiteX8-155" fmla="*/ 41680 w 8216657"/>
              <a:gd name="connsiteY8-156" fmla="*/ 2819450 h 4803092"/>
              <a:gd name="connsiteX0-157" fmla="*/ 41680 w 8216657"/>
              <a:gd name="connsiteY0-158" fmla="*/ 2819450 h 5621351"/>
              <a:gd name="connsiteX1-159" fmla="*/ 2375787 w 8216657"/>
              <a:gd name="connsiteY1-160" fmla="*/ 30271 h 5621351"/>
              <a:gd name="connsiteX2-161" fmla="*/ 5439516 w 8216657"/>
              <a:gd name="connsiteY2-162" fmla="*/ 894032 h 5621351"/>
              <a:gd name="connsiteX3-163" fmla="*/ 7025312 w 8216657"/>
              <a:gd name="connsiteY3-164" fmla="*/ 238755 h 5621351"/>
              <a:gd name="connsiteX4-165" fmla="*/ 8216072 w 8216657"/>
              <a:gd name="connsiteY4-166" fmla="*/ 1494993 h 5621351"/>
              <a:gd name="connsiteX5-167" fmla="*/ 6865114 w 8216657"/>
              <a:gd name="connsiteY5-168" fmla="*/ 2886893 h 5621351"/>
              <a:gd name="connsiteX6-169" fmla="*/ 5189705 w 8216657"/>
              <a:gd name="connsiteY6-170" fmla="*/ 2005505 h 5621351"/>
              <a:gd name="connsiteX7-171" fmla="*/ 4425460 w 8216657"/>
              <a:gd name="connsiteY7-172" fmla="*/ 4793371 h 5621351"/>
              <a:gd name="connsiteX8-173" fmla="*/ 41680 w 8216657"/>
              <a:gd name="connsiteY8-174" fmla="*/ 2819450 h 5621351"/>
              <a:gd name="connsiteX0-175" fmla="*/ 75993 w 7278150"/>
              <a:gd name="connsiteY0-176" fmla="*/ 5096878 h 5486659"/>
              <a:gd name="connsiteX1-177" fmla="*/ 1437280 w 7278150"/>
              <a:gd name="connsiteY1-178" fmla="*/ 30271 h 5486659"/>
              <a:gd name="connsiteX2-179" fmla="*/ 4501009 w 7278150"/>
              <a:gd name="connsiteY2-180" fmla="*/ 894032 h 5486659"/>
              <a:gd name="connsiteX3-181" fmla="*/ 6086805 w 7278150"/>
              <a:gd name="connsiteY3-182" fmla="*/ 238755 h 5486659"/>
              <a:gd name="connsiteX4-183" fmla="*/ 7277565 w 7278150"/>
              <a:gd name="connsiteY4-184" fmla="*/ 1494993 h 5486659"/>
              <a:gd name="connsiteX5-185" fmla="*/ 5926607 w 7278150"/>
              <a:gd name="connsiteY5-186" fmla="*/ 2886893 h 5486659"/>
              <a:gd name="connsiteX6-187" fmla="*/ 4251198 w 7278150"/>
              <a:gd name="connsiteY6-188" fmla="*/ 2005505 h 5486659"/>
              <a:gd name="connsiteX7-189" fmla="*/ 3486953 w 7278150"/>
              <a:gd name="connsiteY7-190" fmla="*/ 4793371 h 5486659"/>
              <a:gd name="connsiteX8-191" fmla="*/ 75993 w 7278150"/>
              <a:gd name="connsiteY8-192" fmla="*/ 5096878 h 5486659"/>
              <a:gd name="connsiteX0-193" fmla="*/ 75993 w 7278150"/>
              <a:gd name="connsiteY0-194" fmla="*/ 5096878 h 5635950"/>
              <a:gd name="connsiteX1-195" fmla="*/ 1437280 w 7278150"/>
              <a:gd name="connsiteY1-196" fmla="*/ 30271 h 5635950"/>
              <a:gd name="connsiteX2-197" fmla="*/ 4501009 w 7278150"/>
              <a:gd name="connsiteY2-198" fmla="*/ 894032 h 5635950"/>
              <a:gd name="connsiteX3-199" fmla="*/ 6086805 w 7278150"/>
              <a:gd name="connsiteY3-200" fmla="*/ 238755 h 5635950"/>
              <a:gd name="connsiteX4-201" fmla="*/ 7277565 w 7278150"/>
              <a:gd name="connsiteY4-202" fmla="*/ 1494993 h 5635950"/>
              <a:gd name="connsiteX5-203" fmla="*/ 5926607 w 7278150"/>
              <a:gd name="connsiteY5-204" fmla="*/ 2886893 h 5635950"/>
              <a:gd name="connsiteX6-205" fmla="*/ 4251198 w 7278150"/>
              <a:gd name="connsiteY6-206" fmla="*/ 2005505 h 5635950"/>
              <a:gd name="connsiteX7-207" fmla="*/ 3486953 w 7278150"/>
              <a:gd name="connsiteY7-208" fmla="*/ 4793371 h 5635950"/>
              <a:gd name="connsiteX8-209" fmla="*/ 75993 w 7278150"/>
              <a:gd name="connsiteY8-210" fmla="*/ 5096878 h 5635950"/>
              <a:gd name="connsiteX0-211" fmla="*/ 75993 w 7278150"/>
              <a:gd name="connsiteY0-212" fmla="*/ 5096878 h 5453333"/>
              <a:gd name="connsiteX1-213" fmla="*/ 1437280 w 7278150"/>
              <a:gd name="connsiteY1-214" fmla="*/ 30271 h 5453333"/>
              <a:gd name="connsiteX2-215" fmla="*/ 4501009 w 7278150"/>
              <a:gd name="connsiteY2-216" fmla="*/ 894032 h 5453333"/>
              <a:gd name="connsiteX3-217" fmla="*/ 6086805 w 7278150"/>
              <a:gd name="connsiteY3-218" fmla="*/ 238755 h 5453333"/>
              <a:gd name="connsiteX4-219" fmla="*/ 7277565 w 7278150"/>
              <a:gd name="connsiteY4-220" fmla="*/ 1494993 h 5453333"/>
              <a:gd name="connsiteX5-221" fmla="*/ 5926607 w 7278150"/>
              <a:gd name="connsiteY5-222" fmla="*/ 2886893 h 5453333"/>
              <a:gd name="connsiteX6-223" fmla="*/ 4251198 w 7278150"/>
              <a:gd name="connsiteY6-224" fmla="*/ 2005505 h 5453333"/>
              <a:gd name="connsiteX7-225" fmla="*/ 3417106 w 7278150"/>
              <a:gd name="connsiteY7-226" fmla="*/ 2877244 h 5453333"/>
              <a:gd name="connsiteX8-227" fmla="*/ 3486953 w 7278150"/>
              <a:gd name="connsiteY8-228" fmla="*/ 4793371 h 5453333"/>
              <a:gd name="connsiteX9" fmla="*/ 75993 w 7278150"/>
              <a:gd name="connsiteY9" fmla="*/ 5096878 h 5453333"/>
              <a:gd name="connsiteX0-229" fmla="*/ 75993 w 7278150"/>
              <a:gd name="connsiteY0-230" fmla="*/ 5096878 h 5598449"/>
              <a:gd name="connsiteX1-231" fmla="*/ 1437280 w 7278150"/>
              <a:gd name="connsiteY1-232" fmla="*/ 30271 h 5598449"/>
              <a:gd name="connsiteX2-233" fmla="*/ 4501009 w 7278150"/>
              <a:gd name="connsiteY2-234" fmla="*/ 894032 h 5598449"/>
              <a:gd name="connsiteX3-235" fmla="*/ 6086805 w 7278150"/>
              <a:gd name="connsiteY3-236" fmla="*/ 238755 h 5598449"/>
              <a:gd name="connsiteX4-237" fmla="*/ 7277565 w 7278150"/>
              <a:gd name="connsiteY4-238" fmla="*/ 1494993 h 5598449"/>
              <a:gd name="connsiteX5-239" fmla="*/ 5926607 w 7278150"/>
              <a:gd name="connsiteY5-240" fmla="*/ 2886893 h 5598449"/>
              <a:gd name="connsiteX6-241" fmla="*/ 4251198 w 7278150"/>
              <a:gd name="connsiteY6-242" fmla="*/ 2005505 h 5598449"/>
              <a:gd name="connsiteX7-243" fmla="*/ 3417106 w 7278150"/>
              <a:gd name="connsiteY7-244" fmla="*/ 2877244 h 5598449"/>
              <a:gd name="connsiteX8-245" fmla="*/ 3486953 w 7278150"/>
              <a:gd name="connsiteY8-246" fmla="*/ 4793371 h 5598449"/>
              <a:gd name="connsiteX9-247" fmla="*/ 75993 w 7278150"/>
              <a:gd name="connsiteY9-248" fmla="*/ 5096878 h 5598449"/>
              <a:gd name="connsiteX0-249" fmla="*/ 75993 w 7427684"/>
              <a:gd name="connsiteY0-250" fmla="*/ 5096878 h 5598449"/>
              <a:gd name="connsiteX1-251" fmla="*/ 1437280 w 7427684"/>
              <a:gd name="connsiteY1-252" fmla="*/ 30271 h 5598449"/>
              <a:gd name="connsiteX2-253" fmla="*/ 4501009 w 7427684"/>
              <a:gd name="connsiteY2-254" fmla="*/ 894032 h 5598449"/>
              <a:gd name="connsiteX3-255" fmla="*/ 6086805 w 7427684"/>
              <a:gd name="connsiteY3-256" fmla="*/ 238755 h 5598449"/>
              <a:gd name="connsiteX4-257" fmla="*/ 7277565 w 7427684"/>
              <a:gd name="connsiteY4-258" fmla="*/ 1494993 h 5598449"/>
              <a:gd name="connsiteX5-259" fmla="*/ 7147627 w 7427684"/>
              <a:gd name="connsiteY5-260" fmla="*/ 3019925 h 5598449"/>
              <a:gd name="connsiteX6-261" fmla="*/ 4251198 w 7427684"/>
              <a:gd name="connsiteY6-262" fmla="*/ 2005505 h 5598449"/>
              <a:gd name="connsiteX7-263" fmla="*/ 3417106 w 7427684"/>
              <a:gd name="connsiteY7-264" fmla="*/ 2877244 h 5598449"/>
              <a:gd name="connsiteX8-265" fmla="*/ 3486953 w 7427684"/>
              <a:gd name="connsiteY8-266" fmla="*/ 4793371 h 5598449"/>
              <a:gd name="connsiteX9-267" fmla="*/ 75993 w 7427684"/>
              <a:gd name="connsiteY9-268" fmla="*/ 5096878 h 5598449"/>
              <a:gd name="connsiteX0-269" fmla="*/ 75993 w 8364742"/>
              <a:gd name="connsiteY0-270" fmla="*/ 5096878 h 5598449"/>
              <a:gd name="connsiteX1-271" fmla="*/ 1437280 w 8364742"/>
              <a:gd name="connsiteY1-272" fmla="*/ 30271 h 5598449"/>
              <a:gd name="connsiteX2-273" fmla="*/ 4501009 w 8364742"/>
              <a:gd name="connsiteY2-274" fmla="*/ 894032 h 5598449"/>
              <a:gd name="connsiteX3-275" fmla="*/ 6086805 w 8364742"/>
              <a:gd name="connsiteY3-276" fmla="*/ 238755 h 5598449"/>
              <a:gd name="connsiteX4-277" fmla="*/ 8364050 w 8364742"/>
              <a:gd name="connsiteY4-278" fmla="*/ 1594347 h 5598449"/>
              <a:gd name="connsiteX5-279" fmla="*/ 7147627 w 8364742"/>
              <a:gd name="connsiteY5-280" fmla="*/ 3019925 h 5598449"/>
              <a:gd name="connsiteX6-281" fmla="*/ 4251198 w 8364742"/>
              <a:gd name="connsiteY6-282" fmla="*/ 2005505 h 5598449"/>
              <a:gd name="connsiteX7-283" fmla="*/ 3417106 w 8364742"/>
              <a:gd name="connsiteY7-284" fmla="*/ 2877244 h 5598449"/>
              <a:gd name="connsiteX8-285" fmla="*/ 3486953 w 8364742"/>
              <a:gd name="connsiteY8-286" fmla="*/ 4793371 h 5598449"/>
              <a:gd name="connsiteX9-287" fmla="*/ 75993 w 8364742"/>
              <a:gd name="connsiteY9-288" fmla="*/ 5096878 h 5598449"/>
              <a:gd name="connsiteX0-289" fmla="*/ 75993 w 8364742"/>
              <a:gd name="connsiteY0-290" fmla="*/ 5096878 h 5598449"/>
              <a:gd name="connsiteX1-291" fmla="*/ 1437280 w 8364742"/>
              <a:gd name="connsiteY1-292" fmla="*/ 30271 h 5598449"/>
              <a:gd name="connsiteX2-293" fmla="*/ 4501009 w 8364742"/>
              <a:gd name="connsiteY2-294" fmla="*/ 894032 h 5598449"/>
              <a:gd name="connsiteX3-295" fmla="*/ 6086805 w 8364742"/>
              <a:gd name="connsiteY3-296" fmla="*/ 238755 h 5598449"/>
              <a:gd name="connsiteX4-297" fmla="*/ 8364050 w 8364742"/>
              <a:gd name="connsiteY4-298" fmla="*/ 1594347 h 5598449"/>
              <a:gd name="connsiteX5-299" fmla="*/ 7147627 w 8364742"/>
              <a:gd name="connsiteY5-300" fmla="*/ 3019925 h 5598449"/>
              <a:gd name="connsiteX6-301" fmla="*/ 4251198 w 8364742"/>
              <a:gd name="connsiteY6-302" fmla="*/ 2005505 h 5598449"/>
              <a:gd name="connsiteX7-303" fmla="*/ 3417106 w 8364742"/>
              <a:gd name="connsiteY7-304" fmla="*/ 2877244 h 5598449"/>
              <a:gd name="connsiteX8-305" fmla="*/ 3486953 w 8364742"/>
              <a:gd name="connsiteY8-306" fmla="*/ 4793371 h 5598449"/>
              <a:gd name="connsiteX9-307" fmla="*/ 75993 w 8364742"/>
              <a:gd name="connsiteY9-308" fmla="*/ 5096878 h 5598449"/>
              <a:gd name="connsiteX0-309" fmla="*/ 75993 w 8365185"/>
              <a:gd name="connsiteY0-310" fmla="*/ 5096878 h 5598449"/>
              <a:gd name="connsiteX1-311" fmla="*/ 1437280 w 8365185"/>
              <a:gd name="connsiteY1-312" fmla="*/ 30271 h 5598449"/>
              <a:gd name="connsiteX2-313" fmla="*/ 4501009 w 8365185"/>
              <a:gd name="connsiteY2-314" fmla="*/ 894032 h 5598449"/>
              <a:gd name="connsiteX3-315" fmla="*/ 6086805 w 8365185"/>
              <a:gd name="connsiteY3-316" fmla="*/ 238755 h 5598449"/>
              <a:gd name="connsiteX4-317" fmla="*/ 8364050 w 8365185"/>
              <a:gd name="connsiteY4-318" fmla="*/ 1594347 h 5598449"/>
              <a:gd name="connsiteX5-319" fmla="*/ 7147627 w 8365185"/>
              <a:gd name="connsiteY5-320" fmla="*/ 3019925 h 5598449"/>
              <a:gd name="connsiteX6-321" fmla="*/ 4251198 w 8365185"/>
              <a:gd name="connsiteY6-322" fmla="*/ 2005505 h 5598449"/>
              <a:gd name="connsiteX7-323" fmla="*/ 3417106 w 8365185"/>
              <a:gd name="connsiteY7-324" fmla="*/ 2877244 h 5598449"/>
              <a:gd name="connsiteX8-325" fmla="*/ 3486953 w 8365185"/>
              <a:gd name="connsiteY8-326" fmla="*/ 4793371 h 5598449"/>
              <a:gd name="connsiteX9-327" fmla="*/ 75993 w 8365185"/>
              <a:gd name="connsiteY9-328" fmla="*/ 5096878 h 5598449"/>
              <a:gd name="connsiteX0-329" fmla="*/ 75993 w 8365185"/>
              <a:gd name="connsiteY0-330" fmla="*/ 5096878 h 5598449"/>
              <a:gd name="connsiteX1-331" fmla="*/ 1437280 w 8365185"/>
              <a:gd name="connsiteY1-332" fmla="*/ 30271 h 5598449"/>
              <a:gd name="connsiteX2-333" fmla="*/ 4501009 w 8365185"/>
              <a:gd name="connsiteY2-334" fmla="*/ 894032 h 5598449"/>
              <a:gd name="connsiteX3-335" fmla="*/ 6086805 w 8365185"/>
              <a:gd name="connsiteY3-336" fmla="*/ 238755 h 5598449"/>
              <a:gd name="connsiteX4-337" fmla="*/ 8364050 w 8365185"/>
              <a:gd name="connsiteY4-338" fmla="*/ 1594347 h 5598449"/>
              <a:gd name="connsiteX5-339" fmla="*/ 7147627 w 8365185"/>
              <a:gd name="connsiteY5-340" fmla="*/ 3019925 h 5598449"/>
              <a:gd name="connsiteX6-341" fmla="*/ 4251198 w 8365185"/>
              <a:gd name="connsiteY6-342" fmla="*/ 2005505 h 5598449"/>
              <a:gd name="connsiteX7-343" fmla="*/ 3417106 w 8365185"/>
              <a:gd name="connsiteY7-344" fmla="*/ 2877244 h 5598449"/>
              <a:gd name="connsiteX8-345" fmla="*/ 3486953 w 8365185"/>
              <a:gd name="connsiteY8-346" fmla="*/ 4793371 h 5598449"/>
              <a:gd name="connsiteX9-347" fmla="*/ 75993 w 8365185"/>
              <a:gd name="connsiteY9-348" fmla="*/ 5096878 h 5598449"/>
              <a:gd name="connsiteX0-349" fmla="*/ 75993 w 8365185"/>
              <a:gd name="connsiteY0-350" fmla="*/ 5096878 h 5598449"/>
              <a:gd name="connsiteX1-351" fmla="*/ 1437280 w 8365185"/>
              <a:gd name="connsiteY1-352" fmla="*/ 30271 h 5598449"/>
              <a:gd name="connsiteX2-353" fmla="*/ 4501009 w 8365185"/>
              <a:gd name="connsiteY2-354" fmla="*/ 894032 h 5598449"/>
              <a:gd name="connsiteX3-355" fmla="*/ 6086805 w 8365185"/>
              <a:gd name="connsiteY3-356" fmla="*/ 238755 h 5598449"/>
              <a:gd name="connsiteX4-357" fmla="*/ 8364050 w 8365185"/>
              <a:gd name="connsiteY4-358" fmla="*/ 1594347 h 5598449"/>
              <a:gd name="connsiteX5-359" fmla="*/ 7147627 w 8365185"/>
              <a:gd name="connsiteY5-360" fmla="*/ 3019925 h 5598449"/>
              <a:gd name="connsiteX6-361" fmla="*/ 4251198 w 8365185"/>
              <a:gd name="connsiteY6-362" fmla="*/ 2005505 h 5598449"/>
              <a:gd name="connsiteX7-363" fmla="*/ 3417106 w 8365185"/>
              <a:gd name="connsiteY7-364" fmla="*/ 2877244 h 5598449"/>
              <a:gd name="connsiteX8-365" fmla="*/ 3486953 w 8365185"/>
              <a:gd name="connsiteY8-366" fmla="*/ 4793371 h 5598449"/>
              <a:gd name="connsiteX9-367" fmla="*/ 75993 w 8365185"/>
              <a:gd name="connsiteY9-368" fmla="*/ 5096878 h 5598449"/>
              <a:gd name="connsiteX0-369" fmla="*/ 75993 w 8365185"/>
              <a:gd name="connsiteY0-370" fmla="*/ 5096878 h 5598449"/>
              <a:gd name="connsiteX1-371" fmla="*/ 1437280 w 8365185"/>
              <a:gd name="connsiteY1-372" fmla="*/ 30271 h 5598449"/>
              <a:gd name="connsiteX2-373" fmla="*/ 4501009 w 8365185"/>
              <a:gd name="connsiteY2-374" fmla="*/ 894032 h 5598449"/>
              <a:gd name="connsiteX3-375" fmla="*/ 6086805 w 8365185"/>
              <a:gd name="connsiteY3-376" fmla="*/ 238755 h 5598449"/>
              <a:gd name="connsiteX4-377" fmla="*/ 8364050 w 8365185"/>
              <a:gd name="connsiteY4-378" fmla="*/ 1594347 h 5598449"/>
              <a:gd name="connsiteX5-379" fmla="*/ 7147627 w 8365185"/>
              <a:gd name="connsiteY5-380" fmla="*/ 3019925 h 5598449"/>
              <a:gd name="connsiteX6-381" fmla="*/ 4251198 w 8365185"/>
              <a:gd name="connsiteY6-382" fmla="*/ 2005505 h 5598449"/>
              <a:gd name="connsiteX7-383" fmla="*/ 3417106 w 8365185"/>
              <a:gd name="connsiteY7-384" fmla="*/ 2877244 h 5598449"/>
              <a:gd name="connsiteX8-385" fmla="*/ 3486953 w 8365185"/>
              <a:gd name="connsiteY8-386" fmla="*/ 4793371 h 5598449"/>
              <a:gd name="connsiteX9-387" fmla="*/ 75993 w 8365185"/>
              <a:gd name="connsiteY9-388" fmla="*/ 5096878 h 5598449"/>
              <a:gd name="connsiteX0-389" fmla="*/ 75993 w 8365185"/>
              <a:gd name="connsiteY0-390" fmla="*/ 5096878 h 5598449"/>
              <a:gd name="connsiteX1-391" fmla="*/ 1437280 w 8365185"/>
              <a:gd name="connsiteY1-392" fmla="*/ 30271 h 5598449"/>
              <a:gd name="connsiteX2-393" fmla="*/ 4501009 w 8365185"/>
              <a:gd name="connsiteY2-394" fmla="*/ 894032 h 5598449"/>
              <a:gd name="connsiteX3-395" fmla="*/ 6086805 w 8365185"/>
              <a:gd name="connsiteY3-396" fmla="*/ 238755 h 5598449"/>
              <a:gd name="connsiteX4-397" fmla="*/ 8364050 w 8365185"/>
              <a:gd name="connsiteY4-398" fmla="*/ 1594347 h 5598449"/>
              <a:gd name="connsiteX5-399" fmla="*/ 7147627 w 8365185"/>
              <a:gd name="connsiteY5-400" fmla="*/ 3019925 h 5598449"/>
              <a:gd name="connsiteX6-401" fmla="*/ 4251198 w 8365185"/>
              <a:gd name="connsiteY6-402" fmla="*/ 2005505 h 5598449"/>
              <a:gd name="connsiteX7-403" fmla="*/ 3417106 w 8365185"/>
              <a:gd name="connsiteY7-404" fmla="*/ 2877244 h 5598449"/>
              <a:gd name="connsiteX8-405" fmla="*/ 3486953 w 8365185"/>
              <a:gd name="connsiteY8-406" fmla="*/ 4793371 h 5598449"/>
              <a:gd name="connsiteX9-407" fmla="*/ 75993 w 8365185"/>
              <a:gd name="connsiteY9-408" fmla="*/ 5096878 h 5598449"/>
              <a:gd name="connsiteX0-409" fmla="*/ 75993 w 8365185"/>
              <a:gd name="connsiteY0-410" fmla="*/ 5092369 h 5593940"/>
              <a:gd name="connsiteX1-411" fmla="*/ 1437280 w 8365185"/>
              <a:gd name="connsiteY1-412" fmla="*/ 25762 h 5593940"/>
              <a:gd name="connsiteX2-413" fmla="*/ 4445728 w 8365185"/>
              <a:gd name="connsiteY2-414" fmla="*/ 1099574 h 5593940"/>
              <a:gd name="connsiteX3-415" fmla="*/ 6086805 w 8365185"/>
              <a:gd name="connsiteY3-416" fmla="*/ 234246 h 5593940"/>
              <a:gd name="connsiteX4-417" fmla="*/ 8364050 w 8365185"/>
              <a:gd name="connsiteY4-418" fmla="*/ 1589838 h 5593940"/>
              <a:gd name="connsiteX5-419" fmla="*/ 7147627 w 8365185"/>
              <a:gd name="connsiteY5-420" fmla="*/ 3015416 h 5593940"/>
              <a:gd name="connsiteX6-421" fmla="*/ 4251198 w 8365185"/>
              <a:gd name="connsiteY6-422" fmla="*/ 2000996 h 5593940"/>
              <a:gd name="connsiteX7-423" fmla="*/ 3417106 w 8365185"/>
              <a:gd name="connsiteY7-424" fmla="*/ 2872735 h 5593940"/>
              <a:gd name="connsiteX8-425" fmla="*/ 3486953 w 8365185"/>
              <a:gd name="connsiteY8-426" fmla="*/ 4788862 h 5593940"/>
              <a:gd name="connsiteX9-427" fmla="*/ 75993 w 8365185"/>
              <a:gd name="connsiteY9-428" fmla="*/ 5092369 h 55939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 ang="0">
                <a:pos x="connsiteX9-247" y="connsiteY9-248"/>
              </a:cxn>
            </a:cxnLst>
            <a:rect l="l" t="t" r="r" b="b"/>
            <a:pathLst>
              <a:path w="8365185" h="5593940">
                <a:moveTo>
                  <a:pt x="75993" y="5092369"/>
                </a:moveTo>
                <a:cubicBezTo>
                  <a:pt x="-265619" y="4298519"/>
                  <a:pt x="607619" y="245638"/>
                  <a:pt x="1437280" y="25762"/>
                </a:cubicBezTo>
                <a:cubicBezTo>
                  <a:pt x="2266941" y="-194114"/>
                  <a:pt x="3670807" y="1064827"/>
                  <a:pt x="4445728" y="1099574"/>
                </a:cubicBezTo>
                <a:cubicBezTo>
                  <a:pt x="5220649" y="1134321"/>
                  <a:pt x="5624046" y="134086"/>
                  <a:pt x="6086805" y="234246"/>
                </a:cubicBezTo>
                <a:cubicBezTo>
                  <a:pt x="6549564" y="334406"/>
                  <a:pt x="8337949" y="1297378"/>
                  <a:pt x="8364050" y="1589838"/>
                </a:cubicBezTo>
                <a:cubicBezTo>
                  <a:pt x="8390151" y="1882299"/>
                  <a:pt x="7965592" y="2891380"/>
                  <a:pt x="7147627" y="3015416"/>
                </a:cubicBezTo>
                <a:cubicBezTo>
                  <a:pt x="6329662" y="3139452"/>
                  <a:pt x="5013274" y="1819830"/>
                  <a:pt x="4251198" y="2000996"/>
                </a:cubicBezTo>
                <a:cubicBezTo>
                  <a:pt x="3489122" y="2182162"/>
                  <a:pt x="3544480" y="2408091"/>
                  <a:pt x="3417106" y="2872735"/>
                </a:cubicBezTo>
                <a:cubicBezTo>
                  <a:pt x="3289732" y="3337379"/>
                  <a:pt x="3939897" y="3874997"/>
                  <a:pt x="3486953" y="4788862"/>
                </a:cubicBezTo>
                <a:cubicBezTo>
                  <a:pt x="3034009" y="5702727"/>
                  <a:pt x="417605" y="5886219"/>
                  <a:pt x="75993" y="5092369"/>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9" name="椭圆 8"/>
          <p:cNvSpPr/>
          <p:nvPr/>
        </p:nvSpPr>
        <p:spPr>
          <a:xfrm rot="2705207">
            <a:off x="7223470" y="-1305277"/>
            <a:ext cx="7233570" cy="3886439"/>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Lst>
            <a:rect l="l" t="t" r="r" b="b"/>
            <a:pathLst>
              <a:path w="8181292" h="4395630">
                <a:moveTo>
                  <a:pt x="6315" y="2819450"/>
                </a:moveTo>
                <a:cubicBezTo>
                  <a:pt x="-113857" y="2091997"/>
                  <a:pt x="1510761" y="250147"/>
                  <a:pt x="2340422" y="30271"/>
                </a:cubicBezTo>
                <a:cubicBezTo>
                  <a:pt x="3170083" y="-189605"/>
                  <a:pt x="4629230" y="859285"/>
                  <a:pt x="5404151" y="894032"/>
                </a:cubicBezTo>
                <a:cubicBezTo>
                  <a:pt x="6179072" y="928779"/>
                  <a:pt x="6527188" y="138595"/>
                  <a:pt x="6989947" y="238755"/>
                </a:cubicBezTo>
                <a:cubicBezTo>
                  <a:pt x="7452706" y="338915"/>
                  <a:pt x="8154606" y="1202533"/>
                  <a:pt x="8180707" y="1494993"/>
                </a:cubicBezTo>
                <a:cubicBezTo>
                  <a:pt x="8206808" y="1787454"/>
                  <a:pt x="7354491" y="2813535"/>
                  <a:pt x="6829749" y="2886893"/>
                </a:cubicBezTo>
                <a:cubicBezTo>
                  <a:pt x="6305007" y="2960251"/>
                  <a:pt x="5811810" y="2330142"/>
                  <a:pt x="5115448" y="2653437"/>
                </a:cubicBezTo>
                <a:cubicBezTo>
                  <a:pt x="4419086" y="2976732"/>
                  <a:pt x="3912974" y="4367322"/>
                  <a:pt x="3061452" y="4394991"/>
                </a:cubicBezTo>
                <a:cubicBezTo>
                  <a:pt x="2209930" y="4422660"/>
                  <a:pt x="126487" y="3546903"/>
                  <a:pt x="6315" y="281945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2" name="椭圆 11"/>
          <p:cNvSpPr/>
          <p:nvPr/>
        </p:nvSpPr>
        <p:spPr>
          <a:xfrm rot="3292333">
            <a:off x="365313" y="-749656"/>
            <a:ext cx="1654985" cy="1250610"/>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1817" h="1414461">
                <a:moveTo>
                  <a:pt x="797" y="935510"/>
                </a:moveTo>
                <a:cubicBezTo>
                  <a:pt x="19847" y="699873"/>
                  <a:pt x="419639" y="0"/>
                  <a:pt x="936307" y="0"/>
                </a:cubicBezTo>
                <a:cubicBezTo>
                  <a:pt x="1452975" y="0"/>
                  <a:pt x="1871817" y="418842"/>
                  <a:pt x="1871817" y="935510"/>
                </a:cubicBezTo>
                <a:cubicBezTo>
                  <a:pt x="1871817" y="1452178"/>
                  <a:pt x="1338675" y="1413820"/>
                  <a:pt x="822007" y="1413820"/>
                </a:cubicBezTo>
                <a:cubicBezTo>
                  <a:pt x="305339" y="1413820"/>
                  <a:pt x="-18253" y="1171147"/>
                  <a:pt x="797" y="93551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3" name="椭圆 11"/>
          <p:cNvSpPr/>
          <p:nvPr/>
        </p:nvSpPr>
        <p:spPr>
          <a:xfrm rot="9900000">
            <a:off x="10864725" y="5152522"/>
            <a:ext cx="1823916" cy="1090474"/>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 name="connsiteX0-11" fmla="*/ 25 w 1871045"/>
              <a:gd name="connsiteY0-12" fmla="*/ 935510 h 1234651"/>
              <a:gd name="connsiteX1-13" fmla="*/ 935535 w 1871045"/>
              <a:gd name="connsiteY1-14" fmla="*/ 0 h 1234651"/>
              <a:gd name="connsiteX2-15" fmla="*/ 1871045 w 1871045"/>
              <a:gd name="connsiteY2-16" fmla="*/ 935510 h 1234651"/>
              <a:gd name="connsiteX3-17" fmla="*/ 913593 w 1871045"/>
              <a:gd name="connsiteY3-18" fmla="*/ 1142738 h 1234651"/>
              <a:gd name="connsiteX4-19" fmla="*/ 25 w 1871045"/>
              <a:gd name="connsiteY4-20" fmla="*/ 935510 h 1234651"/>
              <a:gd name="connsiteX0-21" fmla="*/ 13 w 2066224"/>
              <a:gd name="connsiteY0-22" fmla="*/ 1001747 h 1231156"/>
              <a:gd name="connsiteX1-23" fmla="*/ 1130714 w 2066224"/>
              <a:gd name="connsiteY1-24" fmla="*/ 206 h 1231156"/>
              <a:gd name="connsiteX2-25" fmla="*/ 2066224 w 2066224"/>
              <a:gd name="connsiteY2-26" fmla="*/ 935716 h 1231156"/>
              <a:gd name="connsiteX3-27" fmla="*/ 1108772 w 2066224"/>
              <a:gd name="connsiteY3-28" fmla="*/ 1142944 h 1231156"/>
              <a:gd name="connsiteX4-29" fmla="*/ 13 w 2066224"/>
              <a:gd name="connsiteY4-30" fmla="*/ 1001747 h 1231156"/>
              <a:gd name="connsiteX0-31" fmla="*/ 1954 w 2068165"/>
              <a:gd name="connsiteY0-32" fmla="*/ 1001747 h 1245865"/>
              <a:gd name="connsiteX1-33" fmla="*/ 1132655 w 2068165"/>
              <a:gd name="connsiteY1-34" fmla="*/ 206 h 1245865"/>
              <a:gd name="connsiteX2-35" fmla="*/ 2068165 w 2068165"/>
              <a:gd name="connsiteY2-36" fmla="*/ 935716 h 1245865"/>
              <a:gd name="connsiteX3-37" fmla="*/ 1110713 w 2068165"/>
              <a:gd name="connsiteY3-38" fmla="*/ 1142944 h 1245865"/>
              <a:gd name="connsiteX4-39" fmla="*/ 1954 w 2068165"/>
              <a:gd name="connsiteY4-40" fmla="*/ 1001747 h 1245865"/>
              <a:gd name="connsiteX0-41" fmla="*/ 1954 w 2083953"/>
              <a:gd name="connsiteY0-42" fmla="*/ 1001826 h 1245944"/>
              <a:gd name="connsiteX1-43" fmla="*/ 1132655 w 2083953"/>
              <a:gd name="connsiteY1-44" fmla="*/ 285 h 1245944"/>
              <a:gd name="connsiteX2-45" fmla="*/ 2068165 w 2083953"/>
              <a:gd name="connsiteY2-46" fmla="*/ 935795 h 1245944"/>
              <a:gd name="connsiteX3-47" fmla="*/ 1110713 w 2083953"/>
              <a:gd name="connsiteY3-48" fmla="*/ 1143023 h 1245944"/>
              <a:gd name="connsiteX4-49" fmla="*/ 1954 w 2083953"/>
              <a:gd name="connsiteY4-50" fmla="*/ 1001826 h 12459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3953" h="1245944">
                <a:moveTo>
                  <a:pt x="1954" y="1001826"/>
                </a:moveTo>
                <a:cubicBezTo>
                  <a:pt x="-45628" y="560976"/>
                  <a:pt x="788287" y="11290"/>
                  <a:pt x="1132655" y="285"/>
                </a:cubicBezTo>
                <a:cubicBezTo>
                  <a:pt x="1477023" y="-10720"/>
                  <a:pt x="2199614" y="296572"/>
                  <a:pt x="2068165" y="935795"/>
                </a:cubicBezTo>
                <a:cubicBezTo>
                  <a:pt x="2068165" y="1452463"/>
                  <a:pt x="1455081" y="1132018"/>
                  <a:pt x="1110713" y="1143023"/>
                </a:cubicBezTo>
                <a:cubicBezTo>
                  <a:pt x="766345" y="1154028"/>
                  <a:pt x="49536" y="1442676"/>
                  <a:pt x="1954" y="1001826"/>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17" name="组合 16"/>
          <p:cNvGrpSpPr/>
          <p:nvPr/>
        </p:nvGrpSpPr>
        <p:grpSpPr>
          <a:xfrm>
            <a:off x="4490855" y="4832380"/>
            <a:ext cx="3210291" cy="261610"/>
            <a:chOff x="4355927" y="4677937"/>
            <a:chExt cx="3480147" cy="283601"/>
          </a:xfrm>
        </p:grpSpPr>
        <p:sp>
          <p:nvSpPr>
            <p:cNvPr id="18" name="矩形 17"/>
            <p:cNvSpPr/>
            <p:nvPr/>
          </p:nvSpPr>
          <p:spPr>
            <a:xfrm>
              <a:off x="4355927" y="4677937"/>
              <a:ext cx="1461451" cy="282235"/>
            </a:xfrm>
            <a:prstGeom prst="rect">
              <a:avLst/>
            </a:prstGeom>
            <a:ln w="6350">
              <a:solidFill>
                <a:schemeClr val="tx1">
                  <a:lumMod val="75000"/>
                  <a:lumOff val="25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i="0" u="none" strike="noStrike" kern="1200" cap="none" normalizeH="0" baseline="0" noProof="0">
                  <a:ln>
                    <a:noFill/>
                  </a:ln>
                  <a:solidFill>
                    <a:sysClr val="windowText" lastClr="000000"/>
                  </a:solidFill>
                  <a:effectLst/>
                  <a:uLnTx/>
                  <a:uFillTx/>
                  <a:latin typeface="思源黑体 CN Light" panose="020B0300000000000000" pitchFamily="34" charset="-122"/>
                  <a:ea typeface="思源黑体 CN Light" panose="020B0300000000000000" pitchFamily="34" charset="-122"/>
                </a:rPr>
                <a:t>分享人：</a:t>
              </a:r>
              <a:r>
                <a:rPr kumimoji="0" lang="en-US" altLang="zh-CN" sz="1100" i="0" u="none" strike="noStrike" kern="1200" cap="none" normalizeH="0" baseline="0" noProof="0">
                  <a:ln>
                    <a:noFill/>
                  </a:ln>
                  <a:solidFill>
                    <a:sysClr val="windowText" lastClr="000000"/>
                  </a:solidFill>
                  <a:effectLst/>
                  <a:uLnTx/>
                  <a:uFillTx/>
                  <a:latin typeface="思源黑体 CN Light" panose="020B0300000000000000" pitchFamily="34" charset="-122"/>
                  <a:ea typeface="思源黑体 CN Light" panose="020B0300000000000000" pitchFamily="34" charset="-122"/>
                </a:rPr>
                <a:t>xiazaii</a:t>
              </a:r>
              <a:endParaRPr kumimoji="0" lang="zh-CN" altLang="en-US" sz="11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endParaRPr>
            </a:p>
          </p:txBody>
        </p:sp>
        <p:sp>
          <p:nvSpPr>
            <p:cNvPr id="19" name="文本框 18"/>
            <p:cNvSpPr txBox="1"/>
            <p:nvPr/>
          </p:nvSpPr>
          <p:spPr>
            <a:xfrm>
              <a:off x="6358624" y="4677937"/>
              <a:ext cx="1477450" cy="283601"/>
            </a:xfrm>
            <a:prstGeom prst="rect">
              <a:avLst/>
            </a:prstGeom>
            <a:noFill/>
            <a:ln w="6350">
              <a:solidFill>
                <a:schemeClr val="tx1">
                  <a:lumMod val="75000"/>
                  <a:lumOff val="25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100" dirty="0">
                  <a:solidFill>
                    <a:sysClr val="windowText" lastClr="000000"/>
                  </a:solidFill>
                  <a:latin typeface="思源黑体 CN Light" panose="020B0300000000000000" pitchFamily="34" charset="-122"/>
                  <a:ea typeface="思源黑体 CN Light" panose="020B0300000000000000" pitchFamily="34" charset="-122"/>
                </a:rPr>
                <a:t>分享时间：</a:t>
              </a:r>
              <a:r>
                <a:rPr lang="en-US" altLang="zh-CN" sz="1100" dirty="0">
                  <a:solidFill>
                    <a:sysClr val="windowText" lastClr="000000"/>
                  </a:solidFill>
                  <a:latin typeface="思源黑体 CN Light" panose="020B0300000000000000" pitchFamily="34" charset="-122"/>
                  <a:ea typeface="思源黑体 CN Light" panose="020B0300000000000000" pitchFamily="34" charset="-122"/>
                </a:rPr>
                <a:t>20XX</a:t>
              </a:r>
              <a:endParaRPr kumimoji="0" lang="zh-CN" altLang="en-US" sz="11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endParaRPr>
            </a:p>
          </p:txBody>
        </p:sp>
      </p:grpSp>
      <p:grpSp>
        <p:nvGrpSpPr>
          <p:cNvPr id="28" name="组合 27"/>
          <p:cNvGrpSpPr/>
          <p:nvPr/>
        </p:nvGrpSpPr>
        <p:grpSpPr>
          <a:xfrm>
            <a:off x="1765298" y="3405495"/>
            <a:ext cx="8661402" cy="400110"/>
            <a:chOff x="3291389" y="3467581"/>
            <a:chExt cx="5609220" cy="400110"/>
          </a:xfrm>
        </p:grpSpPr>
        <p:sp>
          <p:nvSpPr>
            <p:cNvPr id="24" name="矩形 23"/>
            <p:cNvSpPr/>
            <p:nvPr/>
          </p:nvSpPr>
          <p:spPr>
            <a:xfrm>
              <a:off x="3291389" y="3475876"/>
              <a:ext cx="5609220" cy="383523"/>
            </a:xfrm>
            <a:prstGeom prst="rect">
              <a:avLst/>
            </a:prstGeom>
            <a:gradFill flip="none" rotWithShape="1">
              <a:gsLst>
                <a:gs pos="0">
                  <a:srgbClr val="FFC000"/>
                </a:gs>
                <a:gs pos="100000">
                  <a:srgbClr val="F2340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阿里巴巴普惠体 R" panose="00020600040101010101" pitchFamily="18" charset="-122"/>
                <a:ea typeface="阿里巴巴普惠体 R" panose="00020600040101010101" pitchFamily="18" charset="-122"/>
              </a:endParaRPr>
            </a:p>
          </p:txBody>
        </p:sp>
        <p:sp>
          <p:nvSpPr>
            <p:cNvPr id="25" name="文本框 24"/>
            <p:cNvSpPr txBox="1"/>
            <p:nvPr/>
          </p:nvSpPr>
          <p:spPr>
            <a:xfrm>
              <a:off x="3710629" y="3467581"/>
              <a:ext cx="4770741" cy="400110"/>
            </a:xfrm>
            <a:prstGeom prst="rect">
              <a:avLst/>
            </a:prstGeom>
            <a:noFill/>
          </p:spPr>
          <p:txBody>
            <a:bodyPr wrap="square" rtlCol="0">
              <a:spAutoFit/>
            </a:bodyPr>
            <a:lstStyle/>
            <a:p>
              <a:pPr algn="dist"/>
              <a:r>
                <a:rPr lang="zh-CN" altLang="en-US" sz="20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时间管理小技巧分享课堂</a:t>
              </a:r>
            </a:p>
          </p:txBody>
        </p:sp>
      </p:grpSp>
      <p:sp>
        <p:nvSpPr>
          <p:cNvPr id="26" name="文本框 25"/>
          <p:cNvSpPr txBox="1"/>
          <p:nvPr/>
        </p:nvSpPr>
        <p:spPr>
          <a:xfrm>
            <a:off x="2768600" y="4072615"/>
            <a:ext cx="6654800" cy="338554"/>
          </a:xfrm>
          <a:prstGeom prst="rect">
            <a:avLst/>
          </a:prstGeom>
          <a:noFill/>
        </p:spPr>
        <p:txBody>
          <a:bodyPr wrap="square" rtlCol="0">
            <a:spAutoFit/>
          </a:bodyPr>
          <a:lstStyle/>
          <a:p>
            <a:pPr algn="dist"/>
            <a:r>
              <a:rPr lang="en-US" altLang="zh-CN" sz="1600" dirty="0">
                <a:solidFill>
                  <a:schemeClr val="tx1">
                    <a:lumMod val="65000"/>
                    <a:lumOff val="35000"/>
                  </a:schemeClr>
                </a:solidFill>
                <a:latin typeface="优设标题黑" panose="00000500000000000000" pitchFamily="2" charset="-122"/>
                <a:ea typeface="优设标题黑" panose="00000500000000000000" pitchFamily="2" charset="-122"/>
              </a:rPr>
              <a:t>TIME MANAGEMENT TIPS SHARING CLASS</a:t>
            </a:r>
            <a:endParaRPr lang="zh-CN" altLang="en-US" sz="1600" dirty="0">
              <a:solidFill>
                <a:schemeClr val="tx1">
                  <a:lumMod val="65000"/>
                  <a:lumOff val="35000"/>
                </a:schemeClr>
              </a:solidFill>
              <a:latin typeface="优设标题黑" panose="00000500000000000000" pitchFamily="2" charset="-122"/>
              <a:ea typeface="优设标题黑" panose="00000500000000000000" pitchFamily="2" charset="-122"/>
            </a:endParaRPr>
          </a:p>
        </p:txBody>
      </p:sp>
      <p:sp>
        <p:nvSpPr>
          <p:cNvPr id="23" name="矩形 22"/>
          <p:cNvSpPr/>
          <p:nvPr/>
        </p:nvSpPr>
        <p:spPr>
          <a:xfrm>
            <a:off x="2746367" y="1377828"/>
            <a:ext cx="6699270" cy="2215991"/>
          </a:xfrm>
          <a:prstGeom prst="rect">
            <a:avLst/>
          </a:prstGeom>
        </p:spPr>
        <p:txBody>
          <a:bodyPr wrap="none">
            <a:spAutoFit/>
          </a:bodyPr>
          <a:lstStyle/>
          <a:p>
            <a:pPr lvl="0" algn="dist"/>
            <a:r>
              <a:rPr lang="zh-CN" altLang="en-US" sz="13800" dirty="0">
                <a:gradFill>
                  <a:gsLst>
                    <a:gs pos="0">
                      <a:srgbClr val="FFC000"/>
                    </a:gs>
                    <a:gs pos="100000">
                      <a:srgbClr val="F23405"/>
                    </a:gs>
                  </a:gsLst>
                  <a:lin ang="2700000" scaled="1"/>
                </a:gradFill>
                <a:latin typeface="优设标题黑" panose="00000500000000000000" pitchFamily="2" charset="-122"/>
                <a:ea typeface="优设标题黑" panose="00000500000000000000" pitchFamily="2" charset="-122"/>
              </a:rPr>
              <a:t>时间</a:t>
            </a:r>
            <a:r>
              <a:rPr lang="zh-CN" altLang="en-US" sz="13800" dirty="0">
                <a:solidFill>
                  <a:schemeClr val="tx1">
                    <a:lumMod val="85000"/>
                    <a:lumOff val="15000"/>
                  </a:schemeClr>
                </a:solidFill>
                <a:latin typeface="优设标题黑" panose="00000500000000000000" pitchFamily="2" charset="-122"/>
                <a:ea typeface="优设标题黑" panose="00000500000000000000" pitchFamily="2" charset="-122"/>
              </a:rPr>
              <a:t>管理</a:t>
            </a:r>
            <a:endParaRPr lang="en-US" altLang="zh-CN" sz="13800" dirty="0">
              <a:solidFill>
                <a:schemeClr val="tx1">
                  <a:lumMod val="85000"/>
                  <a:lumOff val="15000"/>
                </a:schemeClr>
              </a:solidFill>
              <a:latin typeface="优设标题黑" panose="00000500000000000000" pitchFamily="2" charset="-122"/>
              <a:ea typeface="优设标题黑" panose="00000500000000000000"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anim calcmode="lin" valueType="num">
                                      <p:cBhvr>
                                        <p:cTn id="14" dur="500" fill="hold"/>
                                        <p:tgtEl>
                                          <p:spTgt spid="28"/>
                                        </p:tgtEl>
                                        <p:attrNameLst>
                                          <p:attrName>ppt_x</p:attrName>
                                        </p:attrNameLst>
                                      </p:cBhvr>
                                      <p:tavLst>
                                        <p:tav tm="0">
                                          <p:val>
                                            <p:strVal val="#ppt_x"/>
                                          </p:val>
                                        </p:tav>
                                        <p:tav tm="100000">
                                          <p:val>
                                            <p:strVal val="#ppt_x"/>
                                          </p:val>
                                        </p:tav>
                                      </p:tavLst>
                                    </p:anim>
                                    <p:anim calcmode="lin" valueType="num">
                                      <p:cBhvr>
                                        <p:cTn id="15" dur="5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858000"/>
            <a:chOff x="0" y="0"/>
            <a:chExt cx="12192000" cy="6858000"/>
          </a:xfrm>
        </p:grpSpPr>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sp>
          <p:nvSpPr>
            <p:cNvPr id="11" name="矩形 10"/>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13" name="椭圆 8"/>
          <p:cNvSpPr/>
          <p:nvPr/>
        </p:nvSpPr>
        <p:spPr>
          <a:xfrm rot="15901652">
            <a:off x="-1975713" y="3043223"/>
            <a:ext cx="6751584" cy="4514898"/>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 name="connsiteX0-121" fmla="*/ 6315 w 8181292"/>
              <a:gd name="connsiteY0-122" fmla="*/ 2819450 h 4407645"/>
              <a:gd name="connsiteX1-123" fmla="*/ 2340422 w 8181292"/>
              <a:gd name="connsiteY1-124" fmla="*/ 30271 h 4407645"/>
              <a:gd name="connsiteX2-125" fmla="*/ 5404151 w 8181292"/>
              <a:gd name="connsiteY2-126" fmla="*/ 894032 h 4407645"/>
              <a:gd name="connsiteX3-127" fmla="*/ 6989947 w 8181292"/>
              <a:gd name="connsiteY3-128" fmla="*/ 238755 h 4407645"/>
              <a:gd name="connsiteX4-129" fmla="*/ 8180707 w 8181292"/>
              <a:gd name="connsiteY4-130" fmla="*/ 1494993 h 4407645"/>
              <a:gd name="connsiteX5-131" fmla="*/ 6829749 w 8181292"/>
              <a:gd name="connsiteY5-132" fmla="*/ 2886893 h 4407645"/>
              <a:gd name="connsiteX6-133" fmla="*/ 5154340 w 8181292"/>
              <a:gd name="connsiteY6-134" fmla="*/ 2005505 h 4407645"/>
              <a:gd name="connsiteX7-135" fmla="*/ 3061452 w 8181292"/>
              <a:gd name="connsiteY7-136" fmla="*/ 4394991 h 4407645"/>
              <a:gd name="connsiteX8-137" fmla="*/ 6315 w 8181292"/>
              <a:gd name="connsiteY8-138" fmla="*/ 2819450 h 4407645"/>
              <a:gd name="connsiteX0-139" fmla="*/ 41680 w 8216657"/>
              <a:gd name="connsiteY0-140" fmla="*/ 2819450 h 4803092"/>
              <a:gd name="connsiteX1-141" fmla="*/ 2375787 w 8216657"/>
              <a:gd name="connsiteY1-142" fmla="*/ 30271 h 4803092"/>
              <a:gd name="connsiteX2-143" fmla="*/ 5439516 w 8216657"/>
              <a:gd name="connsiteY2-144" fmla="*/ 894032 h 4803092"/>
              <a:gd name="connsiteX3-145" fmla="*/ 7025312 w 8216657"/>
              <a:gd name="connsiteY3-146" fmla="*/ 238755 h 4803092"/>
              <a:gd name="connsiteX4-147" fmla="*/ 8216072 w 8216657"/>
              <a:gd name="connsiteY4-148" fmla="*/ 1494993 h 4803092"/>
              <a:gd name="connsiteX5-149" fmla="*/ 6865114 w 8216657"/>
              <a:gd name="connsiteY5-150" fmla="*/ 2886893 h 4803092"/>
              <a:gd name="connsiteX6-151" fmla="*/ 5189705 w 8216657"/>
              <a:gd name="connsiteY6-152" fmla="*/ 2005505 h 4803092"/>
              <a:gd name="connsiteX7-153" fmla="*/ 4425460 w 8216657"/>
              <a:gd name="connsiteY7-154" fmla="*/ 4793371 h 4803092"/>
              <a:gd name="connsiteX8-155" fmla="*/ 41680 w 8216657"/>
              <a:gd name="connsiteY8-156" fmla="*/ 2819450 h 4803092"/>
              <a:gd name="connsiteX0-157" fmla="*/ 41680 w 8216657"/>
              <a:gd name="connsiteY0-158" fmla="*/ 2819450 h 5621351"/>
              <a:gd name="connsiteX1-159" fmla="*/ 2375787 w 8216657"/>
              <a:gd name="connsiteY1-160" fmla="*/ 30271 h 5621351"/>
              <a:gd name="connsiteX2-161" fmla="*/ 5439516 w 8216657"/>
              <a:gd name="connsiteY2-162" fmla="*/ 894032 h 5621351"/>
              <a:gd name="connsiteX3-163" fmla="*/ 7025312 w 8216657"/>
              <a:gd name="connsiteY3-164" fmla="*/ 238755 h 5621351"/>
              <a:gd name="connsiteX4-165" fmla="*/ 8216072 w 8216657"/>
              <a:gd name="connsiteY4-166" fmla="*/ 1494993 h 5621351"/>
              <a:gd name="connsiteX5-167" fmla="*/ 6865114 w 8216657"/>
              <a:gd name="connsiteY5-168" fmla="*/ 2886893 h 5621351"/>
              <a:gd name="connsiteX6-169" fmla="*/ 5189705 w 8216657"/>
              <a:gd name="connsiteY6-170" fmla="*/ 2005505 h 5621351"/>
              <a:gd name="connsiteX7-171" fmla="*/ 4425460 w 8216657"/>
              <a:gd name="connsiteY7-172" fmla="*/ 4793371 h 5621351"/>
              <a:gd name="connsiteX8-173" fmla="*/ 41680 w 8216657"/>
              <a:gd name="connsiteY8-174" fmla="*/ 2819450 h 5621351"/>
              <a:gd name="connsiteX0-175" fmla="*/ 75993 w 7278150"/>
              <a:gd name="connsiteY0-176" fmla="*/ 5096878 h 5486659"/>
              <a:gd name="connsiteX1-177" fmla="*/ 1437280 w 7278150"/>
              <a:gd name="connsiteY1-178" fmla="*/ 30271 h 5486659"/>
              <a:gd name="connsiteX2-179" fmla="*/ 4501009 w 7278150"/>
              <a:gd name="connsiteY2-180" fmla="*/ 894032 h 5486659"/>
              <a:gd name="connsiteX3-181" fmla="*/ 6086805 w 7278150"/>
              <a:gd name="connsiteY3-182" fmla="*/ 238755 h 5486659"/>
              <a:gd name="connsiteX4-183" fmla="*/ 7277565 w 7278150"/>
              <a:gd name="connsiteY4-184" fmla="*/ 1494993 h 5486659"/>
              <a:gd name="connsiteX5-185" fmla="*/ 5926607 w 7278150"/>
              <a:gd name="connsiteY5-186" fmla="*/ 2886893 h 5486659"/>
              <a:gd name="connsiteX6-187" fmla="*/ 4251198 w 7278150"/>
              <a:gd name="connsiteY6-188" fmla="*/ 2005505 h 5486659"/>
              <a:gd name="connsiteX7-189" fmla="*/ 3486953 w 7278150"/>
              <a:gd name="connsiteY7-190" fmla="*/ 4793371 h 5486659"/>
              <a:gd name="connsiteX8-191" fmla="*/ 75993 w 7278150"/>
              <a:gd name="connsiteY8-192" fmla="*/ 5096878 h 5486659"/>
              <a:gd name="connsiteX0-193" fmla="*/ 75993 w 7278150"/>
              <a:gd name="connsiteY0-194" fmla="*/ 5096878 h 5635950"/>
              <a:gd name="connsiteX1-195" fmla="*/ 1437280 w 7278150"/>
              <a:gd name="connsiteY1-196" fmla="*/ 30271 h 5635950"/>
              <a:gd name="connsiteX2-197" fmla="*/ 4501009 w 7278150"/>
              <a:gd name="connsiteY2-198" fmla="*/ 894032 h 5635950"/>
              <a:gd name="connsiteX3-199" fmla="*/ 6086805 w 7278150"/>
              <a:gd name="connsiteY3-200" fmla="*/ 238755 h 5635950"/>
              <a:gd name="connsiteX4-201" fmla="*/ 7277565 w 7278150"/>
              <a:gd name="connsiteY4-202" fmla="*/ 1494993 h 5635950"/>
              <a:gd name="connsiteX5-203" fmla="*/ 5926607 w 7278150"/>
              <a:gd name="connsiteY5-204" fmla="*/ 2886893 h 5635950"/>
              <a:gd name="connsiteX6-205" fmla="*/ 4251198 w 7278150"/>
              <a:gd name="connsiteY6-206" fmla="*/ 2005505 h 5635950"/>
              <a:gd name="connsiteX7-207" fmla="*/ 3486953 w 7278150"/>
              <a:gd name="connsiteY7-208" fmla="*/ 4793371 h 5635950"/>
              <a:gd name="connsiteX8-209" fmla="*/ 75993 w 7278150"/>
              <a:gd name="connsiteY8-210" fmla="*/ 5096878 h 5635950"/>
              <a:gd name="connsiteX0-211" fmla="*/ 75993 w 7278150"/>
              <a:gd name="connsiteY0-212" fmla="*/ 5096878 h 5453333"/>
              <a:gd name="connsiteX1-213" fmla="*/ 1437280 w 7278150"/>
              <a:gd name="connsiteY1-214" fmla="*/ 30271 h 5453333"/>
              <a:gd name="connsiteX2-215" fmla="*/ 4501009 w 7278150"/>
              <a:gd name="connsiteY2-216" fmla="*/ 894032 h 5453333"/>
              <a:gd name="connsiteX3-217" fmla="*/ 6086805 w 7278150"/>
              <a:gd name="connsiteY3-218" fmla="*/ 238755 h 5453333"/>
              <a:gd name="connsiteX4-219" fmla="*/ 7277565 w 7278150"/>
              <a:gd name="connsiteY4-220" fmla="*/ 1494993 h 5453333"/>
              <a:gd name="connsiteX5-221" fmla="*/ 5926607 w 7278150"/>
              <a:gd name="connsiteY5-222" fmla="*/ 2886893 h 5453333"/>
              <a:gd name="connsiteX6-223" fmla="*/ 4251198 w 7278150"/>
              <a:gd name="connsiteY6-224" fmla="*/ 2005505 h 5453333"/>
              <a:gd name="connsiteX7-225" fmla="*/ 3417106 w 7278150"/>
              <a:gd name="connsiteY7-226" fmla="*/ 2877244 h 5453333"/>
              <a:gd name="connsiteX8-227" fmla="*/ 3486953 w 7278150"/>
              <a:gd name="connsiteY8-228" fmla="*/ 4793371 h 5453333"/>
              <a:gd name="connsiteX9" fmla="*/ 75993 w 7278150"/>
              <a:gd name="connsiteY9" fmla="*/ 5096878 h 5453333"/>
              <a:gd name="connsiteX0-229" fmla="*/ 75993 w 7278150"/>
              <a:gd name="connsiteY0-230" fmla="*/ 5096878 h 5598449"/>
              <a:gd name="connsiteX1-231" fmla="*/ 1437280 w 7278150"/>
              <a:gd name="connsiteY1-232" fmla="*/ 30271 h 5598449"/>
              <a:gd name="connsiteX2-233" fmla="*/ 4501009 w 7278150"/>
              <a:gd name="connsiteY2-234" fmla="*/ 894032 h 5598449"/>
              <a:gd name="connsiteX3-235" fmla="*/ 6086805 w 7278150"/>
              <a:gd name="connsiteY3-236" fmla="*/ 238755 h 5598449"/>
              <a:gd name="connsiteX4-237" fmla="*/ 7277565 w 7278150"/>
              <a:gd name="connsiteY4-238" fmla="*/ 1494993 h 5598449"/>
              <a:gd name="connsiteX5-239" fmla="*/ 5926607 w 7278150"/>
              <a:gd name="connsiteY5-240" fmla="*/ 2886893 h 5598449"/>
              <a:gd name="connsiteX6-241" fmla="*/ 4251198 w 7278150"/>
              <a:gd name="connsiteY6-242" fmla="*/ 2005505 h 5598449"/>
              <a:gd name="connsiteX7-243" fmla="*/ 3417106 w 7278150"/>
              <a:gd name="connsiteY7-244" fmla="*/ 2877244 h 5598449"/>
              <a:gd name="connsiteX8-245" fmla="*/ 3486953 w 7278150"/>
              <a:gd name="connsiteY8-246" fmla="*/ 4793371 h 5598449"/>
              <a:gd name="connsiteX9-247" fmla="*/ 75993 w 7278150"/>
              <a:gd name="connsiteY9-248" fmla="*/ 5096878 h 5598449"/>
              <a:gd name="connsiteX0-249" fmla="*/ 75993 w 7427684"/>
              <a:gd name="connsiteY0-250" fmla="*/ 5096878 h 5598449"/>
              <a:gd name="connsiteX1-251" fmla="*/ 1437280 w 7427684"/>
              <a:gd name="connsiteY1-252" fmla="*/ 30271 h 5598449"/>
              <a:gd name="connsiteX2-253" fmla="*/ 4501009 w 7427684"/>
              <a:gd name="connsiteY2-254" fmla="*/ 894032 h 5598449"/>
              <a:gd name="connsiteX3-255" fmla="*/ 6086805 w 7427684"/>
              <a:gd name="connsiteY3-256" fmla="*/ 238755 h 5598449"/>
              <a:gd name="connsiteX4-257" fmla="*/ 7277565 w 7427684"/>
              <a:gd name="connsiteY4-258" fmla="*/ 1494993 h 5598449"/>
              <a:gd name="connsiteX5-259" fmla="*/ 7147627 w 7427684"/>
              <a:gd name="connsiteY5-260" fmla="*/ 3019925 h 5598449"/>
              <a:gd name="connsiteX6-261" fmla="*/ 4251198 w 7427684"/>
              <a:gd name="connsiteY6-262" fmla="*/ 2005505 h 5598449"/>
              <a:gd name="connsiteX7-263" fmla="*/ 3417106 w 7427684"/>
              <a:gd name="connsiteY7-264" fmla="*/ 2877244 h 5598449"/>
              <a:gd name="connsiteX8-265" fmla="*/ 3486953 w 7427684"/>
              <a:gd name="connsiteY8-266" fmla="*/ 4793371 h 5598449"/>
              <a:gd name="connsiteX9-267" fmla="*/ 75993 w 7427684"/>
              <a:gd name="connsiteY9-268" fmla="*/ 5096878 h 5598449"/>
              <a:gd name="connsiteX0-269" fmla="*/ 75993 w 8364742"/>
              <a:gd name="connsiteY0-270" fmla="*/ 5096878 h 5598449"/>
              <a:gd name="connsiteX1-271" fmla="*/ 1437280 w 8364742"/>
              <a:gd name="connsiteY1-272" fmla="*/ 30271 h 5598449"/>
              <a:gd name="connsiteX2-273" fmla="*/ 4501009 w 8364742"/>
              <a:gd name="connsiteY2-274" fmla="*/ 894032 h 5598449"/>
              <a:gd name="connsiteX3-275" fmla="*/ 6086805 w 8364742"/>
              <a:gd name="connsiteY3-276" fmla="*/ 238755 h 5598449"/>
              <a:gd name="connsiteX4-277" fmla="*/ 8364050 w 8364742"/>
              <a:gd name="connsiteY4-278" fmla="*/ 1594347 h 5598449"/>
              <a:gd name="connsiteX5-279" fmla="*/ 7147627 w 8364742"/>
              <a:gd name="connsiteY5-280" fmla="*/ 3019925 h 5598449"/>
              <a:gd name="connsiteX6-281" fmla="*/ 4251198 w 8364742"/>
              <a:gd name="connsiteY6-282" fmla="*/ 2005505 h 5598449"/>
              <a:gd name="connsiteX7-283" fmla="*/ 3417106 w 8364742"/>
              <a:gd name="connsiteY7-284" fmla="*/ 2877244 h 5598449"/>
              <a:gd name="connsiteX8-285" fmla="*/ 3486953 w 8364742"/>
              <a:gd name="connsiteY8-286" fmla="*/ 4793371 h 5598449"/>
              <a:gd name="connsiteX9-287" fmla="*/ 75993 w 8364742"/>
              <a:gd name="connsiteY9-288" fmla="*/ 5096878 h 5598449"/>
              <a:gd name="connsiteX0-289" fmla="*/ 75993 w 8364742"/>
              <a:gd name="connsiteY0-290" fmla="*/ 5096878 h 5598449"/>
              <a:gd name="connsiteX1-291" fmla="*/ 1437280 w 8364742"/>
              <a:gd name="connsiteY1-292" fmla="*/ 30271 h 5598449"/>
              <a:gd name="connsiteX2-293" fmla="*/ 4501009 w 8364742"/>
              <a:gd name="connsiteY2-294" fmla="*/ 894032 h 5598449"/>
              <a:gd name="connsiteX3-295" fmla="*/ 6086805 w 8364742"/>
              <a:gd name="connsiteY3-296" fmla="*/ 238755 h 5598449"/>
              <a:gd name="connsiteX4-297" fmla="*/ 8364050 w 8364742"/>
              <a:gd name="connsiteY4-298" fmla="*/ 1594347 h 5598449"/>
              <a:gd name="connsiteX5-299" fmla="*/ 7147627 w 8364742"/>
              <a:gd name="connsiteY5-300" fmla="*/ 3019925 h 5598449"/>
              <a:gd name="connsiteX6-301" fmla="*/ 4251198 w 8364742"/>
              <a:gd name="connsiteY6-302" fmla="*/ 2005505 h 5598449"/>
              <a:gd name="connsiteX7-303" fmla="*/ 3417106 w 8364742"/>
              <a:gd name="connsiteY7-304" fmla="*/ 2877244 h 5598449"/>
              <a:gd name="connsiteX8-305" fmla="*/ 3486953 w 8364742"/>
              <a:gd name="connsiteY8-306" fmla="*/ 4793371 h 5598449"/>
              <a:gd name="connsiteX9-307" fmla="*/ 75993 w 8364742"/>
              <a:gd name="connsiteY9-308" fmla="*/ 5096878 h 5598449"/>
              <a:gd name="connsiteX0-309" fmla="*/ 75993 w 8365185"/>
              <a:gd name="connsiteY0-310" fmla="*/ 5096878 h 5598449"/>
              <a:gd name="connsiteX1-311" fmla="*/ 1437280 w 8365185"/>
              <a:gd name="connsiteY1-312" fmla="*/ 30271 h 5598449"/>
              <a:gd name="connsiteX2-313" fmla="*/ 4501009 w 8365185"/>
              <a:gd name="connsiteY2-314" fmla="*/ 894032 h 5598449"/>
              <a:gd name="connsiteX3-315" fmla="*/ 6086805 w 8365185"/>
              <a:gd name="connsiteY3-316" fmla="*/ 238755 h 5598449"/>
              <a:gd name="connsiteX4-317" fmla="*/ 8364050 w 8365185"/>
              <a:gd name="connsiteY4-318" fmla="*/ 1594347 h 5598449"/>
              <a:gd name="connsiteX5-319" fmla="*/ 7147627 w 8365185"/>
              <a:gd name="connsiteY5-320" fmla="*/ 3019925 h 5598449"/>
              <a:gd name="connsiteX6-321" fmla="*/ 4251198 w 8365185"/>
              <a:gd name="connsiteY6-322" fmla="*/ 2005505 h 5598449"/>
              <a:gd name="connsiteX7-323" fmla="*/ 3417106 w 8365185"/>
              <a:gd name="connsiteY7-324" fmla="*/ 2877244 h 5598449"/>
              <a:gd name="connsiteX8-325" fmla="*/ 3486953 w 8365185"/>
              <a:gd name="connsiteY8-326" fmla="*/ 4793371 h 5598449"/>
              <a:gd name="connsiteX9-327" fmla="*/ 75993 w 8365185"/>
              <a:gd name="connsiteY9-328" fmla="*/ 5096878 h 5598449"/>
              <a:gd name="connsiteX0-329" fmla="*/ 75993 w 8365185"/>
              <a:gd name="connsiteY0-330" fmla="*/ 5096878 h 5598449"/>
              <a:gd name="connsiteX1-331" fmla="*/ 1437280 w 8365185"/>
              <a:gd name="connsiteY1-332" fmla="*/ 30271 h 5598449"/>
              <a:gd name="connsiteX2-333" fmla="*/ 4501009 w 8365185"/>
              <a:gd name="connsiteY2-334" fmla="*/ 894032 h 5598449"/>
              <a:gd name="connsiteX3-335" fmla="*/ 6086805 w 8365185"/>
              <a:gd name="connsiteY3-336" fmla="*/ 238755 h 5598449"/>
              <a:gd name="connsiteX4-337" fmla="*/ 8364050 w 8365185"/>
              <a:gd name="connsiteY4-338" fmla="*/ 1594347 h 5598449"/>
              <a:gd name="connsiteX5-339" fmla="*/ 7147627 w 8365185"/>
              <a:gd name="connsiteY5-340" fmla="*/ 3019925 h 5598449"/>
              <a:gd name="connsiteX6-341" fmla="*/ 4251198 w 8365185"/>
              <a:gd name="connsiteY6-342" fmla="*/ 2005505 h 5598449"/>
              <a:gd name="connsiteX7-343" fmla="*/ 3417106 w 8365185"/>
              <a:gd name="connsiteY7-344" fmla="*/ 2877244 h 5598449"/>
              <a:gd name="connsiteX8-345" fmla="*/ 3486953 w 8365185"/>
              <a:gd name="connsiteY8-346" fmla="*/ 4793371 h 5598449"/>
              <a:gd name="connsiteX9-347" fmla="*/ 75993 w 8365185"/>
              <a:gd name="connsiteY9-348" fmla="*/ 5096878 h 5598449"/>
              <a:gd name="connsiteX0-349" fmla="*/ 75993 w 8365185"/>
              <a:gd name="connsiteY0-350" fmla="*/ 5096878 h 5598449"/>
              <a:gd name="connsiteX1-351" fmla="*/ 1437280 w 8365185"/>
              <a:gd name="connsiteY1-352" fmla="*/ 30271 h 5598449"/>
              <a:gd name="connsiteX2-353" fmla="*/ 4501009 w 8365185"/>
              <a:gd name="connsiteY2-354" fmla="*/ 894032 h 5598449"/>
              <a:gd name="connsiteX3-355" fmla="*/ 6086805 w 8365185"/>
              <a:gd name="connsiteY3-356" fmla="*/ 238755 h 5598449"/>
              <a:gd name="connsiteX4-357" fmla="*/ 8364050 w 8365185"/>
              <a:gd name="connsiteY4-358" fmla="*/ 1594347 h 5598449"/>
              <a:gd name="connsiteX5-359" fmla="*/ 7147627 w 8365185"/>
              <a:gd name="connsiteY5-360" fmla="*/ 3019925 h 5598449"/>
              <a:gd name="connsiteX6-361" fmla="*/ 4251198 w 8365185"/>
              <a:gd name="connsiteY6-362" fmla="*/ 2005505 h 5598449"/>
              <a:gd name="connsiteX7-363" fmla="*/ 3417106 w 8365185"/>
              <a:gd name="connsiteY7-364" fmla="*/ 2877244 h 5598449"/>
              <a:gd name="connsiteX8-365" fmla="*/ 3486953 w 8365185"/>
              <a:gd name="connsiteY8-366" fmla="*/ 4793371 h 5598449"/>
              <a:gd name="connsiteX9-367" fmla="*/ 75993 w 8365185"/>
              <a:gd name="connsiteY9-368" fmla="*/ 5096878 h 5598449"/>
              <a:gd name="connsiteX0-369" fmla="*/ 75993 w 8365185"/>
              <a:gd name="connsiteY0-370" fmla="*/ 5096878 h 5598449"/>
              <a:gd name="connsiteX1-371" fmla="*/ 1437280 w 8365185"/>
              <a:gd name="connsiteY1-372" fmla="*/ 30271 h 5598449"/>
              <a:gd name="connsiteX2-373" fmla="*/ 4501009 w 8365185"/>
              <a:gd name="connsiteY2-374" fmla="*/ 894032 h 5598449"/>
              <a:gd name="connsiteX3-375" fmla="*/ 6086805 w 8365185"/>
              <a:gd name="connsiteY3-376" fmla="*/ 238755 h 5598449"/>
              <a:gd name="connsiteX4-377" fmla="*/ 8364050 w 8365185"/>
              <a:gd name="connsiteY4-378" fmla="*/ 1594347 h 5598449"/>
              <a:gd name="connsiteX5-379" fmla="*/ 7147627 w 8365185"/>
              <a:gd name="connsiteY5-380" fmla="*/ 3019925 h 5598449"/>
              <a:gd name="connsiteX6-381" fmla="*/ 4251198 w 8365185"/>
              <a:gd name="connsiteY6-382" fmla="*/ 2005505 h 5598449"/>
              <a:gd name="connsiteX7-383" fmla="*/ 3417106 w 8365185"/>
              <a:gd name="connsiteY7-384" fmla="*/ 2877244 h 5598449"/>
              <a:gd name="connsiteX8-385" fmla="*/ 3486953 w 8365185"/>
              <a:gd name="connsiteY8-386" fmla="*/ 4793371 h 5598449"/>
              <a:gd name="connsiteX9-387" fmla="*/ 75993 w 8365185"/>
              <a:gd name="connsiteY9-388" fmla="*/ 5096878 h 5598449"/>
              <a:gd name="connsiteX0-389" fmla="*/ 75993 w 8365185"/>
              <a:gd name="connsiteY0-390" fmla="*/ 5096878 h 5598449"/>
              <a:gd name="connsiteX1-391" fmla="*/ 1437280 w 8365185"/>
              <a:gd name="connsiteY1-392" fmla="*/ 30271 h 5598449"/>
              <a:gd name="connsiteX2-393" fmla="*/ 4501009 w 8365185"/>
              <a:gd name="connsiteY2-394" fmla="*/ 894032 h 5598449"/>
              <a:gd name="connsiteX3-395" fmla="*/ 6086805 w 8365185"/>
              <a:gd name="connsiteY3-396" fmla="*/ 238755 h 5598449"/>
              <a:gd name="connsiteX4-397" fmla="*/ 8364050 w 8365185"/>
              <a:gd name="connsiteY4-398" fmla="*/ 1594347 h 5598449"/>
              <a:gd name="connsiteX5-399" fmla="*/ 7147627 w 8365185"/>
              <a:gd name="connsiteY5-400" fmla="*/ 3019925 h 5598449"/>
              <a:gd name="connsiteX6-401" fmla="*/ 4251198 w 8365185"/>
              <a:gd name="connsiteY6-402" fmla="*/ 2005505 h 5598449"/>
              <a:gd name="connsiteX7-403" fmla="*/ 3417106 w 8365185"/>
              <a:gd name="connsiteY7-404" fmla="*/ 2877244 h 5598449"/>
              <a:gd name="connsiteX8-405" fmla="*/ 3486953 w 8365185"/>
              <a:gd name="connsiteY8-406" fmla="*/ 4793371 h 5598449"/>
              <a:gd name="connsiteX9-407" fmla="*/ 75993 w 8365185"/>
              <a:gd name="connsiteY9-408" fmla="*/ 5096878 h 5598449"/>
              <a:gd name="connsiteX0-409" fmla="*/ 75993 w 8365185"/>
              <a:gd name="connsiteY0-410" fmla="*/ 5092369 h 5593940"/>
              <a:gd name="connsiteX1-411" fmla="*/ 1437280 w 8365185"/>
              <a:gd name="connsiteY1-412" fmla="*/ 25762 h 5593940"/>
              <a:gd name="connsiteX2-413" fmla="*/ 4445728 w 8365185"/>
              <a:gd name="connsiteY2-414" fmla="*/ 1099574 h 5593940"/>
              <a:gd name="connsiteX3-415" fmla="*/ 6086805 w 8365185"/>
              <a:gd name="connsiteY3-416" fmla="*/ 234246 h 5593940"/>
              <a:gd name="connsiteX4-417" fmla="*/ 8364050 w 8365185"/>
              <a:gd name="connsiteY4-418" fmla="*/ 1589838 h 5593940"/>
              <a:gd name="connsiteX5-419" fmla="*/ 7147627 w 8365185"/>
              <a:gd name="connsiteY5-420" fmla="*/ 3015416 h 5593940"/>
              <a:gd name="connsiteX6-421" fmla="*/ 4251198 w 8365185"/>
              <a:gd name="connsiteY6-422" fmla="*/ 2000996 h 5593940"/>
              <a:gd name="connsiteX7-423" fmla="*/ 3417106 w 8365185"/>
              <a:gd name="connsiteY7-424" fmla="*/ 2872735 h 5593940"/>
              <a:gd name="connsiteX8-425" fmla="*/ 3486953 w 8365185"/>
              <a:gd name="connsiteY8-426" fmla="*/ 4788862 h 5593940"/>
              <a:gd name="connsiteX9-427" fmla="*/ 75993 w 8365185"/>
              <a:gd name="connsiteY9-428" fmla="*/ 5092369 h 55939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 ang="0">
                <a:pos x="connsiteX9-247" y="connsiteY9-248"/>
              </a:cxn>
            </a:cxnLst>
            <a:rect l="l" t="t" r="r" b="b"/>
            <a:pathLst>
              <a:path w="8365185" h="5593940">
                <a:moveTo>
                  <a:pt x="75993" y="5092369"/>
                </a:moveTo>
                <a:cubicBezTo>
                  <a:pt x="-265619" y="4298519"/>
                  <a:pt x="607619" y="245638"/>
                  <a:pt x="1437280" y="25762"/>
                </a:cubicBezTo>
                <a:cubicBezTo>
                  <a:pt x="2266941" y="-194114"/>
                  <a:pt x="3670807" y="1064827"/>
                  <a:pt x="4445728" y="1099574"/>
                </a:cubicBezTo>
                <a:cubicBezTo>
                  <a:pt x="5220649" y="1134321"/>
                  <a:pt x="5624046" y="134086"/>
                  <a:pt x="6086805" y="234246"/>
                </a:cubicBezTo>
                <a:cubicBezTo>
                  <a:pt x="6549564" y="334406"/>
                  <a:pt x="8337949" y="1297378"/>
                  <a:pt x="8364050" y="1589838"/>
                </a:cubicBezTo>
                <a:cubicBezTo>
                  <a:pt x="8390151" y="1882299"/>
                  <a:pt x="7965592" y="2891380"/>
                  <a:pt x="7147627" y="3015416"/>
                </a:cubicBezTo>
                <a:cubicBezTo>
                  <a:pt x="6329662" y="3139452"/>
                  <a:pt x="5013274" y="1819830"/>
                  <a:pt x="4251198" y="2000996"/>
                </a:cubicBezTo>
                <a:cubicBezTo>
                  <a:pt x="3489122" y="2182162"/>
                  <a:pt x="3544480" y="2408091"/>
                  <a:pt x="3417106" y="2872735"/>
                </a:cubicBezTo>
                <a:cubicBezTo>
                  <a:pt x="3289732" y="3337379"/>
                  <a:pt x="3939897" y="3874997"/>
                  <a:pt x="3486953" y="4788862"/>
                </a:cubicBezTo>
                <a:cubicBezTo>
                  <a:pt x="3034009" y="5702727"/>
                  <a:pt x="417605" y="5886219"/>
                  <a:pt x="75993" y="5092369"/>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4" name="椭圆 8"/>
          <p:cNvSpPr/>
          <p:nvPr/>
        </p:nvSpPr>
        <p:spPr>
          <a:xfrm rot="2705207">
            <a:off x="7223470" y="-1305277"/>
            <a:ext cx="7233570" cy="3886439"/>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Lst>
            <a:rect l="l" t="t" r="r" b="b"/>
            <a:pathLst>
              <a:path w="8181292" h="4395630">
                <a:moveTo>
                  <a:pt x="6315" y="2819450"/>
                </a:moveTo>
                <a:cubicBezTo>
                  <a:pt x="-113857" y="2091997"/>
                  <a:pt x="1510761" y="250147"/>
                  <a:pt x="2340422" y="30271"/>
                </a:cubicBezTo>
                <a:cubicBezTo>
                  <a:pt x="3170083" y="-189605"/>
                  <a:pt x="4629230" y="859285"/>
                  <a:pt x="5404151" y="894032"/>
                </a:cubicBezTo>
                <a:cubicBezTo>
                  <a:pt x="6179072" y="928779"/>
                  <a:pt x="6527188" y="138595"/>
                  <a:pt x="6989947" y="238755"/>
                </a:cubicBezTo>
                <a:cubicBezTo>
                  <a:pt x="7452706" y="338915"/>
                  <a:pt x="8154606" y="1202533"/>
                  <a:pt x="8180707" y="1494993"/>
                </a:cubicBezTo>
                <a:cubicBezTo>
                  <a:pt x="8206808" y="1787454"/>
                  <a:pt x="7354491" y="2813535"/>
                  <a:pt x="6829749" y="2886893"/>
                </a:cubicBezTo>
                <a:cubicBezTo>
                  <a:pt x="6305007" y="2960251"/>
                  <a:pt x="5811810" y="2330142"/>
                  <a:pt x="5115448" y="2653437"/>
                </a:cubicBezTo>
                <a:cubicBezTo>
                  <a:pt x="4419086" y="2976732"/>
                  <a:pt x="3912974" y="4367322"/>
                  <a:pt x="3061452" y="4394991"/>
                </a:cubicBezTo>
                <a:cubicBezTo>
                  <a:pt x="2209930" y="4422660"/>
                  <a:pt x="126487" y="3546903"/>
                  <a:pt x="6315" y="281945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5" name="椭圆 11"/>
          <p:cNvSpPr/>
          <p:nvPr/>
        </p:nvSpPr>
        <p:spPr>
          <a:xfrm rot="3292333">
            <a:off x="365313" y="-749656"/>
            <a:ext cx="1654985" cy="1250610"/>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1817" h="1414461">
                <a:moveTo>
                  <a:pt x="797" y="935510"/>
                </a:moveTo>
                <a:cubicBezTo>
                  <a:pt x="19847" y="699873"/>
                  <a:pt x="419639" y="0"/>
                  <a:pt x="936307" y="0"/>
                </a:cubicBezTo>
                <a:cubicBezTo>
                  <a:pt x="1452975" y="0"/>
                  <a:pt x="1871817" y="418842"/>
                  <a:pt x="1871817" y="935510"/>
                </a:cubicBezTo>
                <a:cubicBezTo>
                  <a:pt x="1871817" y="1452178"/>
                  <a:pt x="1338675" y="1413820"/>
                  <a:pt x="822007" y="1413820"/>
                </a:cubicBezTo>
                <a:cubicBezTo>
                  <a:pt x="305339" y="1413820"/>
                  <a:pt x="-18253" y="1171147"/>
                  <a:pt x="797" y="93551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6" name="椭圆 11"/>
          <p:cNvSpPr/>
          <p:nvPr/>
        </p:nvSpPr>
        <p:spPr>
          <a:xfrm rot="9900000">
            <a:off x="10864725" y="5152522"/>
            <a:ext cx="1823916" cy="1090474"/>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 name="connsiteX0-11" fmla="*/ 25 w 1871045"/>
              <a:gd name="connsiteY0-12" fmla="*/ 935510 h 1234651"/>
              <a:gd name="connsiteX1-13" fmla="*/ 935535 w 1871045"/>
              <a:gd name="connsiteY1-14" fmla="*/ 0 h 1234651"/>
              <a:gd name="connsiteX2-15" fmla="*/ 1871045 w 1871045"/>
              <a:gd name="connsiteY2-16" fmla="*/ 935510 h 1234651"/>
              <a:gd name="connsiteX3-17" fmla="*/ 913593 w 1871045"/>
              <a:gd name="connsiteY3-18" fmla="*/ 1142738 h 1234651"/>
              <a:gd name="connsiteX4-19" fmla="*/ 25 w 1871045"/>
              <a:gd name="connsiteY4-20" fmla="*/ 935510 h 1234651"/>
              <a:gd name="connsiteX0-21" fmla="*/ 13 w 2066224"/>
              <a:gd name="connsiteY0-22" fmla="*/ 1001747 h 1231156"/>
              <a:gd name="connsiteX1-23" fmla="*/ 1130714 w 2066224"/>
              <a:gd name="connsiteY1-24" fmla="*/ 206 h 1231156"/>
              <a:gd name="connsiteX2-25" fmla="*/ 2066224 w 2066224"/>
              <a:gd name="connsiteY2-26" fmla="*/ 935716 h 1231156"/>
              <a:gd name="connsiteX3-27" fmla="*/ 1108772 w 2066224"/>
              <a:gd name="connsiteY3-28" fmla="*/ 1142944 h 1231156"/>
              <a:gd name="connsiteX4-29" fmla="*/ 13 w 2066224"/>
              <a:gd name="connsiteY4-30" fmla="*/ 1001747 h 1231156"/>
              <a:gd name="connsiteX0-31" fmla="*/ 1954 w 2068165"/>
              <a:gd name="connsiteY0-32" fmla="*/ 1001747 h 1245865"/>
              <a:gd name="connsiteX1-33" fmla="*/ 1132655 w 2068165"/>
              <a:gd name="connsiteY1-34" fmla="*/ 206 h 1245865"/>
              <a:gd name="connsiteX2-35" fmla="*/ 2068165 w 2068165"/>
              <a:gd name="connsiteY2-36" fmla="*/ 935716 h 1245865"/>
              <a:gd name="connsiteX3-37" fmla="*/ 1110713 w 2068165"/>
              <a:gd name="connsiteY3-38" fmla="*/ 1142944 h 1245865"/>
              <a:gd name="connsiteX4-39" fmla="*/ 1954 w 2068165"/>
              <a:gd name="connsiteY4-40" fmla="*/ 1001747 h 1245865"/>
              <a:gd name="connsiteX0-41" fmla="*/ 1954 w 2083953"/>
              <a:gd name="connsiteY0-42" fmla="*/ 1001826 h 1245944"/>
              <a:gd name="connsiteX1-43" fmla="*/ 1132655 w 2083953"/>
              <a:gd name="connsiteY1-44" fmla="*/ 285 h 1245944"/>
              <a:gd name="connsiteX2-45" fmla="*/ 2068165 w 2083953"/>
              <a:gd name="connsiteY2-46" fmla="*/ 935795 h 1245944"/>
              <a:gd name="connsiteX3-47" fmla="*/ 1110713 w 2083953"/>
              <a:gd name="connsiteY3-48" fmla="*/ 1143023 h 1245944"/>
              <a:gd name="connsiteX4-49" fmla="*/ 1954 w 2083953"/>
              <a:gd name="connsiteY4-50" fmla="*/ 1001826 h 12459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3953" h="1245944">
                <a:moveTo>
                  <a:pt x="1954" y="1001826"/>
                </a:moveTo>
                <a:cubicBezTo>
                  <a:pt x="-45628" y="560976"/>
                  <a:pt x="788287" y="11290"/>
                  <a:pt x="1132655" y="285"/>
                </a:cubicBezTo>
                <a:cubicBezTo>
                  <a:pt x="1477023" y="-10720"/>
                  <a:pt x="2199614" y="296572"/>
                  <a:pt x="2068165" y="935795"/>
                </a:cubicBezTo>
                <a:cubicBezTo>
                  <a:pt x="2068165" y="1452463"/>
                  <a:pt x="1455081" y="1132018"/>
                  <a:pt x="1110713" y="1143023"/>
                </a:cubicBezTo>
                <a:cubicBezTo>
                  <a:pt x="766345" y="1154028"/>
                  <a:pt x="49536" y="1442676"/>
                  <a:pt x="1954" y="1001826"/>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25" name="矩形 24"/>
          <p:cNvSpPr/>
          <p:nvPr/>
        </p:nvSpPr>
        <p:spPr>
          <a:xfrm>
            <a:off x="254000" y="322943"/>
            <a:ext cx="11684000" cy="6212115"/>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528228" y="470958"/>
            <a:ext cx="2128453" cy="602746"/>
            <a:chOff x="2411323" y="2909753"/>
            <a:chExt cx="2708088" cy="766891"/>
          </a:xfrm>
        </p:grpSpPr>
        <p:sp>
          <p:nvSpPr>
            <p:cNvPr id="5" name="椭圆 4"/>
            <p:cNvSpPr/>
            <p:nvPr/>
          </p:nvSpPr>
          <p:spPr>
            <a:xfrm>
              <a:off x="2411323" y="2909753"/>
              <a:ext cx="766892" cy="766891"/>
            </a:xfrm>
            <a:prstGeom prst="ellipse">
              <a:avLst/>
            </a:pr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6" name="文本框 5"/>
            <p:cNvSpPr txBox="1"/>
            <p:nvPr>
              <p:custDataLst>
                <p:tags r:id="rId1"/>
              </p:custDataLst>
            </p:nvPr>
          </p:nvSpPr>
          <p:spPr>
            <a:xfrm>
              <a:off x="3387914" y="3031589"/>
              <a:ext cx="1731497" cy="509071"/>
            </a:xfrm>
            <a:prstGeom prst="rect">
              <a:avLst/>
            </a:prstGeom>
            <a:noFill/>
          </p:spPr>
          <p:txBody>
            <a:bodyPr wrap="square" rtlCol="0">
              <a:spAutoFit/>
            </a:bodyPr>
            <a:lstStyle/>
            <a:p>
              <a:pPr lvl="0" algn="dist"/>
              <a:r>
                <a:rPr lang="zh-CN" altLang="en-US" sz="2000" spc="300" dirty="0">
                  <a:solidFill>
                    <a:schemeClr val="tx1">
                      <a:lumMod val="85000"/>
                      <a:lumOff val="15000"/>
                    </a:schemeClr>
                  </a:solidFill>
                  <a:latin typeface="优设标题黑" panose="00000500000000000000" pitchFamily="2" charset="-122"/>
                  <a:ea typeface="优设标题黑" panose="00000500000000000000" pitchFamily="2" charset="-122"/>
                </a:rPr>
                <a:t>要事为先</a:t>
              </a:r>
            </a:p>
          </p:txBody>
        </p:sp>
        <p:sp>
          <p:nvSpPr>
            <p:cNvPr id="7" name="文本框 38"/>
            <p:cNvSpPr txBox="1"/>
            <p:nvPr>
              <p:custDataLst>
                <p:tags r:id="rId2"/>
              </p:custDataLst>
            </p:nvPr>
          </p:nvSpPr>
          <p:spPr>
            <a:xfrm>
              <a:off x="2411323" y="3031589"/>
              <a:ext cx="766892" cy="509071"/>
            </a:xfrm>
            <a:prstGeom prst="rect">
              <a:avLst/>
            </a:prstGeom>
            <a:noFill/>
          </p:spPr>
          <p:txBody>
            <a:bodyPr wrap="square" rtlCol="0">
              <a:spAutoFit/>
            </a:bodyPr>
            <a:lstStyle/>
            <a:p>
              <a:pPr lvl="0" algn="ctr"/>
              <a:r>
                <a:rPr lang="en-US" altLang="zh-CN" sz="20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02</a:t>
              </a:r>
              <a:endParaRPr lang="zh-CN" altLang="en-US" sz="20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grpSp>
      <p:grpSp>
        <p:nvGrpSpPr>
          <p:cNvPr id="53" name="组合 52"/>
          <p:cNvGrpSpPr/>
          <p:nvPr/>
        </p:nvGrpSpPr>
        <p:grpSpPr>
          <a:xfrm>
            <a:off x="4144387" y="2703382"/>
            <a:ext cx="4077350" cy="1956923"/>
            <a:chOff x="4057325" y="2521216"/>
            <a:chExt cx="4077350" cy="1956923"/>
          </a:xfrm>
        </p:grpSpPr>
        <p:cxnSp>
          <p:nvCxnSpPr>
            <p:cNvPr id="54" name="直接连接符 53"/>
            <p:cNvCxnSpPr/>
            <p:nvPr/>
          </p:nvCxnSpPr>
          <p:spPr>
            <a:xfrm flipV="1">
              <a:off x="4057325" y="2521216"/>
              <a:ext cx="4077350" cy="1815568"/>
            </a:xfrm>
            <a:prstGeom prst="line">
              <a:avLst/>
            </a:prstGeom>
            <a:noFill/>
            <a:ln w="6350" cap="flat" cmpd="sng" algn="ctr">
              <a:solidFill>
                <a:schemeClr val="tx1">
                  <a:lumMod val="75000"/>
                  <a:lumOff val="25000"/>
                </a:schemeClr>
              </a:solidFill>
              <a:prstDash val="solid"/>
              <a:miter lim="800000"/>
              <a:headEnd type="oval" w="lg" len="lg"/>
              <a:tailEnd type="oval" w="lg" len="lg"/>
            </a:ln>
            <a:effectLst/>
          </p:spPr>
        </p:cxnSp>
        <p:cxnSp>
          <p:nvCxnSpPr>
            <p:cNvPr id="55" name="直接连接符 54"/>
            <p:cNvCxnSpPr/>
            <p:nvPr/>
          </p:nvCxnSpPr>
          <p:spPr>
            <a:xfrm>
              <a:off x="4090337" y="2895600"/>
              <a:ext cx="4011326" cy="1066800"/>
            </a:xfrm>
            <a:prstGeom prst="line">
              <a:avLst/>
            </a:prstGeom>
            <a:noFill/>
            <a:ln w="6350" cap="flat" cmpd="sng" algn="ctr">
              <a:solidFill>
                <a:schemeClr val="tx1">
                  <a:lumMod val="75000"/>
                  <a:lumOff val="25000"/>
                </a:schemeClr>
              </a:solidFill>
              <a:prstDash val="solid"/>
              <a:miter lim="800000"/>
              <a:headEnd type="oval" w="lg" len="lg"/>
              <a:tailEnd type="oval" w="lg" len="lg"/>
            </a:ln>
            <a:effectLst/>
          </p:spPr>
        </p:cxnSp>
        <p:cxnSp>
          <p:nvCxnSpPr>
            <p:cNvPr id="56" name="直接连接符 55"/>
            <p:cNvCxnSpPr/>
            <p:nvPr/>
          </p:nvCxnSpPr>
          <p:spPr>
            <a:xfrm flipH="1" flipV="1">
              <a:off x="5745162" y="2779158"/>
              <a:ext cx="917250" cy="1698981"/>
            </a:xfrm>
            <a:prstGeom prst="line">
              <a:avLst/>
            </a:prstGeom>
            <a:noFill/>
            <a:ln w="6350" cap="flat" cmpd="sng" algn="ctr">
              <a:solidFill>
                <a:schemeClr val="tx1">
                  <a:lumMod val="75000"/>
                  <a:lumOff val="25000"/>
                </a:schemeClr>
              </a:solidFill>
              <a:prstDash val="solid"/>
              <a:miter lim="800000"/>
              <a:headEnd type="oval" w="lg" len="lg"/>
              <a:tailEnd type="oval" w="lg" len="lg"/>
            </a:ln>
            <a:effectLst/>
          </p:spPr>
        </p:cxnSp>
      </p:grpSp>
      <p:sp>
        <p:nvSpPr>
          <p:cNvPr id="57" name="椭圆 56"/>
          <p:cNvSpPr/>
          <p:nvPr/>
        </p:nvSpPr>
        <p:spPr>
          <a:xfrm>
            <a:off x="5649662" y="3077766"/>
            <a:ext cx="1066800" cy="1066800"/>
          </a:xfrm>
          <a:prstGeom prst="ellipse">
            <a:avLst/>
          </a:prstGeom>
          <a:gradFill>
            <a:gsLst>
              <a:gs pos="0">
                <a:srgbClr val="FFC000"/>
              </a:gs>
              <a:gs pos="100000">
                <a:srgbClr val="F23405"/>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黑体" panose="02010609060101010101" charset="-122"/>
              <a:cs typeface="+mn-cs"/>
            </a:endParaRPr>
          </a:p>
        </p:txBody>
      </p:sp>
      <p:grpSp>
        <p:nvGrpSpPr>
          <p:cNvPr id="58" name="组合 57"/>
          <p:cNvGrpSpPr/>
          <p:nvPr/>
        </p:nvGrpSpPr>
        <p:grpSpPr>
          <a:xfrm>
            <a:off x="948703" y="4314118"/>
            <a:ext cx="2780170" cy="1121368"/>
            <a:chOff x="598787" y="4288770"/>
            <a:chExt cx="2780170" cy="1121368"/>
          </a:xfrm>
        </p:grpSpPr>
        <p:sp>
          <p:nvSpPr>
            <p:cNvPr id="59" name="矩形 58"/>
            <p:cNvSpPr/>
            <p:nvPr/>
          </p:nvSpPr>
          <p:spPr>
            <a:xfrm>
              <a:off x="924578" y="4288770"/>
              <a:ext cx="2454379" cy="436146"/>
            </a:xfrm>
            <a:prstGeom prst="rect">
              <a:avLst/>
            </a:prstGeom>
          </p:spPr>
          <p:txBody>
            <a:bodyPr wrap="square">
              <a:spAutoFit/>
              <a:scene3d>
                <a:camera prst="orthographicFront"/>
                <a:lightRig rig="threePt" dir="t"/>
              </a:scene3d>
              <a:sp3d contourW="12700"/>
            </a:bodyPr>
            <a:lstStyle/>
            <a:p>
              <a:pPr algn="r" defTabSz="457200">
                <a:lnSpc>
                  <a:spcPct val="120000"/>
                </a:lnSpc>
              </a:pPr>
              <a:r>
                <a:rPr lang="zh-CN" alt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p>
          </p:txBody>
        </p:sp>
        <p:sp>
          <p:nvSpPr>
            <p:cNvPr id="60" name="文本框 59"/>
            <p:cNvSpPr txBox="1"/>
            <p:nvPr/>
          </p:nvSpPr>
          <p:spPr>
            <a:xfrm>
              <a:off x="598787" y="4705009"/>
              <a:ext cx="2780170" cy="705129"/>
            </a:xfrm>
            <a:prstGeom prst="rect">
              <a:avLst/>
            </a:prstGeom>
            <a:noFill/>
          </p:spPr>
          <p:txBody>
            <a:bodyPr wrap="square" rtlCol="0">
              <a:spAutoFit/>
              <a:scene3d>
                <a:camera prst="orthographicFront"/>
                <a:lightRig rig="threePt" dir="t"/>
              </a:scene3d>
              <a:sp3d contourW="12700"/>
            </a:bodyPr>
            <a:lstStyle/>
            <a:p>
              <a:pPr algn="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p>
          </p:txBody>
        </p:sp>
      </p:grpSp>
      <p:grpSp>
        <p:nvGrpSpPr>
          <p:cNvPr id="61" name="组合 60"/>
          <p:cNvGrpSpPr/>
          <p:nvPr/>
        </p:nvGrpSpPr>
        <p:grpSpPr>
          <a:xfrm>
            <a:off x="948703" y="2655764"/>
            <a:ext cx="2780170" cy="1121368"/>
            <a:chOff x="598787" y="4288770"/>
            <a:chExt cx="2780170" cy="1121368"/>
          </a:xfrm>
        </p:grpSpPr>
        <p:sp>
          <p:nvSpPr>
            <p:cNvPr id="62" name="矩形 61"/>
            <p:cNvSpPr/>
            <p:nvPr/>
          </p:nvSpPr>
          <p:spPr>
            <a:xfrm>
              <a:off x="924578" y="4288770"/>
              <a:ext cx="2454379" cy="436146"/>
            </a:xfrm>
            <a:prstGeom prst="rect">
              <a:avLst/>
            </a:prstGeom>
          </p:spPr>
          <p:txBody>
            <a:bodyPr wrap="square">
              <a:spAutoFit/>
              <a:scene3d>
                <a:camera prst="orthographicFront"/>
                <a:lightRig rig="threePt" dir="t"/>
              </a:scene3d>
              <a:sp3d contourW="12700"/>
            </a:bodyPr>
            <a:lstStyle/>
            <a:p>
              <a:pPr algn="r" defTabSz="457200">
                <a:lnSpc>
                  <a:spcPct val="120000"/>
                </a:lnSpc>
              </a:pP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p>
          </p:txBody>
        </p:sp>
        <p:sp>
          <p:nvSpPr>
            <p:cNvPr id="63" name="文本框 62"/>
            <p:cNvSpPr txBox="1"/>
            <p:nvPr/>
          </p:nvSpPr>
          <p:spPr>
            <a:xfrm>
              <a:off x="598787" y="4705009"/>
              <a:ext cx="2780170" cy="705129"/>
            </a:xfrm>
            <a:prstGeom prst="rect">
              <a:avLst/>
            </a:prstGeom>
            <a:noFill/>
          </p:spPr>
          <p:txBody>
            <a:bodyPr wrap="square" rtlCol="0">
              <a:spAutoFit/>
              <a:scene3d>
                <a:camera prst="orthographicFront"/>
                <a:lightRig rig="threePt" dir="t"/>
              </a:scene3d>
              <a:sp3d contourW="12700"/>
            </a:bodyPr>
            <a:lstStyle/>
            <a:p>
              <a:pPr algn="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p>
          </p:txBody>
        </p:sp>
      </p:grpSp>
      <p:grpSp>
        <p:nvGrpSpPr>
          <p:cNvPr id="64" name="组合 63"/>
          <p:cNvGrpSpPr/>
          <p:nvPr/>
        </p:nvGrpSpPr>
        <p:grpSpPr>
          <a:xfrm>
            <a:off x="3052054" y="1326277"/>
            <a:ext cx="2780170" cy="1121368"/>
            <a:chOff x="598787" y="4288770"/>
            <a:chExt cx="2780170" cy="1121368"/>
          </a:xfrm>
        </p:grpSpPr>
        <p:sp>
          <p:nvSpPr>
            <p:cNvPr id="65" name="矩形 64"/>
            <p:cNvSpPr/>
            <p:nvPr/>
          </p:nvSpPr>
          <p:spPr>
            <a:xfrm>
              <a:off x="924578" y="4288770"/>
              <a:ext cx="2454379" cy="436146"/>
            </a:xfrm>
            <a:prstGeom prst="rect">
              <a:avLst/>
            </a:prstGeom>
          </p:spPr>
          <p:txBody>
            <a:bodyPr wrap="square">
              <a:spAutoFit/>
              <a:scene3d>
                <a:camera prst="orthographicFront"/>
                <a:lightRig rig="threePt" dir="t"/>
              </a:scene3d>
              <a:sp3d contourW="12700"/>
            </a:bodyPr>
            <a:lstStyle/>
            <a:p>
              <a:pPr algn="r" defTabSz="457200">
                <a:lnSpc>
                  <a:spcPct val="120000"/>
                </a:lnSpc>
              </a:pPr>
              <a:r>
                <a:rPr lang="zh-CN" alt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p>
          </p:txBody>
        </p:sp>
        <p:sp>
          <p:nvSpPr>
            <p:cNvPr id="66" name="文本框 65"/>
            <p:cNvSpPr txBox="1"/>
            <p:nvPr/>
          </p:nvSpPr>
          <p:spPr>
            <a:xfrm>
              <a:off x="598787" y="4705009"/>
              <a:ext cx="2780170" cy="705129"/>
            </a:xfrm>
            <a:prstGeom prst="rect">
              <a:avLst/>
            </a:prstGeom>
            <a:noFill/>
          </p:spPr>
          <p:txBody>
            <a:bodyPr wrap="square" rtlCol="0">
              <a:spAutoFit/>
              <a:scene3d>
                <a:camera prst="orthographicFront"/>
                <a:lightRig rig="threePt" dir="t"/>
              </a:scene3d>
              <a:sp3d contourW="12700"/>
            </a:bodyPr>
            <a:lstStyle/>
            <a:p>
              <a:pPr algn="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p>
          </p:txBody>
        </p:sp>
      </p:grpSp>
      <p:grpSp>
        <p:nvGrpSpPr>
          <p:cNvPr id="67" name="组合 66"/>
          <p:cNvGrpSpPr/>
          <p:nvPr/>
        </p:nvGrpSpPr>
        <p:grpSpPr>
          <a:xfrm flipH="1">
            <a:off x="8405103" y="1912259"/>
            <a:ext cx="2780170" cy="1121368"/>
            <a:chOff x="598787" y="4288770"/>
            <a:chExt cx="2780170" cy="1121368"/>
          </a:xfrm>
        </p:grpSpPr>
        <p:sp>
          <p:nvSpPr>
            <p:cNvPr id="68" name="矩形 67"/>
            <p:cNvSpPr/>
            <p:nvPr/>
          </p:nvSpPr>
          <p:spPr>
            <a:xfrm>
              <a:off x="924578" y="4288770"/>
              <a:ext cx="2454379" cy="436146"/>
            </a:xfrm>
            <a:prstGeom prst="rect">
              <a:avLst/>
            </a:prstGeom>
          </p:spPr>
          <p:txBody>
            <a:bodyPr wrap="square">
              <a:spAutoFit/>
              <a:scene3d>
                <a:camera prst="orthographicFront"/>
                <a:lightRig rig="threePt" dir="t"/>
              </a:scene3d>
              <a:sp3d contourW="12700"/>
            </a:bodyPr>
            <a:lstStyle/>
            <a:p>
              <a:pPr defTabSz="457200">
                <a:lnSpc>
                  <a:spcPct val="120000"/>
                </a:lnSpc>
              </a:pP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p>
          </p:txBody>
        </p:sp>
        <p:sp>
          <p:nvSpPr>
            <p:cNvPr id="69" name="文本框 68"/>
            <p:cNvSpPr txBox="1"/>
            <p:nvPr/>
          </p:nvSpPr>
          <p:spPr>
            <a:xfrm>
              <a:off x="598787" y="4705009"/>
              <a:ext cx="2780170" cy="705129"/>
            </a:xfrm>
            <a:prstGeom prst="rect">
              <a:avLst/>
            </a:prstGeom>
            <a:noFill/>
          </p:spPr>
          <p:txBody>
            <a:bodyPr wrap="square" rtlCol="0">
              <a:spAutoFit/>
              <a:scene3d>
                <a:camera prst="orthographicFront"/>
                <a:lightRig rig="threePt" dir="t"/>
              </a:scene3d>
              <a:sp3d contourW="12700"/>
            </a:bodyPr>
            <a:lstStyle/>
            <a:p>
              <a:pP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p>
          </p:txBody>
        </p:sp>
      </p:grpSp>
      <p:grpSp>
        <p:nvGrpSpPr>
          <p:cNvPr id="70" name="组合 69"/>
          <p:cNvGrpSpPr/>
          <p:nvPr/>
        </p:nvGrpSpPr>
        <p:grpSpPr>
          <a:xfrm flipH="1">
            <a:off x="8519489" y="3628896"/>
            <a:ext cx="2780170" cy="1121368"/>
            <a:chOff x="598787" y="4288770"/>
            <a:chExt cx="2780170" cy="1121368"/>
          </a:xfrm>
        </p:grpSpPr>
        <p:sp>
          <p:nvSpPr>
            <p:cNvPr id="71" name="矩形 70"/>
            <p:cNvSpPr/>
            <p:nvPr/>
          </p:nvSpPr>
          <p:spPr>
            <a:xfrm>
              <a:off x="924578" y="4288770"/>
              <a:ext cx="2454379" cy="436146"/>
            </a:xfrm>
            <a:prstGeom prst="rect">
              <a:avLst/>
            </a:prstGeom>
          </p:spPr>
          <p:txBody>
            <a:bodyPr wrap="square">
              <a:spAutoFit/>
              <a:scene3d>
                <a:camera prst="orthographicFront"/>
                <a:lightRig rig="threePt" dir="t"/>
              </a:scene3d>
              <a:sp3d contourW="12700"/>
            </a:bodyPr>
            <a:lstStyle/>
            <a:p>
              <a:pPr defTabSz="457200">
                <a:lnSpc>
                  <a:spcPct val="120000"/>
                </a:lnSpc>
              </a:pPr>
              <a:r>
                <a:rPr lang="zh-CN" alt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p>
          </p:txBody>
        </p:sp>
        <p:sp>
          <p:nvSpPr>
            <p:cNvPr id="72" name="文本框 71"/>
            <p:cNvSpPr txBox="1"/>
            <p:nvPr/>
          </p:nvSpPr>
          <p:spPr>
            <a:xfrm>
              <a:off x="598787" y="4705009"/>
              <a:ext cx="2780170" cy="705129"/>
            </a:xfrm>
            <a:prstGeom prst="rect">
              <a:avLst/>
            </a:prstGeom>
            <a:noFill/>
          </p:spPr>
          <p:txBody>
            <a:bodyPr wrap="square" rtlCol="0">
              <a:spAutoFit/>
              <a:scene3d>
                <a:camera prst="orthographicFront"/>
                <a:lightRig rig="threePt" dir="t"/>
              </a:scene3d>
              <a:sp3d contourW="12700"/>
            </a:bodyPr>
            <a:lstStyle/>
            <a:p>
              <a:pP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p>
          </p:txBody>
        </p:sp>
      </p:grpSp>
      <p:grpSp>
        <p:nvGrpSpPr>
          <p:cNvPr id="73" name="组合 72"/>
          <p:cNvGrpSpPr/>
          <p:nvPr/>
        </p:nvGrpSpPr>
        <p:grpSpPr>
          <a:xfrm flipH="1">
            <a:off x="6831652" y="5082921"/>
            <a:ext cx="2780170" cy="1121368"/>
            <a:chOff x="598787" y="4288770"/>
            <a:chExt cx="2780170" cy="1121368"/>
          </a:xfrm>
        </p:grpSpPr>
        <p:sp>
          <p:nvSpPr>
            <p:cNvPr id="74" name="矩形 73"/>
            <p:cNvSpPr/>
            <p:nvPr/>
          </p:nvSpPr>
          <p:spPr>
            <a:xfrm>
              <a:off x="924578" y="4288770"/>
              <a:ext cx="2454379" cy="436146"/>
            </a:xfrm>
            <a:prstGeom prst="rect">
              <a:avLst/>
            </a:prstGeom>
          </p:spPr>
          <p:txBody>
            <a:bodyPr wrap="square">
              <a:spAutoFit/>
              <a:scene3d>
                <a:camera prst="orthographicFront"/>
                <a:lightRig rig="threePt" dir="t"/>
              </a:scene3d>
              <a:sp3d contourW="12700"/>
            </a:bodyPr>
            <a:lstStyle/>
            <a:p>
              <a:pPr defTabSz="457200">
                <a:lnSpc>
                  <a:spcPct val="120000"/>
                </a:lnSpc>
              </a:pP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p>
          </p:txBody>
        </p:sp>
        <p:sp>
          <p:nvSpPr>
            <p:cNvPr id="75" name="文本框 74"/>
            <p:cNvSpPr txBox="1"/>
            <p:nvPr/>
          </p:nvSpPr>
          <p:spPr>
            <a:xfrm>
              <a:off x="598787" y="4705009"/>
              <a:ext cx="2780170" cy="705129"/>
            </a:xfrm>
            <a:prstGeom prst="rect">
              <a:avLst/>
            </a:prstGeom>
            <a:noFill/>
          </p:spPr>
          <p:txBody>
            <a:bodyPr wrap="square" rtlCol="0">
              <a:spAutoFit/>
              <a:scene3d>
                <a:camera prst="orthographicFront"/>
                <a:lightRig rig="threePt" dir="t"/>
              </a:scene3d>
              <a:sp3d contourW="12700"/>
            </a:bodyPr>
            <a:lstStyle/>
            <a:p>
              <a:pP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0" y="0"/>
            <a:ext cx="12192000" cy="6858000"/>
            <a:chOff x="0" y="0"/>
            <a:chExt cx="12192000" cy="6858000"/>
          </a:xfrm>
        </p:grpSpPr>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a:gradFill flip="none" rotWithShape="0">
              <a:gsLst>
                <a:gs pos="22000">
                  <a:srgbClr val="FFC000"/>
                </a:gs>
                <a:gs pos="100000">
                  <a:srgbClr val="F01D06"/>
                </a:gs>
              </a:gsLst>
              <a:lin ang="2700000" scaled="1"/>
              <a:tileRect/>
            </a:gradFill>
            <a:ln w="38100" cap="flat" cmpd="sng" algn="ctr">
              <a:noFill/>
              <a:prstDash val="solid"/>
              <a:miter lim="800000"/>
              <a:headEnd/>
              <a:tailEnd/>
            </a:ln>
            <a:effectLst>
              <a:outerShdw blurRad="127000" dist="38100" dir="2700000" algn="tl" rotWithShape="0">
                <a:prstClr val="black">
                  <a:alpha val="20000"/>
                </a:prstClr>
              </a:outerShdw>
            </a:effectLst>
          </p:spPr>
        </p:pic>
        <p:sp>
          <p:nvSpPr>
            <p:cNvPr id="6" name="矩形 5"/>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7" name="矩形 6"/>
            <p:cNvSpPr/>
            <p:nvPr/>
          </p:nvSpPr>
          <p:spPr>
            <a:xfrm>
              <a:off x="254000" y="322943"/>
              <a:ext cx="11684000" cy="6212115"/>
            </a:xfrm>
            <a:prstGeom prst="rect">
              <a:avLst/>
            </a:prstGeom>
            <a:noFill/>
            <a:ln>
              <a:solidFill>
                <a:srgbClr val="116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25" name="椭圆 8"/>
          <p:cNvSpPr/>
          <p:nvPr/>
        </p:nvSpPr>
        <p:spPr>
          <a:xfrm rot="18894793" flipH="1">
            <a:off x="-2087195" y="2095813"/>
            <a:ext cx="9729417" cy="5220701"/>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 name="connsiteX0-121" fmla="*/ 17913 w 8192890"/>
              <a:gd name="connsiteY0-122" fmla="*/ 2819450 h 4396219"/>
              <a:gd name="connsiteX1-123" fmla="*/ 2352020 w 8192890"/>
              <a:gd name="connsiteY1-124" fmla="*/ 30271 h 4396219"/>
              <a:gd name="connsiteX2-125" fmla="*/ 5415749 w 8192890"/>
              <a:gd name="connsiteY2-126" fmla="*/ 894032 h 4396219"/>
              <a:gd name="connsiteX3-127" fmla="*/ 7001545 w 8192890"/>
              <a:gd name="connsiteY3-128" fmla="*/ 238755 h 4396219"/>
              <a:gd name="connsiteX4-129" fmla="*/ 8192305 w 8192890"/>
              <a:gd name="connsiteY4-130" fmla="*/ 1494993 h 4396219"/>
              <a:gd name="connsiteX5-131" fmla="*/ 6841347 w 8192890"/>
              <a:gd name="connsiteY5-132" fmla="*/ 2886893 h 4396219"/>
              <a:gd name="connsiteX6-133" fmla="*/ 5127046 w 8192890"/>
              <a:gd name="connsiteY6-134" fmla="*/ 2653437 h 4396219"/>
              <a:gd name="connsiteX7-135" fmla="*/ 3073050 w 8192890"/>
              <a:gd name="connsiteY7-136" fmla="*/ 4394991 h 4396219"/>
              <a:gd name="connsiteX8-137" fmla="*/ 17913 w 8192890"/>
              <a:gd name="connsiteY8-138" fmla="*/ 2819450 h 4396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Lst>
            <a:rect l="l" t="t" r="r" b="b"/>
            <a:pathLst>
              <a:path w="8192890" h="4396219">
                <a:moveTo>
                  <a:pt x="17913" y="2819450"/>
                </a:moveTo>
                <a:cubicBezTo>
                  <a:pt x="-193668" y="1653537"/>
                  <a:pt x="1522359" y="250147"/>
                  <a:pt x="2352020" y="30271"/>
                </a:cubicBezTo>
                <a:cubicBezTo>
                  <a:pt x="3181681" y="-189605"/>
                  <a:pt x="4640828" y="859285"/>
                  <a:pt x="5415749" y="894032"/>
                </a:cubicBezTo>
                <a:cubicBezTo>
                  <a:pt x="6190670" y="928779"/>
                  <a:pt x="6538786" y="138595"/>
                  <a:pt x="7001545" y="238755"/>
                </a:cubicBezTo>
                <a:cubicBezTo>
                  <a:pt x="7464304" y="338915"/>
                  <a:pt x="8166204" y="1202533"/>
                  <a:pt x="8192305" y="1494993"/>
                </a:cubicBezTo>
                <a:cubicBezTo>
                  <a:pt x="8218406" y="1787454"/>
                  <a:pt x="7366089" y="2813535"/>
                  <a:pt x="6841347" y="2886893"/>
                </a:cubicBezTo>
                <a:cubicBezTo>
                  <a:pt x="6316605" y="2960251"/>
                  <a:pt x="5823408" y="2330142"/>
                  <a:pt x="5127046" y="2653437"/>
                </a:cubicBezTo>
                <a:cubicBezTo>
                  <a:pt x="4430684" y="2976732"/>
                  <a:pt x="3924572" y="4367322"/>
                  <a:pt x="3073050" y="4394991"/>
                </a:cubicBezTo>
                <a:cubicBezTo>
                  <a:pt x="2221528" y="4422660"/>
                  <a:pt x="229494" y="3985363"/>
                  <a:pt x="17913" y="281945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26" name="椭圆 11"/>
          <p:cNvSpPr/>
          <p:nvPr/>
        </p:nvSpPr>
        <p:spPr>
          <a:xfrm rot="18307667" flipH="1">
            <a:off x="10038754" y="-749656"/>
            <a:ext cx="1654985" cy="1250610"/>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1817" h="1414461">
                <a:moveTo>
                  <a:pt x="797" y="935510"/>
                </a:moveTo>
                <a:cubicBezTo>
                  <a:pt x="19847" y="699873"/>
                  <a:pt x="419639" y="0"/>
                  <a:pt x="936307" y="0"/>
                </a:cubicBezTo>
                <a:cubicBezTo>
                  <a:pt x="1452975" y="0"/>
                  <a:pt x="1871817" y="418842"/>
                  <a:pt x="1871817" y="935510"/>
                </a:cubicBezTo>
                <a:cubicBezTo>
                  <a:pt x="1871817" y="1452178"/>
                  <a:pt x="1338675" y="1413820"/>
                  <a:pt x="822007" y="1413820"/>
                </a:cubicBezTo>
                <a:cubicBezTo>
                  <a:pt x="305339" y="1413820"/>
                  <a:pt x="-18253" y="1171147"/>
                  <a:pt x="797" y="93551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27" name="椭圆 11"/>
          <p:cNvSpPr/>
          <p:nvPr/>
        </p:nvSpPr>
        <p:spPr>
          <a:xfrm rot="11700000" flipH="1">
            <a:off x="11026042" y="5388602"/>
            <a:ext cx="1823916" cy="1090474"/>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 name="connsiteX0-11" fmla="*/ 25 w 1871045"/>
              <a:gd name="connsiteY0-12" fmla="*/ 935510 h 1234651"/>
              <a:gd name="connsiteX1-13" fmla="*/ 935535 w 1871045"/>
              <a:gd name="connsiteY1-14" fmla="*/ 0 h 1234651"/>
              <a:gd name="connsiteX2-15" fmla="*/ 1871045 w 1871045"/>
              <a:gd name="connsiteY2-16" fmla="*/ 935510 h 1234651"/>
              <a:gd name="connsiteX3-17" fmla="*/ 913593 w 1871045"/>
              <a:gd name="connsiteY3-18" fmla="*/ 1142738 h 1234651"/>
              <a:gd name="connsiteX4-19" fmla="*/ 25 w 1871045"/>
              <a:gd name="connsiteY4-20" fmla="*/ 935510 h 1234651"/>
              <a:gd name="connsiteX0-21" fmla="*/ 13 w 2066224"/>
              <a:gd name="connsiteY0-22" fmla="*/ 1001747 h 1231156"/>
              <a:gd name="connsiteX1-23" fmla="*/ 1130714 w 2066224"/>
              <a:gd name="connsiteY1-24" fmla="*/ 206 h 1231156"/>
              <a:gd name="connsiteX2-25" fmla="*/ 2066224 w 2066224"/>
              <a:gd name="connsiteY2-26" fmla="*/ 935716 h 1231156"/>
              <a:gd name="connsiteX3-27" fmla="*/ 1108772 w 2066224"/>
              <a:gd name="connsiteY3-28" fmla="*/ 1142944 h 1231156"/>
              <a:gd name="connsiteX4-29" fmla="*/ 13 w 2066224"/>
              <a:gd name="connsiteY4-30" fmla="*/ 1001747 h 1231156"/>
              <a:gd name="connsiteX0-31" fmla="*/ 1954 w 2068165"/>
              <a:gd name="connsiteY0-32" fmla="*/ 1001747 h 1245865"/>
              <a:gd name="connsiteX1-33" fmla="*/ 1132655 w 2068165"/>
              <a:gd name="connsiteY1-34" fmla="*/ 206 h 1245865"/>
              <a:gd name="connsiteX2-35" fmla="*/ 2068165 w 2068165"/>
              <a:gd name="connsiteY2-36" fmla="*/ 935716 h 1245865"/>
              <a:gd name="connsiteX3-37" fmla="*/ 1110713 w 2068165"/>
              <a:gd name="connsiteY3-38" fmla="*/ 1142944 h 1245865"/>
              <a:gd name="connsiteX4-39" fmla="*/ 1954 w 2068165"/>
              <a:gd name="connsiteY4-40" fmla="*/ 1001747 h 1245865"/>
              <a:gd name="connsiteX0-41" fmla="*/ 1954 w 2083953"/>
              <a:gd name="connsiteY0-42" fmla="*/ 1001826 h 1245944"/>
              <a:gd name="connsiteX1-43" fmla="*/ 1132655 w 2083953"/>
              <a:gd name="connsiteY1-44" fmla="*/ 285 h 1245944"/>
              <a:gd name="connsiteX2-45" fmla="*/ 2068165 w 2083953"/>
              <a:gd name="connsiteY2-46" fmla="*/ 935795 h 1245944"/>
              <a:gd name="connsiteX3-47" fmla="*/ 1110713 w 2083953"/>
              <a:gd name="connsiteY3-48" fmla="*/ 1143023 h 1245944"/>
              <a:gd name="connsiteX4-49" fmla="*/ 1954 w 2083953"/>
              <a:gd name="connsiteY4-50" fmla="*/ 1001826 h 12459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3953" h="1245944">
                <a:moveTo>
                  <a:pt x="1954" y="1001826"/>
                </a:moveTo>
                <a:cubicBezTo>
                  <a:pt x="-45628" y="560976"/>
                  <a:pt x="788287" y="11290"/>
                  <a:pt x="1132655" y="285"/>
                </a:cubicBezTo>
                <a:cubicBezTo>
                  <a:pt x="1477023" y="-10720"/>
                  <a:pt x="2199614" y="296572"/>
                  <a:pt x="2068165" y="935795"/>
                </a:cubicBezTo>
                <a:cubicBezTo>
                  <a:pt x="2068165" y="1452463"/>
                  <a:pt x="1455081" y="1132018"/>
                  <a:pt x="1110713" y="1143023"/>
                </a:cubicBezTo>
                <a:cubicBezTo>
                  <a:pt x="766345" y="1154028"/>
                  <a:pt x="49536" y="1442676"/>
                  <a:pt x="1954" y="1001826"/>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39" name="文本框 38"/>
          <p:cNvSpPr txBox="1"/>
          <p:nvPr>
            <p:custDataLst>
              <p:tags r:id="rId1"/>
            </p:custDataLst>
          </p:nvPr>
        </p:nvSpPr>
        <p:spPr>
          <a:xfrm>
            <a:off x="7569322" y="2789858"/>
            <a:ext cx="3581278" cy="1015663"/>
          </a:xfrm>
          <a:prstGeom prst="rect">
            <a:avLst/>
          </a:prstGeom>
          <a:noFill/>
        </p:spPr>
        <p:txBody>
          <a:bodyPr wrap="square" rtlCol="0">
            <a:spAutoFit/>
          </a:bodyPr>
          <a:lstStyle/>
          <a:p>
            <a:pPr lvl="0" algn="dist"/>
            <a:r>
              <a:rPr lang="zh-CN" altLang="en-US" sz="6000" spc="300" dirty="0">
                <a:solidFill>
                  <a:schemeClr val="tx1">
                    <a:lumMod val="85000"/>
                    <a:lumOff val="15000"/>
                  </a:schemeClr>
                </a:solidFill>
                <a:latin typeface="优设标题黑" panose="00000500000000000000" pitchFamily="2" charset="-122"/>
                <a:ea typeface="优设标题黑" panose="00000500000000000000" pitchFamily="2" charset="-122"/>
              </a:rPr>
              <a:t>二八原则</a:t>
            </a:r>
          </a:p>
        </p:txBody>
      </p:sp>
      <p:grpSp>
        <p:nvGrpSpPr>
          <p:cNvPr id="2" name="组合 1"/>
          <p:cNvGrpSpPr/>
          <p:nvPr/>
        </p:nvGrpSpPr>
        <p:grpSpPr>
          <a:xfrm>
            <a:off x="3370960" y="2438399"/>
            <a:ext cx="1718584" cy="1718580"/>
            <a:chOff x="3616806" y="2743201"/>
            <a:chExt cx="1108980" cy="1108978"/>
          </a:xfrm>
        </p:grpSpPr>
        <p:sp>
          <p:nvSpPr>
            <p:cNvPr id="35" name="椭圆 34"/>
            <p:cNvSpPr/>
            <p:nvPr/>
          </p:nvSpPr>
          <p:spPr>
            <a:xfrm>
              <a:off x="3616806" y="2743201"/>
              <a:ext cx="1108980" cy="1108978"/>
            </a:xfrm>
            <a:prstGeom prst="ellipse">
              <a:avLst/>
            </a:prstGeom>
            <a:solidFill>
              <a:schemeClr val="bg1"/>
            </a:soli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600" kern="0">
                <a:solidFill>
                  <a:prstClr val="white"/>
                </a:solidFill>
                <a:latin typeface="Calibri" panose="020F0502020204030204"/>
                <a:ea typeface="宋体" panose="02010600030101010101" pitchFamily="2" charset="-122"/>
              </a:endParaRPr>
            </a:p>
          </p:txBody>
        </p:sp>
        <p:sp>
          <p:nvSpPr>
            <p:cNvPr id="43" name="文本框 38"/>
            <p:cNvSpPr txBox="1"/>
            <p:nvPr>
              <p:custDataLst>
                <p:tags r:id="rId2"/>
              </p:custDataLst>
            </p:nvPr>
          </p:nvSpPr>
          <p:spPr>
            <a:xfrm>
              <a:off x="3616806" y="2969992"/>
              <a:ext cx="1108980" cy="655395"/>
            </a:xfrm>
            <a:prstGeom prst="rect">
              <a:avLst/>
            </a:prstGeom>
            <a:noFill/>
          </p:spPr>
          <p:txBody>
            <a:bodyPr wrap="square" rtlCol="0">
              <a:spAutoFit/>
            </a:bodyPr>
            <a:lstStyle/>
            <a:p>
              <a:pPr lvl="0" algn="ctr"/>
              <a:r>
                <a:rPr lang="en-US" altLang="zh-CN" sz="6000" dirty="0">
                  <a:gradFill>
                    <a:gsLst>
                      <a:gs pos="22000">
                        <a:srgbClr val="FFC000"/>
                      </a:gs>
                      <a:gs pos="100000">
                        <a:srgbClr val="F01D06"/>
                      </a:gs>
                    </a:gsLst>
                    <a:lin ang="2700000" scaled="1"/>
                  </a:gradFill>
                  <a:latin typeface="优设标题黑" panose="00000500000000000000" pitchFamily="2" charset="-122"/>
                  <a:ea typeface="优设标题黑" panose="00000500000000000000" pitchFamily="2" charset="-122"/>
                </a:rPr>
                <a:t>03</a:t>
              </a:r>
              <a:endParaRPr lang="zh-CN" altLang="en-US" sz="6000" dirty="0">
                <a:gradFill>
                  <a:gsLst>
                    <a:gs pos="22000">
                      <a:srgbClr val="FFC000"/>
                    </a:gs>
                    <a:gs pos="100000">
                      <a:srgbClr val="F01D06"/>
                    </a:gs>
                  </a:gsLst>
                  <a:lin ang="2700000" scaled="1"/>
                </a:gradFill>
                <a:latin typeface="优设标题黑" panose="00000500000000000000" pitchFamily="2" charset="-122"/>
                <a:ea typeface="优设标题黑" panose="00000500000000000000" pitchFamily="2" charset="-122"/>
              </a:endParaRPr>
            </a:p>
          </p:txBody>
        </p:sp>
      </p:gr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858000"/>
            <a:chOff x="0" y="0"/>
            <a:chExt cx="12192000" cy="6858000"/>
          </a:xfrm>
        </p:grpSpPr>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sp>
          <p:nvSpPr>
            <p:cNvPr id="11" name="矩形 10"/>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13" name="椭圆 8"/>
          <p:cNvSpPr/>
          <p:nvPr/>
        </p:nvSpPr>
        <p:spPr>
          <a:xfrm rot="15901652">
            <a:off x="-1975713" y="3043223"/>
            <a:ext cx="6751584" cy="4514898"/>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 name="connsiteX0-121" fmla="*/ 6315 w 8181292"/>
              <a:gd name="connsiteY0-122" fmla="*/ 2819450 h 4407645"/>
              <a:gd name="connsiteX1-123" fmla="*/ 2340422 w 8181292"/>
              <a:gd name="connsiteY1-124" fmla="*/ 30271 h 4407645"/>
              <a:gd name="connsiteX2-125" fmla="*/ 5404151 w 8181292"/>
              <a:gd name="connsiteY2-126" fmla="*/ 894032 h 4407645"/>
              <a:gd name="connsiteX3-127" fmla="*/ 6989947 w 8181292"/>
              <a:gd name="connsiteY3-128" fmla="*/ 238755 h 4407645"/>
              <a:gd name="connsiteX4-129" fmla="*/ 8180707 w 8181292"/>
              <a:gd name="connsiteY4-130" fmla="*/ 1494993 h 4407645"/>
              <a:gd name="connsiteX5-131" fmla="*/ 6829749 w 8181292"/>
              <a:gd name="connsiteY5-132" fmla="*/ 2886893 h 4407645"/>
              <a:gd name="connsiteX6-133" fmla="*/ 5154340 w 8181292"/>
              <a:gd name="connsiteY6-134" fmla="*/ 2005505 h 4407645"/>
              <a:gd name="connsiteX7-135" fmla="*/ 3061452 w 8181292"/>
              <a:gd name="connsiteY7-136" fmla="*/ 4394991 h 4407645"/>
              <a:gd name="connsiteX8-137" fmla="*/ 6315 w 8181292"/>
              <a:gd name="connsiteY8-138" fmla="*/ 2819450 h 4407645"/>
              <a:gd name="connsiteX0-139" fmla="*/ 41680 w 8216657"/>
              <a:gd name="connsiteY0-140" fmla="*/ 2819450 h 4803092"/>
              <a:gd name="connsiteX1-141" fmla="*/ 2375787 w 8216657"/>
              <a:gd name="connsiteY1-142" fmla="*/ 30271 h 4803092"/>
              <a:gd name="connsiteX2-143" fmla="*/ 5439516 w 8216657"/>
              <a:gd name="connsiteY2-144" fmla="*/ 894032 h 4803092"/>
              <a:gd name="connsiteX3-145" fmla="*/ 7025312 w 8216657"/>
              <a:gd name="connsiteY3-146" fmla="*/ 238755 h 4803092"/>
              <a:gd name="connsiteX4-147" fmla="*/ 8216072 w 8216657"/>
              <a:gd name="connsiteY4-148" fmla="*/ 1494993 h 4803092"/>
              <a:gd name="connsiteX5-149" fmla="*/ 6865114 w 8216657"/>
              <a:gd name="connsiteY5-150" fmla="*/ 2886893 h 4803092"/>
              <a:gd name="connsiteX6-151" fmla="*/ 5189705 w 8216657"/>
              <a:gd name="connsiteY6-152" fmla="*/ 2005505 h 4803092"/>
              <a:gd name="connsiteX7-153" fmla="*/ 4425460 w 8216657"/>
              <a:gd name="connsiteY7-154" fmla="*/ 4793371 h 4803092"/>
              <a:gd name="connsiteX8-155" fmla="*/ 41680 w 8216657"/>
              <a:gd name="connsiteY8-156" fmla="*/ 2819450 h 4803092"/>
              <a:gd name="connsiteX0-157" fmla="*/ 41680 w 8216657"/>
              <a:gd name="connsiteY0-158" fmla="*/ 2819450 h 5621351"/>
              <a:gd name="connsiteX1-159" fmla="*/ 2375787 w 8216657"/>
              <a:gd name="connsiteY1-160" fmla="*/ 30271 h 5621351"/>
              <a:gd name="connsiteX2-161" fmla="*/ 5439516 w 8216657"/>
              <a:gd name="connsiteY2-162" fmla="*/ 894032 h 5621351"/>
              <a:gd name="connsiteX3-163" fmla="*/ 7025312 w 8216657"/>
              <a:gd name="connsiteY3-164" fmla="*/ 238755 h 5621351"/>
              <a:gd name="connsiteX4-165" fmla="*/ 8216072 w 8216657"/>
              <a:gd name="connsiteY4-166" fmla="*/ 1494993 h 5621351"/>
              <a:gd name="connsiteX5-167" fmla="*/ 6865114 w 8216657"/>
              <a:gd name="connsiteY5-168" fmla="*/ 2886893 h 5621351"/>
              <a:gd name="connsiteX6-169" fmla="*/ 5189705 w 8216657"/>
              <a:gd name="connsiteY6-170" fmla="*/ 2005505 h 5621351"/>
              <a:gd name="connsiteX7-171" fmla="*/ 4425460 w 8216657"/>
              <a:gd name="connsiteY7-172" fmla="*/ 4793371 h 5621351"/>
              <a:gd name="connsiteX8-173" fmla="*/ 41680 w 8216657"/>
              <a:gd name="connsiteY8-174" fmla="*/ 2819450 h 5621351"/>
              <a:gd name="connsiteX0-175" fmla="*/ 75993 w 7278150"/>
              <a:gd name="connsiteY0-176" fmla="*/ 5096878 h 5486659"/>
              <a:gd name="connsiteX1-177" fmla="*/ 1437280 w 7278150"/>
              <a:gd name="connsiteY1-178" fmla="*/ 30271 h 5486659"/>
              <a:gd name="connsiteX2-179" fmla="*/ 4501009 w 7278150"/>
              <a:gd name="connsiteY2-180" fmla="*/ 894032 h 5486659"/>
              <a:gd name="connsiteX3-181" fmla="*/ 6086805 w 7278150"/>
              <a:gd name="connsiteY3-182" fmla="*/ 238755 h 5486659"/>
              <a:gd name="connsiteX4-183" fmla="*/ 7277565 w 7278150"/>
              <a:gd name="connsiteY4-184" fmla="*/ 1494993 h 5486659"/>
              <a:gd name="connsiteX5-185" fmla="*/ 5926607 w 7278150"/>
              <a:gd name="connsiteY5-186" fmla="*/ 2886893 h 5486659"/>
              <a:gd name="connsiteX6-187" fmla="*/ 4251198 w 7278150"/>
              <a:gd name="connsiteY6-188" fmla="*/ 2005505 h 5486659"/>
              <a:gd name="connsiteX7-189" fmla="*/ 3486953 w 7278150"/>
              <a:gd name="connsiteY7-190" fmla="*/ 4793371 h 5486659"/>
              <a:gd name="connsiteX8-191" fmla="*/ 75993 w 7278150"/>
              <a:gd name="connsiteY8-192" fmla="*/ 5096878 h 5486659"/>
              <a:gd name="connsiteX0-193" fmla="*/ 75993 w 7278150"/>
              <a:gd name="connsiteY0-194" fmla="*/ 5096878 h 5635950"/>
              <a:gd name="connsiteX1-195" fmla="*/ 1437280 w 7278150"/>
              <a:gd name="connsiteY1-196" fmla="*/ 30271 h 5635950"/>
              <a:gd name="connsiteX2-197" fmla="*/ 4501009 w 7278150"/>
              <a:gd name="connsiteY2-198" fmla="*/ 894032 h 5635950"/>
              <a:gd name="connsiteX3-199" fmla="*/ 6086805 w 7278150"/>
              <a:gd name="connsiteY3-200" fmla="*/ 238755 h 5635950"/>
              <a:gd name="connsiteX4-201" fmla="*/ 7277565 w 7278150"/>
              <a:gd name="connsiteY4-202" fmla="*/ 1494993 h 5635950"/>
              <a:gd name="connsiteX5-203" fmla="*/ 5926607 w 7278150"/>
              <a:gd name="connsiteY5-204" fmla="*/ 2886893 h 5635950"/>
              <a:gd name="connsiteX6-205" fmla="*/ 4251198 w 7278150"/>
              <a:gd name="connsiteY6-206" fmla="*/ 2005505 h 5635950"/>
              <a:gd name="connsiteX7-207" fmla="*/ 3486953 w 7278150"/>
              <a:gd name="connsiteY7-208" fmla="*/ 4793371 h 5635950"/>
              <a:gd name="connsiteX8-209" fmla="*/ 75993 w 7278150"/>
              <a:gd name="connsiteY8-210" fmla="*/ 5096878 h 5635950"/>
              <a:gd name="connsiteX0-211" fmla="*/ 75993 w 7278150"/>
              <a:gd name="connsiteY0-212" fmla="*/ 5096878 h 5453333"/>
              <a:gd name="connsiteX1-213" fmla="*/ 1437280 w 7278150"/>
              <a:gd name="connsiteY1-214" fmla="*/ 30271 h 5453333"/>
              <a:gd name="connsiteX2-215" fmla="*/ 4501009 w 7278150"/>
              <a:gd name="connsiteY2-216" fmla="*/ 894032 h 5453333"/>
              <a:gd name="connsiteX3-217" fmla="*/ 6086805 w 7278150"/>
              <a:gd name="connsiteY3-218" fmla="*/ 238755 h 5453333"/>
              <a:gd name="connsiteX4-219" fmla="*/ 7277565 w 7278150"/>
              <a:gd name="connsiteY4-220" fmla="*/ 1494993 h 5453333"/>
              <a:gd name="connsiteX5-221" fmla="*/ 5926607 w 7278150"/>
              <a:gd name="connsiteY5-222" fmla="*/ 2886893 h 5453333"/>
              <a:gd name="connsiteX6-223" fmla="*/ 4251198 w 7278150"/>
              <a:gd name="connsiteY6-224" fmla="*/ 2005505 h 5453333"/>
              <a:gd name="connsiteX7-225" fmla="*/ 3417106 w 7278150"/>
              <a:gd name="connsiteY7-226" fmla="*/ 2877244 h 5453333"/>
              <a:gd name="connsiteX8-227" fmla="*/ 3486953 w 7278150"/>
              <a:gd name="connsiteY8-228" fmla="*/ 4793371 h 5453333"/>
              <a:gd name="connsiteX9" fmla="*/ 75993 w 7278150"/>
              <a:gd name="connsiteY9" fmla="*/ 5096878 h 5453333"/>
              <a:gd name="connsiteX0-229" fmla="*/ 75993 w 7278150"/>
              <a:gd name="connsiteY0-230" fmla="*/ 5096878 h 5598449"/>
              <a:gd name="connsiteX1-231" fmla="*/ 1437280 w 7278150"/>
              <a:gd name="connsiteY1-232" fmla="*/ 30271 h 5598449"/>
              <a:gd name="connsiteX2-233" fmla="*/ 4501009 w 7278150"/>
              <a:gd name="connsiteY2-234" fmla="*/ 894032 h 5598449"/>
              <a:gd name="connsiteX3-235" fmla="*/ 6086805 w 7278150"/>
              <a:gd name="connsiteY3-236" fmla="*/ 238755 h 5598449"/>
              <a:gd name="connsiteX4-237" fmla="*/ 7277565 w 7278150"/>
              <a:gd name="connsiteY4-238" fmla="*/ 1494993 h 5598449"/>
              <a:gd name="connsiteX5-239" fmla="*/ 5926607 w 7278150"/>
              <a:gd name="connsiteY5-240" fmla="*/ 2886893 h 5598449"/>
              <a:gd name="connsiteX6-241" fmla="*/ 4251198 w 7278150"/>
              <a:gd name="connsiteY6-242" fmla="*/ 2005505 h 5598449"/>
              <a:gd name="connsiteX7-243" fmla="*/ 3417106 w 7278150"/>
              <a:gd name="connsiteY7-244" fmla="*/ 2877244 h 5598449"/>
              <a:gd name="connsiteX8-245" fmla="*/ 3486953 w 7278150"/>
              <a:gd name="connsiteY8-246" fmla="*/ 4793371 h 5598449"/>
              <a:gd name="connsiteX9-247" fmla="*/ 75993 w 7278150"/>
              <a:gd name="connsiteY9-248" fmla="*/ 5096878 h 5598449"/>
              <a:gd name="connsiteX0-249" fmla="*/ 75993 w 7427684"/>
              <a:gd name="connsiteY0-250" fmla="*/ 5096878 h 5598449"/>
              <a:gd name="connsiteX1-251" fmla="*/ 1437280 w 7427684"/>
              <a:gd name="connsiteY1-252" fmla="*/ 30271 h 5598449"/>
              <a:gd name="connsiteX2-253" fmla="*/ 4501009 w 7427684"/>
              <a:gd name="connsiteY2-254" fmla="*/ 894032 h 5598449"/>
              <a:gd name="connsiteX3-255" fmla="*/ 6086805 w 7427684"/>
              <a:gd name="connsiteY3-256" fmla="*/ 238755 h 5598449"/>
              <a:gd name="connsiteX4-257" fmla="*/ 7277565 w 7427684"/>
              <a:gd name="connsiteY4-258" fmla="*/ 1494993 h 5598449"/>
              <a:gd name="connsiteX5-259" fmla="*/ 7147627 w 7427684"/>
              <a:gd name="connsiteY5-260" fmla="*/ 3019925 h 5598449"/>
              <a:gd name="connsiteX6-261" fmla="*/ 4251198 w 7427684"/>
              <a:gd name="connsiteY6-262" fmla="*/ 2005505 h 5598449"/>
              <a:gd name="connsiteX7-263" fmla="*/ 3417106 w 7427684"/>
              <a:gd name="connsiteY7-264" fmla="*/ 2877244 h 5598449"/>
              <a:gd name="connsiteX8-265" fmla="*/ 3486953 w 7427684"/>
              <a:gd name="connsiteY8-266" fmla="*/ 4793371 h 5598449"/>
              <a:gd name="connsiteX9-267" fmla="*/ 75993 w 7427684"/>
              <a:gd name="connsiteY9-268" fmla="*/ 5096878 h 5598449"/>
              <a:gd name="connsiteX0-269" fmla="*/ 75993 w 8364742"/>
              <a:gd name="connsiteY0-270" fmla="*/ 5096878 h 5598449"/>
              <a:gd name="connsiteX1-271" fmla="*/ 1437280 w 8364742"/>
              <a:gd name="connsiteY1-272" fmla="*/ 30271 h 5598449"/>
              <a:gd name="connsiteX2-273" fmla="*/ 4501009 w 8364742"/>
              <a:gd name="connsiteY2-274" fmla="*/ 894032 h 5598449"/>
              <a:gd name="connsiteX3-275" fmla="*/ 6086805 w 8364742"/>
              <a:gd name="connsiteY3-276" fmla="*/ 238755 h 5598449"/>
              <a:gd name="connsiteX4-277" fmla="*/ 8364050 w 8364742"/>
              <a:gd name="connsiteY4-278" fmla="*/ 1594347 h 5598449"/>
              <a:gd name="connsiteX5-279" fmla="*/ 7147627 w 8364742"/>
              <a:gd name="connsiteY5-280" fmla="*/ 3019925 h 5598449"/>
              <a:gd name="connsiteX6-281" fmla="*/ 4251198 w 8364742"/>
              <a:gd name="connsiteY6-282" fmla="*/ 2005505 h 5598449"/>
              <a:gd name="connsiteX7-283" fmla="*/ 3417106 w 8364742"/>
              <a:gd name="connsiteY7-284" fmla="*/ 2877244 h 5598449"/>
              <a:gd name="connsiteX8-285" fmla="*/ 3486953 w 8364742"/>
              <a:gd name="connsiteY8-286" fmla="*/ 4793371 h 5598449"/>
              <a:gd name="connsiteX9-287" fmla="*/ 75993 w 8364742"/>
              <a:gd name="connsiteY9-288" fmla="*/ 5096878 h 5598449"/>
              <a:gd name="connsiteX0-289" fmla="*/ 75993 w 8364742"/>
              <a:gd name="connsiteY0-290" fmla="*/ 5096878 h 5598449"/>
              <a:gd name="connsiteX1-291" fmla="*/ 1437280 w 8364742"/>
              <a:gd name="connsiteY1-292" fmla="*/ 30271 h 5598449"/>
              <a:gd name="connsiteX2-293" fmla="*/ 4501009 w 8364742"/>
              <a:gd name="connsiteY2-294" fmla="*/ 894032 h 5598449"/>
              <a:gd name="connsiteX3-295" fmla="*/ 6086805 w 8364742"/>
              <a:gd name="connsiteY3-296" fmla="*/ 238755 h 5598449"/>
              <a:gd name="connsiteX4-297" fmla="*/ 8364050 w 8364742"/>
              <a:gd name="connsiteY4-298" fmla="*/ 1594347 h 5598449"/>
              <a:gd name="connsiteX5-299" fmla="*/ 7147627 w 8364742"/>
              <a:gd name="connsiteY5-300" fmla="*/ 3019925 h 5598449"/>
              <a:gd name="connsiteX6-301" fmla="*/ 4251198 w 8364742"/>
              <a:gd name="connsiteY6-302" fmla="*/ 2005505 h 5598449"/>
              <a:gd name="connsiteX7-303" fmla="*/ 3417106 w 8364742"/>
              <a:gd name="connsiteY7-304" fmla="*/ 2877244 h 5598449"/>
              <a:gd name="connsiteX8-305" fmla="*/ 3486953 w 8364742"/>
              <a:gd name="connsiteY8-306" fmla="*/ 4793371 h 5598449"/>
              <a:gd name="connsiteX9-307" fmla="*/ 75993 w 8364742"/>
              <a:gd name="connsiteY9-308" fmla="*/ 5096878 h 5598449"/>
              <a:gd name="connsiteX0-309" fmla="*/ 75993 w 8365185"/>
              <a:gd name="connsiteY0-310" fmla="*/ 5096878 h 5598449"/>
              <a:gd name="connsiteX1-311" fmla="*/ 1437280 w 8365185"/>
              <a:gd name="connsiteY1-312" fmla="*/ 30271 h 5598449"/>
              <a:gd name="connsiteX2-313" fmla="*/ 4501009 w 8365185"/>
              <a:gd name="connsiteY2-314" fmla="*/ 894032 h 5598449"/>
              <a:gd name="connsiteX3-315" fmla="*/ 6086805 w 8365185"/>
              <a:gd name="connsiteY3-316" fmla="*/ 238755 h 5598449"/>
              <a:gd name="connsiteX4-317" fmla="*/ 8364050 w 8365185"/>
              <a:gd name="connsiteY4-318" fmla="*/ 1594347 h 5598449"/>
              <a:gd name="connsiteX5-319" fmla="*/ 7147627 w 8365185"/>
              <a:gd name="connsiteY5-320" fmla="*/ 3019925 h 5598449"/>
              <a:gd name="connsiteX6-321" fmla="*/ 4251198 w 8365185"/>
              <a:gd name="connsiteY6-322" fmla="*/ 2005505 h 5598449"/>
              <a:gd name="connsiteX7-323" fmla="*/ 3417106 w 8365185"/>
              <a:gd name="connsiteY7-324" fmla="*/ 2877244 h 5598449"/>
              <a:gd name="connsiteX8-325" fmla="*/ 3486953 w 8365185"/>
              <a:gd name="connsiteY8-326" fmla="*/ 4793371 h 5598449"/>
              <a:gd name="connsiteX9-327" fmla="*/ 75993 w 8365185"/>
              <a:gd name="connsiteY9-328" fmla="*/ 5096878 h 5598449"/>
              <a:gd name="connsiteX0-329" fmla="*/ 75993 w 8365185"/>
              <a:gd name="connsiteY0-330" fmla="*/ 5096878 h 5598449"/>
              <a:gd name="connsiteX1-331" fmla="*/ 1437280 w 8365185"/>
              <a:gd name="connsiteY1-332" fmla="*/ 30271 h 5598449"/>
              <a:gd name="connsiteX2-333" fmla="*/ 4501009 w 8365185"/>
              <a:gd name="connsiteY2-334" fmla="*/ 894032 h 5598449"/>
              <a:gd name="connsiteX3-335" fmla="*/ 6086805 w 8365185"/>
              <a:gd name="connsiteY3-336" fmla="*/ 238755 h 5598449"/>
              <a:gd name="connsiteX4-337" fmla="*/ 8364050 w 8365185"/>
              <a:gd name="connsiteY4-338" fmla="*/ 1594347 h 5598449"/>
              <a:gd name="connsiteX5-339" fmla="*/ 7147627 w 8365185"/>
              <a:gd name="connsiteY5-340" fmla="*/ 3019925 h 5598449"/>
              <a:gd name="connsiteX6-341" fmla="*/ 4251198 w 8365185"/>
              <a:gd name="connsiteY6-342" fmla="*/ 2005505 h 5598449"/>
              <a:gd name="connsiteX7-343" fmla="*/ 3417106 w 8365185"/>
              <a:gd name="connsiteY7-344" fmla="*/ 2877244 h 5598449"/>
              <a:gd name="connsiteX8-345" fmla="*/ 3486953 w 8365185"/>
              <a:gd name="connsiteY8-346" fmla="*/ 4793371 h 5598449"/>
              <a:gd name="connsiteX9-347" fmla="*/ 75993 w 8365185"/>
              <a:gd name="connsiteY9-348" fmla="*/ 5096878 h 5598449"/>
              <a:gd name="connsiteX0-349" fmla="*/ 75993 w 8365185"/>
              <a:gd name="connsiteY0-350" fmla="*/ 5096878 h 5598449"/>
              <a:gd name="connsiteX1-351" fmla="*/ 1437280 w 8365185"/>
              <a:gd name="connsiteY1-352" fmla="*/ 30271 h 5598449"/>
              <a:gd name="connsiteX2-353" fmla="*/ 4501009 w 8365185"/>
              <a:gd name="connsiteY2-354" fmla="*/ 894032 h 5598449"/>
              <a:gd name="connsiteX3-355" fmla="*/ 6086805 w 8365185"/>
              <a:gd name="connsiteY3-356" fmla="*/ 238755 h 5598449"/>
              <a:gd name="connsiteX4-357" fmla="*/ 8364050 w 8365185"/>
              <a:gd name="connsiteY4-358" fmla="*/ 1594347 h 5598449"/>
              <a:gd name="connsiteX5-359" fmla="*/ 7147627 w 8365185"/>
              <a:gd name="connsiteY5-360" fmla="*/ 3019925 h 5598449"/>
              <a:gd name="connsiteX6-361" fmla="*/ 4251198 w 8365185"/>
              <a:gd name="connsiteY6-362" fmla="*/ 2005505 h 5598449"/>
              <a:gd name="connsiteX7-363" fmla="*/ 3417106 w 8365185"/>
              <a:gd name="connsiteY7-364" fmla="*/ 2877244 h 5598449"/>
              <a:gd name="connsiteX8-365" fmla="*/ 3486953 w 8365185"/>
              <a:gd name="connsiteY8-366" fmla="*/ 4793371 h 5598449"/>
              <a:gd name="connsiteX9-367" fmla="*/ 75993 w 8365185"/>
              <a:gd name="connsiteY9-368" fmla="*/ 5096878 h 5598449"/>
              <a:gd name="connsiteX0-369" fmla="*/ 75993 w 8365185"/>
              <a:gd name="connsiteY0-370" fmla="*/ 5096878 h 5598449"/>
              <a:gd name="connsiteX1-371" fmla="*/ 1437280 w 8365185"/>
              <a:gd name="connsiteY1-372" fmla="*/ 30271 h 5598449"/>
              <a:gd name="connsiteX2-373" fmla="*/ 4501009 w 8365185"/>
              <a:gd name="connsiteY2-374" fmla="*/ 894032 h 5598449"/>
              <a:gd name="connsiteX3-375" fmla="*/ 6086805 w 8365185"/>
              <a:gd name="connsiteY3-376" fmla="*/ 238755 h 5598449"/>
              <a:gd name="connsiteX4-377" fmla="*/ 8364050 w 8365185"/>
              <a:gd name="connsiteY4-378" fmla="*/ 1594347 h 5598449"/>
              <a:gd name="connsiteX5-379" fmla="*/ 7147627 w 8365185"/>
              <a:gd name="connsiteY5-380" fmla="*/ 3019925 h 5598449"/>
              <a:gd name="connsiteX6-381" fmla="*/ 4251198 w 8365185"/>
              <a:gd name="connsiteY6-382" fmla="*/ 2005505 h 5598449"/>
              <a:gd name="connsiteX7-383" fmla="*/ 3417106 w 8365185"/>
              <a:gd name="connsiteY7-384" fmla="*/ 2877244 h 5598449"/>
              <a:gd name="connsiteX8-385" fmla="*/ 3486953 w 8365185"/>
              <a:gd name="connsiteY8-386" fmla="*/ 4793371 h 5598449"/>
              <a:gd name="connsiteX9-387" fmla="*/ 75993 w 8365185"/>
              <a:gd name="connsiteY9-388" fmla="*/ 5096878 h 5598449"/>
              <a:gd name="connsiteX0-389" fmla="*/ 75993 w 8365185"/>
              <a:gd name="connsiteY0-390" fmla="*/ 5096878 h 5598449"/>
              <a:gd name="connsiteX1-391" fmla="*/ 1437280 w 8365185"/>
              <a:gd name="connsiteY1-392" fmla="*/ 30271 h 5598449"/>
              <a:gd name="connsiteX2-393" fmla="*/ 4501009 w 8365185"/>
              <a:gd name="connsiteY2-394" fmla="*/ 894032 h 5598449"/>
              <a:gd name="connsiteX3-395" fmla="*/ 6086805 w 8365185"/>
              <a:gd name="connsiteY3-396" fmla="*/ 238755 h 5598449"/>
              <a:gd name="connsiteX4-397" fmla="*/ 8364050 w 8365185"/>
              <a:gd name="connsiteY4-398" fmla="*/ 1594347 h 5598449"/>
              <a:gd name="connsiteX5-399" fmla="*/ 7147627 w 8365185"/>
              <a:gd name="connsiteY5-400" fmla="*/ 3019925 h 5598449"/>
              <a:gd name="connsiteX6-401" fmla="*/ 4251198 w 8365185"/>
              <a:gd name="connsiteY6-402" fmla="*/ 2005505 h 5598449"/>
              <a:gd name="connsiteX7-403" fmla="*/ 3417106 w 8365185"/>
              <a:gd name="connsiteY7-404" fmla="*/ 2877244 h 5598449"/>
              <a:gd name="connsiteX8-405" fmla="*/ 3486953 w 8365185"/>
              <a:gd name="connsiteY8-406" fmla="*/ 4793371 h 5598449"/>
              <a:gd name="connsiteX9-407" fmla="*/ 75993 w 8365185"/>
              <a:gd name="connsiteY9-408" fmla="*/ 5096878 h 5598449"/>
              <a:gd name="connsiteX0-409" fmla="*/ 75993 w 8365185"/>
              <a:gd name="connsiteY0-410" fmla="*/ 5092369 h 5593940"/>
              <a:gd name="connsiteX1-411" fmla="*/ 1437280 w 8365185"/>
              <a:gd name="connsiteY1-412" fmla="*/ 25762 h 5593940"/>
              <a:gd name="connsiteX2-413" fmla="*/ 4445728 w 8365185"/>
              <a:gd name="connsiteY2-414" fmla="*/ 1099574 h 5593940"/>
              <a:gd name="connsiteX3-415" fmla="*/ 6086805 w 8365185"/>
              <a:gd name="connsiteY3-416" fmla="*/ 234246 h 5593940"/>
              <a:gd name="connsiteX4-417" fmla="*/ 8364050 w 8365185"/>
              <a:gd name="connsiteY4-418" fmla="*/ 1589838 h 5593940"/>
              <a:gd name="connsiteX5-419" fmla="*/ 7147627 w 8365185"/>
              <a:gd name="connsiteY5-420" fmla="*/ 3015416 h 5593940"/>
              <a:gd name="connsiteX6-421" fmla="*/ 4251198 w 8365185"/>
              <a:gd name="connsiteY6-422" fmla="*/ 2000996 h 5593940"/>
              <a:gd name="connsiteX7-423" fmla="*/ 3417106 w 8365185"/>
              <a:gd name="connsiteY7-424" fmla="*/ 2872735 h 5593940"/>
              <a:gd name="connsiteX8-425" fmla="*/ 3486953 w 8365185"/>
              <a:gd name="connsiteY8-426" fmla="*/ 4788862 h 5593940"/>
              <a:gd name="connsiteX9-427" fmla="*/ 75993 w 8365185"/>
              <a:gd name="connsiteY9-428" fmla="*/ 5092369 h 55939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 ang="0">
                <a:pos x="connsiteX9-247" y="connsiteY9-248"/>
              </a:cxn>
            </a:cxnLst>
            <a:rect l="l" t="t" r="r" b="b"/>
            <a:pathLst>
              <a:path w="8365185" h="5593940">
                <a:moveTo>
                  <a:pt x="75993" y="5092369"/>
                </a:moveTo>
                <a:cubicBezTo>
                  <a:pt x="-265619" y="4298519"/>
                  <a:pt x="607619" y="245638"/>
                  <a:pt x="1437280" y="25762"/>
                </a:cubicBezTo>
                <a:cubicBezTo>
                  <a:pt x="2266941" y="-194114"/>
                  <a:pt x="3670807" y="1064827"/>
                  <a:pt x="4445728" y="1099574"/>
                </a:cubicBezTo>
                <a:cubicBezTo>
                  <a:pt x="5220649" y="1134321"/>
                  <a:pt x="5624046" y="134086"/>
                  <a:pt x="6086805" y="234246"/>
                </a:cubicBezTo>
                <a:cubicBezTo>
                  <a:pt x="6549564" y="334406"/>
                  <a:pt x="8337949" y="1297378"/>
                  <a:pt x="8364050" y="1589838"/>
                </a:cubicBezTo>
                <a:cubicBezTo>
                  <a:pt x="8390151" y="1882299"/>
                  <a:pt x="7965592" y="2891380"/>
                  <a:pt x="7147627" y="3015416"/>
                </a:cubicBezTo>
                <a:cubicBezTo>
                  <a:pt x="6329662" y="3139452"/>
                  <a:pt x="5013274" y="1819830"/>
                  <a:pt x="4251198" y="2000996"/>
                </a:cubicBezTo>
                <a:cubicBezTo>
                  <a:pt x="3489122" y="2182162"/>
                  <a:pt x="3544480" y="2408091"/>
                  <a:pt x="3417106" y="2872735"/>
                </a:cubicBezTo>
                <a:cubicBezTo>
                  <a:pt x="3289732" y="3337379"/>
                  <a:pt x="3939897" y="3874997"/>
                  <a:pt x="3486953" y="4788862"/>
                </a:cubicBezTo>
                <a:cubicBezTo>
                  <a:pt x="3034009" y="5702727"/>
                  <a:pt x="417605" y="5886219"/>
                  <a:pt x="75993" y="5092369"/>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4" name="椭圆 8"/>
          <p:cNvSpPr/>
          <p:nvPr/>
        </p:nvSpPr>
        <p:spPr>
          <a:xfrm rot="2705207">
            <a:off x="7223470" y="-1305277"/>
            <a:ext cx="7233570" cy="3886439"/>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Lst>
            <a:rect l="l" t="t" r="r" b="b"/>
            <a:pathLst>
              <a:path w="8181292" h="4395630">
                <a:moveTo>
                  <a:pt x="6315" y="2819450"/>
                </a:moveTo>
                <a:cubicBezTo>
                  <a:pt x="-113857" y="2091997"/>
                  <a:pt x="1510761" y="250147"/>
                  <a:pt x="2340422" y="30271"/>
                </a:cubicBezTo>
                <a:cubicBezTo>
                  <a:pt x="3170083" y="-189605"/>
                  <a:pt x="4629230" y="859285"/>
                  <a:pt x="5404151" y="894032"/>
                </a:cubicBezTo>
                <a:cubicBezTo>
                  <a:pt x="6179072" y="928779"/>
                  <a:pt x="6527188" y="138595"/>
                  <a:pt x="6989947" y="238755"/>
                </a:cubicBezTo>
                <a:cubicBezTo>
                  <a:pt x="7452706" y="338915"/>
                  <a:pt x="8154606" y="1202533"/>
                  <a:pt x="8180707" y="1494993"/>
                </a:cubicBezTo>
                <a:cubicBezTo>
                  <a:pt x="8206808" y="1787454"/>
                  <a:pt x="7354491" y="2813535"/>
                  <a:pt x="6829749" y="2886893"/>
                </a:cubicBezTo>
                <a:cubicBezTo>
                  <a:pt x="6305007" y="2960251"/>
                  <a:pt x="5811810" y="2330142"/>
                  <a:pt x="5115448" y="2653437"/>
                </a:cubicBezTo>
                <a:cubicBezTo>
                  <a:pt x="4419086" y="2976732"/>
                  <a:pt x="3912974" y="4367322"/>
                  <a:pt x="3061452" y="4394991"/>
                </a:cubicBezTo>
                <a:cubicBezTo>
                  <a:pt x="2209930" y="4422660"/>
                  <a:pt x="126487" y="3546903"/>
                  <a:pt x="6315" y="281945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5" name="椭圆 11"/>
          <p:cNvSpPr/>
          <p:nvPr/>
        </p:nvSpPr>
        <p:spPr>
          <a:xfrm rot="3292333">
            <a:off x="365313" y="-749656"/>
            <a:ext cx="1654985" cy="1250610"/>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1817" h="1414461">
                <a:moveTo>
                  <a:pt x="797" y="935510"/>
                </a:moveTo>
                <a:cubicBezTo>
                  <a:pt x="19847" y="699873"/>
                  <a:pt x="419639" y="0"/>
                  <a:pt x="936307" y="0"/>
                </a:cubicBezTo>
                <a:cubicBezTo>
                  <a:pt x="1452975" y="0"/>
                  <a:pt x="1871817" y="418842"/>
                  <a:pt x="1871817" y="935510"/>
                </a:cubicBezTo>
                <a:cubicBezTo>
                  <a:pt x="1871817" y="1452178"/>
                  <a:pt x="1338675" y="1413820"/>
                  <a:pt x="822007" y="1413820"/>
                </a:cubicBezTo>
                <a:cubicBezTo>
                  <a:pt x="305339" y="1413820"/>
                  <a:pt x="-18253" y="1171147"/>
                  <a:pt x="797" y="93551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6" name="椭圆 11"/>
          <p:cNvSpPr/>
          <p:nvPr/>
        </p:nvSpPr>
        <p:spPr>
          <a:xfrm rot="9900000">
            <a:off x="10864725" y="5152522"/>
            <a:ext cx="1823916" cy="1090474"/>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 name="connsiteX0-11" fmla="*/ 25 w 1871045"/>
              <a:gd name="connsiteY0-12" fmla="*/ 935510 h 1234651"/>
              <a:gd name="connsiteX1-13" fmla="*/ 935535 w 1871045"/>
              <a:gd name="connsiteY1-14" fmla="*/ 0 h 1234651"/>
              <a:gd name="connsiteX2-15" fmla="*/ 1871045 w 1871045"/>
              <a:gd name="connsiteY2-16" fmla="*/ 935510 h 1234651"/>
              <a:gd name="connsiteX3-17" fmla="*/ 913593 w 1871045"/>
              <a:gd name="connsiteY3-18" fmla="*/ 1142738 h 1234651"/>
              <a:gd name="connsiteX4-19" fmla="*/ 25 w 1871045"/>
              <a:gd name="connsiteY4-20" fmla="*/ 935510 h 1234651"/>
              <a:gd name="connsiteX0-21" fmla="*/ 13 w 2066224"/>
              <a:gd name="connsiteY0-22" fmla="*/ 1001747 h 1231156"/>
              <a:gd name="connsiteX1-23" fmla="*/ 1130714 w 2066224"/>
              <a:gd name="connsiteY1-24" fmla="*/ 206 h 1231156"/>
              <a:gd name="connsiteX2-25" fmla="*/ 2066224 w 2066224"/>
              <a:gd name="connsiteY2-26" fmla="*/ 935716 h 1231156"/>
              <a:gd name="connsiteX3-27" fmla="*/ 1108772 w 2066224"/>
              <a:gd name="connsiteY3-28" fmla="*/ 1142944 h 1231156"/>
              <a:gd name="connsiteX4-29" fmla="*/ 13 w 2066224"/>
              <a:gd name="connsiteY4-30" fmla="*/ 1001747 h 1231156"/>
              <a:gd name="connsiteX0-31" fmla="*/ 1954 w 2068165"/>
              <a:gd name="connsiteY0-32" fmla="*/ 1001747 h 1245865"/>
              <a:gd name="connsiteX1-33" fmla="*/ 1132655 w 2068165"/>
              <a:gd name="connsiteY1-34" fmla="*/ 206 h 1245865"/>
              <a:gd name="connsiteX2-35" fmla="*/ 2068165 w 2068165"/>
              <a:gd name="connsiteY2-36" fmla="*/ 935716 h 1245865"/>
              <a:gd name="connsiteX3-37" fmla="*/ 1110713 w 2068165"/>
              <a:gd name="connsiteY3-38" fmla="*/ 1142944 h 1245865"/>
              <a:gd name="connsiteX4-39" fmla="*/ 1954 w 2068165"/>
              <a:gd name="connsiteY4-40" fmla="*/ 1001747 h 1245865"/>
              <a:gd name="connsiteX0-41" fmla="*/ 1954 w 2083953"/>
              <a:gd name="connsiteY0-42" fmla="*/ 1001826 h 1245944"/>
              <a:gd name="connsiteX1-43" fmla="*/ 1132655 w 2083953"/>
              <a:gd name="connsiteY1-44" fmla="*/ 285 h 1245944"/>
              <a:gd name="connsiteX2-45" fmla="*/ 2068165 w 2083953"/>
              <a:gd name="connsiteY2-46" fmla="*/ 935795 h 1245944"/>
              <a:gd name="connsiteX3-47" fmla="*/ 1110713 w 2083953"/>
              <a:gd name="connsiteY3-48" fmla="*/ 1143023 h 1245944"/>
              <a:gd name="connsiteX4-49" fmla="*/ 1954 w 2083953"/>
              <a:gd name="connsiteY4-50" fmla="*/ 1001826 h 12459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3953" h="1245944">
                <a:moveTo>
                  <a:pt x="1954" y="1001826"/>
                </a:moveTo>
                <a:cubicBezTo>
                  <a:pt x="-45628" y="560976"/>
                  <a:pt x="788287" y="11290"/>
                  <a:pt x="1132655" y="285"/>
                </a:cubicBezTo>
                <a:cubicBezTo>
                  <a:pt x="1477023" y="-10720"/>
                  <a:pt x="2199614" y="296572"/>
                  <a:pt x="2068165" y="935795"/>
                </a:cubicBezTo>
                <a:cubicBezTo>
                  <a:pt x="2068165" y="1452463"/>
                  <a:pt x="1455081" y="1132018"/>
                  <a:pt x="1110713" y="1143023"/>
                </a:cubicBezTo>
                <a:cubicBezTo>
                  <a:pt x="766345" y="1154028"/>
                  <a:pt x="49536" y="1442676"/>
                  <a:pt x="1954" y="1001826"/>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25" name="矩形 24"/>
          <p:cNvSpPr/>
          <p:nvPr/>
        </p:nvSpPr>
        <p:spPr>
          <a:xfrm>
            <a:off x="254000" y="322943"/>
            <a:ext cx="11684000" cy="6212115"/>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528228" y="470958"/>
            <a:ext cx="2128453" cy="602746"/>
            <a:chOff x="2411323" y="2909753"/>
            <a:chExt cx="2708088" cy="766891"/>
          </a:xfrm>
        </p:grpSpPr>
        <p:sp>
          <p:nvSpPr>
            <p:cNvPr id="5" name="椭圆 4"/>
            <p:cNvSpPr/>
            <p:nvPr/>
          </p:nvSpPr>
          <p:spPr>
            <a:xfrm>
              <a:off x="2411323" y="2909753"/>
              <a:ext cx="766892" cy="766891"/>
            </a:xfrm>
            <a:prstGeom prst="ellipse">
              <a:avLst/>
            </a:pr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6" name="文本框 5"/>
            <p:cNvSpPr txBox="1"/>
            <p:nvPr>
              <p:custDataLst>
                <p:tags r:id="rId1"/>
              </p:custDataLst>
            </p:nvPr>
          </p:nvSpPr>
          <p:spPr>
            <a:xfrm>
              <a:off x="3387914" y="3031589"/>
              <a:ext cx="1731497" cy="509071"/>
            </a:xfrm>
            <a:prstGeom prst="rect">
              <a:avLst/>
            </a:prstGeom>
            <a:noFill/>
          </p:spPr>
          <p:txBody>
            <a:bodyPr wrap="square" rtlCol="0">
              <a:spAutoFit/>
            </a:bodyPr>
            <a:lstStyle/>
            <a:p>
              <a:pPr lvl="0" algn="dist"/>
              <a:r>
                <a:rPr lang="zh-CN" altLang="en-US" sz="2000" spc="300" dirty="0">
                  <a:solidFill>
                    <a:schemeClr val="tx1">
                      <a:lumMod val="85000"/>
                      <a:lumOff val="15000"/>
                    </a:schemeClr>
                  </a:solidFill>
                  <a:latin typeface="优设标题黑" panose="00000500000000000000" pitchFamily="2" charset="-122"/>
                  <a:ea typeface="优设标题黑" panose="00000500000000000000" pitchFamily="2" charset="-122"/>
                </a:rPr>
                <a:t>二八原则</a:t>
              </a:r>
            </a:p>
          </p:txBody>
        </p:sp>
        <p:sp>
          <p:nvSpPr>
            <p:cNvPr id="7" name="文本框 38"/>
            <p:cNvSpPr txBox="1"/>
            <p:nvPr>
              <p:custDataLst>
                <p:tags r:id="rId2"/>
              </p:custDataLst>
            </p:nvPr>
          </p:nvSpPr>
          <p:spPr>
            <a:xfrm>
              <a:off x="2411323" y="3031589"/>
              <a:ext cx="766892" cy="509071"/>
            </a:xfrm>
            <a:prstGeom prst="rect">
              <a:avLst/>
            </a:prstGeom>
            <a:noFill/>
          </p:spPr>
          <p:txBody>
            <a:bodyPr wrap="square" rtlCol="0">
              <a:spAutoFit/>
            </a:bodyPr>
            <a:lstStyle/>
            <a:p>
              <a:pPr lvl="0" algn="ctr"/>
              <a:r>
                <a:rPr lang="en-US" altLang="zh-CN" sz="20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03</a:t>
              </a:r>
              <a:endParaRPr lang="zh-CN" altLang="en-US" sz="20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grpSp>
      <p:cxnSp>
        <p:nvCxnSpPr>
          <p:cNvPr id="17" name="Straight Connector 2"/>
          <p:cNvCxnSpPr/>
          <p:nvPr/>
        </p:nvCxnSpPr>
        <p:spPr>
          <a:xfrm>
            <a:off x="971819" y="2893945"/>
            <a:ext cx="10336658" cy="19681"/>
          </a:xfrm>
          <a:prstGeom prst="line">
            <a:avLst/>
          </a:prstGeom>
          <a:ln w="12700" cap="flat">
            <a:solidFill>
              <a:schemeClr val="bg1">
                <a:lumMod val="75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874287" y="2322763"/>
            <a:ext cx="2296627" cy="2964185"/>
            <a:chOff x="1874287" y="2322763"/>
            <a:chExt cx="2296627" cy="2964185"/>
          </a:xfrm>
        </p:grpSpPr>
        <p:cxnSp>
          <p:nvCxnSpPr>
            <p:cNvPr id="19" name="Straight Connector 23"/>
            <p:cNvCxnSpPr/>
            <p:nvPr/>
          </p:nvCxnSpPr>
          <p:spPr>
            <a:xfrm rot="5400000">
              <a:off x="2546347" y="3481955"/>
              <a:ext cx="952507" cy="21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Oval 24"/>
            <p:cNvSpPr/>
            <p:nvPr/>
          </p:nvSpPr>
          <p:spPr>
            <a:xfrm>
              <a:off x="2433854" y="2322763"/>
              <a:ext cx="1177493" cy="1177493"/>
            </a:xfrm>
            <a:prstGeom prst="ellipse">
              <a:avLst/>
            </a:prstGeom>
            <a:gradFill>
              <a:gsLst>
                <a:gs pos="0">
                  <a:srgbClr val="FFC000"/>
                </a:gs>
                <a:gs pos="100000">
                  <a:srgbClr val="F2340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阿里巴巴普惠体 R" panose="00020600040101010101" pitchFamily="18" charset="-122"/>
                <a:cs typeface="+mn-ea"/>
                <a:sym typeface="+mn-lt"/>
              </a:endParaRPr>
            </a:p>
          </p:txBody>
        </p:sp>
        <p:grpSp>
          <p:nvGrpSpPr>
            <p:cNvPr id="21" name="Group 26"/>
            <p:cNvGrpSpPr/>
            <p:nvPr/>
          </p:nvGrpSpPr>
          <p:grpSpPr>
            <a:xfrm>
              <a:off x="2778566" y="2663856"/>
              <a:ext cx="488068" cy="458033"/>
              <a:chOff x="7730164" y="1298694"/>
              <a:chExt cx="366051" cy="343525"/>
            </a:xfrm>
            <a:solidFill>
              <a:schemeClr val="bg1"/>
            </a:solidFill>
          </p:grpSpPr>
          <p:sp>
            <p:nvSpPr>
              <p:cNvPr id="26" name="AutoShape 69"/>
              <p:cNvSpPr/>
              <p:nvPr/>
            </p:nvSpPr>
            <p:spPr bwMode="auto">
              <a:xfrm>
                <a:off x="7730164" y="1298694"/>
                <a:ext cx="366051" cy="343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27" name="AutoShape 70"/>
              <p:cNvSpPr/>
              <p:nvPr/>
            </p:nvSpPr>
            <p:spPr bwMode="auto">
              <a:xfrm>
                <a:off x="7901611" y="1366899"/>
                <a:ext cx="68830"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28" name="AutoShape 71"/>
              <p:cNvSpPr/>
              <p:nvPr/>
            </p:nvSpPr>
            <p:spPr bwMode="auto">
              <a:xfrm>
                <a:off x="7901611" y="1401314"/>
                <a:ext cx="68830"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29" name="AutoShape 72"/>
              <p:cNvSpPr/>
              <p:nvPr/>
            </p:nvSpPr>
            <p:spPr bwMode="auto">
              <a:xfrm>
                <a:off x="7901611" y="1435729"/>
                <a:ext cx="148923"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30" name="AutoShape 73"/>
              <p:cNvSpPr/>
              <p:nvPr/>
            </p:nvSpPr>
            <p:spPr bwMode="auto">
              <a:xfrm>
                <a:off x="7775840" y="1504560"/>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31" name="AutoShape 74"/>
              <p:cNvSpPr/>
              <p:nvPr/>
            </p:nvSpPr>
            <p:spPr bwMode="auto">
              <a:xfrm>
                <a:off x="7775840" y="1538974"/>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32" name="AutoShape 75"/>
              <p:cNvSpPr/>
              <p:nvPr/>
            </p:nvSpPr>
            <p:spPr bwMode="auto">
              <a:xfrm>
                <a:off x="7775840" y="1573390"/>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33" name="AutoShape 76"/>
              <p:cNvSpPr/>
              <p:nvPr/>
            </p:nvSpPr>
            <p:spPr bwMode="auto">
              <a:xfrm>
                <a:off x="7775840" y="1470143"/>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34" name="AutoShape 77"/>
              <p:cNvSpPr/>
              <p:nvPr/>
            </p:nvSpPr>
            <p:spPr bwMode="auto">
              <a:xfrm>
                <a:off x="7775842" y="1355635"/>
                <a:ext cx="103245"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grpSp>
        <p:grpSp>
          <p:nvGrpSpPr>
            <p:cNvPr id="22" name="组合 21"/>
            <p:cNvGrpSpPr/>
            <p:nvPr/>
          </p:nvGrpSpPr>
          <p:grpSpPr>
            <a:xfrm>
              <a:off x="1874287" y="4176876"/>
              <a:ext cx="2296627" cy="1110072"/>
              <a:chOff x="1874287" y="4176876"/>
              <a:chExt cx="2296627" cy="1110072"/>
            </a:xfrm>
          </p:grpSpPr>
          <p:sp>
            <p:nvSpPr>
              <p:cNvPr id="23" name="Rectangle 16"/>
              <p:cNvSpPr/>
              <p:nvPr/>
            </p:nvSpPr>
            <p:spPr>
              <a:xfrm flipH="1">
                <a:off x="1874287" y="4526099"/>
                <a:ext cx="2296627" cy="760849"/>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4" name="Title 11"/>
              <p:cNvSpPr txBox="1"/>
              <p:nvPr/>
            </p:nvSpPr>
            <p:spPr>
              <a:xfrm flipH="1">
                <a:off x="2219023" y="4176876"/>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en-US" sz="18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grpSp>
      </p:grpSp>
      <p:grpSp>
        <p:nvGrpSpPr>
          <p:cNvPr id="35" name="组合 34"/>
          <p:cNvGrpSpPr/>
          <p:nvPr/>
        </p:nvGrpSpPr>
        <p:grpSpPr>
          <a:xfrm>
            <a:off x="5090627" y="2322763"/>
            <a:ext cx="2296627" cy="2964185"/>
            <a:chOff x="5090627" y="2322763"/>
            <a:chExt cx="2296627" cy="2964185"/>
          </a:xfrm>
        </p:grpSpPr>
        <p:cxnSp>
          <p:nvCxnSpPr>
            <p:cNvPr id="36" name="Straight Connector 36"/>
            <p:cNvCxnSpPr/>
            <p:nvPr/>
          </p:nvCxnSpPr>
          <p:spPr>
            <a:xfrm rot="5400000">
              <a:off x="5762687" y="3481955"/>
              <a:ext cx="952507" cy="21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Oval 37"/>
            <p:cNvSpPr/>
            <p:nvPr/>
          </p:nvSpPr>
          <p:spPr>
            <a:xfrm>
              <a:off x="5650194" y="2322763"/>
              <a:ext cx="1177493" cy="11774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阿里巴巴普惠体 R" panose="00020600040101010101" pitchFamily="18" charset="-122"/>
                <a:cs typeface="+mn-ea"/>
                <a:sym typeface="+mn-lt"/>
              </a:endParaRPr>
            </a:p>
          </p:txBody>
        </p:sp>
        <p:grpSp>
          <p:nvGrpSpPr>
            <p:cNvPr id="38" name="Group 26"/>
            <p:cNvGrpSpPr/>
            <p:nvPr/>
          </p:nvGrpSpPr>
          <p:grpSpPr>
            <a:xfrm>
              <a:off x="5994906" y="2663856"/>
              <a:ext cx="488068" cy="458033"/>
              <a:chOff x="7730164" y="1298694"/>
              <a:chExt cx="366051" cy="343525"/>
            </a:xfrm>
            <a:solidFill>
              <a:schemeClr val="bg1"/>
            </a:solidFill>
          </p:grpSpPr>
          <p:sp>
            <p:nvSpPr>
              <p:cNvPr id="42" name="AutoShape 69"/>
              <p:cNvSpPr/>
              <p:nvPr/>
            </p:nvSpPr>
            <p:spPr bwMode="auto">
              <a:xfrm>
                <a:off x="7730164" y="1298694"/>
                <a:ext cx="366051" cy="343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43" name="AutoShape 70"/>
              <p:cNvSpPr/>
              <p:nvPr/>
            </p:nvSpPr>
            <p:spPr bwMode="auto">
              <a:xfrm>
                <a:off x="7901611" y="1366899"/>
                <a:ext cx="68830"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44" name="AutoShape 71"/>
              <p:cNvSpPr/>
              <p:nvPr/>
            </p:nvSpPr>
            <p:spPr bwMode="auto">
              <a:xfrm>
                <a:off x="7901611" y="1401314"/>
                <a:ext cx="68830"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45" name="AutoShape 72"/>
              <p:cNvSpPr/>
              <p:nvPr/>
            </p:nvSpPr>
            <p:spPr bwMode="auto">
              <a:xfrm>
                <a:off x="7901611" y="1435729"/>
                <a:ext cx="148923"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46" name="AutoShape 73"/>
              <p:cNvSpPr/>
              <p:nvPr/>
            </p:nvSpPr>
            <p:spPr bwMode="auto">
              <a:xfrm>
                <a:off x="7775840" y="1504560"/>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47" name="AutoShape 74"/>
              <p:cNvSpPr/>
              <p:nvPr/>
            </p:nvSpPr>
            <p:spPr bwMode="auto">
              <a:xfrm>
                <a:off x="7775840" y="1538974"/>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48" name="AutoShape 75"/>
              <p:cNvSpPr/>
              <p:nvPr/>
            </p:nvSpPr>
            <p:spPr bwMode="auto">
              <a:xfrm>
                <a:off x="7775840" y="1573390"/>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49" name="AutoShape 76"/>
              <p:cNvSpPr/>
              <p:nvPr/>
            </p:nvSpPr>
            <p:spPr bwMode="auto">
              <a:xfrm>
                <a:off x="7775840" y="1470143"/>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50" name="AutoShape 77"/>
              <p:cNvSpPr/>
              <p:nvPr/>
            </p:nvSpPr>
            <p:spPr bwMode="auto">
              <a:xfrm>
                <a:off x="7775842" y="1355635"/>
                <a:ext cx="103245"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grpSp>
        <p:grpSp>
          <p:nvGrpSpPr>
            <p:cNvPr id="39" name="组合 38"/>
            <p:cNvGrpSpPr/>
            <p:nvPr/>
          </p:nvGrpSpPr>
          <p:grpSpPr>
            <a:xfrm>
              <a:off x="5090627" y="4176876"/>
              <a:ext cx="2296627" cy="1110072"/>
              <a:chOff x="1874287" y="4176876"/>
              <a:chExt cx="2296627" cy="1110072"/>
            </a:xfrm>
          </p:grpSpPr>
          <p:sp>
            <p:nvSpPr>
              <p:cNvPr id="40" name="Rectangle 16"/>
              <p:cNvSpPr/>
              <p:nvPr/>
            </p:nvSpPr>
            <p:spPr>
              <a:xfrm flipH="1">
                <a:off x="1874287" y="4526099"/>
                <a:ext cx="2296627" cy="760849"/>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1" name="Title 11"/>
              <p:cNvSpPr txBox="1"/>
              <p:nvPr/>
            </p:nvSpPr>
            <p:spPr>
              <a:xfrm flipH="1">
                <a:off x="2219023" y="4176876"/>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grpSp>
      <p:grpSp>
        <p:nvGrpSpPr>
          <p:cNvPr id="51" name="组合 50"/>
          <p:cNvGrpSpPr/>
          <p:nvPr/>
        </p:nvGrpSpPr>
        <p:grpSpPr>
          <a:xfrm>
            <a:off x="8182160" y="2322763"/>
            <a:ext cx="2296627" cy="2964185"/>
            <a:chOff x="8182160" y="2322763"/>
            <a:chExt cx="2296627" cy="2964185"/>
          </a:xfrm>
        </p:grpSpPr>
        <p:cxnSp>
          <p:nvCxnSpPr>
            <p:cNvPr id="52" name="Straight Connector 42"/>
            <p:cNvCxnSpPr/>
            <p:nvPr/>
          </p:nvCxnSpPr>
          <p:spPr>
            <a:xfrm rot="5400000">
              <a:off x="8854220" y="3481955"/>
              <a:ext cx="952507" cy="21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Oval 43"/>
            <p:cNvSpPr/>
            <p:nvPr/>
          </p:nvSpPr>
          <p:spPr>
            <a:xfrm>
              <a:off x="8741727" y="2322763"/>
              <a:ext cx="1177493" cy="1177493"/>
            </a:xfrm>
            <a:prstGeom prst="ellipse">
              <a:avLst/>
            </a:prstGeom>
            <a:gradFill>
              <a:gsLst>
                <a:gs pos="0">
                  <a:srgbClr val="FFC000"/>
                </a:gs>
                <a:gs pos="100000">
                  <a:srgbClr val="F2340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阿里巴巴普惠体 R" panose="00020600040101010101" pitchFamily="18" charset="-122"/>
                <a:cs typeface="+mn-ea"/>
                <a:sym typeface="+mn-lt"/>
              </a:endParaRPr>
            </a:p>
          </p:txBody>
        </p:sp>
        <p:grpSp>
          <p:nvGrpSpPr>
            <p:cNvPr id="54" name="Group 26"/>
            <p:cNvGrpSpPr/>
            <p:nvPr/>
          </p:nvGrpSpPr>
          <p:grpSpPr>
            <a:xfrm>
              <a:off x="9086439" y="2663856"/>
              <a:ext cx="488068" cy="458033"/>
              <a:chOff x="7730164" y="1298694"/>
              <a:chExt cx="366051" cy="343525"/>
            </a:xfrm>
            <a:solidFill>
              <a:schemeClr val="bg1"/>
            </a:solidFill>
          </p:grpSpPr>
          <p:sp>
            <p:nvSpPr>
              <p:cNvPr id="58" name="AutoShape 69"/>
              <p:cNvSpPr/>
              <p:nvPr/>
            </p:nvSpPr>
            <p:spPr bwMode="auto">
              <a:xfrm>
                <a:off x="7730164" y="1298694"/>
                <a:ext cx="366051" cy="343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59" name="AutoShape 70"/>
              <p:cNvSpPr/>
              <p:nvPr/>
            </p:nvSpPr>
            <p:spPr bwMode="auto">
              <a:xfrm>
                <a:off x="7901611" y="1366899"/>
                <a:ext cx="68830"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60" name="AutoShape 71"/>
              <p:cNvSpPr/>
              <p:nvPr/>
            </p:nvSpPr>
            <p:spPr bwMode="auto">
              <a:xfrm>
                <a:off x="7901611" y="1401314"/>
                <a:ext cx="68830"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61" name="AutoShape 72"/>
              <p:cNvSpPr/>
              <p:nvPr/>
            </p:nvSpPr>
            <p:spPr bwMode="auto">
              <a:xfrm>
                <a:off x="7901611" y="1435729"/>
                <a:ext cx="148923"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62" name="AutoShape 73"/>
              <p:cNvSpPr/>
              <p:nvPr/>
            </p:nvSpPr>
            <p:spPr bwMode="auto">
              <a:xfrm>
                <a:off x="7775840" y="1504560"/>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63" name="AutoShape 74"/>
              <p:cNvSpPr/>
              <p:nvPr/>
            </p:nvSpPr>
            <p:spPr bwMode="auto">
              <a:xfrm>
                <a:off x="7775840" y="1538974"/>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64" name="AutoShape 75"/>
              <p:cNvSpPr/>
              <p:nvPr/>
            </p:nvSpPr>
            <p:spPr bwMode="auto">
              <a:xfrm>
                <a:off x="7775840" y="1573390"/>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65" name="AutoShape 76"/>
              <p:cNvSpPr/>
              <p:nvPr/>
            </p:nvSpPr>
            <p:spPr bwMode="auto">
              <a:xfrm>
                <a:off x="7775840" y="1470143"/>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66" name="AutoShape 77"/>
              <p:cNvSpPr/>
              <p:nvPr/>
            </p:nvSpPr>
            <p:spPr bwMode="auto">
              <a:xfrm>
                <a:off x="7775842" y="1355635"/>
                <a:ext cx="103245"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grpSp>
        <p:grpSp>
          <p:nvGrpSpPr>
            <p:cNvPr id="55" name="组合 54"/>
            <p:cNvGrpSpPr/>
            <p:nvPr/>
          </p:nvGrpSpPr>
          <p:grpSpPr>
            <a:xfrm>
              <a:off x="8182160" y="4176876"/>
              <a:ext cx="2296627" cy="1110072"/>
              <a:chOff x="1874287" y="4176876"/>
              <a:chExt cx="2296627" cy="1110072"/>
            </a:xfrm>
          </p:grpSpPr>
          <p:sp>
            <p:nvSpPr>
              <p:cNvPr id="56" name="Rectangle 16"/>
              <p:cNvSpPr/>
              <p:nvPr/>
            </p:nvSpPr>
            <p:spPr>
              <a:xfrm flipH="1">
                <a:off x="1874287" y="4526099"/>
                <a:ext cx="2296627" cy="760849"/>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7" name="Title 11"/>
              <p:cNvSpPr txBox="1"/>
              <p:nvPr/>
            </p:nvSpPr>
            <p:spPr>
              <a:xfrm flipH="1">
                <a:off x="2219023" y="4176876"/>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en-US" sz="18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strVal val="#ppt_x"/>
                                          </p:val>
                                        </p:tav>
                                        <p:tav tm="100000">
                                          <p:val>
                                            <p:strVal val="#ppt_x"/>
                                          </p:val>
                                        </p:tav>
                                      </p:tavLst>
                                    </p:anim>
                                    <p:anim calcmode="lin" valueType="num">
                                      <p:cBhvr>
                                        <p:cTn id="15" dur="5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anim calcmode="lin" valueType="num">
                                      <p:cBhvr>
                                        <p:cTn id="20" dur="500" fill="hold"/>
                                        <p:tgtEl>
                                          <p:spTgt spid="35"/>
                                        </p:tgtEl>
                                        <p:attrNameLst>
                                          <p:attrName>ppt_x</p:attrName>
                                        </p:attrNameLst>
                                      </p:cBhvr>
                                      <p:tavLst>
                                        <p:tav tm="0">
                                          <p:val>
                                            <p:strVal val="#ppt_x"/>
                                          </p:val>
                                        </p:tav>
                                        <p:tav tm="100000">
                                          <p:val>
                                            <p:strVal val="#ppt_x"/>
                                          </p:val>
                                        </p:tav>
                                      </p:tavLst>
                                    </p:anim>
                                    <p:anim calcmode="lin" valueType="num">
                                      <p:cBhvr>
                                        <p:cTn id="21" dur="500" fill="hold"/>
                                        <p:tgtEl>
                                          <p:spTgt spid="3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anim calcmode="lin" valueType="num">
                                      <p:cBhvr>
                                        <p:cTn id="26" dur="500" fill="hold"/>
                                        <p:tgtEl>
                                          <p:spTgt spid="51"/>
                                        </p:tgtEl>
                                        <p:attrNameLst>
                                          <p:attrName>ppt_x</p:attrName>
                                        </p:attrNameLst>
                                      </p:cBhvr>
                                      <p:tavLst>
                                        <p:tav tm="0">
                                          <p:val>
                                            <p:strVal val="#ppt_x"/>
                                          </p:val>
                                        </p:tav>
                                        <p:tav tm="100000">
                                          <p:val>
                                            <p:strVal val="#ppt_x"/>
                                          </p:val>
                                        </p:tav>
                                      </p:tavLst>
                                    </p:anim>
                                    <p:anim calcmode="lin" valueType="num">
                                      <p:cBhvr>
                                        <p:cTn id="27"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858000"/>
            <a:chOff x="0" y="0"/>
            <a:chExt cx="12192000" cy="6858000"/>
          </a:xfrm>
        </p:grpSpPr>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sp>
          <p:nvSpPr>
            <p:cNvPr id="11" name="矩形 10"/>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13" name="椭圆 8"/>
          <p:cNvSpPr/>
          <p:nvPr/>
        </p:nvSpPr>
        <p:spPr>
          <a:xfrm rot="15901652">
            <a:off x="-1975713" y="3043223"/>
            <a:ext cx="6751584" cy="4514898"/>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 name="connsiteX0-121" fmla="*/ 6315 w 8181292"/>
              <a:gd name="connsiteY0-122" fmla="*/ 2819450 h 4407645"/>
              <a:gd name="connsiteX1-123" fmla="*/ 2340422 w 8181292"/>
              <a:gd name="connsiteY1-124" fmla="*/ 30271 h 4407645"/>
              <a:gd name="connsiteX2-125" fmla="*/ 5404151 w 8181292"/>
              <a:gd name="connsiteY2-126" fmla="*/ 894032 h 4407645"/>
              <a:gd name="connsiteX3-127" fmla="*/ 6989947 w 8181292"/>
              <a:gd name="connsiteY3-128" fmla="*/ 238755 h 4407645"/>
              <a:gd name="connsiteX4-129" fmla="*/ 8180707 w 8181292"/>
              <a:gd name="connsiteY4-130" fmla="*/ 1494993 h 4407645"/>
              <a:gd name="connsiteX5-131" fmla="*/ 6829749 w 8181292"/>
              <a:gd name="connsiteY5-132" fmla="*/ 2886893 h 4407645"/>
              <a:gd name="connsiteX6-133" fmla="*/ 5154340 w 8181292"/>
              <a:gd name="connsiteY6-134" fmla="*/ 2005505 h 4407645"/>
              <a:gd name="connsiteX7-135" fmla="*/ 3061452 w 8181292"/>
              <a:gd name="connsiteY7-136" fmla="*/ 4394991 h 4407645"/>
              <a:gd name="connsiteX8-137" fmla="*/ 6315 w 8181292"/>
              <a:gd name="connsiteY8-138" fmla="*/ 2819450 h 4407645"/>
              <a:gd name="connsiteX0-139" fmla="*/ 41680 w 8216657"/>
              <a:gd name="connsiteY0-140" fmla="*/ 2819450 h 4803092"/>
              <a:gd name="connsiteX1-141" fmla="*/ 2375787 w 8216657"/>
              <a:gd name="connsiteY1-142" fmla="*/ 30271 h 4803092"/>
              <a:gd name="connsiteX2-143" fmla="*/ 5439516 w 8216657"/>
              <a:gd name="connsiteY2-144" fmla="*/ 894032 h 4803092"/>
              <a:gd name="connsiteX3-145" fmla="*/ 7025312 w 8216657"/>
              <a:gd name="connsiteY3-146" fmla="*/ 238755 h 4803092"/>
              <a:gd name="connsiteX4-147" fmla="*/ 8216072 w 8216657"/>
              <a:gd name="connsiteY4-148" fmla="*/ 1494993 h 4803092"/>
              <a:gd name="connsiteX5-149" fmla="*/ 6865114 w 8216657"/>
              <a:gd name="connsiteY5-150" fmla="*/ 2886893 h 4803092"/>
              <a:gd name="connsiteX6-151" fmla="*/ 5189705 w 8216657"/>
              <a:gd name="connsiteY6-152" fmla="*/ 2005505 h 4803092"/>
              <a:gd name="connsiteX7-153" fmla="*/ 4425460 w 8216657"/>
              <a:gd name="connsiteY7-154" fmla="*/ 4793371 h 4803092"/>
              <a:gd name="connsiteX8-155" fmla="*/ 41680 w 8216657"/>
              <a:gd name="connsiteY8-156" fmla="*/ 2819450 h 4803092"/>
              <a:gd name="connsiteX0-157" fmla="*/ 41680 w 8216657"/>
              <a:gd name="connsiteY0-158" fmla="*/ 2819450 h 5621351"/>
              <a:gd name="connsiteX1-159" fmla="*/ 2375787 w 8216657"/>
              <a:gd name="connsiteY1-160" fmla="*/ 30271 h 5621351"/>
              <a:gd name="connsiteX2-161" fmla="*/ 5439516 w 8216657"/>
              <a:gd name="connsiteY2-162" fmla="*/ 894032 h 5621351"/>
              <a:gd name="connsiteX3-163" fmla="*/ 7025312 w 8216657"/>
              <a:gd name="connsiteY3-164" fmla="*/ 238755 h 5621351"/>
              <a:gd name="connsiteX4-165" fmla="*/ 8216072 w 8216657"/>
              <a:gd name="connsiteY4-166" fmla="*/ 1494993 h 5621351"/>
              <a:gd name="connsiteX5-167" fmla="*/ 6865114 w 8216657"/>
              <a:gd name="connsiteY5-168" fmla="*/ 2886893 h 5621351"/>
              <a:gd name="connsiteX6-169" fmla="*/ 5189705 w 8216657"/>
              <a:gd name="connsiteY6-170" fmla="*/ 2005505 h 5621351"/>
              <a:gd name="connsiteX7-171" fmla="*/ 4425460 w 8216657"/>
              <a:gd name="connsiteY7-172" fmla="*/ 4793371 h 5621351"/>
              <a:gd name="connsiteX8-173" fmla="*/ 41680 w 8216657"/>
              <a:gd name="connsiteY8-174" fmla="*/ 2819450 h 5621351"/>
              <a:gd name="connsiteX0-175" fmla="*/ 75993 w 7278150"/>
              <a:gd name="connsiteY0-176" fmla="*/ 5096878 h 5486659"/>
              <a:gd name="connsiteX1-177" fmla="*/ 1437280 w 7278150"/>
              <a:gd name="connsiteY1-178" fmla="*/ 30271 h 5486659"/>
              <a:gd name="connsiteX2-179" fmla="*/ 4501009 w 7278150"/>
              <a:gd name="connsiteY2-180" fmla="*/ 894032 h 5486659"/>
              <a:gd name="connsiteX3-181" fmla="*/ 6086805 w 7278150"/>
              <a:gd name="connsiteY3-182" fmla="*/ 238755 h 5486659"/>
              <a:gd name="connsiteX4-183" fmla="*/ 7277565 w 7278150"/>
              <a:gd name="connsiteY4-184" fmla="*/ 1494993 h 5486659"/>
              <a:gd name="connsiteX5-185" fmla="*/ 5926607 w 7278150"/>
              <a:gd name="connsiteY5-186" fmla="*/ 2886893 h 5486659"/>
              <a:gd name="connsiteX6-187" fmla="*/ 4251198 w 7278150"/>
              <a:gd name="connsiteY6-188" fmla="*/ 2005505 h 5486659"/>
              <a:gd name="connsiteX7-189" fmla="*/ 3486953 w 7278150"/>
              <a:gd name="connsiteY7-190" fmla="*/ 4793371 h 5486659"/>
              <a:gd name="connsiteX8-191" fmla="*/ 75993 w 7278150"/>
              <a:gd name="connsiteY8-192" fmla="*/ 5096878 h 5486659"/>
              <a:gd name="connsiteX0-193" fmla="*/ 75993 w 7278150"/>
              <a:gd name="connsiteY0-194" fmla="*/ 5096878 h 5635950"/>
              <a:gd name="connsiteX1-195" fmla="*/ 1437280 w 7278150"/>
              <a:gd name="connsiteY1-196" fmla="*/ 30271 h 5635950"/>
              <a:gd name="connsiteX2-197" fmla="*/ 4501009 w 7278150"/>
              <a:gd name="connsiteY2-198" fmla="*/ 894032 h 5635950"/>
              <a:gd name="connsiteX3-199" fmla="*/ 6086805 w 7278150"/>
              <a:gd name="connsiteY3-200" fmla="*/ 238755 h 5635950"/>
              <a:gd name="connsiteX4-201" fmla="*/ 7277565 w 7278150"/>
              <a:gd name="connsiteY4-202" fmla="*/ 1494993 h 5635950"/>
              <a:gd name="connsiteX5-203" fmla="*/ 5926607 w 7278150"/>
              <a:gd name="connsiteY5-204" fmla="*/ 2886893 h 5635950"/>
              <a:gd name="connsiteX6-205" fmla="*/ 4251198 w 7278150"/>
              <a:gd name="connsiteY6-206" fmla="*/ 2005505 h 5635950"/>
              <a:gd name="connsiteX7-207" fmla="*/ 3486953 w 7278150"/>
              <a:gd name="connsiteY7-208" fmla="*/ 4793371 h 5635950"/>
              <a:gd name="connsiteX8-209" fmla="*/ 75993 w 7278150"/>
              <a:gd name="connsiteY8-210" fmla="*/ 5096878 h 5635950"/>
              <a:gd name="connsiteX0-211" fmla="*/ 75993 w 7278150"/>
              <a:gd name="connsiteY0-212" fmla="*/ 5096878 h 5453333"/>
              <a:gd name="connsiteX1-213" fmla="*/ 1437280 w 7278150"/>
              <a:gd name="connsiteY1-214" fmla="*/ 30271 h 5453333"/>
              <a:gd name="connsiteX2-215" fmla="*/ 4501009 w 7278150"/>
              <a:gd name="connsiteY2-216" fmla="*/ 894032 h 5453333"/>
              <a:gd name="connsiteX3-217" fmla="*/ 6086805 w 7278150"/>
              <a:gd name="connsiteY3-218" fmla="*/ 238755 h 5453333"/>
              <a:gd name="connsiteX4-219" fmla="*/ 7277565 w 7278150"/>
              <a:gd name="connsiteY4-220" fmla="*/ 1494993 h 5453333"/>
              <a:gd name="connsiteX5-221" fmla="*/ 5926607 w 7278150"/>
              <a:gd name="connsiteY5-222" fmla="*/ 2886893 h 5453333"/>
              <a:gd name="connsiteX6-223" fmla="*/ 4251198 w 7278150"/>
              <a:gd name="connsiteY6-224" fmla="*/ 2005505 h 5453333"/>
              <a:gd name="connsiteX7-225" fmla="*/ 3417106 w 7278150"/>
              <a:gd name="connsiteY7-226" fmla="*/ 2877244 h 5453333"/>
              <a:gd name="connsiteX8-227" fmla="*/ 3486953 w 7278150"/>
              <a:gd name="connsiteY8-228" fmla="*/ 4793371 h 5453333"/>
              <a:gd name="connsiteX9" fmla="*/ 75993 w 7278150"/>
              <a:gd name="connsiteY9" fmla="*/ 5096878 h 5453333"/>
              <a:gd name="connsiteX0-229" fmla="*/ 75993 w 7278150"/>
              <a:gd name="connsiteY0-230" fmla="*/ 5096878 h 5598449"/>
              <a:gd name="connsiteX1-231" fmla="*/ 1437280 w 7278150"/>
              <a:gd name="connsiteY1-232" fmla="*/ 30271 h 5598449"/>
              <a:gd name="connsiteX2-233" fmla="*/ 4501009 w 7278150"/>
              <a:gd name="connsiteY2-234" fmla="*/ 894032 h 5598449"/>
              <a:gd name="connsiteX3-235" fmla="*/ 6086805 w 7278150"/>
              <a:gd name="connsiteY3-236" fmla="*/ 238755 h 5598449"/>
              <a:gd name="connsiteX4-237" fmla="*/ 7277565 w 7278150"/>
              <a:gd name="connsiteY4-238" fmla="*/ 1494993 h 5598449"/>
              <a:gd name="connsiteX5-239" fmla="*/ 5926607 w 7278150"/>
              <a:gd name="connsiteY5-240" fmla="*/ 2886893 h 5598449"/>
              <a:gd name="connsiteX6-241" fmla="*/ 4251198 w 7278150"/>
              <a:gd name="connsiteY6-242" fmla="*/ 2005505 h 5598449"/>
              <a:gd name="connsiteX7-243" fmla="*/ 3417106 w 7278150"/>
              <a:gd name="connsiteY7-244" fmla="*/ 2877244 h 5598449"/>
              <a:gd name="connsiteX8-245" fmla="*/ 3486953 w 7278150"/>
              <a:gd name="connsiteY8-246" fmla="*/ 4793371 h 5598449"/>
              <a:gd name="connsiteX9-247" fmla="*/ 75993 w 7278150"/>
              <a:gd name="connsiteY9-248" fmla="*/ 5096878 h 5598449"/>
              <a:gd name="connsiteX0-249" fmla="*/ 75993 w 7427684"/>
              <a:gd name="connsiteY0-250" fmla="*/ 5096878 h 5598449"/>
              <a:gd name="connsiteX1-251" fmla="*/ 1437280 w 7427684"/>
              <a:gd name="connsiteY1-252" fmla="*/ 30271 h 5598449"/>
              <a:gd name="connsiteX2-253" fmla="*/ 4501009 w 7427684"/>
              <a:gd name="connsiteY2-254" fmla="*/ 894032 h 5598449"/>
              <a:gd name="connsiteX3-255" fmla="*/ 6086805 w 7427684"/>
              <a:gd name="connsiteY3-256" fmla="*/ 238755 h 5598449"/>
              <a:gd name="connsiteX4-257" fmla="*/ 7277565 w 7427684"/>
              <a:gd name="connsiteY4-258" fmla="*/ 1494993 h 5598449"/>
              <a:gd name="connsiteX5-259" fmla="*/ 7147627 w 7427684"/>
              <a:gd name="connsiteY5-260" fmla="*/ 3019925 h 5598449"/>
              <a:gd name="connsiteX6-261" fmla="*/ 4251198 w 7427684"/>
              <a:gd name="connsiteY6-262" fmla="*/ 2005505 h 5598449"/>
              <a:gd name="connsiteX7-263" fmla="*/ 3417106 w 7427684"/>
              <a:gd name="connsiteY7-264" fmla="*/ 2877244 h 5598449"/>
              <a:gd name="connsiteX8-265" fmla="*/ 3486953 w 7427684"/>
              <a:gd name="connsiteY8-266" fmla="*/ 4793371 h 5598449"/>
              <a:gd name="connsiteX9-267" fmla="*/ 75993 w 7427684"/>
              <a:gd name="connsiteY9-268" fmla="*/ 5096878 h 5598449"/>
              <a:gd name="connsiteX0-269" fmla="*/ 75993 w 8364742"/>
              <a:gd name="connsiteY0-270" fmla="*/ 5096878 h 5598449"/>
              <a:gd name="connsiteX1-271" fmla="*/ 1437280 w 8364742"/>
              <a:gd name="connsiteY1-272" fmla="*/ 30271 h 5598449"/>
              <a:gd name="connsiteX2-273" fmla="*/ 4501009 w 8364742"/>
              <a:gd name="connsiteY2-274" fmla="*/ 894032 h 5598449"/>
              <a:gd name="connsiteX3-275" fmla="*/ 6086805 w 8364742"/>
              <a:gd name="connsiteY3-276" fmla="*/ 238755 h 5598449"/>
              <a:gd name="connsiteX4-277" fmla="*/ 8364050 w 8364742"/>
              <a:gd name="connsiteY4-278" fmla="*/ 1594347 h 5598449"/>
              <a:gd name="connsiteX5-279" fmla="*/ 7147627 w 8364742"/>
              <a:gd name="connsiteY5-280" fmla="*/ 3019925 h 5598449"/>
              <a:gd name="connsiteX6-281" fmla="*/ 4251198 w 8364742"/>
              <a:gd name="connsiteY6-282" fmla="*/ 2005505 h 5598449"/>
              <a:gd name="connsiteX7-283" fmla="*/ 3417106 w 8364742"/>
              <a:gd name="connsiteY7-284" fmla="*/ 2877244 h 5598449"/>
              <a:gd name="connsiteX8-285" fmla="*/ 3486953 w 8364742"/>
              <a:gd name="connsiteY8-286" fmla="*/ 4793371 h 5598449"/>
              <a:gd name="connsiteX9-287" fmla="*/ 75993 w 8364742"/>
              <a:gd name="connsiteY9-288" fmla="*/ 5096878 h 5598449"/>
              <a:gd name="connsiteX0-289" fmla="*/ 75993 w 8364742"/>
              <a:gd name="connsiteY0-290" fmla="*/ 5096878 h 5598449"/>
              <a:gd name="connsiteX1-291" fmla="*/ 1437280 w 8364742"/>
              <a:gd name="connsiteY1-292" fmla="*/ 30271 h 5598449"/>
              <a:gd name="connsiteX2-293" fmla="*/ 4501009 w 8364742"/>
              <a:gd name="connsiteY2-294" fmla="*/ 894032 h 5598449"/>
              <a:gd name="connsiteX3-295" fmla="*/ 6086805 w 8364742"/>
              <a:gd name="connsiteY3-296" fmla="*/ 238755 h 5598449"/>
              <a:gd name="connsiteX4-297" fmla="*/ 8364050 w 8364742"/>
              <a:gd name="connsiteY4-298" fmla="*/ 1594347 h 5598449"/>
              <a:gd name="connsiteX5-299" fmla="*/ 7147627 w 8364742"/>
              <a:gd name="connsiteY5-300" fmla="*/ 3019925 h 5598449"/>
              <a:gd name="connsiteX6-301" fmla="*/ 4251198 w 8364742"/>
              <a:gd name="connsiteY6-302" fmla="*/ 2005505 h 5598449"/>
              <a:gd name="connsiteX7-303" fmla="*/ 3417106 w 8364742"/>
              <a:gd name="connsiteY7-304" fmla="*/ 2877244 h 5598449"/>
              <a:gd name="connsiteX8-305" fmla="*/ 3486953 w 8364742"/>
              <a:gd name="connsiteY8-306" fmla="*/ 4793371 h 5598449"/>
              <a:gd name="connsiteX9-307" fmla="*/ 75993 w 8364742"/>
              <a:gd name="connsiteY9-308" fmla="*/ 5096878 h 5598449"/>
              <a:gd name="connsiteX0-309" fmla="*/ 75993 w 8365185"/>
              <a:gd name="connsiteY0-310" fmla="*/ 5096878 h 5598449"/>
              <a:gd name="connsiteX1-311" fmla="*/ 1437280 w 8365185"/>
              <a:gd name="connsiteY1-312" fmla="*/ 30271 h 5598449"/>
              <a:gd name="connsiteX2-313" fmla="*/ 4501009 w 8365185"/>
              <a:gd name="connsiteY2-314" fmla="*/ 894032 h 5598449"/>
              <a:gd name="connsiteX3-315" fmla="*/ 6086805 w 8365185"/>
              <a:gd name="connsiteY3-316" fmla="*/ 238755 h 5598449"/>
              <a:gd name="connsiteX4-317" fmla="*/ 8364050 w 8365185"/>
              <a:gd name="connsiteY4-318" fmla="*/ 1594347 h 5598449"/>
              <a:gd name="connsiteX5-319" fmla="*/ 7147627 w 8365185"/>
              <a:gd name="connsiteY5-320" fmla="*/ 3019925 h 5598449"/>
              <a:gd name="connsiteX6-321" fmla="*/ 4251198 w 8365185"/>
              <a:gd name="connsiteY6-322" fmla="*/ 2005505 h 5598449"/>
              <a:gd name="connsiteX7-323" fmla="*/ 3417106 w 8365185"/>
              <a:gd name="connsiteY7-324" fmla="*/ 2877244 h 5598449"/>
              <a:gd name="connsiteX8-325" fmla="*/ 3486953 w 8365185"/>
              <a:gd name="connsiteY8-326" fmla="*/ 4793371 h 5598449"/>
              <a:gd name="connsiteX9-327" fmla="*/ 75993 w 8365185"/>
              <a:gd name="connsiteY9-328" fmla="*/ 5096878 h 5598449"/>
              <a:gd name="connsiteX0-329" fmla="*/ 75993 w 8365185"/>
              <a:gd name="connsiteY0-330" fmla="*/ 5096878 h 5598449"/>
              <a:gd name="connsiteX1-331" fmla="*/ 1437280 w 8365185"/>
              <a:gd name="connsiteY1-332" fmla="*/ 30271 h 5598449"/>
              <a:gd name="connsiteX2-333" fmla="*/ 4501009 w 8365185"/>
              <a:gd name="connsiteY2-334" fmla="*/ 894032 h 5598449"/>
              <a:gd name="connsiteX3-335" fmla="*/ 6086805 w 8365185"/>
              <a:gd name="connsiteY3-336" fmla="*/ 238755 h 5598449"/>
              <a:gd name="connsiteX4-337" fmla="*/ 8364050 w 8365185"/>
              <a:gd name="connsiteY4-338" fmla="*/ 1594347 h 5598449"/>
              <a:gd name="connsiteX5-339" fmla="*/ 7147627 w 8365185"/>
              <a:gd name="connsiteY5-340" fmla="*/ 3019925 h 5598449"/>
              <a:gd name="connsiteX6-341" fmla="*/ 4251198 w 8365185"/>
              <a:gd name="connsiteY6-342" fmla="*/ 2005505 h 5598449"/>
              <a:gd name="connsiteX7-343" fmla="*/ 3417106 w 8365185"/>
              <a:gd name="connsiteY7-344" fmla="*/ 2877244 h 5598449"/>
              <a:gd name="connsiteX8-345" fmla="*/ 3486953 w 8365185"/>
              <a:gd name="connsiteY8-346" fmla="*/ 4793371 h 5598449"/>
              <a:gd name="connsiteX9-347" fmla="*/ 75993 w 8365185"/>
              <a:gd name="connsiteY9-348" fmla="*/ 5096878 h 5598449"/>
              <a:gd name="connsiteX0-349" fmla="*/ 75993 w 8365185"/>
              <a:gd name="connsiteY0-350" fmla="*/ 5096878 h 5598449"/>
              <a:gd name="connsiteX1-351" fmla="*/ 1437280 w 8365185"/>
              <a:gd name="connsiteY1-352" fmla="*/ 30271 h 5598449"/>
              <a:gd name="connsiteX2-353" fmla="*/ 4501009 w 8365185"/>
              <a:gd name="connsiteY2-354" fmla="*/ 894032 h 5598449"/>
              <a:gd name="connsiteX3-355" fmla="*/ 6086805 w 8365185"/>
              <a:gd name="connsiteY3-356" fmla="*/ 238755 h 5598449"/>
              <a:gd name="connsiteX4-357" fmla="*/ 8364050 w 8365185"/>
              <a:gd name="connsiteY4-358" fmla="*/ 1594347 h 5598449"/>
              <a:gd name="connsiteX5-359" fmla="*/ 7147627 w 8365185"/>
              <a:gd name="connsiteY5-360" fmla="*/ 3019925 h 5598449"/>
              <a:gd name="connsiteX6-361" fmla="*/ 4251198 w 8365185"/>
              <a:gd name="connsiteY6-362" fmla="*/ 2005505 h 5598449"/>
              <a:gd name="connsiteX7-363" fmla="*/ 3417106 w 8365185"/>
              <a:gd name="connsiteY7-364" fmla="*/ 2877244 h 5598449"/>
              <a:gd name="connsiteX8-365" fmla="*/ 3486953 w 8365185"/>
              <a:gd name="connsiteY8-366" fmla="*/ 4793371 h 5598449"/>
              <a:gd name="connsiteX9-367" fmla="*/ 75993 w 8365185"/>
              <a:gd name="connsiteY9-368" fmla="*/ 5096878 h 5598449"/>
              <a:gd name="connsiteX0-369" fmla="*/ 75993 w 8365185"/>
              <a:gd name="connsiteY0-370" fmla="*/ 5096878 h 5598449"/>
              <a:gd name="connsiteX1-371" fmla="*/ 1437280 w 8365185"/>
              <a:gd name="connsiteY1-372" fmla="*/ 30271 h 5598449"/>
              <a:gd name="connsiteX2-373" fmla="*/ 4501009 w 8365185"/>
              <a:gd name="connsiteY2-374" fmla="*/ 894032 h 5598449"/>
              <a:gd name="connsiteX3-375" fmla="*/ 6086805 w 8365185"/>
              <a:gd name="connsiteY3-376" fmla="*/ 238755 h 5598449"/>
              <a:gd name="connsiteX4-377" fmla="*/ 8364050 w 8365185"/>
              <a:gd name="connsiteY4-378" fmla="*/ 1594347 h 5598449"/>
              <a:gd name="connsiteX5-379" fmla="*/ 7147627 w 8365185"/>
              <a:gd name="connsiteY5-380" fmla="*/ 3019925 h 5598449"/>
              <a:gd name="connsiteX6-381" fmla="*/ 4251198 w 8365185"/>
              <a:gd name="connsiteY6-382" fmla="*/ 2005505 h 5598449"/>
              <a:gd name="connsiteX7-383" fmla="*/ 3417106 w 8365185"/>
              <a:gd name="connsiteY7-384" fmla="*/ 2877244 h 5598449"/>
              <a:gd name="connsiteX8-385" fmla="*/ 3486953 w 8365185"/>
              <a:gd name="connsiteY8-386" fmla="*/ 4793371 h 5598449"/>
              <a:gd name="connsiteX9-387" fmla="*/ 75993 w 8365185"/>
              <a:gd name="connsiteY9-388" fmla="*/ 5096878 h 5598449"/>
              <a:gd name="connsiteX0-389" fmla="*/ 75993 w 8365185"/>
              <a:gd name="connsiteY0-390" fmla="*/ 5096878 h 5598449"/>
              <a:gd name="connsiteX1-391" fmla="*/ 1437280 w 8365185"/>
              <a:gd name="connsiteY1-392" fmla="*/ 30271 h 5598449"/>
              <a:gd name="connsiteX2-393" fmla="*/ 4501009 w 8365185"/>
              <a:gd name="connsiteY2-394" fmla="*/ 894032 h 5598449"/>
              <a:gd name="connsiteX3-395" fmla="*/ 6086805 w 8365185"/>
              <a:gd name="connsiteY3-396" fmla="*/ 238755 h 5598449"/>
              <a:gd name="connsiteX4-397" fmla="*/ 8364050 w 8365185"/>
              <a:gd name="connsiteY4-398" fmla="*/ 1594347 h 5598449"/>
              <a:gd name="connsiteX5-399" fmla="*/ 7147627 w 8365185"/>
              <a:gd name="connsiteY5-400" fmla="*/ 3019925 h 5598449"/>
              <a:gd name="connsiteX6-401" fmla="*/ 4251198 w 8365185"/>
              <a:gd name="connsiteY6-402" fmla="*/ 2005505 h 5598449"/>
              <a:gd name="connsiteX7-403" fmla="*/ 3417106 w 8365185"/>
              <a:gd name="connsiteY7-404" fmla="*/ 2877244 h 5598449"/>
              <a:gd name="connsiteX8-405" fmla="*/ 3486953 w 8365185"/>
              <a:gd name="connsiteY8-406" fmla="*/ 4793371 h 5598449"/>
              <a:gd name="connsiteX9-407" fmla="*/ 75993 w 8365185"/>
              <a:gd name="connsiteY9-408" fmla="*/ 5096878 h 5598449"/>
              <a:gd name="connsiteX0-409" fmla="*/ 75993 w 8365185"/>
              <a:gd name="connsiteY0-410" fmla="*/ 5092369 h 5593940"/>
              <a:gd name="connsiteX1-411" fmla="*/ 1437280 w 8365185"/>
              <a:gd name="connsiteY1-412" fmla="*/ 25762 h 5593940"/>
              <a:gd name="connsiteX2-413" fmla="*/ 4445728 w 8365185"/>
              <a:gd name="connsiteY2-414" fmla="*/ 1099574 h 5593940"/>
              <a:gd name="connsiteX3-415" fmla="*/ 6086805 w 8365185"/>
              <a:gd name="connsiteY3-416" fmla="*/ 234246 h 5593940"/>
              <a:gd name="connsiteX4-417" fmla="*/ 8364050 w 8365185"/>
              <a:gd name="connsiteY4-418" fmla="*/ 1589838 h 5593940"/>
              <a:gd name="connsiteX5-419" fmla="*/ 7147627 w 8365185"/>
              <a:gd name="connsiteY5-420" fmla="*/ 3015416 h 5593940"/>
              <a:gd name="connsiteX6-421" fmla="*/ 4251198 w 8365185"/>
              <a:gd name="connsiteY6-422" fmla="*/ 2000996 h 5593940"/>
              <a:gd name="connsiteX7-423" fmla="*/ 3417106 w 8365185"/>
              <a:gd name="connsiteY7-424" fmla="*/ 2872735 h 5593940"/>
              <a:gd name="connsiteX8-425" fmla="*/ 3486953 w 8365185"/>
              <a:gd name="connsiteY8-426" fmla="*/ 4788862 h 5593940"/>
              <a:gd name="connsiteX9-427" fmla="*/ 75993 w 8365185"/>
              <a:gd name="connsiteY9-428" fmla="*/ 5092369 h 55939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 ang="0">
                <a:pos x="connsiteX9-247" y="connsiteY9-248"/>
              </a:cxn>
            </a:cxnLst>
            <a:rect l="l" t="t" r="r" b="b"/>
            <a:pathLst>
              <a:path w="8365185" h="5593940">
                <a:moveTo>
                  <a:pt x="75993" y="5092369"/>
                </a:moveTo>
                <a:cubicBezTo>
                  <a:pt x="-265619" y="4298519"/>
                  <a:pt x="607619" y="245638"/>
                  <a:pt x="1437280" y="25762"/>
                </a:cubicBezTo>
                <a:cubicBezTo>
                  <a:pt x="2266941" y="-194114"/>
                  <a:pt x="3670807" y="1064827"/>
                  <a:pt x="4445728" y="1099574"/>
                </a:cubicBezTo>
                <a:cubicBezTo>
                  <a:pt x="5220649" y="1134321"/>
                  <a:pt x="5624046" y="134086"/>
                  <a:pt x="6086805" y="234246"/>
                </a:cubicBezTo>
                <a:cubicBezTo>
                  <a:pt x="6549564" y="334406"/>
                  <a:pt x="8337949" y="1297378"/>
                  <a:pt x="8364050" y="1589838"/>
                </a:cubicBezTo>
                <a:cubicBezTo>
                  <a:pt x="8390151" y="1882299"/>
                  <a:pt x="7965592" y="2891380"/>
                  <a:pt x="7147627" y="3015416"/>
                </a:cubicBezTo>
                <a:cubicBezTo>
                  <a:pt x="6329662" y="3139452"/>
                  <a:pt x="5013274" y="1819830"/>
                  <a:pt x="4251198" y="2000996"/>
                </a:cubicBezTo>
                <a:cubicBezTo>
                  <a:pt x="3489122" y="2182162"/>
                  <a:pt x="3544480" y="2408091"/>
                  <a:pt x="3417106" y="2872735"/>
                </a:cubicBezTo>
                <a:cubicBezTo>
                  <a:pt x="3289732" y="3337379"/>
                  <a:pt x="3939897" y="3874997"/>
                  <a:pt x="3486953" y="4788862"/>
                </a:cubicBezTo>
                <a:cubicBezTo>
                  <a:pt x="3034009" y="5702727"/>
                  <a:pt x="417605" y="5886219"/>
                  <a:pt x="75993" y="5092369"/>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4" name="椭圆 8"/>
          <p:cNvSpPr/>
          <p:nvPr/>
        </p:nvSpPr>
        <p:spPr>
          <a:xfrm rot="2705207">
            <a:off x="7223470" y="-1305277"/>
            <a:ext cx="7233570" cy="3886439"/>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Lst>
            <a:rect l="l" t="t" r="r" b="b"/>
            <a:pathLst>
              <a:path w="8181292" h="4395630">
                <a:moveTo>
                  <a:pt x="6315" y="2819450"/>
                </a:moveTo>
                <a:cubicBezTo>
                  <a:pt x="-113857" y="2091997"/>
                  <a:pt x="1510761" y="250147"/>
                  <a:pt x="2340422" y="30271"/>
                </a:cubicBezTo>
                <a:cubicBezTo>
                  <a:pt x="3170083" y="-189605"/>
                  <a:pt x="4629230" y="859285"/>
                  <a:pt x="5404151" y="894032"/>
                </a:cubicBezTo>
                <a:cubicBezTo>
                  <a:pt x="6179072" y="928779"/>
                  <a:pt x="6527188" y="138595"/>
                  <a:pt x="6989947" y="238755"/>
                </a:cubicBezTo>
                <a:cubicBezTo>
                  <a:pt x="7452706" y="338915"/>
                  <a:pt x="8154606" y="1202533"/>
                  <a:pt x="8180707" y="1494993"/>
                </a:cubicBezTo>
                <a:cubicBezTo>
                  <a:pt x="8206808" y="1787454"/>
                  <a:pt x="7354491" y="2813535"/>
                  <a:pt x="6829749" y="2886893"/>
                </a:cubicBezTo>
                <a:cubicBezTo>
                  <a:pt x="6305007" y="2960251"/>
                  <a:pt x="5811810" y="2330142"/>
                  <a:pt x="5115448" y="2653437"/>
                </a:cubicBezTo>
                <a:cubicBezTo>
                  <a:pt x="4419086" y="2976732"/>
                  <a:pt x="3912974" y="4367322"/>
                  <a:pt x="3061452" y="4394991"/>
                </a:cubicBezTo>
                <a:cubicBezTo>
                  <a:pt x="2209930" y="4422660"/>
                  <a:pt x="126487" y="3546903"/>
                  <a:pt x="6315" y="281945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5" name="椭圆 11"/>
          <p:cNvSpPr/>
          <p:nvPr/>
        </p:nvSpPr>
        <p:spPr>
          <a:xfrm rot="3292333">
            <a:off x="365313" y="-749656"/>
            <a:ext cx="1654985" cy="1250610"/>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1817" h="1414461">
                <a:moveTo>
                  <a:pt x="797" y="935510"/>
                </a:moveTo>
                <a:cubicBezTo>
                  <a:pt x="19847" y="699873"/>
                  <a:pt x="419639" y="0"/>
                  <a:pt x="936307" y="0"/>
                </a:cubicBezTo>
                <a:cubicBezTo>
                  <a:pt x="1452975" y="0"/>
                  <a:pt x="1871817" y="418842"/>
                  <a:pt x="1871817" y="935510"/>
                </a:cubicBezTo>
                <a:cubicBezTo>
                  <a:pt x="1871817" y="1452178"/>
                  <a:pt x="1338675" y="1413820"/>
                  <a:pt x="822007" y="1413820"/>
                </a:cubicBezTo>
                <a:cubicBezTo>
                  <a:pt x="305339" y="1413820"/>
                  <a:pt x="-18253" y="1171147"/>
                  <a:pt x="797" y="93551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6" name="椭圆 11"/>
          <p:cNvSpPr/>
          <p:nvPr/>
        </p:nvSpPr>
        <p:spPr>
          <a:xfrm rot="9900000">
            <a:off x="10864725" y="5152522"/>
            <a:ext cx="1823916" cy="1090474"/>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 name="connsiteX0-11" fmla="*/ 25 w 1871045"/>
              <a:gd name="connsiteY0-12" fmla="*/ 935510 h 1234651"/>
              <a:gd name="connsiteX1-13" fmla="*/ 935535 w 1871045"/>
              <a:gd name="connsiteY1-14" fmla="*/ 0 h 1234651"/>
              <a:gd name="connsiteX2-15" fmla="*/ 1871045 w 1871045"/>
              <a:gd name="connsiteY2-16" fmla="*/ 935510 h 1234651"/>
              <a:gd name="connsiteX3-17" fmla="*/ 913593 w 1871045"/>
              <a:gd name="connsiteY3-18" fmla="*/ 1142738 h 1234651"/>
              <a:gd name="connsiteX4-19" fmla="*/ 25 w 1871045"/>
              <a:gd name="connsiteY4-20" fmla="*/ 935510 h 1234651"/>
              <a:gd name="connsiteX0-21" fmla="*/ 13 w 2066224"/>
              <a:gd name="connsiteY0-22" fmla="*/ 1001747 h 1231156"/>
              <a:gd name="connsiteX1-23" fmla="*/ 1130714 w 2066224"/>
              <a:gd name="connsiteY1-24" fmla="*/ 206 h 1231156"/>
              <a:gd name="connsiteX2-25" fmla="*/ 2066224 w 2066224"/>
              <a:gd name="connsiteY2-26" fmla="*/ 935716 h 1231156"/>
              <a:gd name="connsiteX3-27" fmla="*/ 1108772 w 2066224"/>
              <a:gd name="connsiteY3-28" fmla="*/ 1142944 h 1231156"/>
              <a:gd name="connsiteX4-29" fmla="*/ 13 w 2066224"/>
              <a:gd name="connsiteY4-30" fmla="*/ 1001747 h 1231156"/>
              <a:gd name="connsiteX0-31" fmla="*/ 1954 w 2068165"/>
              <a:gd name="connsiteY0-32" fmla="*/ 1001747 h 1245865"/>
              <a:gd name="connsiteX1-33" fmla="*/ 1132655 w 2068165"/>
              <a:gd name="connsiteY1-34" fmla="*/ 206 h 1245865"/>
              <a:gd name="connsiteX2-35" fmla="*/ 2068165 w 2068165"/>
              <a:gd name="connsiteY2-36" fmla="*/ 935716 h 1245865"/>
              <a:gd name="connsiteX3-37" fmla="*/ 1110713 w 2068165"/>
              <a:gd name="connsiteY3-38" fmla="*/ 1142944 h 1245865"/>
              <a:gd name="connsiteX4-39" fmla="*/ 1954 w 2068165"/>
              <a:gd name="connsiteY4-40" fmla="*/ 1001747 h 1245865"/>
              <a:gd name="connsiteX0-41" fmla="*/ 1954 w 2083953"/>
              <a:gd name="connsiteY0-42" fmla="*/ 1001826 h 1245944"/>
              <a:gd name="connsiteX1-43" fmla="*/ 1132655 w 2083953"/>
              <a:gd name="connsiteY1-44" fmla="*/ 285 h 1245944"/>
              <a:gd name="connsiteX2-45" fmla="*/ 2068165 w 2083953"/>
              <a:gd name="connsiteY2-46" fmla="*/ 935795 h 1245944"/>
              <a:gd name="connsiteX3-47" fmla="*/ 1110713 w 2083953"/>
              <a:gd name="connsiteY3-48" fmla="*/ 1143023 h 1245944"/>
              <a:gd name="connsiteX4-49" fmla="*/ 1954 w 2083953"/>
              <a:gd name="connsiteY4-50" fmla="*/ 1001826 h 12459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3953" h="1245944">
                <a:moveTo>
                  <a:pt x="1954" y="1001826"/>
                </a:moveTo>
                <a:cubicBezTo>
                  <a:pt x="-45628" y="560976"/>
                  <a:pt x="788287" y="11290"/>
                  <a:pt x="1132655" y="285"/>
                </a:cubicBezTo>
                <a:cubicBezTo>
                  <a:pt x="1477023" y="-10720"/>
                  <a:pt x="2199614" y="296572"/>
                  <a:pt x="2068165" y="935795"/>
                </a:cubicBezTo>
                <a:cubicBezTo>
                  <a:pt x="2068165" y="1452463"/>
                  <a:pt x="1455081" y="1132018"/>
                  <a:pt x="1110713" y="1143023"/>
                </a:cubicBezTo>
                <a:cubicBezTo>
                  <a:pt x="766345" y="1154028"/>
                  <a:pt x="49536" y="1442676"/>
                  <a:pt x="1954" y="1001826"/>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25" name="矩形 24"/>
          <p:cNvSpPr/>
          <p:nvPr/>
        </p:nvSpPr>
        <p:spPr>
          <a:xfrm>
            <a:off x="254000" y="322943"/>
            <a:ext cx="11684000" cy="6212115"/>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528228" y="470958"/>
            <a:ext cx="2128453" cy="602746"/>
            <a:chOff x="2411323" y="2909753"/>
            <a:chExt cx="2708088" cy="766891"/>
          </a:xfrm>
        </p:grpSpPr>
        <p:sp>
          <p:nvSpPr>
            <p:cNvPr id="5" name="椭圆 4"/>
            <p:cNvSpPr/>
            <p:nvPr/>
          </p:nvSpPr>
          <p:spPr>
            <a:xfrm>
              <a:off x="2411323" y="2909753"/>
              <a:ext cx="766892" cy="766891"/>
            </a:xfrm>
            <a:prstGeom prst="ellipse">
              <a:avLst/>
            </a:pr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6" name="文本框 5"/>
            <p:cNvSpPr txBox="1"/>
            <p:nvPr>
              <p:custDataLst>
                <p:tags r:id="rId1"/>
              </p:custDataLst>
            </p:nvPr>
          </p:nvSpPr>
          <p:spPr>
            <a:xfrm>
              <a:off x="3387914" y="3031589"/>
              <a:ext cx="1731497" cy="509071"/>
            </a:xfrm>
            <a:prstGeom prst="rect">
              <a:avLst/>
            </a:prstGeom>
            <a:noFill/>
          </p:spPr>
          <p:txBody>
            <a:bodyPr wrap="square" rtlCol="0">
              <a:spAutoFit/>
            </a:bodyPr>
            <a:lstStyle/>
            <a:p>
              <a:pPr lvl="0" algn="dist"/>
              <a:r>
                <a:rPr lang="zh-CN" altLang="en-US" sz="2000" spc="300" dirty="0">
                  <a:solidFill>
                    <a:schemeClr val="tx1">
                      <a:lumMod val="85000"/>
                      <a:lumOff val="15000"/>
                    </a:schemeClr>
                  </a:solidFill>
                  <a:latin typeface="优设标题黑" panose="00000500000000000000" pitchFamily="2" charset="-122"/>
                  <a:ea typeface="优设标题黑" panose="00000500000000000000" pitchFamily="2" charset="-122"/>
                </a:rPr>
                <a:t>二八原则</a:t>
              </a:r>
            </a:p>
          </p:txBody>
        </p:sp>
        <p:sp>
          <p:nvSpPr>
            <p:cNvPr id="7" name="文本框 38"/>
            <p:cNvSpPr txBox="1"/>
            <p:nvPr>
              <p:custDataLst>
                <p:tags r:id="rId2"/>
              </p:custDataLst>
            </p:nvPr>
          </p:nvSpPr>
          <p:spPr>
            <a:xfrm>
              <a:off x="2411323" y="3031589"/>
              <a:ext cx="766892" cy="509071"/>
            </a:xfrm>
            <a:prstGeom prst="rect">
              <a:avLst/>
            </a:prstGeom>
            <a:noFill/>
          </p:spPr>
          <p:txBody>
            <a:bodyPr wrap="square" rtlCol="0">
              <a:spAutoFit/>
            </a:bodyPr>
            <a:lstStyle/>
            <a:p>
              <a:pPr lvl="0" algn="ctr"/>
              <a:r>
                <a:rPr lang="en-US" altLang="zh-CN" sz="20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03</a:t>
              </a:r>
              <a:endParaRPr lang="zh-CN" altLang="en-US" sz="20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grpSp>
      <p:sp>
        <p:nvSpPr>
          <p:cNvPr id="17" name="Freeform 24"/>
          <p:cNvSpPr/>
          <p:nvPr/>
        </p:nvSpPr>
        <p:spPr>
          <a:xfrm>
            <a:off x="5719187" y="2554695"/>
            <a:ext cx="753629" cy="753772"/>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bg1">
              <a:lumMod val="75000"/>
            </a:schemeClr>
          </a:solidFill>
          <a:ln>
            <a:noFill/>
          </a:ln>
          <a:effectLst/>
        </p:spPr>
        <p:txBody>
          <a:bodyPr spcFirstLastPara="0" vert="horz" wrap="square" lIns="169945" tIns="490283" rIns="169945" bIns="490283" numCol="1" spcCol="1270" anchor="ctr" anchorCtr="0">
            <a:noAutofit/>
          </a:bodyPr>
          <a:lstStyle/>
          <a:p>
            <a:pPr marL="0" marR="0" lvl="0" indent="0" algn="just" defTabSz="655320" eaLnBrk="1" fontAlgn="auto" latinLnBrk="0" hangingPunct="1">
              <a:lnSpc>
                <a:spcPct val="120000"/>
              </a:lnSpc>
              <a:spcBef>
                <a:spcPts val="0"/>
              </a:spcBef>
              <a:spcAft>
                <a:spcPct val="35000"/>
              </a:spcAft>
              <a:buClrTx/>
              <a:buSzTx/>
              <a:buFontTx/>
              <a:buNone/>
              <a:defRPr/>
            </a:pPr>
            <a:endParaRPr kumimoji="0" lang="en-GB" sz="800" b="0" i="0" u="none" strike="noStrike" kern="0" cap="none" spc="0" normalizeH="0" baseline="0" noProof="0" dirty="0">
              <a:ln>
                <a:noFill/>
              </a:ln>
              <a:solidFill>
                <a:srgbClr val="FFFFFF"/>
              </a:solidFill>
              <a:effectLst/>
              <a:uLnTx/>
              <a:uFillTx/>
              <a:latin typeface="Arial" panose="020B0604020202020204"/>
              <a:ea typeface="阿里巴巴普惠体 R" panose="00020600040101010101" pitchFamily="18" charset="-122"/>
              <a:cs typeface="+mn-ea"/>
              <a:sym typeface="Arial" panose="020B0604020202020204"/>
            </a:endParaRPr>
          </a:p>
        </p:txBody>
      </p:sp>
      <p:sp>
        <p:nvSpPr>
          <p:cNvPr id="18" name="Freeform 26"/>
          <p:cNvSpPr/>
          <p:nvPr/>
        </p:nvSpPr>
        <p:spPr>
          <a:xfrm>
            <a:off x="8412450" y="2554695"/>
            <a:ext cx="753629" cy="753772"/>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chemeClr val="bg1">
              <a:lumMod val="75000"/>
            </a:schemeClr>
          </a:solidFill>
          <a:ln>
            <a:noFill/>
          </a:ln>
          <a:effectLst/>
        </p:spPr>
        <p:txBody>
          <a:bodyPr spcFirstLastPara="0" vert="horz" wrap="square" lIns="169945" tIns="264118" rIns="169945" bIns="264118" numCol="1" spcCol="1270" anchor="ctr" anchorCtr="0">
            <a:noAutofit/>
          </a:bodyPr>
          <a:lstStyle/>
          <a:p>
            <a:pPr marL="0" marR="0" lvl="0" indent="0" algn="just" defTabSz="1696720" eaLnBrk="1" fontAlgn="auto" latinLnBrk="0" hangingPunct="1">
              <a:lnSpc>
                <a:spcPct val="120000"/>
              </a:lnSpc>
              <a:spcBef>
                <a:spcPts val="0"/>
              </a:spcBef>
              <a:spcAft>
                <a:spcPct val="35000"/>
              </a:spcAft>
              <a:buClrTx/>
              <a:buSzTx/>
              <a:buFontTx/>
              <a:buNone/>
              <a:defRPr/>
            </a:pPr>
            <a:endParaRPr kumimoji="0" lang="en-GB" sz="800" b="0" i="0" u="none" strike="noStrike" kern="0" cap="none" spc="0" normalizeH="0" baseline="0" noProof="0" dirty="0">
              <a:ln>
                <a:noFill/>
              </a:ln>
              <a:solidFill>
                <a:srgbClr val="FFFFFF"/>
              </a:solidFill>
              <a:effectLst/>
              <a:uLnTx/>
              <a:uFillTx/>
              <a:latin typeface="Arial" panose="020B0604020202020204"/>
              <a:ea typeface="阿里巴巴普惠体 R" panose="00020600040101010101" pitchFamily="18" charset="-122"/>
              <a:cs typeface="+mn-ea"/>
              <a:sym typeface="Arial" panose="020B0604020202020204"/>
            </a:endParaRPr>
          </a:p>
        </p:txBody>
      </p:sp>
      <p:sp>
        <p:nvSpPr>
          <p:cNvPr id="19" name="Freeform 29"/>
          <p:cNvSpPr/>
          <p:nvPr/>
        </p:nvSpPr>
        <p:spPr>
          <a:xfrm>
            <a:off x="3025924" y="2554695"/>
            <a:ext cx="753629" cy="753772"/>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bg1">
              <a:lumMod val="75000"/>
            </a:schemeClr>
          </a:solidFill>
          <a:ln>
            <a:noFill/>
          </a:ln>
          <a:effectLst/>
        </p:spPr>
        <p:txBody>
          <a:bodyPr spcFirstLastPara="0" vert="horz" wrap="square" lIns="169945" tIns="490283" rIns="169945" bIns="490283" numCol="1" spcCol="1270" anchor="ctr" anchorCtr="0">
            <a:noAutofit/>
          </a:bodyPr>
          <a:lstStyle/>
          <a:p>
            <a:pPr marL="0" marR="0" lvl="0" indent="0" algn="just" defTabSz="655320" eaLnBrk="1" fontAlgn="auto" latinLnBrk="0" hangingPunct="1">
              <a:lnSpc>
                <a:spcPct val="120000"/>
              </a:lnSpc>
              <a:spcBef>
                <a:spcPts val="0"/>
              </a:spcBef>
              <a:spcAft>
                <a:spcPct val="35000"/>
              </a:spcAft>
              <a:buClrTx/>
              <a:buSzTx/>
              <a:buFontTx/>
              <a:buNone/>
              <a:defRPr/>
            </a:pPr>
            <a:endParaRPr kumimoji="0" lang="en-GB" sz="800" b="0" i="0" u="none" strike="noStrike" kern="0" cap="none" spc="0" normalizeH="0" baseline="0" noProof="0" dirty="0">
              <a:ln>
                <a:noFill/>
              </a:ln>
              <a:solidFill>
                <a:srgbClr val="FFFFFF"/>
              </a:solidFill>
              <a:effectLst/>
              <a:uLnTx/>
              <a:uFillTx/>
              <a:latin typeface="Arial" panose="020B0604020202020204"/>
              <a:ea typeface="阿里巴巴普惠体 R" panose="00020600040101010101" pitchFamily="18" charset="-122"/>
              <a:cs typeface="+mn-ea"/>
              <a:sym typeface="Arial" panose="020B0604020202020204"/>
            </a:endParaRPr>
          </a:p>
        </p:txBody>
      </p:sp>
      <p:grpSp>
        <p:nvGrpSpPr>
          <p:cNvPr id="20" name="组合 19"/>
          <p:cNvGrpSpPr/>
          <p:nvPr/>
        </p:nvGrpSpPr>
        <p:grpSpPr>
          <a:xfrm>
            <a:off x="934481" y="2281777"/>
            <a:ext cx="2243252" cy="2671484"/>
            <a:chOff x="1620974" y="2027777"/>
            <a:chExt cx="2243252" cy="2671484"/>
          </a:xfrm>
        </p:grpSpPr>
        <p:sp>
          <p:nvSpPr>
            <p:cNvPr id="21" name="Freeform 28"/>
            <p:cNvSpPr/>
            <p:nvPr/>
          </p:nvSpPr>
          <p:spPr>
            <a:xfrm>
              <a:off x="2092920" y="2027777"/>
              <a:ext cx="1299361" cy="129960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gradFill>
              <a:gsLst>
                <a:gs pos="0">
                  <a:srgbClr val="FFC000"/>
                </a:gs>
                <a:gs pos="100000">
                  <a:srgbClr val="F2340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lt1"/>
                </a:solidFill>
                <a:latin typeface="阿里巴巴普惠体 R" panose="00020600040101010101" pitchFamily="18" charset="-122"/>
                <a:sym typeface="Arial" panose="020B0604020202020204"/>
              </a:endParaRPr>
            </a:p>
          </p:txBody>
        </p:sp>
        <p:grpSp>
          <p:nvGrpSpPr>
            <p:cNvPr id="22" name="Group 5"/>
            <p:cNvGrpSpPr/>
            <p:nvPr/>
          </p:nvGrpSpPr>
          <p:grpSpPr>
            <a:xfrm>
              <a:off x="2514229" y="2426657"/>
              <a:ext cx="456742" cy="487673"/>
              <a:chOff x="9159898" y="1647818"/>
              <a:chExt cx="434976" cy="464342"/>
            </a:xfrm>
            <a:solidFill>
              <a:srgbClr val="F0F0F0"/>
            </a:solidFill>
          </p:grpSpPr>
          <p:sp>
            <p:nvSpPr>
              <p:cNvPr id="27" name="AutoShape 78"/>
              <p:cNvSpPr/>
              <p:nvPr/>
            </p:nvSpPr>
            <p:spPr bwMode="auto">
              <a:xfrm>
                <a:off x="9159898" y="1647818"/>
                <a:ext cx="434976" cy="464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a:ea typeface="阿里巴巴普惠体 R" panose="00020600040101010101" pitchFamily="18" charset="-122"/>
                  <a:cs typeface="+mn-ea"/>
                  <a:sym typeface="Arial" panose="020B0604020202020204"/>
                </a:endParaRPr>
              </a:p>
            </p:txBody>
          </p:sp>
          <p:sp>
            <p:nvSpPr>
              <p:cNvPr id="28" name="AutoShape 79"/>
              <p:cNvSpPr/>
              <p:nvPr/>
            </p:nvSpPr>
            <p:spPr bwMode="auto">
              <a:xfrm>
                <a:off x="9217851" y="1705763"/>
                <a:ext cx="319089" cy="290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a:ea typeface="阿里巴巴普惠体 R" panose="00020600040101010101" pitchFamily="18" charset="-122"/>
                  <a:cs typeface="+mn-ea"/>
                  <a:sym typeface="Arial" panose="020B0604020202020204"/>
                </a:endParaRPr>
              </a:p>
            </p:txBody>
          </p:sp>
          <p:sp>
            <p:nvSpPr>
              <p:cNvPr id="29"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a:ea typeface="阿里巴巴普惠体 R" panose="00020600040101010101" pitchFamily="18" charset="-122"/>
                  <a:cs typeface="+mn-ea"/>
                  <a:sym typeface="Arial" panose="020B0604020202020204"/>
                </a:endParaRPr>
              </a:p>
            </p:txBody>
          </p:sp>
        </p:grpSp>
        <p:grpSp>
          <p:nvGrpSpPr>
            <p:cNvPr id="23" name="组合 22"/>
            <p:cNvGrpSpPr/>
            <p:nvPr/>
          </p:nvGrpSpPr>
          <p:grpSpPr>
            <a:xfrm>
              <a:off x="1620974" y="3530616"/>
              <a:ext cx="2243252" cy="1168645"/>
              <a:chOff x="1620974" y="3530616"/>
              <a:chExt cx="2243252" cy="1168645"/>
            </a:xfrm>
          </p:grpSpPr>
          <p:sp>
            <p:nvSpPr>
              <p:cNvPr id="24" name="Rectangle 16"/>
              <p:cNvSpPr/>
              <p:nvPr/>
            </p:nvSpPr>
            <p:spPr>
              <a:xfrm flipH="1">
                <a:off x="1620974" y="3904941"/>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6" name="Title 11"/>
              <p:cNvSpPr txBox="1"/>
              <p:nvPr/>
            </p:nvSpPr>
            <p:spPr>
              <a:xfrm flipH="1">
                <a:off x="1769307" y="353061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grpSp>
      </p:grpSp>
      <p:grpSp>
        <p:nvGrpSpPr>
          <p:cNvPr id="30" name="组合 29"/>
          <p:cNvGrpSpPr/>
          <p:nvPr/>
        </p:nvGrpSpPr>
        <p:grpSpPr>
          <a:xfrm>
            <a:off x="3627744" y="2281777"/>
            <a:ext cx="2243252" cy="2671484"/>
            <a:chOff x="3842371" y="2027777"/>
            <a:chExt cx="2243252" cy="2671484"/>
          </a:xfrm>
        </p:grpSpPr>
        <p:sp>
          <p:nvSpPr>
            <p:cNvPr id="31" name="Freeform 23"/>
            <p:cNvSpPr/>
            <p:nvPr/>
          </p:nvSpPr>
          <p:spPr>
            <a:xfrm>
              <a:off x="4314317" y="2027777"/>
              <a:ext cx="1299361" cy="129960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lt1"/>
                </a:solidFill>
                <a:latin typeface="阿里巴巴普惠体 R" panose="00020600040101010101" pitchFamily="18" charset="-122"/>
                <a:sym typeface="Arial" panose="020B0604020202020204"/>
              </a:endParaRPr>
            </a:p>
          </p:txBody>
        </p:sp>
        <p:grpSp>
          <p:nvGrpSpPr>
            <p:cNvPr id="32" name="Group 8"/>
            <p:cNvGrpSpPr/>
            <p:nvPr/>
          </p:nvGrpSpPr>
          <p:grpSpPr>
            <a:xfrm>
              <a:off x="4720207" y="2487092"/>
              <a:ext cx="487580" cy="380968"/>
              <a:chOff x="2581293" y="1710513"/>
              <a:chExt cx="464347" cy="362740"/>
            </a:xfrm>
            <a:solidFill>
              <a:srgbClr val="F0F0F0"/>
            </a:solidFill>
          </p:grpSpPr>
          <p:sp>
            <p:nvSpPr>
              <p:cNvPr id="36" name="AutoShape 140"/>
              <p:cNvSpPr/>
              <p:nvPr/>
            </p:nvSpPr>
            <p:spPr bwMode="auto">
              <a:xfrm>
                <a:off x="2639236" y="1768455"/>
                <a:ext cx="290514" cy="235742"/>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Arial" panose="020B0604020202020204"/>
                  <a:ea typeface="阿里巴巴普惠体 R" panose="00020600040101010101" pitchFamily="18" charset="-122"/>
                  <a:cs typeface="+mn-ea"/>
                  <a:sym typeface="Arial" panose="020B0604020202020204"/>
                </a:endParaRPr>
              </a:p>
            </p:txBody>
          </p:sp>
          <p:sp>
            <p:nvSpPr>
              <p:cNvPr id="37" name="AutoShape 141"/>
              <p:cNvSpPr/>
              <p:nvPr/>
            </p:nvSpPr>
            <p:spPr bwMode="auto">
              <a:xfrm>
                <a:off x="2581293" y="1710513"/>
                <a:ext cx="464347" cy="362740"/>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Arial" panose="020B0604020202020204"/>
                  <a:ea typeface="阿里巴巴普惠体 R" panose="00020600040101010101" pitchFamily="18" charset="-122"/>
                  <a:cs typeface="+mn-ea"/>
                  <a:sym typeface="Arial" panose="020B0604020202020204"/>
                </a:endParaRPr>
              </a:p>
            </p:txBody>
          </p:sp>
          <p:sp>
            <p:nvSpPr>
              <p:cNvPr id="38" name="AutoShape 142"/>
              <p:cNvSpPr/>
              <p:nvPr/>
            </p:nvSpPr>
            <p:spPr bwMode="auto">
              <a:xfrm>
                <a:off x="2944040" y="1783540"/>
                <a:ext cx="43657" cy="428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Arial" panose="020B0604020202020204"/>
                  <a:ea typeface="阿里巴巴普惠体 R" panose="00020600040101010101" pitchFamily="18" charset="-122"/>
                  <a:cs typeface="+mn-ea"/>
                  <a:sym typeface="Arial" panose="020B0604020202020204"/>
                </a:endParaRPr>
              </a:p>
            </p:txBody>
          </p:sp>
          <p:sp>
            <p:nvSpPr>
              <p:cNvPr id="39" name="AutoShape 143"/>
              <p:cNvSpPr/>
              <p:nvPr/>
            </p:nvSpPr>
            <p:spPr bwMode="auto">
              <a:xfrm>
                <a:off x="2929753" y="1971657"/>
                <a:ext cx="5794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Arial" panose="020B0604020202020204"/>
                  <a:ea typeface="阿里巴巴普惠体 R" panose="00020600040101010101" pitchFamily="18" charset="-122"/>
                  <a:cs typeface="+mn-ea"/>
                  <a:sym typeface="Arial" panose="020B0604020202020204"/>
                </a:endParaRPr>
              </a:p>
            </p:txBody>
          </p:sp>
          <p:sp>
            <p:nvSpPr>
              <p:cNvPr id="40" name="AutoShape 144"/>
              <p:cNvSpPr/>
              <p:nvPr/>
            </p:nvSpPr>
            <p:spPr bwMode="auto">
              <a:xfrm>
                <a:off x="2944038" y="1927997"/>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Arial" panose="020B0604020202020204"/>
                  <a:ea typeface="阿里巴巴普惠体 R" panose="00020600040101010101" pitchFamily="18" charset="-122"/>
                  <a:cs typeface="+mn-ea"/>
                  <a:sym typeface="Arial" panose="020B0604020202020204"/>
                </a:endParaRPr>
              </a:p>
            </p:txBody>
          </p:sp>
          <p:sp>
            <p:nvSpPr>
              <p:cNvPr id="41" name="AutoShape 145"/>
              <p:cNvSpPr/>
              <p:nvPr/>
            </p:nvSpPr>
            <p:spPr bwMode="auto">
              <a:xfrm>
                <a:off x="2944034" y="188514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Arial" panose="020B0604020202020204"/>
                  <a:ea typeface="阿里巴巴普惠体 R" panose="00020600040101010101" pitchFamily="18" charset="-122"/>
                  <a:cs typeface="+mn-ea"/>
                  <a:sym typeface="Arial" panose="020B0604020202020204"/>
                </a:endParaRPr>
              </a:p>
            </p:txBody>
          </p:sp>
          <p:sp>
            <p:nvSpPr>
              <p:cNvPr id="42"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Arial" panose="020B0604020202020204"/>
                  <a:ea typeface="阿里巴巴普惠体 R" panose="00020600040101010101" pitchFamily="18" charset="-122"/>
                  <a:cs typeface="+mn-ea"/>
                  <a:sym typeface="Arial" panose="020B0604020202020204"/>
                </a:endParaRPr>
              </a:p>
            </p:txBody>
          </p:sp>
        </p:grpSp>
        <p:grpSp>
          <p:nvGrpSpPr>
            <p:cNvPr id="33" name="组合 32"/>
            <p:cNvGrpSpPr/>
            <p:nvPr/>
          </p:nvGrpSpPr>
          <p:grpSpPr>
            <a:xfrm>
              <a:off x="3842371" y="3530616"/>
              <a:ext cx="2243252" cy="1168645"/>
              <a:chOff x="1620974" y="3530616"/>
              <a:chExt cx="2243252" cy="1168645"/>
            </a:xfrm>
          </p:grpSpPr>
          <p:sp>
            <p:nvSpPr>
              <p:cNvPr id="34" name="Rectangle 16"/>
              <p:cNvSpPr/>
              <p:nvPr/>
            </p:nvSpPr>
            <p:spPr>
              <a:xfrm flipH="1">
                <a:off x="1620974" y="3904941"/>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5" name="Title 11"/>
              <p:cNvSpPr txBox="1"/>
              <p:nvPr/>
            </p:nvSpPr>
            <p:spPr>
              <a:xfrm flipH="1">
                <a:off x="1769307" y="353061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grpSp>
      <p:grpSp>
        <p:nvGrpSpPr>
          <p:cNvPr id="43" name="组合 42"/>
          <p:cNvGrpSpPr/>
          <p:nvPr/>
        </p:nvGrpSpPr>
        <p:grpSpPr>
          <a:xfrm>
            <a:off x="6321007" y="2281777"/>
            <a:ext cx="2243252" cy="2671484"/>
            <a:chOff x="6123330" y="2027777"/>
            <a:chExt cx="2243252" cy="2671484"/>
          </a:xfrm>
        </p:grpSpPr>
        <p:sp>
          <p:nvSpPr>
            <p:cNvPr id="44" name="Freeform 25"/>
            <p:cNvSpPr/>
            <p:nvPr/>
          </p:nvSpPr>
          <p:spPr>
            <a:xfrm>
              <a:off x="6595276" y="2027777"/>
              <a:ext cx="1299361" cy="129960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gradFill>
              <a:gsLst>
                <a:gs pos="0">
                  <a:srgbClr val="FFC000"/>
                </a:gs>
                <a:gs pos="100000">
                  <a:srgbClr val="F2340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lt1"/>
                </a:solidFill>
                <a:latin typeface="阿里巴巴普惠体 R" panose="00020600040101010101" pitchFamily="18" charset="-122"/>
                <a:sym typeface="Arial" panose="020B0604020202020204"/>
              </a:endParaRPr>
            </a:p>
          </p:txBody>
        </p:sp>
        <p:grpSp>
          <p:nvGrpSpPr>
            <p:cNvPr id="45" name="Group 7"/>
            <p:cNvGrpSpPr/>
            <p:nvPr/>
          </p:nvGrpSpPr>
          <p:grpSpPr>
            <a:xfrm>
              <a:off x="7000749" y="2448746"/>
              <a:ext cx="488414" cy="457663"/>
              <a:chOff x="5368132" y="3540125"/>
              <a:chExt cx="465138" cy="435769"/>
            </a:xfrm>
            <a:solidFill>
              <a:srgbClr val="F0F0F0"/>
            </a:solidFill>
          </p:grpSpPr>
          <p:sp>
            <p:nvSpPr>
              <p:cNvPr id="49"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a:ea typeface="阿里巴巴普惠体 R" panose="00020600040101010101" pitchFamily="18" charset="-122"/>
                  <a:cs typeface="+mn-ea"/>
                  <a:sym typeface="Arial" panose="020B0604020202020204"/>
                </a:endParaRPr>
              </a:p>
            </p:txBody>
          </p:sp>
          <p:sp>
            <p:nvSpPr>
              <p:cNvPr id="50"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a:ea typeface="阿里巴巴普惠体 R" panose="00020600040101010101" pitchFamily="18" charset="-122"/>
                  <a:cs typeface="+mn-ea"/>
                  <a:sym typeface="Arial" panose="020B0604020202020204"/>
                </a:endParaRPr>
              </a:p>
            </p:txBody>
          </p:sp>
        </p:grpSp>
        <p:grpSp>
          <p:nvGrpSpPr>
            <p:cNvPr id="46" name="组合 45"/>
            <p:cNvGrpSpPr/>
            <p:nvPr/>
          </p:nvGrpSpPr>
          <p:grpSpPr>
            <a:xfrm>
              <a:off x="6123330" y="3530616"/>
              <a:ext cx="2243252" cy="1168645"/>
              <a:chOff x="1620974" y="3530616"/>
              <a:chExt cx="2243252" cy="1168645"/>
            </a:xfrm>
          </p:grpSpPr>
          <p:sp>
            <p:nvSpPr>
              <p:cNvPr id="47" name="Rectangle 16"/>
              <p:cNvSpPr/>
              <p:nvPr/>
            </p:nvSpPr>
            <p:spPr>
              <a:xfrm flipH="1">
                <a:off x="1620974" y="3904941"/>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8" name="Title 11"/>
              <p:cNvSpPr txBox="1"/>
              <p:nvPr/>
            </p:nvSpPr>
            <p:spPr>
              <a:xfrm flipH="1">
                <a:off x="1769307" y="353061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grpSp>
      </p:grpSp>
      <p:grpSp>
        <p:nvGrpSpPr>
          <p:cNvPr id="51" name="组合 50"/>
          <p:cNvGrpSpPr/>
          <p:nvPr/>
        </p:nvGrpSpPr>
        <p:grpSpPr>
          <a:xfrm>
            <a:off x="9014267" y="2281777"/>
            <a:ext cx="2243252" cy="2671484"/>
            <a:chOff x="8472830" y="2027777"/>
            <a:chExt cx="2243252" cy="2671484"/>
          </a:xfrm>
        </p:grpSpPr>
        <p:sp>
          <p:nvSpPr>
            <p:cNvPr id="52" name="Freeform 27"/>
            <p:cNvSpPr/>
            <p:nvPr/>
          </p:nvSpPr>
          <p:spPr>
            <a:xfrm>
              <a:off x="8944776" y="2027777"/>
              <a:ext cx="1299361" cy="129960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lt1"/>
                </a:solidFill>
                <a:latin typeface="阿里巴巴普惠体 R" panose="00020600040101010101" pitchFamily="18" charset="-122"/>
                <a:sym typeface="Arial" panose="020B0604020202020204"/>
              </a:endParaRPr>
            </a:p>
          </p:txBody>
        </p:sp>
        <p:grpSp>
          <p:nvGrpSpPr>
            <p:cNvPr id="53" name="Group 6"/>
            <p:cNvGrpSpPr/>
            <p:nvPr/>
          </p:nvGrpSpPr>
          <p:grpSpPr>
            <a:xfrm>
              <a:off x="9350666" y="2433742"/>
              <a:ext cx="487580" cy="487673"/>
              <a:chOff x="8216038" y="1647836"/>
              <a:chExt cx="464340" cy="464347"/>
            </a:xfrm>
            <a:solidFill>
              <a:srgbClr val="F0F0F0"/>
            </a:solidFill>
          </p:grpSpPr>
          <p:sp>
            <p:nvSpPr>
              <p:cNvPr id="57" name="AutoShape 81"/>
              <p:cNvSpPr/>
              <p:nvPr/>
            </p:nvSpPr>
            <p:spPr bwMode="auto">
              <a:xfrm>
                <a:off x="8216038" y="1647836"/>
                <a:ext cx="464340" cy="464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a:ea typeface="阿里巴巴普惠体 R" panose="00020600040101010101" pitchFamily="18" charset="-122"/>
                  <a:cs typeface="+mn-ea"/>
                  <a:sym typeface="Arial" panose="020B0604020202020204"/>
                </a:endParaRPr>
              </a:p>
            </p:txBody>
          </p:sp>
          <p:sp>
            <p:nvSpPr>
              <p:cNvPr id="58"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a:ea typeface="阿里巴巴普惠体 R" panose="00020600040101010101" pitchFamily="18" charset="-122"/>
                  <a:cs typeface="+mn-ea"/>
                  <a:sym typeface="Arial" panose="020B0604020202020204"/>
                </a:endParaRPr>
              </a:p>
            </p:txBody>
          </p:sp>
        </p:grpSp>
        <p:grpSp>
          <p:nvGrpSpPr>
            <p:cNvPr id="54" name="组合 53"/>
            <p:cNvGrpSpPr/>
            <p:nvPr/>
          </p:nvGrpSpPr>
          <p:grpSpPr>
            <a:xfrm>
              <a:off x="8472830" y="3530616"/>
              <a:ext cx="2243252" cy="1168645"/>
              <a:chOff x="1620974" y="3530616"/>
              <a:chExt cx="2243252" cy="1168645"/>
            </a:xfrm>
          </p:grpSpPr>
          <p:sp>
            <p:nvSpPr>
              <p:cNvPr id="55" name="Rectangle 16"/>
              <p:cNvSpPr/>
              <p:nvPr/>
            </p:nvSpPr>
            <p:spPr>
              <a:xfrm flipH="1">
                <a:off x="1620974" y="3904941"/>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6" name="Title 11"/>
              <p:cNvSpPr txBox="1"/>
              <p:nvPr/>
            </p:nvSpPr>
            <p:spPr>
              <a:xfrm flipH="1">
                <a:off x="1769307" y="353061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anim calcmode="lin" valueType="num">
                                      <p:cBhvr>
                                        <p:cTn id="20" dur="500" fill="hold"/>
                                        <p:tgtEl>
                                          <p:spTgt spid="30"/>
                                        </p:tgtEl>
                                        <p:attrNameLst>
                                          <p:attrName>ppt_x</p:attrName>
                                        </p:attrNameLst>
                                      </p:cBhvr>
                                      <p:tavLst>
                                        <p:tav tm="0">
                                          <p:val>
                                            <p:strVal val="#ppt_x"/>
                                          </p:val>
                                        </p:tav>
                                        <p:tav tm="100000">
                                          <p:val>
                                            <p:strVal val="#ppt_x"/>
                                          </p:val>
                                        </p:tav>
                                      </p:tavLst>
                                    </p:anim>
                                    <p:anim calcmode="lin" valueType="num">
                                      <p:cBhvr>
                                        <p:cTn id="21" dur="50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anim calcmode="lin" valueType="num">
                                      <p:cBhvr>
                                        <p:cTn id="32" dur="500" fill="hold"/>
                                        <p:tgtEl>
                                          <p:spTgt spid="43"/>
                                        </p:tgtEl>
                                        <p:attrNameLst>
                                          <p:attrName>ppt_x</p:attrName>
                                        </p:attrNameLst>
                                      </p:cBhvr>
                                      <p:tavLst>
                                        <p:tav tm="0">
                                          <p:val>
                                            <p:strVal val="#ppt_x"/>
                                          </p:val>
                                        </p:tav>
                                        <p:tav tm="100000">
                                          <p:val>
                                            <p:strVal val="#ppt_x"/>
                                          </p:val>
                                        </p:tav>
                                      </p:tavLst>
                                    </p:anim>
                                    <p:anim calcmode="lin" valueType="num">
                                      <p:cBhvr>
                                        <p:cTn id="33" dur="500" fill="hold"/>
                                        <p:tgtEl>
                                          <p:spTgt spid="4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anim calcmode="lin" valueType="num">
                                      <p:cBhvr>
                                        <p:cTn id="38" dur="500" fill="hold"/>
                                        <p:tgtEl>
                                          <p:spTgt spid="18"/>
                                        </p:tgtEl>
                                        <p:attrNameLst>
                                          <p:attrName>ppt_x</p:attrName>
                                        </p:attrNameLst>
                                      </p:cBhvr>
                                      <p:tavLst>
                                        <p:tav tm="0">
                                          <p:val>
                                            <p:strVal val="#ppt_x"/>
                                          </p:val>
                                        </p:tav>
                                        <p:tav tm="100000">
                                          <p:val>
                                            <p:strVal val="#ppt_x"/>
                                          </p:val>
                                        </p:tav>
                                      </p:tavLst>
                                    </p:anim>
                                    <p:anim calcmode="lin" valueType="num">
                                      <p:cBhvr>
                                        <p:cTn id="39" dur="5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anim calcmode="lin" valueType="num">
                                      <p:cBhvr>
                                        <p:cTn id="44" dur="500" fill="hold"/>
                                        <p:tgtEl>
                                          <p:spTgt spid="51"/>
                                        </p:tgtEl>
                                        <p:attrNameLst>
                                          <p:attrName>ppt_x</p:attrName>
                                        </p:attrNameLst>
                                      </p:cBhvr>
                                      <p:tavLst>
                                        <p:tav tm="0">
                                          <p:val>
                                            <p:strVal val="#ppt_x"/>
                                          </p:val>
                                        </p:tav>
                                        <p:tav tm="100000">
                                          <p:val>
                                            <p:strVal val="#ppt_x"/>
                                          </p:val>
                                        </p:tav>
                                      </p:tavLst>
                                    </p:anim>
                                    <p:anim calcmode="lin" valueType="num">
                                      <p:cBhvr>
                                        <p:cTn id="45"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0" y="0"/>
            <a:ext cx="12192000" cy="6858000"/>
            <a:chOff x="0" y="0"/>
            <a:chExt cx="12192000" cy="6858000"/>
          </a:xfrm>
        </p:grpSpPr>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a:gradFill flip="none" rotWithShape="0">
              <a:gsLst>
                <a:gs pos="22000">
                  <a:srgbClr val="FFC000"/>
                </a:gs>
                <a:gs pos="100000">
                  <a:srgbClr val="F01D06"/>
                </a:gs>
              </a:gsLst>
              <a:lin ang="2700000" scaled="1"/>
              <a:tileRect/>
            </a:gradFill>
            <a:ln w="38100" cap="flat" cmpd="sng" algn="ctr">
              <a:noFill/>
              <a:prstDash val="solid"/>
              <a:miter lim="800000"/>
              <a:headEnd/>
              <a:tailEnd/>
            </a:ln>
            <a:effectLst>
              <a:outerShdw blurRad="127000" dist="38100" dir="2700000" algn="tl" rotWithShape="0">
                <a:prstClr val="black">
                  <a:alpha val="20000"/>
                </a:prstClr>
              </a:outerShdw>
            </a:effectLst>
          </p:spPr>
        </p:pic>
        <p:sp>
          <p:nvSpPr>
            <p:cNvPr id="6" name="矩形 5"/>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7" name="矩形 6"/>
            <p:cNvSpPr/>
            <p:nvPr/>
          </p:nvSpPr>
          <p:spPr>
            <a:xfrm>
              <a:off x="254000" y="322943"/>
              <a:ext cx="11684000" cy="6212115"/>
            </a:xfrm>
            <a:prstGeom prst="rect">
              <a:avLst/>
            </a:prstGeom>
            <a:noFill/>
            <a:ln>
              <a:solidFill>
                <a:srgbClr val="116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25" name="椭圆 8"/>
          <p:cNvSpPr/>
          <p:nvPr/>
        </p:nvSpPr>
        <p:spPr>
          <a:xfrm rot="18894793" flipH="1">
            <a:off x="-2087195" y="2095813"/>
            <a:ext cx="9729417" cy="5220701"/>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 name="connsiteX0-121" fmla="*/ 17913 w 8192890"/>
              <a:gd name="connsiteY0-122" fmla="*/ 2819450 h 4396219"/>
              <a:gd name="connsiteX1-123" fmla="*/ 2352020 w 8192890"/>
              <a:gd name="connsiteY1-124" fmla="*/ 30271 h 4396219"/>
              <a:gd name="connsiteX2-125" fmla="*/ 5415749 w 8192890"/>
              <a:gd name="connsiteY2-126" fmla="*/ 894032 h 4396219"/>
              <a:gd name="connsiteX3-127" fmla="*/ 7001545 w 8192890"/>
              <a:gd name="connsiteY3-128" fmla="*/ 238755 h 4396219"/>
              <a:gd name="connsiteX4-129" fmla="*/ 8192305 w 8192890"/>
              <a:gd name="connsiteY4-130" fmla="*/ 1494993 h 4396219"/>
              <a:gd name="connsiteX5-131" fmla="*/ 6841347 w 8192890"/>
              <a:gd name="connsiteY5-132" fmla="*/ 2886893 h 4396219"/>
              <a:gd name="connsiteX6-133" fmla="*/ 5127046 w 8192890"/>
              <a:gd name="connsiteY6-134" fmla="*/ 2653437 h 4396219"/>
              <a:gd name="connsiteX7-135" fmla="*/ 3073050 w 8192890"/>
              <a:gd name="connsiteY7-136" fmla="*/ 4394991 h 4396219"/>
              <a:gd name="connsiteX8-137" fmla="*/ 17913 w 8192890"/>
              <a:gd name="connsiteY8-138" fmla="*/ 2819450 h 4396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Lst>
            <a:rect l="l" t="t" r="r" b="b"/>
            <a:pathLst>
              <a:path w="8192890" h="4396219">
                <a:moveTo>
                  <a:pt x="17913" y="2819450"/>
                </a:moveTo>
                <a:cubicBezTo>
                  <a:pt x="-193668" y="1653537"/>
                  <a:pt x="1522359" y="250147"/>
                  <a:pt x="2352020" y="30271"/>
                </a:cubicBezTo>
                <a:cubicBezTo>
                  <a:pt x="3181681" y="-189605"/>
                  <a:pt x="4640828" y="859285"/>
                  <a:pt x="5415749" y="894032"/>
                </a:cubicBezTo>
                <a:cubicBezTo>
                  <a:pt x="6190670" y="928779"/>
                  <a:pt x="6538786" y="138595"/>
                  <a:pt x="7001545" y="238755"/>
                </a:cubicBezTo>
                <a:cubicBezTo>
                  <a:pt x="7464304" y="338915"/>
                  <a:pt x="8166204" y="1202533"/>
                  <a:pt x="8192305" y="1494993"/>
                </a:cubicBezTo>
                <a:cubicBezTo>
                  <a:pt x="8218406" y="1787454"/>
                  <a:pt x="7366089" y="2813535"/>
                  <a:pt x="6841347" y="2886893"/>
                </a:cubicBezTo>
                <a:cubicBezTo>
                  <a:pt x="6316605" y="2960251"/>
                  <a:pt x="5823408" y="2330142"/>
                  <a:pt x="5127046" y="2653437"/>
                </a:cubicBezTo>
                <a:cubicBezTo>
                  <a:pt x="4430684" y="2976732"/>
                  <a:pt x="3924572" y="4367322"/>
                  <a:pt x="3073050" y="4394991"/>
                </a:cubicBezTo>
                <a:cubicBezTo>
                  <a:pt x="2221528" y="4422660"/>
                  <a:pt x="229494" y="3985363"/>
                  <a:pt x="17913" y="281945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26" name="椭圆 11"/>
          <p:cNvSpPr/>
          <p:nvPr/>
        </p:nvSpPr>
        <p:spPr>
          <a:xfrm rot="18307667" flipH="1">
            <a:off x="10038754" y="-749656"/>
            <a:ext cx="1654985" cy="1250610"/>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1817" h="1414461">
                <a:moveTo>
                  <a:pt x="797" y="935510"/>
                </a:moveTo>
                <a:cubicBezTo>
                  <a:pt x="19847" y="699873"/>
                  <a:pt x="419639" y="0"/>
                  <a:pt x="936307" y="0"/>
                </a:cubicBezTo>
                <a:cubicBezTo>
                  <a:pt x="1452975" y="0"/>
                  <a:pt x="1871817" y="418842"/>
                  <a:pt x="1871817" y="935510"/>
                </a:cubicBezTo>
                <a:cubicBezTo>
                  <a:pt x="1871817" y="1452178"/>
                  <a:pt x="1338675" y="1413820"/>
                  <a:pt x="822007" y="1413820"/>
                </a:cubicBezTo>
                <a:cubicBezTo>
                  <a:pt x="305339" y="1413820"/>
                  <a:pt x="-18253" y="1171147"/>
                  <a:pt x="797" y="93551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27" name="椭圆 11"/>
          <p:cNvSpPr/>
          <p:nvPr/>
        </p:nvSpPr>
        <p:spPr>
          <a:xfrm rot="11700000" flipH="1">
            <a:off x="11026042" y="5388602"/>
            <a:ext cx="1823916" cy="1090474"/>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 name="connsiteX0-11" fmla="*/ 25 w 1871045"/>
              <a:gd name="connsiteY0-12" fmla="*/ 935510 h 1234651"/>
              <a:gd name="connsiteX1-13" fmla="*/ 935535 w 1871045"/>
              <a:gd name="connsiteY1-14" fmla="*/ 0 h 1234651"/>
              <a:gd name="connsiteX2-15" fmla="*/ 1871045 w 1871045"/>
              <a:gd name="connsiteY2-16" fmla="*/ 935510 h 1234651"/>
              <a:gd name="connsiteX3-17" fmla="*/ 913593 w 1871045"/>
              <a:gd name="connsiteY3-18" fmla="*/ 1142738 h 1234651"/>
              <a:gd name="connsiteX4-19" fmla="*/ 25 w 1871045"/>
              <a:gd name="connsiteY4-20" fmla="*/ 935510 h 1234651"/>
              <a:gd name="connsiteX0-21" fmla="*/ 13 w 2066224"/>
              <a:gd name="connsiteY0-22" fmla="*/ 1001747 h 1231156"/>
              <a:gd name="connsiteX1-23" fmla="*/ 1130714 w 2066224"/>
              <a:gd name="connsiteY1-24" fmla="*/ 206 h 1231156"/>
              <a:gd name="connsiteX2-25" fmla="*/ 2066224 w 2066224"/>
              <a:gd name="connsiteY2-26" fmla="*/ 935716 h 1231156"/>
              <a:gd name="connsiteX3-27" fmla="*/ 1108772 w 2066224"/>
              <a:gd name="connsiteY3-28" fmla="*/ 1142944 h 1231156"/>
              <a:gd name="connsiteX4-29" fmla="*/ 13 w 2066224"/>
              <a:gd name="connsiteY4-30" fmla="*/ 1001747 h 1231156"/>
              <a:gd name="connsiteX0-31" fmla="*/ 1954 w 2068165"/>
              <a:gd name="connsiteY0-32" fmla="*/ 1001747 h 1245865"/>
              <a:gd name="connsiteX1-33" fmla="*/ 1132655 w 2068165"/>
              <a:gd name="connsiteY1-34" fmla="*/ 206 h 1245865"/>
              <a:gd name="connsiteX2-35" fmla="*/ 2068165 w 2068165"/>
              <a:gd name="connsiteY2-36" fmla="*/ 935716 h 1245865"/>
              <a:gd name="connsiteX3-37" fmla="*/ 1110713 w 2068165"/>
              <a:gd name="connsiteY3-38" fmla="*/ 1142944 h 1245865"/>
              <a:gd name="connsiteX4-39" fmla="*/ 1954 w 2068165"/>
              <a:gd name="connsiteY4-40" fmla="*/ 1001747 h 1245865"/>
              <a:gd name="connsiteX0-41" fmla="*/ 1954 w 2083953"/>
              <a:gd name="connsiteY0-42" fmla="*/ 1001826 h 1245944"/>
              <a:gd name="connsiteX1-43" fmla="*/ 1132655 w 2083953"/>
              <a:gd name="connsiteY1-44" fmla="*/ 285 h 1245944"/>
              <a:gd name="connsiteX2-45" fmla="*/ 2068165 w 2083953"/>
              <a:gd name="connsiteY2-46" fmla="*/ 935795 h 1245944"/>
              <a:gd name="connsiteX3-47" fmla="*/ 1110713 w 2083953"/>
              <a:gd name="connsiteY3-48" fmla="*/ 1143023 h 1245944"/>
              <a:gd name="connsiteX4-49" fmla="*/ 1954 w 2083953"/>
              <a:gd name="connsiteY4-50" fmla="*/ 1001826 h 12459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3953" h="1245944">
                <a:moveTo>
                  <a:pt x="1954" y="1001826"/>
                </a:moveTo>
                <a:cubicBezTo>
                  <a:pt x="-45628" y="560976"/>
                  <a:pt x="788287" y="11290"/>
                  <a:pt x="1132655" y="285"/>
                </a:cubicBezTo>
                <a:cubicBezTo>
                  <a:pt x="1477023" y="-10720"/>
                  <a:pt x="2199614" y="296572"/>
                  <a:pt x="2068165" y="935795"/>
                </a:cubicBezTo>
                <a:cubicBezTo>
                  <a:pt x="2068165" y="1452463"/>
                  <a:pt x="1455081" y="1132018"/>
                  <a:pt x="1110713" y="1143023"/>
                </a:cubicBezTo>
                <a:cubicBezTo>
                  <a:pt x="766345" y="1154028"/>
                  <a:pt x="49536" y="1442676"/>
                  <a:pt x="1954" y="1001826"/>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39" name="文本框 38"/>
          <p:cNvSpPr txBox="1"/>
          <p:nvPr>
            <p:custDataLst>
              <p:tags r:id="rId1"/>
            </p:custDataLst>
          </p:nvPr>
        </p:nvSpPr>
        <p:spPr>
          <a:xfrm>
            <a:off x="7569322" y="2789858"/>
            <a:ext cx="3581278" cy="1015663"/>
          </a:xfrm>
          <a:prstGeom prst="rect">
            <a:avLst/>
          </a:prstGeom>
          <a:noFill/>
        </p:spPr>
        <p:txBody>
          <a:bodyPr wrap="square" rtlCol="0">
            <a:spAutoFit/>
          </a:bodyPr>
          <a:lstStyle/>
          <a:p>
            <a:pPr lvl="0" algn="dist"/>
            <a:r>
              <a:rPr lang="zh-CN" altLang="en-US" sz="6000" spc="300" dirty="0">
                <a:solidFill>
                  <a:schemeClr val="tx1">
                    <a:lumMod val="85000"/>
                    <a:lumOff val="15000"/>
                  </a:schemeClr>
                </a:solidFill>
                <a:latin typeface="优设标题黑" panose="00000500000000000000" pitchFamily="2" charset="-122"/>
                <a:ea typeface="优设标题黑" panose="00000500000000000000" pitchFamily="2" charset="-122"/>
              </a:rPr>
              <a:t>有效管理</a:t>
            </a:r>
          </a:p>
        </p:txBody>
      </p:sp>
      <p:grpSp>
        <p:nvGrpSpPr>
          <p:cNvPr id="2" name="组合 1"/>
          <p:cNvGrpSpPr/>
          <p:nvPr/>
        </p:nvGrpSpPr>
        <p:grpSpPr>
          <a:xfrm>
            <a:off x="3370960" y="2438399"/>
            <a:ext cx="1718584" cy="1718580"/>
            <a:chOff x="3616806" y="2743201"/>
            <a:chExt cx="1108980" cy="1108978"/>
          </a:xfrm>
        </p:grpSpPr>
        <p:sp>
          <p:nvSpPr>
            <p:cNvPr id="35" name="椭圆 34"/>
            <p:cNvSpPr/>
            <p:nvPr/>
          </p:nvSpPr>
          <p:spPr>
            <a:xfrm>
              <a:off x="3616806" y="2743201"/>
              <a:ext cx="1108980" cy="1108978"/>
            </a:xfrm>
            <a:prstGeom prst="ellipse">
              <a:avLst/>
            </a:prstGeom>
            <a:solidFill>
              <a:schemeClr val="bg1"/>
            </a:soli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600" kern="0">
                <a:solidFill>
                  <a:prstClr val="white"/>
                </a:solidFill>
                <a:latin typeface="Calibri" panose="020F0502020204030204"/>
                <a:ea typeface="宋体" panose="02010600030101010101" pitchFamily="2" charset="-122"/>
              </a:endParaRPr>
            </a:p>
          </p:txBody>
        </p:sp>
        <p:sp>
          <p:nvSpPr>
            <p:cNvPr id="43" name="文本框 38"/>
            <p:cNvSpPr txBox="1"/>
            <p:nvPr>
              <p:custDataLst>
                <p:tags r:id="rId2"/>
              </p:custDataLst>
            </p:nvPr>
          </p:nvSpPr>
          <p:spPr>
            <a:xfrm>
              <a:off x="3616806" y="2969992"/>
              <a:ext cx="1108980" cy="655395"/>
            </a:xfrm>
            <a:prstGeom prst="rect">
              <a:avLst/>
            </a:prstGeom>
            <a:noFill/>
          </p:spPr>
          <p:txBody>
            <a:bodyPr wrap="square" rtlCol="0">
              <a:spAutoFit/>
            </a:bodyPr>
            <a:lstStyle/>
            <a:p>
              <a:pPr lvl="0" algn="ctr"/>
              <a:r>
                <a:rPr lang="en-US" altLang="zh-CN" sz="6000" dirty="0">
                  <a:gradFill>
                    <a:gsLst>
                      <a:gs pos="22000">
                        <a:srgbClr val="FFC000"/>
                      </a:gs>
                      <a:gs pos="100000">
                        <a:srgbClr val="F01D06"/>
                      </a:gs>
                    </a:gsLst>
                    <a:lin ang="2700000" scaled="1"/>
                  </a:gradFill>
                  <a:latin typeface="优设标题黑" panose="00000500000000000000" pitchFamily="2" charset="-122"/>
                  <a:ea typeface="优设标题黑" panose="00000500000000000000" pitchFamily="2" charset="-122"/>
                </a:rPr>
                <a:t>04</a:t>
              </a:r>
              <a:endParaRPr lang="zh-CN" altLang="en-US" sz="6000" dirty="0">
                <a:gradFill>
                  <a:gsLst>
                    <a:gs pos="22000">
                      <a:srgbClr val="FFC000"/>
                    </a:gs>
                    <a:gs pos="100000">
                      <a:srgbClr val="F01D06"/>
                    </a:gs>
                  </a:gsLst>
                  <a:lin ang="2700000" scaled="1"/>
                </a:gradFill>
                <a:latin typeface="优设标题黑" panose="00000500000000000000" pitchFamily="2" charset="-122"/>
                <a:ea typeface="优设标题黑" panose="00000500000000000000" pitchFamily="2" charset="-122"/>
              </a:endParaRPr>
            </a:p>
          </p:txBody>
        </p:sp>
      </p:gr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858000"/>
            <a:chOff x="0" y="0"/>
            <a:chExt cx="12192000" cy="6858000"/>
          </a:xfrm>
        </p:grpSpPr>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sp>
          <p:nvSpPr>
            <p:cNvPr id="11" name="矩形 10"/>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13" name="椭圆 8"/>
          <p:cNvSpPr/>
          <p:nvPr/>
        </p:nvSpPr>
        <p:spPr>
          <a:xfrm rot="15901652">
            <a:off x="-1975713" y="3043223"/>
            <a:ext cx="6751584" cy="4514898"/>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 name="connsiteX0-121" fmla="*/ 6315 w 8181292"/>
              <a:gd name="connsiteY0-122" fmla="*/ 2819450 h 4407645"/>
              <a:gd name="connsiteX1-123" fmla="*/ 2340422 w 8181292"/>
              <a:gd name="connsiteY1-124" fmla="*/ 30271 h 4407645"/>
              <a:gd name="connsiteX2-125" fmla="*/ 5404151 w 8181292"/>
              <a:gd name="connsiteY2-126" fmla="*/ 894032 h 4407645"/>
              <a:gd name="connsiteX3-127" fmla="*/ 6989947 w 8181292"/>
              <a:gd name="connsiteY3-128" fmla="*/ 238755 h 4407645"/>
              <a:gd name="connsiteX4-129" fmla="*/ 8180707 w 8181292"/>
              <a:gd name="connsiteY4-130" fmla="*/ 1494993 h 4407645"/>
              <a:gd name="connsiteX5-131" fmla="*/ 6829749 w 8181292"/>
              <a:gd name="connsiteY5-132" fmla="*/ 2886893 h 4407645"/>
              <a:gd name="connsiteX6-133" fmla="*/ 5154340 w 8181292"/>
              <a:gd name="connsiteY6-134" fmla="*/ 2005505 h 4407645"/>
              <a:gd name="connsiteX7-135" fmla="*/ 3061452 w 8181292"/>
              <a:gd name="connsiteY7-136" fmla="*/ 4394991 h 4407645"/>
              <a:gd name="connsiteX8-137" fmla="*/ 6315 w 8181292"/>
              <a:gd name="connsiteY8-138" fmla="*/ 2819450 h 4407645"/>
              <a:gd name="connsiteX0-139" fmla="*/ 41680 w 8216657"/>
              <a:gd name="connsiteY0-140" fmla="*/ 2819450 h 4803092"/>
              <a:gd name="connsiteX1-141" fmla="*/ 2375787 w 8216657"/>
              <a:gd name="connsiteY1-142" fmla="*/ 30271 h 4803092"/>
              <a:gd name="connsiteX2-143" fmla="*/ 5439516 w 8216657"/>
              <a:gd name="connsiteY2-144" fmla="*/ 894032 h 4803092"/>
              <a:gd name="connsiteX3-145" fmla="*/ 7025312 w 8216657"/>
              <a:gd name="connsiteY3-146" fmla="*/ 238755 h 4803092"/>
              <a:gd name="connsiteX4-147" fmla="*/ 8216072 w 8216657"/>
              <a:gd name="connsiteY4-148" fmla="*/ 1494993 h 4803092"/>
              <a:gd name="connsiteX5-149" fmla="*/ 6865114 w 8216657"/>
              <a:gd name="connsiteY5-150" fmla="*/ 2886893 h 4803092"/>
              <a:gd name="connsiteX6-151" fmla="*/ 5189705 w 8216657"/>
              <a:gd name="connsiteY6-152" fmla="*/ 2005505 h 4803092"/>
              <a:gd name="connsiteX7-153" fmla="*/ 4425460 w 8216657"/>
              <a:gd name="connsiteY7-154" fmla="*/ 4793371 h 4803092"/>
              <a:gd name="connsiteX8-155" fmla="*/ 41680 w 8216657"/>
              <a:gd name="connsiteY8-156" fmla="*/ 2819450 h 4803092"/>
              <a:gd name="connsiteX0-157" fmla="*/ 41680 w 8216657"/>
              <a:gd name="connsiteY0-158" fmla="*/ 2819450 h 5621351"/>
              <a:gd name="connsiteX1-159" fmla="*/ 2375787 w 8216657"/>
              <a:gd name="connsiteY1-160" fmla="*/ 30271 h 5621351"/>
              <a:gd name="connsiteX2-161" fmla="*/ 5439516 w 8216657"/>
              <a:gd name="connsiteY2-162" fmla="*/ 894032 h 5621351"/>
              <a:gd name="connsiteX3-163" fmla="*/ 7025312 w 8216657"/>
              <a:gd name="connsiteY3-164" fmla="*/ 238755 h 5621351"/>
              <a:gd name="connsiteX4-165" fmla="*/ 8216072 w 8216657"/>
              <a:gd name="connsiteY4-166" fmla="*/ 1494993 h 5621351"/>
              <a:gd name="connsiteX5-167" fmla="*/ 6865114 w 8216657"/>
              <a:gd name="connsiteY5-168" fmla="*/ 2886893 h 5621351"/>
              <a:gd name="connsiteX6-169" fmla="*/ 5189705 w 8216657"/>
              <a:gd name="connsiteY6-170" fmla="*/ 2005505 h 5621351"/>
              <a:gd name="connsiteX7-171" fmla="*/ 4425460 w 8216657"/>
              <a:gd name="connsiteY7-172" fmla="*/ 4793371 h 5621351"/>
              <a:gd name="connsiteX8-173" fmla="*/ 41680 w 8216657"/>
              <a:gd name="connsiteY8-174" fmla="*/ 2819450 h 5621351"/>
              <a:gd name="connsiteX0-175" fmla="*/ 75993 w 7278150"/>
              <a:gd name="connsiteY0-176" fmla="*/ 5096878 h 5486659"/>
              <a:gd name="connsiteX1-177" fmla="*/ 1437280 w 7278150"/>
              <a:gd name="connsiteY1-178" fmla="*/ 30271 h 5486659"/>
              <a:gd name="connsiteX2-179" fmla="*/ 4501009 w 7278150"/>
              <a:gd name="connsiteY2-180" fmla="*/ 894032 h 5486659"/>
              <a:gd name="connsiteX3-181" fmla="*/ 6086805 w 7278150"/>
              <a:gd name="connsiteY3-182" fmla="*/ 238755 h 5486659"/>
              <a:gd name="connsiteX4-183" fmla="*/ 7277565 w 7278150"/>
              <a:gd name="connsiteY4-184" fmla="*/ 1494993 h 5486659"/>
              <a:gd name="connsiteX5-185" fmla="*/ 5926607 w 7278150"/>
              <a:gd name="connsiteY5-186" fmla="*/ 2886893 h 5486659"/>
              <a:gd name="connsiteX6-187" fmla="*/ 4251198 w 7278150"/>
              <a:gd name="connsiteY6-188" fmla="*/ 2005505 h 5486659"/>
              <a:gd name="connsiteX7-189" fmla="*/ 3486953 w 7278150"/>
              <a:gd name="connsiteY7-190" fmla="*/ 4793371 h 5486659"/>
              <a:gd name="connsiteX8-191" fmla="*/ 75993 w 7278150"/>
              <a:gd name="connsiteY8-192" fmla="*/ 5096878 h 5486659"/>
              <a:gd name="connsiteX0-193" fmla="*/ 75993 w 7278150"/>
              <a:gd name="connsiteY0-194" fmla="*/ 5096878 h 5635950"/>
              <a:gd name="connsiteX1-195" fmla="*/ 1437280 w 7278150"/>
              <a:gd name="connsiteY1-196" fmla="*/ 30271 h 5635950"/>
              <a:gd name="connsiteX2-197" fmla="*/ 4501009 w 7278150"/>
              <a:gd name="connsiteY2-198" fmla="*/ 894032 h 5635950"/>
              <a:gd name="connsiteX3-199" fmla="*/ 6086805 w 7278150"/>
              <a:gd name="connsiteY3-200" fmla="*/ 238755 h 5635950"/>
              <a:gd name="connsiteX4-201" fmla="*/ 7277565 w 7278150"/>
              <a:gd name="connsiteY4-202" fmla="*/ 1494993 h 5635950"/>
              <a:gd name="connsiteX5-203" fmla="*/ 5926607 w 7278150"/>
              <a:gd name="connsiteY5-204" fmla="*/ 2886893 h 5635950"/>
              <a:gd name="connsiteX6-205" fmla="*/ 4251198 w 7278150"/>
              <a:gd name="connsiteY6-206" fmla="*/ 2005505 h 5635950"/>
              <a:gd name="connsiteX7-207" fmla="*/ 3486953 w 7278150"/>
              <a:gd name="connsiteY7-208" fmla="*/ 4793371 h 5635950"/>
              <a:gd name="connsiteX8-209" fmla="*/ 75993 w 7278150"/>
              <a:gd name="connsiteY8-210" fmla="*/ 5096878 h 5635950"/>
              <a:gd name="connsiteX0-211" fmla="*/ 75993 w 7278150"/>
              <a:gd name="connsiteY0-212" fmla="*/ 5096878 h 5453333"/>
              <a:gd name="connsiteX1-213" fmla="*/ 1437280 w 7278150"/>
              <a:gd name="connsiteY1-214" fmla="*/ 30271 h 5453333"/>
              <a:gd name="connsiteX2-215" fmla="*/ 4501009 w 7278150"/>
              <a:gd name="connsiteY2-216" fmla="*/ 894032 h 5453333"/>
              <a:gd name="connsiteX3-217" fmla="*/ 6086805 w 7278150"/>
              <a:gd name="connsiteY3-218" fmla="*/ 238755 h 5453333"/>
              <a:gd name="connsiteX4-219" fmla="*/ 7277565 w 7278150"/>
              <a:gd name="connsiteY4-220" fmla="*/ 1494993 h 5453333"/>
              <a:gd name="connsiteX5-221" fmla="*/ 5926607 w 7278150"/>
              <a:gd name="connsiteY5-222" fmla="*/ 2886893 h 5453333"/>
              <a:gd name="connsiteX6-223" fmla="*/ 4251198 w 7278150"/>
              <a:gd name="connsiteY6-224" fmla="*/ 2005505 h 5453333"/>
              <a:gd name="connsiteX7-225" fmla="*/ 3417106 w 7278150"/>
              <a:gd name="connsiteY7-226" fmla="*/ 2877244 h 5453333"/>
              <a:gd name="connsiteX8-227" fmla="*/ 3486953 w 7278150"/>
              <a:gd name="connsiteY8-228" fmla="*/ 4793371 h 5453333"/>
              <a:gd name="connsiteX9" fmla="*/ 75993 w 7278150"/>
              <a:gd name="connsiteY9" fmla="*/ 5096878 h 5453333"/>
              <a:gd name="connsiteX0-229" fmla="*/ 75993 w 7278150"/>
              <a:gd name="connsiteY0-230" fmla="*/ 5096878 h 5598449"/>
              <a:gd name="connsiteX1-231" fmla="*/ 1437280 w 7278150"/>
              <a:gd name="connsiteY1-232" fmla="*/ 30271 h 5598449"/>
              <a:gd name="connsiteX2-233" fmla="*/ 4501009 w 7278150"/>
              <a:gd name="connsiteY2-234" fmla="*/ 894032 h 5598449"/>
              <a:gd name="connsiteX3-235" fmla="*/ 6086805 w 7278150"/>
              <a:gd name="connsiteY3-236" fmla="*/ 238755 h 5598449"/>
              <a:gd name="connsiteX4-237" fmla="*/ 7277565 w 7278150"/>
              <a:gd name="connsiteY4-238" fmla="*/ 1494993 h 5598449"/>
              <a:gd name="connsiteX5-239" fmla="*/ 5926607 w 7278150"/>
              <a:gd name="connsiteY5-240" fmla="*/ 2886893 h 5598449"/>
              <a:gd name="connsiteX6-241" fmla="*/ 4251198 w 7278150"/>
              <a:gd name="connsiteY6-242" fmla="*/ 2005505 h 5598449"/>
              <a:gd name="connsiteX7-243" fmla="*/ 3417106 w 7278150"/>
              <a:gd name="connsiteY7-244" fmla="*/ 2877244 h 5598449"/>
              <a:gd name="connsiteX8-245" fmla="*/ 3486953 w 7278150"/>
              <a:gd name="connsiteY8-246" fmla="*/ 4793371 h 5598449"/>
              <a:gd name="connsiteX9-247" fmla="*/ 75993 w 7278150"/>
              <a:gd name="connsiteY9-248" fmla="*/ 5096878 h 5598449"/>
              <a:gd name="connsiteX0-249" fmla="*/ 75993 w 7427684"/>
              <a:gd name="connsiteY0-250" fmla="*/ 5096878 h 5598449"/>
              <a:gd name="connsiteX1-251" fmla="*/ 1437280 w 7427684"/>
              <a:gd name="connsiteY1-252" fmla="*/ 30271 h 5598449"/>
              <a:gd name="connsiteX2-253" fmla="*/ 4501009 w 7427684"/>
              <a:gd name="connsiteY2-254" fmla="*/ 894032 h 5598449"/>
              <a:gd name="connsiteX3-255" fmla="*/ 6086805 w 7427684"/>
              <a:gd name="connsiteY3-256" fmla="*/ 238755 h 5598449"/>
              <a:gd name="connsiteX4-257" fmla="*/ 7277565 w 7427684"/>
              <a:gd name="connsiteY4-258" fmla="*/ 1494993 h 5598449"/>
              <a:gd name="connsiteX5-259" fmla="*/ 7147627 w 7427684"/>
              <a:gd name="connsiteY5-260" fmla="*/ 3019925 h 5598449"/>
              <a:gd name="connsiteX6-261" fmla="*/ 4251198 w 7427684"/>
              <a:gd name="connsiteY6-262" fmla="*/ 2005505 h 5598449"/>
              <a:gd name="connsiteX7-263" fmla="*/ 3417106 w 7427684"/>
              <a:gd name="connsiteY7-264" fmla="*/ 2877244 h 5598449"/>
              <a:gd name="connsiteX8-265" fmla="*/ 3486953 w 7427684"/>
              <a:gd name="connsiteY8-266" fmla="*/ 4793371 h 5598449"/>
              <a:gd name="connsiteX9-267" fmla="*/ 75993 w 7427684"/>
              <a:gd name="connsiteY9-268" fmla="*/ 5096878 h 5598449"/>
              <a:gd name="connsiteX0-269" fmla="*/ 75993 w 8364742"/>
              <a:gd name="connsiteY0-270" fmla="*/ 5096878 h 5598449"/>
              <a:gd name="connsiteX1-271" fmla="*/ 1437280 w 8364742"/>
              <a:gd name="connsiteY1-272" fmla="*/ 30271 h 5598449"/>
              <a:gd name="connsiteX2-273" fmla="*/ 4501009 w 8364742"/>
              <a:gd name="connsiteY2-274" fmla="*/ 894032 h 5598449"/>
              <a:gd name="connsiteX3-275" fmla="*/ 6086805 w 8364742"/>
              <a:gd name="connsiteY3-276" fmla="*/ 238755 h 5598449"/>
              <a:gd name="connsiteX4-277" fmla="*/ 8364050 w 8364742"/>
              <a:gd name="connsiteY4-278" fmla="*/ 1594347 h 5598449"/>
              <a:gd name="connsiteX5-279" fmla="*/ 7147627 w 8364742"/>
              <a:gd name="connsiteY5-280" fmla="*/ 3019925 h 5598449"/>
              <a:gd name="connsiteX6-281" fmla="*/ 4251198 w 8364742"/>
              <a:gd name="connsiteY6-282" fmla="*/ 2005505 h 5598449"/>
              <a:gd name="connsiteX7-283" fmla="*/ 3417106 w 8364742"/>
              <a:gd name="connsiteY7-284" fmla="*/ 2877244 h 5598449"/>
              <a:gd name="connsiteX8-285" fmla="*/ 3486953 w 8364742"/>
              <a:gd name="connsiteY8-286" fmla="*/ 4793371 h 5598449"/>
              <a:gd name="connsiteX9-287" fmla="*/ 75993 w 8364742"/>
              <a:gd name="connsiteY9-288" fmla="*/ 5096878 h 5598449"/>
              <a:gd name="connsiteX0-289" fmla="*/ 75993 w 8364742"/>
              <a:gd name="connsiteY0-290" fmla="*/ 5096878 h 5598449"/>
              <a:gd name="connsiteX1-291" fmla="*/ 1437280 w 8364742"/>
              <a:gd name="connsiteY1-292" fmla="*/ 30271 h 5598449"/>
              <a:gd name="connsiteX2-293" fmla="*/ 4501009 w 8364742"/>
              <a:gd name="connsiteY2-294" fmla="*/ 894032 h 5598449"/>
              <a:gd name="connsiteX3-295" fmla="*/ 6086805 w 8364742"/>
              <a:gd name="connsiteY3-296" fmla="*/ 238755 h 5598449"/>
              <a:gd name="connsiteX4-297" fmla="*/ 8364050 w 8364742"/>
              <a:gd name="connsiteY4-298" fmla="*/ 1594347 h 5598449"/>
              <a:gd name="connsiteX5-299" fmla="*/ 7147627 w 8364742"/>
              <a:gd name="connsiteY5-300" fmla="*/ 3019925 h 5598449"/>
              <a:gd name="connsiteX6-301" fmla="*/ 4251198 w 8364742"/>
              <a:gd name="connsiteY6-302" fmla="*/ 2005505 h 5598449"/>
              <a:gd name="connsiteX7-303" fmla="*/ 3417106 w 8364742"/>
              <a:gd name="connsiteY7-304" fmla="*/ 2877244 h 5598449"/>
              <a:gd name="connsiteX8-305" fmla="*/ 3486953 w 8364742"/>
              <a:gd name="connsiteY8-306" fmla="*/ 4793371 h 5598449"/>
              <a:gd name="connsiteX9-307" fmla="*/ 75993 w 8364742"/>
              <a:gd name="connsiteY9-308" fmla="*/ 5096878 h 5598449"/>
              <a:gd name="connsiteX0-309" fmla="*/ 75993 w 8365185"/>
              <a:gd name="connsiteY0-310" fmla="*/ 5096878 h 5598449"/>
              <a:gd name="connsiteX1-311" fmla="*/ 1437280 w 8365185"/>
              <a:gd name="connsiteY1-312" fmla="*/ 30271 h 5598449"/>
              <a:gd name="connsiteX2-313" fmla="*/ 4501009 w 8365185"/>
              <a:gd name="connsiteY2-314" fmla="*/ 894032 h 5598449"/>
              <a:gd name="connsiteX3-315" fmla="*/ 6086805 w 8365185"/>
              <a:gd name="connsiteY3-316" fmla="*/ 238755 h 5598449"/>
              <a:gd name="connsiteX4-317" fmla="*/ 8364050 w 8365185"/>
              <a:gd name="connsiteY4-318" fmla="*/ 1594347 h 5598449"/>
              <a:gd name="connsiteX5-319" fmla="*/ 7147627 w 8365185"/>
              <a:gd name="connsiteY5-320" fmla="*/ 3019925 h 5598449"/>
              <a:gd name="connsiteX6-321" fmla="*/ 4251198 w 8365185"/>
              <a:gd name="connsiteY6-322" fmla="*/ 2005505 h 5598449"/>
              <a:gd name="connsiteX7-323" fmla="*/ 3417106 w 8365185"/>
              <a:gd name="connsiteY7-324" fmla="*/ 2877244 h 5598449"/>
              <a:gd name="connsiteX8-325" fmla="*/ 3486953 w 8365185"/>
              <a:gd name="connsiteY8-326" fmla="*/ 4793371 h 5598449"/>
              <a:gd name="connsiteX9-327" fmla="*/ 75993 w 8365185"/>
              <a:gd name="connsiteY9-328" fmla="*/ 5096878 h 5598449"/>
              <a:gd name="connsiteX0-329" fmla="*/ 75993 w 8365185"/>
              <a:gd name="connsiteY0-330" fmla="*/ 5096878 h 5598449"/>
              <a:gd name="connsiteX1-331" fmla="*/ 1437280 w 8365185"/>
              <a:gd name="connsiteY1-332" fmla="*/ 30271 h 5598449"/>
              <a:gd name="connsiteX2-333" fmla="*/ 4501009 w 8365185"/>
              <a:gd name="connsiteY2-334" fmla="*/ 894032 h 5598449"/>
              <a:gd name="connsiteX3-335" fmla="*/ 6086805 w 8365185"/>
              <a:gd name="connsiteY3-336" fmla="*/ 238755 h 5598449"/>
              <a:gd name="connsiteX4-337" fmla="*/ 8364050 w 8365185"/>
              <a:gd name="connsiteY4-338" fmla="*/ 1594347 h 5598449"/>
              <a:gd name="connsiteX5-339" fmla="*/ 7147627 w 8365185"/>
              <a:gd name="connsiteY5-340" fmla="*/ 3019925 h 5598449"/>
              <a:gd name="connsiteX6-341" fmla="*/ 4251198 w 8365185"/>
              <a:gd name="connsiteY6-342" fmla="*/ 2005505 h 5598449"/>
              <a:gd name="connsiteX7-343" fmla="*/ 3417106 w 8365185"/>
              <a:gd name="connsiteY7-344" fmla="*/ 2877244 h 5598449"/>
              <a:gd name="connsiteX8-345" fmla="*/ 3486953 w 8365185"/>
              <a:gd name="connsiteY8-346" fmla="*/ 4793371 h 5598449"/>
              <a:gd name="connsiteX9-347" fmla="*/ 75993 w 8365185"/>
              <a:gd name="connsiteY9-348" fmla="*/ 5096878 h 5598449"/>
              <a:gd name="connsiteX0-349" fmla="*/ 75993 w 8365185"/>
              <a:gd name="connsiteY0-350" fmla="*/ 5096878 h 5598449"/>
              <a:gd name="connsiteX1-351" fmla="*/ 1437280 w 8365185"/>
              <a:gd name="connsiteY1-352" fmla="*/ 30271 h 5598449"/>
              <a:gd name="connsiteX2-353" fmla="*/ 4501009 w 8365185"/>
              <a:gd name="connsiteY2-354" fmla="*/ 894032 h 5598449"/>
              <a:gd name="connsiteX3-355" fmla="*/ 6086805 w 8365185"/>
              <a:gd name="connsiteY3-356" fmla="*/ 238755 h 5598449"/>
              <a:gd name="connsiteX4-357" fmla="*/ 8364050 w 8365185"/>
              <a:gd name="connsiteY4-358" fmla="*/ 1594347 h 5598449"/>
              <a:gd name="connsiteX5-359" fmla="*/ 7147627 w 8365185"/>
              <a:gd name="connsiteY5-360" fmla="*/ 3019925 h 5598449"/>
              <a:gd name="connsiteX6-361" fmla="*/ 4251198 w 8365185"/>
              <a:gd name="connsiteY6-362" fmla="*/ 2005505 h 5598449"/>
              <a:gd name="connsiteX7-363" fmla="*/ 3417106 w 8365185"/>
              <a:gd name="connsiteY7-364" fmla="*/ 2877244 h 5598449"/>
              <a:gd name="connsiteX8-365" fmla="*/ 3486953 w 8365185"/>
              <a:gd name="connsiteY8-366" fmla="*/ 4793371 h 5598449"/>
              <a:gd name="connsiteX9-367" fmla="*/ 75993 w 8365185"/>
              <a:gd name="connsiteY9-368" fmla="*/ 5096878 h 5598449"/>
              <a:gd name="connsiteX0-369" fmla="*/ 75993 w 8365185"/>
              <a:gd name="connsiteY0-370" fmla="*/ 5096878 h 5598449"/>
              <a:gd name="connsiteX1-371" fmla="*/ 1437280 w 8365185"/>
              <a:gd name="connsiteY1-372" fmla="*/ 30271 h 5598449"/>
              <a:gd name="connsiteX2-373" fmla="*/ 4501009 w 8365185"/>
              <a:gd name="connsiteY2-374" fmla="*/ 894032 h 5598449"/>
              <a:gd name="connsiteX3-375" fmla="*/ 6086805 w 8365185"/>
              <a:gd name="connsiteY3-376" fmla="*/ 238755 h 5598449"/>
              <a:gd name="connsiteX4-377" fmla="*/ 8364050 w 8365185"/>
              <a:gd name="connsiteY4-378" fmla="*/ 1594347 h 5598449"/>
              <a:gd name="connsiteX5-379" fmla="*/ 7147627 w 8365185"/>
              <a:gd name="connsiteY5-380" fmla="*/ 3019925 h 5598449"/>
              <a:gd name="connsiteX6-381" fmla="*/ 4251198 w 8365185"/>
              <a:gd name="connsiteY6-382" fmla="*/ 2005505 h 5598449"/>
              <a:gd name="connsiteX7-383" fmla="*/ 3417106 w 8365185"/>
              <a:gd name="connsiteY7-384" fmla="*/ 2877244 h 5598449"/>
              <a:gd name="connsiteX8-385" fmla="*/ 3486953 w 8365185"/>
              <a:gd name="connsiteY8-386" fmla="*/ 4793371 h 5598449"/>
              <a:gd name="connsiteX9-387" fmla="*/ 75993 w 8365185"/>
              <a:gd name="connsiteY9-388" fmla="*/ 5096878 h 5598449"/>
              <a:gd name="connsiteX0-389" fmla="*/ 75993 w 8365185"/>
              <a:gd name="connsiteY0-390" fmla="*/ 5096878 h 5598449"/>
              <a:gd name="connsiteX1-391" fmla="*/ 1437280 w 8365185"/>
              <a:gd name="connsiteY1-392" fmla="*/ 30271 h 5598449"/>
              <a:gd name="connsiteX2-393" fmla="*/ 4501009 w 8365185"/>
              <a:gd name="connsiteY2-394" fmla="*/ 894032 h 5598449"/>
              <a:gd name="connsiteX3-395" fmla="*/ 6086805 w 8365185"/>
              <a:gd name="connsiteY3-396" fmla="*/ 238755 h 5598449"/>
              <a:gd name="connsiteX4-397" fmla="*/ 8364050 w 8365185"/>
              <a:gd name="connsiteY4-398" fmla="*/ 1594347 h 5598449"/>
              <a:gd name="connsiteX5-399" fmla="*/ 7147627 w 8365185"/>
              <a:gd name="connsiteY5-400" fmla="*/ 3019925 h 5598449"/>
              <a:gd name="connsiteX6-401" fmla="*/ 4251198 w 8365185"/>
              <a:gd name="connsiteY6-402" fmla="*/ 2005505 h 5598449"/>
              <a:gd name="connsiteX7-403" fmla="*/ 3417106 w 8365185"/>
              <a:gd name="connsiteY7-404" fmla="*/ 2877244 h 5598449"/>
              <a:gd name="connsiteX8-405" fmla="*/ 3486953 w 8365185"/>
              <a:gd name="connsiteY8-406" fmla="*/ 4793371 h 5598449"/>
              <a:gd name="connsiteX9-407" fmla="*/ 75993 w 8365185"/>
              <a:gd name="connsiteY9-408" fmla="*/ 5096878 h 5598449"/>
              <a:gd name="connsiteX0-409" fmla="*/ 75993 w 8365185"/>
              <a:gd name="connsiteY0-410" fmla="*/ 5092369 h 5593940"/>
              <a:gd name="connsiteX1-411" fmla="*/ 1437280 w 8365185"/>
              <a:gd name="connsiteY1-412" fmla="*/ 25762 h 5593940"/>
              <a:gd name="connsiteX2-413" fmla="*/ 4445728 w 8365185"/>
              <a:gd name="connsiteY2-414" fmla="*/ 1099574 h 5593940"/>
              <a:gd name="connsiteX3-415" fmla="*/ 6086805 w 8365185"/>
              <a:gd name="connsiteY3-416" fmla="*/ 234246 h 5593940"/>
              <a:gd name="connsiteX4-417" fmla="*/ 8364050 w 8365185"/>
              <a:gd name="connsiteY4-418" fmla="*/ 1589838 h 5593940"/>
              <a:gd name="connsiteX5-419" fmla="*/ 7147627 w 8365185"/>
              <a:gd name="connsiteY5-420" fmla="*/ 3015416 h 5593940"/>
              <a:gd name="connsiteX6-421" fmla="*/ 4251198 w 8365185"/>
              <a:gd name="connsiteY6-422" fmla="*/ 2000996 h 5593940"/>
              <a:gd name="connsiteX7-423" fmla="*/ 3417106 w 8365185"/>
              <a:gd name="connsiteY7-424" fmla="*/ 2872735 h 5593940"/>
              <a:gd name="connsiteX8-425" fmla="*/ 3486953 w 8365185"/>
              <a:gd name="connsiteY8-426" fmla="*/ 4788862 h 5593940"/>
              <a:gd name="connsiteX9-427" fmla="*/ 75993 w 8365185"/>
              <a:gd name="connsiteY9-428" fmla="*/ 5092369 h 55939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 ang="0">
                <a:pos x="connsiteX9-247" y="connsiteY9-248"/>
              </a:cxn>
            </a:cxnLst>
            <a:rect l="l" t="t" r="r" b="b"/>
            <a:pathLst>
              <a:path w="8365185" h="5593940">
                <a:moveTo>
                  <a:pt x="75993" y="5092369"/>
                </a:moveTo>
                <a:cubicBezTo>
                  <a:pt x="-265619" y="4298519"/>
                  <a:pt x="607619" y="245638"/>
                  <a:pt x="1437280" y="25762"/>
                </a:cubicBezTo>
                <a:cubicBezTo>
                  <a:pt x="2266941" y="-194114"/>
                  <a:pt x="3670807" y="1064827"/>
                  <a:pt x="4445728" y="1099574"/>
                </a:cubicBezTo>
                <a:cubicBezTo>
                  <a:pt x="5220649" y="1134321"/>
                  <a:pt x="5624046" y="134086"/>
                  <a:pt x="6086805" y="234246"/>
                </a:cubicBezTo>
                <a:cubicBezTo>
                  <a:pt x="6549564" y="334406"/>
                  <a:pt x="8337949" y="1297378"/>
                  <a:pt x="8364050" y="1589838"/>
                </a:cubicBezTo>
                <a:cubicBezTo>
                  <a:pt x="8390151" y="1882299"/>
                  <a:pt x="7965592" y="2891380"/>
                  <a:pt x="7147627" y="3015416"/>
                </a:cubicBezTo>
                <a:cubicBezTo>
                  <a:pt x="6329662" y="3139452"/>
                  <a:pt x="5013274" y="1819830"/>
                  <a:pt x="4251198" y="2000996"/>
                </a:cubicBezTo>
                <a:cubicBezTo>
                  <a:pt x="3489122" y="2182162"/>
                  <a:pt x="3544480" y="2408091"/>
                  <a:pt x="3417106" y="2872735"/>
                </a:cubicBezTo>
                <a:cubicBezTo>
                  <a:pt x="3289732" y="3337379"/>
                  <a:pt x="3939897" y="3874997"/>
                  <a:pt x="3486953" y="4788862"/>
                </a:cubicBezTo>
                <a:cubicBezTo>
                  <a:pt x="3034009" y="5702727"/>
                  <a:pt x="417605" y="5886219"/>
                  <a:pt x="75993" y="5092369"/>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4" name="椭圆 8"/>
          <p:cNvSpPr/>
          <p:nvPr/>
        </p:nvSpPr>
        <p:spPr>
          <a:xfrm rot="2705207">
            <a:off x="7223470" y="-1305277"/>
            <a:ext cx="7233570" cy="3886439"/>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Lst>
            <a:rect l="l" t="t" r="r" b="b"/>
            <a:pathLst>
              <a:path w="8181292" h="4395630">
                <a:moveTo>
                  <a:pt x="6315" y="2819450"/>
                </a:moveTo>
                <a:cubicBezTo>
                  <a:pt x="-113857" y="2091997"/>
                  <a:pt x="1510761" y="250147"/>
                  <a:pt x="2340422" y="30271"/>
                </a:cubicBezTo>
                <a:cubicBezTo>
                  <a:pt x="3170083" y="-189605"/>
                  <a:pt x="4629230" y="859285"/>
                  <a:pt x="5404151" y="894032"/>
                </a:cubicBezTo>
                <a:cubicBezTo>
                  <a:pt x="6179072" y="928779"/>
                  <a:pt x="6527188" y="138595"/>
                  <a:pt x="6989947" y="238755"/>
                </a:cubicBezTo>
                <a:cubicBezTo>
                  <a:pt x="7452706" y="338915"/>
                  <a:pt x="8154606" y="1202533"/>
                  <a:pt x="8180707" y="1494993"/>
                </a:cubicBezTo>
                <a:cubicBezTo>
                  <a:pt x="8206808" y="1787454"/>
                  <a:pt x="7354491" y="2813535"/>
                  <a:pt x="6829749" y="2886893"/>
                </a:cubicBezTo>
                <a:cubicBezTo>
                  <a:pt x="6305007" y="2960251"/>
                  <a:pt x="5811810" y="2330142"/>
                  <a:pt x="5115448" y="2653437"/>
                </a:cubicBezTo>
                <a:cubicBezTo>
                  <a:pt x="4419086" y="2976732"/>
                  <a:pt x="3912974" y="4367322"/>
                  <a:pt x="3061452" y="4394991"/>
                </a:cubicBezTo>
                <a:cubicBezTo>
                  <a:pt x="2209930" y="4422660"/>
                  <a:pt x="126487" y="3546903"/>
                  <a:pt x="6315" y="281945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5" name="椭圆 11"/>
          <p:cNvSpPr/>
          <p:nvPr/>
        </p:nvSpPr>
        <p:spPr>
          <a:xfrm rot="3292333">
            <a:off x="365313" y="-749656"/>
            <a:ext cx="1654985" cy="1250610"/>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1817" h="1414461">
                <a:moveTo>
                  <a:pt x="797" y="935510"/>
                </a:moveTo>
                <a:cubicBezTo>
                  <a:pt x="19847" y="699873"/>
                  <a:pt x="419639" y="0"/>
                  <a:pt x="936307" y="0"/>
                </a:cubicBezTo>
                <a:cubicBezTo>
                  <a:pt x="1452975" y="0"/>
                  <a:pt x="1871817" y="418842"/>
                  <a:pt x="1871817" y="935510"/>
                </a:cubicBezTo>
                <a:cubicBezTo>
                  <a:pt x="1871817" y="1452178"/>
                  <a:pt x="1338675" y="1413820"/>
                  <a:pt x="822007" y="1413820"/>
                </a:cubicBezTo>
                <a:cubicBezTo>
                  <a:pt x="305339" y="1413820"/>
                  <a:pt x="-18253" y="1171147"/>
                  <a:pt x="797" y="93551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6" name="椭圆 11"/>
          <p:cNvSpPr/>
          <p:nvPr/>
        </p:nvSpPr>
        <p:spPr>
          <a:xfrm rot="9900000">
            <a:off x="10864725" y="5152522"/>
            <a:ext cx="1823916" cy="1090474"/>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 name="connsiteX0-11" fmla="*/ 25 w 1871045"/>
              <a:gd name="connsiteY0-12" fmla="*/ 935510 h 1234651"/>
              <a:gd name="connsiteX1-13" fmla="*/ 935535 w 1871045"/>
              <a:gd name="connsiteY1-14" fmla="*/ 0 h 1234651"/>
              <a:gd name="connsiteX2-15" fmla="*/ 1871045 w 1871045"/>
              <a:gd name="connsiteY2-16" fmla="*/ 935510 h 1234651"/>
              <a:gd name="connsiteX3-17" fmla="*/ 913593 w 1871045"/>
              <a:gd name="connsiteY3-18" fmla="*/ 1142738 h 1234651"/>
              <a:gd name="connsiteX4-19" fmla="*/ 25 w 1871045"/>
              <a:gd name="connsiteY4-20" fmla="*/ 935510 h 1234651"/>
              <a:gd name="connsiteX0-21" fmla="*/ 13 w 2066224"/>
              <a:gd name="connsiteY0-22" fmla="*/ 1001747 h 1231156"/>
              <a:gd name="connsiteX1-23" fmla="*/ 1130714 w 2066224"/>
              <a:gd name="connsiteY1-24" fmla="*/ 206 h 1231156"/>
              <a:gd name="connsiteX2-25" fmla="*/ 2066224 w 2066224"/>
              <a:gd name="connsiteY2-26" fmla="*/ 935716 h 1231156"/>
              <a:gd name="connsiteX3-27" fmla="*/ 1108772 w 2066224"/>
              <a:gd name="connsiteY3-28" fmla="*/ 1142944 h 1231156"/>
              <a:gd name="connsiteX4-29" fmla="*/ 13 w 2066224"/>
              <a:gd name="connsiteY4-30" fmla="*/ 1001747 h 1231156"/>
              <a:gd name="connsiteX0-31" fmla="*/ 1954 w 2068165"/>
              <a:gd name="connsiteY0-32" fmla="*/ 1001747 h 1245865"/>
              <a:gd name="connsiteX1-33" fmla="*/ 1132655 w 2068165"/>
              <a:gd name="connsiteY1-34" fmla="*/ 206 h 1245865"/>
              <a:gd name="connsiteX2-35" fmla="*/ 2068165 w 2068165"/>
              <a:gd name="connsiteY2-36" fmla="*/ 935716 h 1245865"/>
              <a:gd name="connsiteX3-37" fmla="*/ 1110713 w 2068165"/>
              <a:gd name="connsiteY3-38" fmla="*/ 1142944 h 1245865"/>
              <a:gd name="connsiteX4-39" fmla="*/ 1954 w 2068165"/>
              <a:gd name="connsiteY4-40" fmla="*/ 1001747 h 1245865"/>
              <a:gd name="connsiteX0-41" fmla="*/ 1954 w 2083953"/>
              <a:gd name="connsiteY0-42" fmla="*/ 1001826 h 1245944"/>
              <a:gd name="connsiteX1-43" fmla="*/ 1132655 w 2083953"/>
              <a:gd name="connsiteY1-44" fmla="*/ 285 h 1245944"/>
              <a:gd name="connsiteX2-45" fmla="*/ 2068165 w 2083953"/>
              <a:gd name="connsiteY2-46" fmla="*/ 935795 h 1245944"/>
              <a:gd name="connsiteX3-47" fmla="*/ 1110713 w 2083953"/>
              <a:gd name="connsiteY3-48" fmla="*/ 1143023 h 1245944"/>
              <a:gd name="connsiteX4-49" fmla="*/ 1954 w 2083953"/>
              <a:gd name="connsiteY4-50" fmla="*/ 1001826 h 12459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3953" h="1245944">
                <a:moveTo>
                  <a:pt x="1954" y="1001826"/>
                </a:moveTo>
                <a:cubicBezTo>
                  <a:pt x="-45628" y="560976"/>
                  <a:pt x="788287" y="11290"/>
                  <a:pt x="1132655" y="285"/>
                </a:cubicBezTo>
                <a:cubicBezTo>
                  <a:pt x="1477023" y="-10720"/>
                  <a:pt x="2199614" y="296572"/>
                  <a:pt x="2068165" y="935795"/>
                </a:cubicBezTo>
                <a:cubicBezTo>
                  <a:pt x="2068165" y="1452463"/>
                  <a:pt x="1455081" y="1132018"/>
                  <a:pt x="1110713" y="1143023"/>
                </a:cubicBezTo>
                <a:cubicBezTo>
                  <a:pt x="766345" y="1154028"/>
                  <a:pt x="49536" y="1442676"/>
                  <a:pt x="1954" y="1001826"/>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25" name="矩形 24"/>
          <p:cNvSpPr/>
          <p:nvPr/>
        </p:nvSpPr>
        <p:spPr>
          <a:xfrm>
            <a:off x="254000" y="322943"/>
            <a:ext cx="11684000" cy="6212115"/>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528228" y="470958"/>
            <a:ext cx="2128453" cy="602746"/>
            <a:chOff x="2411323" y="2909753"/>
            <a:chExt cx="2708088" cy="766891"/>
          </a:xfrm>
        </p:grpSpPr>
        <p:sp>
          <p:nvSpPr>
            <p:cNvPr id="5" name="椭圆 4"/>
            <p:cNvSpPr/>
            <p:nvPr/>
          </p:nvSpPr>
          <p:spPr>
            <a:xfrm>
              <a:off x="2411323" y="2909753"/>
              <a:ext cx="766892" cy="766891"/>
            </a:xfrm>
            <a:prstGeom prst="ellipse">
              <a:avLst/>
            </a:pr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6" name="文本框 5"/>
            <p:cNvSpPr txBox="1"/>
            <p:nvPr>
              <p:custDataLst>
                <p:tags r:id="rId1"/>
              </p:custDataLst>
            </p:nvPr>
          </p:nvSpPr>
          <p:spPr>
            <a:xfrm>
              <a:off x="3387914" y="3031589"/>
              <a:ext cx="1731497" cy="509071"/>
            </a:xfrm>
            <a:prstGeom prst="rect">
              <a:avLst/>
            </a:prstGeom>
            <a:noFill/>
          </p:spPr>
          <p:txBody>
            <a:bodyPr wrap="square" rtlCol="0">
              <a:spAutoFit/>
            </a:bodyPr>
            <a:lstStyle/>
            <a:p>
              <a:pPr lvl="0" algn="dist"/>
              <a:r>
                <a:rPr lang="zh-CN" altLang="en-US" sz="2000" spc="300" dirty="0">
                  <a:solidFill>
                    <a:schemeClr val="tx1">
                      <a:lumMod val="85000"/>
                      <a:lumOff val="15000"/>
                    </a:schemeClr>
                  </a:solidFill>
                  <a:latin typeface="优设标题黑" panose="00000500000000000000" pitchFamily="2" charset="-122"/>
                  <a:ea typeface="优设标题黑" panose="00000500000000000000" pitchFamily="2" charset="-122"/>
                </a:rPr>
                <a:t>有效管理</a:t>
              </a:r>
            </a:p>
          </p:txBody>
        </p:sp>
        <p:sp>
          <p:nvSpPr>
            <p:cNvPr id="7" name="文本框 38"/>
            <p:cNvSpPr txBox="1"/>
            <p:nvPr>
              <p:custDataLst>
                <p:tags r:id="rId2"/>
              </p:custDataLst>
            </p:nvPr>
          </p:nvSpPr>
          <p:spPr>
            <a:xfrm>
              <a:off x="2411323" y="3031589"/>
              <a:ext cx="766892" cy="509071"/>
            </a:xfrm>
            <a:prstGeom prst="rect">
              <a:avLst/>
            </a:prstGeom>
            <a:noFill/>
          </p:spPr>
          <p:txBody>
            <a:bodyPr wrap="square" rtlCol="0">
              <a:spAutoFit/>
            </a:bodyPr>
            <a:lstStyle/>
            <a:p>
              <a:pPr lvl="0" algn="ctr"/>
              <a:r>
                <a:rPr lang="en-US" altLang="zh-CN" sz="20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04</a:t>
              </a:r>
              <a:endParaRPr lang="zh-CN" altLang="en-US" sz="20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grpSp>
      <p:grpSp>
        <p:nvGrpSpPr>
          <p:cNvPr id="17" name="组合 16"/>
          <p:cNvGrpSpPr/>
          <p:nvPr/>
        </p:nvGrpSpPr>
        <p:grpSpPr>
          <a:xfrm>
            <a:off x="5187817" y="1836581"/>
            <a:ext cx="1878574" cy="1878574"/>
            <a:chOff x="5187817" y="1836581"/>
            <a:chExt cx="1878574" cy="1878574"/>
          </a:xfrm>
        </p:grpSpPr>
        <p:sp>
          <p:nvSpPr>
            <p:cNvPr id="18" name="Diamond 26"/>
            <p:cNvSpPr/>
            <p:nvPr/>
          </p:nvSpPr>
          <p:spPr>
            <a:xfrm>
              <a:off x="5187817" y="1836581"/>
              <a:ext cx="1878574" cy="1878574"/>
            </a:xfrm>
            <a:prstGeom prst="ellipse">
              <a:avLst/>
            </a:prstGeom>
            <a:noFill/>
            <a:ln w="12700" cap="flat" cmpd="sng" algn="ctr">
              <a:solidFill>
                <a:schemeClr val="tx1">
                  <a:lumMod val="85000"/>
                  <a:lumOff val="1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ndParaRPr>
            </a:p>
          </p:txBody>
        </p:sp>
        <p:grpSp>
          <p:nvGrpSpPr>
            <p:cNvPr id="19" name="组合 18"/>
            <p:cNvGrpSpPr/>
            <p:nvPr/>
          </p:nvGrpSpPr>
          <p:grpSpPr>
            <a:xfrm>
              <a:off x="5716827" y="2365754"/>
              <a:ext cx="820554" cy="820228"/>
              <a:chOff x="5685723" y="2627567"/>
              <a:chExt cx="820554" cy="820228"/>
            </a:xfrm>
          </p:grpSpPr>
          <p:sp>
            <p:nvSpPr>
              <p:cNvPr id="20" name="Freeform 48"/>
              <p:cNvSpPr>
                <a:spLocks noEditPoints="1"/>
              </p:cNvSpPr>
              <p:nvPr/>
            </p:nvSpPr>
            <p:spPr bwMode="auto">
              <a:xfrm>
                <a:off x="5685723" y="2627567"/>
                <a:ext cx="820554" cy="820228"/>
              </a:xfrm>
              <a:custGeom>
                <a:avLst/>
                <a:gdLst>
                  <a:gd name="T0" fmla="*/ 690 w 1068"/>
                  <a:gd name="T1" fmla="*/ 335 h 1068"/>
                  <a:gd name="T2" fmla="*/ 534 w 1068"/>
                  <a:gd name="T3" fmla="*/ 0 h 1068"/>
                  <a:gd name="T4" fmla="*/ 301 w 1068"/>
                  <a:gd name="T5" fmla="*/ 342 h 1068"/>
                  <a:gd name="T6" fmla="*/ 267 w 1068"/>
                  <a:gd name="T7" fmla="*/ 360 h 1068"/>
                  <a:gd name="T8" fmla="*/ 100 w 1068"/>
                  <a:gd name="T9" fmla="*/ 334 h 1068"/>
                  <a:gd name="T10" fmla="*/ 0 w 1068"/>
                  <a:gd name="T11" fmla="*/ 968 h 1068"/>
                  <a:gd name="T12" fmla="*/ 201 w 1068"/>
                  <a:gd name="T13" fmla="*/ 1068 h 1068"/>
                  <a:gd name="T14" fmla="*/ 291 w 1068"/>
                  <a:gd name="T15" fmla="*/ 1011 h 1068"/>
                  <a:gd name="T16" fmla="*/ 301 w 1068"/>
                  <a:gd name="T17" fmla="*/ 1013 h 1068"/>
                  <a:gd name="T18" fmla="*/ 635 w 1068"/>
                  <a:gd name="T19" fmla="*/ 1068 h 1068"/>
                  <a:gd name="T20" fmla="*/ 937 w 1068"/>
                  <a:gd name="T21" fmla="*/ 1004 h 1068"/>
                  <a:gd name="T22" fmla="*/ 952 w 1068"/>
                  <a:gd name="T23" fmla="*/ 909 h 1068"/>
                  <a:gd name="T24" fmla="*/ 1007 w 1068"/>
                  <a:gd name="T25" fmla="*/ 732 h 1068"/>
                  <a:gd name="T26" fmla="*/ 1039 w 1068"/>
                  <a:gd name="T27" fmla="*/ 560 h 1068"/>
                  <a:gd name="T28" fmla="*/ 1068 w 1068"/>
                  <a:gd name="T29" fmla="*/ 481 h 1068"/>
                  <a:gd name="T30" fmla="*/ 974 w 1068"/>
                  <a:gd name="T31" fmla="*/ 349 h 1068"/>
                  <a:gd name="T32" fmla="*/ 201 w 1068"/>
                  <a:gd name="T33" fmla="*/ 1001 h 1068"/>
                  <a:gd name="T34" fmla="*/ 67 w 1068"/>
                  <a:gd name="T35" fmla="*/ 968 h 1068"/>
                  <a:gd name="T36" fmla="*/ 100 w 1068"/>
                  <a:gd name="T37" fmla="*/ 401 h 1068"/>
                  <a:gd name="T38" fmla="*/ 234 w 1068"/>
                  <a:gd name="T39" fmla="*/ 434 h 1068"/>
                  <a:gd name="T40" fmla="*/ 1001 w 1068"/>
                  <a:gd name="T41" fmla="*/ 485 h 1068"/>
                  <a:gd name="T42" fmla="*/ 868 w 1068"/>
                  <a:gd name="T43" fmla="*/ 534 h 1068"/>
                  <a:gd name="T44" fmla="*/ 868 w 1068"/>
                  <a:gd name="T45" fmla="*/ 567 h 1068"/>
                  <a:gd name="T46" fmla="*/ 986 w 1068"/>
                  <a:gd name="T47" fmla="*/ 629 h 1068"/>
                  <a:gd name="T48" fmla="*/ 835 w 1068"/>
                  <a:gd name="T49" fmla="*/ 701 h 1068"/>
                  <a:gd name="T50" fmla="*/ 835 w 1068"/>
                  <a:gd name="T51" fmla="*/ 734 h 1068"/>
                  <a:gd name="T52" fmla="*/ 944 w 1068"/>
                  <a:gd name="T53" fmla="*/ 803 h 1068"/>
                  <a:gd name="T54" fmla="*/ 801 w 1068"/>
                  <a:gd name="T55" fmla="*/ 868 h 1068"/>
                  <a:gd name="T56" fmla="*/ 801 w 1068"/>
                  <a:gd name="T57" fmla="*/ 901 h 1068"/>
                  <a:gd name="T58" fmla="*/ 888 w 1068"/>
                  <a:gd name="T59" fmla="*/ 948 h 1068"/>
                  <a:gd name="T60" fmla="*/ 818 w 1068"/>
                  <a:gd name="T61" fmla="*/ 1001 h 1068"/>
                  <a:gd name="T62" fmla="*/ 450 w 1068"/>
                  <a:gd name="T63" fmla="*/ 980 h 1068"/>
                  <a:gd name="T64" fmla="*/ 268 w 1068"/>
                  <a:gd name="T65" fmla="*/ 914 h 1068"/>
                  <a:gd name="T66" fmla="*/ 294 w 1068"/>
                  <a:gd name="T67" fmla="*/ 418 h 1068"/>
                  <a:gd name="T68" fmla="*/ 501 w 1068"/>
                  <a:gd name="T69" fmla="*/ 100 h 1068"/>
                  <a:gd name="T70" fmla="*/ 632 w 1068"/>
                  <a:gd name="T71" fmla="*/ 225 h 1068"/>
                  <a:gd name="T72" fmla="*/ 962 w 1068"/>
                  <a:gd name="T73" fmla="*/ 413 h 1068"/>
                  <a:gd name="T74" fmla="*/ 1001 w 1068"/>
                  <a:gd name="T75" fmla="*/ 48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8" h="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pPr>
                  <a:defRPr/>
                </a:pPr>
                <a:endParaRPr lang="id-ID" kern="0" dirty="0">
                  <a:solidFill>
                    <a:sysClr val="windowText" lastClr="000000"/>
                  </a:solidFill>
                  <a:latin typeface="Roboto Lt"/>
                </a:endParaRPr>
              </a:p>
            </p:txBody>
          </p:sp>
          <p:sp>
            <p:nvSpPr>
              <p:cNvPr id="21" name="Freeform 49"/>
              <p:cNvSpPr>
                <a:spLocks noEditPoints="1"/>
              </p:cNvSpPr>
              <p:nvPr/>
            </p:nvSpPr>
            <p:spPr bwMode="auto">
              <a:xfrm>
                <a:off x="5762589" y="3294063"/>
                <a:ext cx="77515" cy="76866"/>
              </a:xfrm>
              <a:custGeom>
                <a:avLst/>
                <a:gdLst>
                  <a:gd name="T0" fmla="*/ 50 w 101"/>
                  <a:gd name="T1" fmla="*/ 0 h 100"/>
                  <a:gd name="T2" fmla="*/ 0 w 101"/>
                  <a:gd name="T3" fmla="*/ 50 h 100"/>
                  <a:gd name="T4" fmla="*/ 50 w 101"/>
                  <a:gd name="T5" fmla="*/ 100 h 100"/>
                  <a:gd name="T6" fmla="*/ 101 w 101"/>
                  <a:gd name="T7" fmla="*/ 50 h 100"/>
                  <a:gd name="T8" fmla="*/ 50 w 101"/>
                  <a:gd name="T9" fmla="*/ 0 h 100"/>
                  <a:gd name="T10" fmla="*/ 50 w 101"/>
                  <a:gd name="T11" fmla="*/ 67 h 100"/>
                  <a:gd name="T12" fmla="*/ 34 w 101"/>
                  <a:gd name="T13" fmla="*/ 50 h 100"/>
                  <a:gd name="T14" fmla="*/ 50 w 101"/>
                  <a:gd name="T15" fmla="*/ 33 h 100"/>
                  <a:gd name="T16" fmla="*/ 67 w 101"/>
                  <a:gd name="T17" fmla="*/ 50 h 100"/>
                  <a:gd name="T18" fmla="*/ 50 w 101"/>
                  <a:gd name="T19"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pPr>
                  <a:defRPr/>
                </a:pPr>
                <a:endParaRPr lang="id-ID" kern="0">
                  <a:solidFill>
                    <a:sysClr val="windowText" lastClr="000000"/>
                  </a:solidFill>
                  <a:latin typeface="Roboto Lt"/>
                </a:endParaRPr>
              </a:p>
            </p:txBody>
          </p:sp>
        </p:grpSp>
      </p:grpSp>
      <p:grpSp>
        <p:nvGrpSpPr>
          <p:cNvPr id="22" name="组合 21"/>
          <p:cNvGrpSpPr/>
          <p:nvPr/>
        </p:nvGrpSpPr>
        <p:grpSpPr>
          <a:xfrm>
            <a:off x="1855284" y="1836581"/>
            <a:ext cx="1878574" cy="1878574"/>
            <a:chOff x="1855284" y="1836581"/>
            <a:chExt cx="1878574" cy="1878574"/>
          </a:xfrm>
        </p:grpSpPr>
        <p:sp>
          <p:nvSpPr>
            <p:cNvPr id="23" name="Diamond 13"/>
            <p:cNvSpPr/>
            <p:nvPr/>
          </p:nvSpPr>
          <p:spPr>
            <a:xfrm>
              <a:off x="1855284" y="1836581"/>
              <a:ext cx="1878574" cy="1878574"/>
            </a:xfrm>
            <a:prstGeom prst="ellipse">
              <a:avLst/>
            </a:prstGeom>
            <a:gradFill>
              <a:gsLst>
                <a:gs pos="0">
                  <a:srgbClr val="FFC000"/>
                </a:gs>
                <a:gs pos="100000">
                  <a:srgbClr val="F23405"/>
                </a:gs>
              </a:gsLst>
              <a:lin ang="2700000" scaled="1"/>
            </a:gradFill>
            <a:ln w="12700" cap="flat" cmpd="sng" algn="ctr">
              <a:solidFill>
                <a:schemeClr val="tx1">
                  <a:lumMod val="75000"/>
                  <a:lumOff val="25000"/>
                </a:schemeClr>
              </a:solidFill>
              <a:prstDash val="solid"/>
              <a:miter lim="800000"/>
            </a:ln>
            <a:effectLst/>
          </p:spPr>
          <p:txBody>
            <a:bodyPr rtlCol="0" anchor="ctr"/>
            <a:lstStyle/>
            <a:p>
              <a:pPr algn="ctr">
                <a:defRPr/>
              </a:pPr>
              <a:endParaRPr lang="en-US" kern="0" dirty="0">
                <a:solidFill>
                  <a:sysClr val="windowText" lastClr="000000"/>
                </a:solidFill>
                <a:latin typeface="Calibri" panose="020F0502020204030204"/>
              </a:endParaRPr>
            </a:p>
          </p:txBody>
        </p:sp>
        <p:grpSp>
          <p:nvGrpSpPr>
            <p:cNvPr id="24" name="组合 23"/>
            <p:cNvGrpSpPr/>
            <p:nvPr/>
          </p:nvGrpSpPr>
          <p:grpSpPr>
            <a:xfrm>
              <a:off x="2417788" y="2228376"/>
              <a:ext cx="753566" cy="1094985"/>
              <a:chOff x="2403290" y="2574090"/>
              <a:chExt cx="753566" cy="1094985"/>
            </a:xfrm>
          </p:grpSpPr>
          <p:sp>
            <p:nvSpPr>
              <p:cNvPr id="26" name="Freeform 39"/>
              <p:cNvSpPr>
                <a:spLocks noEditPoints="1"/>
              </p:cNvSpPr>
              <p:nvPr/>
            </p:nvSpPr>
            <p:spPr bwMode="auto">
              <a:xfrm>
                <a:off x="2403290" y="2574090"/>
                <a:ext cx="753566" cy="1094985"/>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solidFill>
                <a:sysClr val="window" lastClr="FFFFFF"/>
              </a:solidFill>
              <a:ln>
                <a:noFill/>
              </a:ln>
            </p:spPr>
            <p:txBody>
              <a:bodyPr vert="horz" wrap="square" lIns="91440" tIns="45720" rIns="91440" bIns="45720" numCol="1" anchor="t" anchorCtr="0" compatLnSpc="1"/>
              <a:lstStyle/>
              <a:p>
                <a:pPr>
                  <a:defRPr/>
                </a:pPr>
                <a:endParaRPr lang="id-ID" kern="0">
                  <a:solidFill>
                    <a:sysClr val="windowText" lastClr="000000"/>
                  </a:solidFill>
                  <a:latin typeface="Roboto Lt"/>
                </a:endParaRPr>
              </a:p>
            </p:txBody>
          </p:sp>
          <p:sp>
            <p:nvSpPr>
              <p:cNvPr id="27" name="Freeform 40"/>
              <p:cNvSpPr/>
              <p:nvPr/>
            </p:nvSpPr>
            <p:spPr bwMode="auto">
              <a:xfrm>
                <a:off x="2574852" y="2745368"/>
                <a:ext cx="221837" cy="221837"/>
              </a:xfrm>
              <a:custGeom>
                <a:avLst/>
                <a:gdLst>
                  <a:gd name="T0" fmla="*/ 305 w 330"/>
                  <a:gd name="T1" fmla="*/ 0 h 330"/>
                  <a:gd name="T2" fmla="*/ 0 w 330"/>
                  <a:gd name="T3" fmla="*/ 305 h 330"/>
                  <a:gd name="T4" fmla="*/ 25 w 330"/>
                  <a:gd name="T5" fmla="*/ 330 h 330"/>
                  <a:gd name="T6" fmla="*/ 50 w 330"/>
                  <a:gd name="T7" fmla="*/ 305 h 330"/>
                  <a:gd name="T8" fmla="*/ 305 w 330"/>
                  <a:gd name="T9" fmla="*/ 50 h 330"/>
                  <a:gd name="T10" fmla="*/ 330 w 330"/>
                  <a:gd name="T11" fmla="*/ 25 h 330"/>
                  <a:gd name="T12" fmla="*/ 305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solidFill>
                <a:sysClr val="window" lastClr="FFFFFF"/>
              </a:solidFill>
              <a:ln>
                <a:noFill/>
              </a:ln>
            </p:spPr>
            <p:txBody>
              <a:bodyPr vert="horz" wrap="square" lIns="91440" tIns="45720" rIns="91440" bIns="45720" numCol="1" anchor="t" anchorCtr="0" compatLnSpc="1"/>
              <a:lstStyle/>
              <a:p>
                <a:pPr>
                  <a:defRPr/>
                </a:pPr>
                <a:endParaRPr lang="id-ID" kern="0">
                  <a:solidFill>
                    <a:sysClr val="windowText" lastClr="000000"/>
                  </a:solidFill>
                  <a:latin typeface="Roboto Lt"/>
                </a:endParaRPr>
              </a:p>
            </p:txBody>
          </p:sp>
        </p:grpSp>
      </p:grpSp>
      <p:grpSp>
        <p:nvGrpSpPr>
          <p:cNvPr id="28" name="组合 27"/>
          <p:cNvGrpSpPr/>
          <p:nvPr/>
        </p:nvGrpSpPr>
        <p:grpSpPr>
          <a:xfrm>
            <a:off x="8520350" y="1836581"/>
            <a:ext cx="1878574" cy="1878574"/>
            <a:chOff x="8520350" y="1836581"/>
            <a:chExt cx="1878574" cy="1878574"/>
          </a:xfrm>
        </p:grpSpPr>
        <p:sp>
          <p:nvSpPr>
            <p:cNvPr id="29" name="Diamond 41"/>
            <p:cNvSpPr/>
            <p:nvPr/>
          </p:nvSpPr>
          <p:spPr>
            <a:xfrm>
              <a:off x="8520350" y="1836581"/>
              <a:ext cx="1878574" cy="1878574"/>
            </a:xfrm>
            <a:prstGeom prst="ellipse">
              <a:avLst/>
            </a:prstGeom>
            <a:gradFill>
              <a:gsLst>
                <a:gs pos="0">
                  <a:srgbClr val="FFC000"/>
                </a:gs>
                <a:gs pos="100000">
                  <a:srgbClr val="F23405"/>
                </a:gs>
              </a:gsLst>
              <a:lin ang="2700000" scaled="1"/>
            </a:gradFill>
            <a:ln w="12700" cap="flat" cmpd="sng" algn="ctr">
              <a:solidFill>
                <a:schemeClr val="tx1">
                  <a:lumMod val="75000"/>
                  <a:lumOff val="25000"/>
                </a:schemeClr>
              </a:solidFill>
              <a:prstDash val="solid"/>
              <a:miter lim="800000"/>
            </a:ln>
            <a:effectLst/>
          </p:spPr>
          <p:txBody>
            <a:bodyPr rtlCol="0" anchor="ctr"/>
            <a:lstStyle/>
            <a:p>
              <a:pPr algn="ctr">
                <a:defRPr/>
              </a:pPr>
              <a:endParaRPr lang="en-US" kern="0" dirty="0">
                <a:solidFill>
                  <a:sysClr val="windowText" lastClr="000000"/>
                </a:solidFill>
                <a:latin typeface="Calibri" panose="020F0502020204030204"/>
              </a:endParaRPr>
            </a:p>
          </p:txBody>
        </p:sp>
        <p:grpSp>
          <p:nvGrpSpPr>
            <p:cNvPr id="30" name="组合 29"/>
            <p:cNvGrpSpPr/>
            <p:nvPr/>
          </p:nvGrpSpPr>
          <p:grpSpPr>
            <a:xfrm>
              <a:off x="9011849" y="2413723"/>
              <a:ext cx="895577" cy="724291"/>
              <a:chOff x="9054556" y="2639005"/>
              <a:chExt cx="895577" cy="724291"/>
            </a:xfrm>
          </p:grpSpPr>
          <p:sp>
            <p:nvSpPr>
              <p:cNvPr id="31" name="Freeform 5"/>
              <p:cNvSpPr>
                <a:spLocks noEditPoints="1"/>
              </p:cNvSpPr>
              <p:nvPr/>
            </p:nvSpPr>
            <p:spPr bwMode="auto">
              <a:xfrm>
                <a:off x="9054556" y="2639005"/>
                <a:ext cx="895577" cy="724291"/>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en-US" sz="2400" kern="0">
                  <a:solidFill>
                    <a:sysClr val="windowText" lastClr="000000"/>
                  </a:solidFill>
                  <a:latin typeface="Roboto Lt"/>
                </a:endParaRPr>
              </a:p>
            </p:txBody>
          </p:sp>
          <p:sp>
            <p:nvSpPr>
              <p:cNvPr id="32" name="Freeform 6"/>
              <p:cNvSpPr/>
              <p:nvPr/>
            </p:nvSpPr>
            <p:spPr bwMode="auto">
              <a:xfrm>
                <a:off x="9759271" y="2727094"/>
                <a:ext cx="88089" cy="181074"/>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en-US" sz="2400" kern="0">
                  <a:solidFill>
                    <a:sysClr val="windowText" lastClr="000000"/>
                  </a:solidFill>
                  <a:latin typeface="Roboto Lt"/>
                </a:endParaRPr>
              </a:p>
            </p:txBody>
          </p:sp>
          <p:sp>
            <p:nvSpPr>
              <p:cNvPr id="33" name="Oval 7"/>
              <p:cNvSpPr>
                <a:spLocks noChangeArrowheads="1"/>
              </p:cNvSpPr>
              <p:nvPr/>
            </p:nvSpPr>
            <p:spPr bwMode="auto">
              <a:xfrm>
                <a:off x="9446064" y="2932636"/>
                <a:ext cx="102772" cy="97877"/>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en-US" sz="2400" kern="0">
                  <a:solidFill>
                    <a:sysClr val="windowText" lastClr="000000"/>
                  </a:solidFill>
                  <a:latin typeface="Roboto Lt"/>
                </a:endParaRPr>
              </a:p>
            </p:txBody>
          </p:sp>
        </p:grpSp>
      </p:grpSp>
      <p:grpSp>
        <p:nvGrpSpPr>
          <p:cNvPr id="34" name="组合 33"/>
          <p:cNvGrpSpPr/>
          <p:nvPr/>
        </p:nvGrpSpPr>
        <p:grpSpPr>
          <a:xfrm>
            <a:off x="3830466" y="2396866"/>
            <a:ext cx="1271153" cy="758005"/>
            <a:chOff x="3830466" y="2396866"/>
            <a:chExt cx="1271153" cy="758005"/>
          </a:xfrm>
        </p:grpSpPr>
        <p:sp>
          <p:nvSpPr>
            <p:cNvPr id="35" name="Diamond 46"/>
            <p:cNvSpPr/>
            <p:nvPr/>
          </p:nvSpPr>
          <p:spPr>
            <a:xfrm>
              <a:off x="4087963" y="2396866"/>
              <a:ext cx="758005" cy="758005"/>
            </a:xfrm>
            <a:prstGeom prst="diamond">
              <a:avLst/>
            </a:prstGeom>
            <a:gradFill>
              <a:gsLst>
                <a:gs pos="0">
                  <a:srgbClr val="FFC000"/>
                </a:gs>
                <a:gs pos="100000">
                  <a:srgbClr val="F23405"/>
                </a:gs>
              </a:gsLst>
              <a:lin ang="2700000" scaled="1"/>
            </a:gradFill>
            <a:ln w="12700" cap="flat" cmpd="sng" algn="ctr">
              <a:solidFill>
                <a:schemeClr val="tx1">
                  <a:lumMod val="75000"/>
                  <a:lumOff val="25000"/>
                </a:schemeClr>
              </a:solidFill>
              <a:prstDash val="solid"/>
              <a:miter lim="800000"/>
            </a:ln>
            <a:effectLst/>
          </p:spPr>
          <p:txBody>
            <a:bodyPr rtlCol="0" anchor="ctr"/>
            <a:lstStyle/>
            <a:p>
              <a:pPr algn="ctr">
                <a:defRPr/>
              </a:pPr>
              <a:endParaRPr lang="en-US" kern="0" dirty="0">
                <a:solidFill>
                  <a:sysClr val="windowText" lastClr="000000"/>
                </a:solidFill>
                <a:latin typeface="Calibri" panose="020F0502020204030204"/>
              </a:endParaRPr>
            </a:p>
          </p:txBody>
        </p:sp>
        <p:sp>
          <p:nvSpPr>
            <p:cNvPr id="36" name="文本框 35"/>
            <p:cNvSpPr txBox="1"/>
            <p:nvPr/>
          </p:nvSpPr>
          <p:spPr>
            <a:xfrm>
              <a:off x="3830466" y="2591202"/>
              <a:ext cx="1271153" cy="369332"/>
            </a:xfrm>
            <a:prstGeom prst="rect">
              <a:avLst/>
            </a:prstGeom>
            <a:noFill/>
          </p:spPr>
          <p:txBody>
            <a:bodyPr wrap="square" rtlCol="0">
              <a:spAutoFit/>
            </a:bodyPr>
            <a:lstStyle/>
            <a:p>
              <a:pPr algn="ctr"/>
              <a:r>
                <a:rPr lang="en-US" altLang="zh-CN" dirty="0">
                  <a:solidFill>
                    <a:schemeClr val="bg1"/>
                  </a:solidFill>
                  <a:latin typeface="思源黑体 CN Bold" panose="020B0800000000000000" pitchFamily="34" charset="-122"/>
                  <a:ea typeface="思源黑体 CN Bold" panose="020B0800000000000000" pitchFamily="34" charset="-122"/>
                </a:rPr>
                <a:t>01</a:t>
              </a:r>
              <a:endParaRPr lang="zh-CN" altLang="en-US" dirty="0">
                <a:solidFill>
                  <a:schemeClr val="bg1"/>
                </a:solidFill>
                <a:latin typeface="思源黑体 CN Bold" panose="020B0800000000000000" pitchFamily="34" charset="-122"/>
                <a:ea typeface="思源黑体 CN Bold" panose="020B0800000000000000" pitchFamily="34" charset="-122"/>
              </a:endParaRPr>
            </a:p>
          </p:txBody>
        </p:sp>
      </p:grpSp>
      <p:grpSp>
        <p:nvGrpSpPr>
          <p:cNvPr id="37" name="组合 36"/>
          <p:cNvGrpSpPr/>
          <p:nvPr/>
        </p:nvGrpSpPr>
        <p:grpSpPr>
          <a:xfrm>
            <a:off x="7133183" y="2396866"/>
            <a:ext cx="1271153" cy="758005"/>
            <a:chOff x="7133183" y="2396866"/>
            <a:chExt cx="1271153" cy="758005"/>
          </a:xfrm>
        </p:grpSpPr>
        <p:sp>
          <p:nvSpPr>
            <p:cNvPr id="38" name="Diamond 47"/>
            <p:cNvSpPr/>
            <p:nvPr/>
          </p:nvSpPr>
          <p:spPr>
            <a:xfrm>
              <a:off x="7394964" y="2396866"/>
              <a:ext cx="758005" cy="758005"/>
            </a:xfrm>
            <a:prstGeom prst="diamond">
              <a:avLst/>
            </a:prstGeom>
            <a:gradFill>
              <a:gsLst>
                <a:gs pos="0">
                  <a:srgbClr val="FFC000"/>
                </a:gs>
                <a:gs pos="100000">
                  <a:srgbClr val="F23405"/>
                </a:gs>
              </a:gsLst>
              <a:lin ang="2700000" scaled="1"/>
            </a:gradFill>
            <a:ln w="12700" cap="flat" cmpd="sng" algn="ctr">
              <a:solidFill>
                <a:schemeClr val="tx1">
                  <a:lumMod val="75000"/>
                  <a:lumOff val="25000"/>
                </a:schemeClr>
              </a:solidFill>
              <a:prstDash val="solid"/>
              <a:miter lim="800000"/>
            </a:ln>
            <a:effectLst/>
          </p:spPr>
          <p:txBody>
            <a:bodyPr rtlCol="0" anchor="ctr"/>
            <a:lstStyle/>
            <a:p>
              <a:pPr algn="ctr">
                <a:defRPr/>
              </a:pPr>
              <a:endParaRPr lang="en-US" kern="0" dirty="0">
                <a:solidFill>
                  <a:sysClr val="windowText" lastClr="000000"/>
                </a:solidFill>
                <a:latin typeface="Calibri" panose="020F0502020204030204"/>
              </a:endParaRPr>
            </a:p>
          </p:txBody>
        </p:sp>
        <p:sp>
          <p:nvSpPr>
            <p:cNvPr id="39" name="文本框 38"/>
            <p:cNvSpPr txBox="1"/>
            <p:nvPr/>
          </p:nvSpPr>
          <p:spPr>
            <a:xfrm>
              <a:off x="7133183" y="2591202"/>
              <a:ext cx="1271153" cy="369332"/>
            </a:xfrm>
            <a:prstGeom prst="rect">
              <a:avLst/>
            </a:prstGeom>
            <a:noFill/>
          </p:spPr>
          <p:txBody>
            <a:bodyPr wrap="square" rtlCol="0">
              <a:spAutoFit/>
            </a:bodyPr>
            <a:lstStyle/>
            <a:p>
              <a:pPr algn="ctr"/>
              <a:r>
                <a:rPr lang="en-US" altLang="zh-CN" dirty="0">
                  <a:solidFill>
                    <a:schemeClr val="bg1"/>
                  </a:solidFill>
                  <a:latin typeface="思源黑体 CN Bold" panose="020B0800000000000000" pitchFamily="34" charset="-122"/>
                  <a:ea typeface="思源黑体 CN Bold" panose="020B0800000000000000" pitchFamily="34" charset="-122"/>
                </a:rPr>
                <a:t>02</a:t>
              </a:r>
              <a:endParaRPr lang="zh-CN" altLang="en-US" dirty="0">
                <a:solidFill>
                  <a:schemeClr val="bg1"/>
                </a:solidFill>
                <a:latin typeface="思源黑体 CN Bold" panose="020B0800000000000000" pitchFamily="34" charset="-122"/>
                <a:ea typeface="思源黑体 CN Bold" panose="020B0800000000000000" pitchFamily="34" charset="-122"/>
              </a:endParaRPr>
            </a:p>
          </p:txBody>
        </p:sp>
      </p:grpSp>
      <p:grpSp>
        <p:nvGrpSpPr>
          <p:cNvPr id="40" name="组合 39"/>
          <p:cNvGrpSpPr/>
          <p:nvPr/>
        </p:nvGrpSpPr>
        <p:grpSpPr>
          <a:xfrm>
            <a:off x="1421102" y="4106952"/>
            <a:ext cx="2780170" cy="1524752"/>
            <a:chOff x="1790817" y="4335043"/>
            <a:chExt cx="2040740" cy="1119221"/>
          </a:xfrm>
        </p:grpSpPr>
        <p:sp>
          <p:nvSpPr>
            <p:cNvPr id="41" name="矩形 40"/>
            <p:cNvSpPr/>
            <p:nvPr/>
          </p:nvSpPr>
          <p:spPr>
            <a:xfrm>
              <a:off x="1910388" y="4335043"/>
              <a:ext cx="1801598" cy="320146"/>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p>
          </p:txBody>
        </p:sp>
        <p:sp>
          <p:nvSpPr>
            <p:cNvPr id="42" name="文本框 41"/>
            <p:cNvSpPr txBox="1"/>
            <p:nvPr/>
          </p:nvSpPr>
          <p:spPr>
            <a:xfrm>
              <a:off x="1790817" y="4699460"/>
              <a:ext cx="2040740" cy="754804"/>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a:t>
              </a:r>
              <a:endParaRPr lang="en-US" altLang="zh-CN" sz="14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此处键入文本单击此处</a:t>
              </a:r>
              <a:endParaRPr lang="en-US" altLang="zh-CN" sz="14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a:t>
              </a:r>
            </a:p>
          </p:txBody>
        </p:sp>
      </p:grpSp>
      <p:grpSp>
        <p:nvGrpSpPr>
          <p:cNvPr id="43" name="组合 42"/>
          <p:cNvGrpSpPr/>
          <p:nvPr/>
        </p:nvGrpSpPr>
        <p:grpSpPr>
          <a:xfrm>
            <a:off x="4705915" y="4106952"/>
            <a:ext cx="2780170" cy="1524752"/>
            <a:chOff x="1790817" y="4335043"/>
            <a:chExt cx="2040740" cy="1119221"/>
          </a:xfrm>
        </p:grpSpPr>
        <p:sp>
          <p:nvSpPr>
            <p:cNvPr id="44" name="矩形 43"/>
            <p:cNvSpPr/>
            <p:nvPr/>
          </p:nvSpPr>
          <p:spPr>
            <a:xfrm>
              <a:off x="1910388" y="4335043"/>
              <a:ext cx="1801598" cy="320146"/>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p>
          </p:txBody>
        </p:sp>
        <p:sp>
          <p:nvSpPr>
            <p:cNvPr id="45" name="文本框 44"/>
            <p:cNvSpPr txBox="1"/>
            <p:nvPr/>
          </p:nvSpPr>
          <p:spPr>
            <a:xfrm>
              <a:off x="1790817" y="4699460"/>
              <a:ext cx="2040740" cy="754804"/>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a:t>
              </a:r>
              <a:endParaRPr lang="en-US" altLang="zh-CN" sz="14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此处键入文本单击此处</a:t>
              </a:r>
              <a:endParaRPr lang="en-US" altLang="zh-CN" sz="14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a:t>
              </a:r>
            </a:p>
          </p:txBody>
        </p:sp>
      </p:grpSp>
      <p:grpSp>
        <p:nvGrpSpPr>
          <p:cNvPr id="46" name="组合 45"/>
          <p:cNvGrpSpPr/>
          <p:nvPr/>
        </p:nvGrpSpPr>
        <p:grpSpPr>
          <a:xfrm>
            <a:off x="8013272" y="4106952"/>
            <a:ext cx="2780170" cy="1524752"/>
            <a:chOff x="1790817" y="4335043"/>
            <a:chExt cx="2040740" cy="1119221"/>
          </a:xfrm>
        </p:grpSpPr>
        <p:sp>
          <p:nvSpPr>
            <p:cNvPr id="47" name="矩形 46"/>
            <p:cNvSpPr/>
            <p:nvPr/>
          </p:nvSpPr>
          <p:spPr>
            <a:xfrm>
              <a:off x="1910388" y="4335043"/>
              <a:ext cx="1801598" cy="320146"/>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p>
          </p:txBody>
        </p:sp>
        <p:sp>
          <p:nvSpPr>
            <p:cNvPr id="48" name="文本框 47"/>
            <p:cNvSpPr txBox="1"/>
            <p:nvPr/>
          </p:nvSpPr>
          <p:spPr>
            <a:xfrm>
              <a:off x="1790817" y="4699460"/>
              <a:ext cx="2040740" cy="754804"/>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a:t>
              </a:r>
              <a:endParaRPr lang="en-US" altLang="zh-CN" sz="14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此处键入文本单击此处</a:t>
              </a:r>
              <a:endParaRPr lang="en-US" altLang="zh-CN" sz="14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a:t>
              </a:r>
            </a:p>
          </p:txBody>
        </p:sp>
      </p:gr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858000"/>
            <a:chOff x="0" y="0"/>
            <a:chExt cx="12192000" cy="6858000"/>
          </a:xfrm>
        </p:grpSpPr>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sp>
          <p:nvSpPr>
            <p:cNvPr id="11" name="矩形 10"/>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13" name="椭圆 8"/>
          <p:cNvSpPr/>
          <p:nvPr/>
        </p:nvSpPr>
        <p:spPr>
          <a:xfrm rot="15901652">
            <a:off x="-1975713" y="3043223"/>
            <a:ext cx="6751584" cy="4514898"/>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 name="connsiteX0-121" fmla="*/ 6315 w 8181292"/>
              <a:gd name="connsiteY0-122" fmla="*/ 2819450 h 4407645"/>
              <a:gd name="connsiteX1-123" fmla="*/ 2340422 w 8181292"/>
              <a:gd name="connsiteY1-124" fmla="*/ 30271 h 4407645"/>
              <a:gd name="connsiteX2-125" fmla="*/ 5404151 w 8181292"/>
              <a:gd name="connsiteY2-126" fmla="*/ 894032 h 4407645"/>
              <a:gd name="connsiteX3-127" fmla="*/ 6989947 w 8181292"/>
              <a:gd name="connsiteY3-128" fmla="*/ 238755 h 4407645"/>
              <a:gd name="connsiteX4-129" fmla="*/ 8180707 w 8181292"/>
              <a:gd name="connsiteY4-130" fmla="*/ 1494993 h 4407645"/>
              <a:gd name="connsiteX5-131" fmla="*/ 6829749 w 8181292"/>
              <a:gd name="connsiteY5-132" fmla="*/ 2886893 h 4407645"/>
              <a:gd name="connsiteX6-133" fmla="*/ 5154340 w 8181292"/>
              <a:gd name="connsiteY6-134" fmla="*/ 2005505 h 4407645"/>
              <a:gd name="connsiteX7-135" fmla="*/ 3061452 w 8181292"/>
              <a:gd name="connsiteY7-136" fmla="*/ 4394991 h 4407645"/>
              <a:gd name="connsiteX8-137" fmla="*/ 6315 w 8181292"/>
              <a:gd name="connsiteY8-138" fmla="*/ 2819450 h 4407645"/>
              <a:gd name="connsiteX0-139" fmla="*/ 41680 w 8216657"/>
              <a:gd name="connsiteY0-140" fmla="*/ 2819450 h 4803092"/>
              <a:gd name="connsiteX1-141" fmla="*/ 2375787 w 8216657"/>
              <a:gd name="connsiteY1-142" fmla="*/ 30271 h 4803092"/>
              <a:gd name="connsiteX2-143" fmla="*/ 5439516 w 8216657"/>
              <a:gd name="connsiteY2-144" fmla="*/ 894032 h 4803092"/>
              <a:gd name="connsiteX3-145" fmla="*/ 7025312 w 8216657"/>
              <a:gd name="connsiteY3-146" fmla="*/ 238755 h 4803092"/>
              <a:gd name="connsiteX4-147" fmla="*/ 8216072 w 8216657"/>
              <a:gd name="connsiteY4-148" fmla="*/ 1494993 h 4803092"/>
              <a:gd name="connsiteX5-149" fmla="*/ 6865114 w 8216657"/>
              <a:gd name="connsiteY5-150" fmla="*/ 2886893 h 4803092"/>
              <a:gd name="connsiteX6-151" fmla="*/ 5189705 w 8216657"/>
              <a:gd name="connsiteY6-152" fmla="*/ 2005505 h 4803092"/>
              <a:gd name="connsiteX7-153" fmla="*/ 4425460 w 8216657"/>
              <a:gd name="connsiteY7-154" fmla="*/ 4793371 h 4803092"/>
              <a:gd name="connsiteX8-155" fmla="*/ 41680 w 8216657"/>
              <a:gd name="connsiteY8-156" fmla="*/ 2819450 h 4803092"/>
              <a:gd name="connsiteX0-157" fmla="*/ 41680 w 8216657"/>
              <a:gd name="connsiteY0-158" fmla="*/ 2819450 h 5621351"/>
              <a:gd name="connsiteX1-159" fmla="*/ 2375787 w 8216657"/>
              <a:gd name="connsiteY1-160" fmla="*/ 30271 h 5621351"/>
              <a:gd name="connsiteX2-161" fmla="*/ 5439516 w 8216657"/>
              <a:gd name="connsiteY2-162" fmla="*/ 894032 h 5621351"/>
              <a:gd name="connsiteX3-163" fmla="*/ 7025312 w 8216657"/>
              <a:gd name="connsiteY3-164" fmla="*/ 238755 h 5621351"/>
              <a:gd name="connsiteX4-165" fmla="*/ 8216072 w 8216657"/>
              <a:gd name="connsiteY4-166" fmla="*/ 1494993 h 5621351"/>
              <a:gd name="connsiteX5-167" fmla="*/ 6865114 w 8216657"/>
              <a:gd name="connsiteY5-168" fmla="*/ 2886893 h 5621351"/>
              <a:gd name="connsiteX6-169" fmla="*/ 5189705 w 8216657"/>
              <a:gd name="connsiteY6-170" fmla="*/ 2005505 h 5621351"/>
              <a:gd name="connsiteX7-171" fmla="*/ 4425460 w 8216657"/>
              <a:gd name="connsiteY7-172" fmla="*/ 4793371 h 5621351"/>
              <a:gd name="connsiteX8-173" fmla="*/ 41680 w 8216657"/>
              <a:gd name="connsiteY8-174" fmla="*/ 2819450 h 5621351"/>
              <a:gd name="connsiteX0-175" fmla="*/ 75993 w 7278150"/>
              <a:gd name="connsiteY0-176" fmla="*/ 5096878 h 5486659"/>
              <a:gd name="connsiteX1-177" fmla="*/ 1437280 w 7278150"/>
              <a:gd name="connsiteY1-178" fmla="*/ 30271 h 5486659"/>
              <a:gd name="connsiteX2-179" fmla="*/ 4501009 w 7278150"/>
              <a:gd name="connsiteY2-180" fmla="*/ 894032 h 5486659"/>
              <a:gd name="connsiteX3-181" fmla="*/ 6086805 w 7278150"/>
              <a:gd name="connsiteY3-182" fmla="*/ 238755 h 5486659"/>
              <a:gd name="connsiteX4-183" fmla="*/ 7277565 w 7278150"/>
              <a:gd name="connsiteY4-184" fmla="*/ 1494993 h 5486659"/>
              <a:gd name="connsiteX5-185" fmla="*/ 5926607 w 7278150"/>
              <a:gd name="connsiteY5-186" fmla="*/ 2886893 h 5486659"/>
              <a:gd name="connsiteX6-187" fmla="*/ 4251198 w 7278150"/>
              <a:gd name="connsiteY6-188" fmla="*/ 2005505 h 5486659"/>
              <a:gd name="connsiteX7-189" fmla="*/ 3486953 w 7278150"/>
              <a:gd name="connsiteY7-190" fmla="*/ 4793371 h 5486659"/>
              <a:gd name="connsiteX8-191" fmla="*/ 75993 w 7278150"/>
              <a:gd name="connsiteY8-192" fmla="*/ 5096878 h 5486659"/>
              <a:gd name="connsiteX0-193" fmla="*/ 75993 w 7278150"/>
              <a:gd name="connsiteY0-194" fmla="*/ 5096878 h 5635950"/>
              <a:gd name="connsiteX1-195" fmla="*/ 1437280 w 7278150"/>
              <a:gd name="connsiteY1-196" fmla="*/ 30271 h 5635950"/>
              <a:gd name="connsiteX2-197" fmla="*/ 4501009 w 7278150"/>
              <a:gd name="connsiteY2-198" fmla="*/ 894032 h 5635950"/>
              <a:gd name="connsiteX3-199" fmla="*/ 6086805 w 7278150"/>
              <a:gd name="connsiteY3-200" fmla="*/ 238755 h 5635950"/>
              <a:gd name="connsiteX4-201" fmla="*/ 7277565 w 7278150"/>
              <a:gd name="connsiteY4-202" fmla="*/ 1494993 h 5635950"/>
              <a:gd name="connsiteX5-203" fmla="*/ 5926607 w 7278150"/>
              <a:gd name="connsiteY5-204" fmla="*/ 2886893 h 5635950"/>
              <a:gd name="connsiteX6-205" fmla="*/ 4251198 w 7278150"/>
              <a:gd name="connsiteY6-206" fmla="*/ 2005505 h 5635950"/>
              <a:gd name="connsiteX7-207" fmla="*/ 3486953 w 7278150"/>
              <a:gd name="connsiteY7-208" fmla="*/ 4793371 h 5635950"/>
              <a:gd name="connsiteX8-209" fmla="*/ 75993 w 7278150"/>
              <a:gd name="connsiteY8-210" fmla="*/ 5096878 h 5635950"/>
              <a:gd name="connsiteX0-211" fmla="*/ 75993 w 7278150"/>
              <a:gd name="connsiteY0-212" fmla="*/ 5096878 h 5453333"/>
              <a:gd name="connsiteX1-213" fmla="*/ 1437280 w 7278150"/>
              <a:gd name="connsiteY1-214" fmla="*/ 30271 h 5453333"/>
              <a:gd name="connsiteX2-215" fmla="*/ 4501009 w 7278150"/>
              <a:gd name="connsiteY2-216" fmla="*/ 894032 h 5453333"/>
              <a:gd name="connsiteX3-217" fmla="*/ 6086805 w 7278150"/>
              <a:gd name="connsiteY3-218" fmla="*/ 238755 h 5453333"/>
              <a:gd name="connsiteX4-219" fmla="*/ 7277565 w 7278150"/>
              <a:gd name="connsiteY4-220" fmla="*/ 1494993 h 5453333"/>
              <a:gd name="connsiteX5-221" fmla="*/ 5926607 w 7278150"/>
              <a:gd name="connsiteY5-222" fmla="*/ 2886893 h 5453333"/>
              <a:gd name="connsiteX6-223" fmla="*/ 4251198 w 7278150"/>
              <a:gd name="connsiteY6-224" fmla="*/ 2005505 h 5453333"/>
              <a:gd name="connsiteX7-225" fmla="*/ 3417106 w 7278150"/>
              <a:gd name="connsiteY7-226" fmla="*/ 2877244 h 5453333"/>
              <a:gd name="connsiteX8-227" fmla="*/ 3486953 w 7278150"/>
              <a:gd name="connsiteY8-228" fmla="*/ 4793371 h 5453333"/>
              <a:gd name="connsiteX9" fmla="*/ 75993 w 7278150"/>
              <a:gd name="connsiteY9" fmla="*/ 5096878 h 5453333"/>
              <a:gd name="connsiteX0-229" fmla="*/ 75993 w 7278150"/>
              <a:gd name="connsiteY0-230" fmla="*/ 5096878 h 5598449"/>
              <a:gd name="connsiteX1-231" fmla="*/ 1437280 w 7278150"/>
              <a:gd name="connsiteY1-232" fmla="*/ 30271 h 5598449"/>
              <a:gd name="connsiteX2-233" fmla="*/ 4501009 w 7278150"/>
              <a:gd name="connsiteY2-234" fmla="*/ 894032 h 5598449"/>
              <a:gd name="connsiteX3-235" fmla="*/ 6086805 w 7278150"/>
              <a:gd name="connsiteY3-236" fmla="*/ 238755 h 5598449"/>
              <a:gd name="connsiteX4-237" fmla="*/ 7277565 w 7278150"/>
              <a:gd name="connsiteY4-238" fmla="*/ 1494993 h 5598449"/>
              <a:gd name="connsiteX5-239" fmla="*/ 5926607 w 7278150"/>
              <a:gd name="connsiteY5-240" fmla="*/ 2886893 h 5598449"/>
              <a:gd name="connsiteX6-241" fmla="*/ 4251198 w 7278150"/>
              <a:gd name="connsiteY6-242" fmla="*/ 2005505 h 5598449"/>
              <a:gd name="connsiteX7-243" fmla="*/ 3417106 w 7278150"/>
              <a:gd name="connsiteY7-244" fmla="*/ 2877244 h 5598449"/>
              <a:gd name="connsiteX8-245" fmla="*/ 3486953 w 7278150"/>
              <a:gd name="connsiteY8-246" fmla="*/ 4793371 h 5598449"/>
              <a:gd name="connsiteX9-247" fmla="*/ 75993 w 7278150"/>
              <a:gd name="connsiteY9-248" fmla="*/ 5096878 h 5598449"/>
              <a:gd name="connsiteX0-249" fmla="*/ 75993 w 7427684"/>
              <a:gd name="connsiteY0-250" fmla="*/ 5096878 h 5598449"/>
              <a:gd name="connsiteX1-251" fmla="*/ 1437280 w 7427684"/>
              <a:gd name="connsiteY1-252" fmla="*/ 30271 h 5598449"/>
              <a:gd name="connsiteX2-253" fmla="*/ 4501009 w 7427684"/>
              <a:gd name="connsiteY2-254" fmla="*/ 894032 h 5598449"/>
              <a:gd name="connsiteX3-255" fmla="*/ 6086805 w 7427684"/>
              <a:gd name="connsiteY3-256" fmla="*/ 238755 h 5598449"/>
              <a:gd name="connsiteX4-257" fmla="*/ 7277565 w 7427684"/>
              <a:gd name="connsiteY4-258" fmla="*/ 1494993 h 5598449"/>
              <a:gd name="connsiteX5-259" fmla="*/ 7147627 w 7427684"/>
              <a:gd name="connsiteY5-260" fmla="*/ 3019925 h 5598449"/>
              <a:gd name="connsiteX6-261" fmla="*/ 4251198 w 7427684"/>
              <a:gd name="connsiteY6-262" fmla="*/ 2005505 h 5598449"/>
              <a:gd name="connsiteX7-263" fmla="*/ 3417106 w 7427684"/>
              <a:gd name="connsiteY7-264" fmla="*/ 2877244 h 5598449"/>
              <a:gd name="connsiteX8-265" fmla="*/ 3486953 w 7427684"/>
              <a:gd name="connsiteY8-266" fmla="*/ 4793371 h 5598449"/>
              <a:gd name="connsiteX9-267" fmla="*/ 75993 w 7427684"/>
              <a:gd name="connsiteY9-268" fmla="*/ 5096878 h 5598449"/>
              <a:gd name="connsiteX0-269" fmla="*/ 75993 w 8364742"/>
              <a:gd name="connsiteY0-270" fmla="*/ 5096878 h 5598449"/>
              <a:gd name="connsiteX1-271" fmla="*/ 1437280 w 8364742"/>
              <a:gd name="connsiteY1-272" fmla="*/ 30271 h 5598449"/>
              <a:gd name="connsiteX2-273" fmla="*/ 4501009 w 8364742"/>
              <a:gd name="connsiteY2-274" fmla="*/ 894032 h 5598449"/>
              <a:gd name="connsiteX3-275" fmla="*/ 6086805 w 8364742"/>
              <a:gd name="connsiteY3-276" fmla="*/ 238755 h 5598449"/>
              <a:gd name="connsiteX4-277" fmla="*/ 8364050 w 8364742"/>
              <a:gd name="connsiteY4-278" fmla="*/ 1594347 h 5598449"/>
              <a:gd name="connsiteX5-279" fmla="*/ 7147627 w 8364742"/>
              <a:gd name="connsiteY5-280" fmla="*/ 3019925 h 5598449"/>
              <a:gd name="connsiteX6-281" fmla="*/ 4251198 w 8364742"/>
              <a:gd name="connsiteY6-282" fmla="*/ 2005505 h 5598449"/>
              <a:gd name="connsiteX7-283" fmla="*/ 3417106 w 8364742"/>
              <a:gd name="connsiteY7-284" fmla="*/ 2877244 h 5598449"/>
              <a:gd name="connsiteX8-285" fmla="*/ 3486953 w 8364742"/>
              <a:gd name="connsiteY8-286" fmla="*/ 4793371 h 5598449"/>
              <a:gd name="connsiteX9-287" fmla="*/ 75993 w 8364742"/>
              <a:gd name="connsiteY9-288" fmla="*/ 5096878 h 5598449"/>
              <a:gd name="connsiteX0-289" fmla="*/ 75993 w 8364742"/>
              <a:gd name="connsiteY0-290" fmla="*/ 5096878 h 5598449"/>
              <a:gd name="connsiteX1-291" fmla="*/ 1437280 w 8364742"/>
              <a:gd name="connsiteY1-292" fmla="*/ 30271 h 5598449"/>
              <a:gd name="connsiteX2-293" fmla="*/ 4501009 w 8364742"/>
              <a:gd name="connsiteY2-294" fmla="*/ 894032 h 5598449"/>
              <a:gd name="connsiteX3-295" fmla="*/ 6086805 w 8364742"/>
              <a:gd name="connsiteY3-296" fmla="*/ 238755 h 5598449"/>
              <a:gd name="connsiteX4-297" fmla="*/ 8364050 w 8364742"/>
              <a:gd name="connsiteY4-298" fmla="*/ 1594347 h 5598449"/>
              <a:gd name="connsiteX5-299" fmla="*/ 7147627 w 8364742"/>
              <a:gd name="connsiteY5-300" fmla="*/ 3019925 h 5598449"/>
              <a:gd name="connsiteX6-301" fmla="*/ 4251198 w 8364742"/>
              <a:gd name="connsiteY6-302" fmla="*/ 2005505 h 5598449"/>
              <a:gd name="connsiteX7-303" fmla="*/ 3417106 w 8364742"/>
              <a:gd name="connsiteY7-304" fmla="*/ 2877244 h 5598449"/>
              <a:gd name="connsiteX8-305" fmla="*/ 3486953 w 8364742"/>
              <a:gd name="connsiteY8-306" fmla="*/ 4793371 h 5598449"/>
              <a:gd name="connsiteX9-307" fmla="*/ 75993 w 8364742"/>
              <a:gd name="connsiteY9-308" fmla="*/ 5096878 h 5598449"/>
              <a:gd name="connsiteX0-309" fmla="*/ 75993 w 8365185"/>
              <a:gd name="connsiteY0-310" fmla="*/ 5096878 h 5598449"/>
              <a:gd name="connsiteX1-311" fmla="*/ 1437280 w 8365185"/>
              <a:gd name="connsiteY1-312" fmla="*/ 30271 h 5598449"/>
              <a:gd name="connsiteX2-313" fmla="*/ 4501009 w 8365185"/>
              <a:gd name="connsiteY2-314" fmla="*/ 894032 h 5598449"/>
              <a:gd name="connsiteX3-315" fmla="*/ 6086805 w 8365185"/>
              <a:gd name="connsiteY3-316" fmla="*/ 238755 h 5598449"/>
              <a:gd name="connsiteX4-317" fmla="*/ 8364050 w 8365185"/>
              <a:gd name="connsiteY4-318" fmla="*/ 1594347 h 5598449"/>
              <a:gd name="connsiteX5-319" fmla="*/ 7147627 w 8365185"/>
              <a:gd name="connsiteY5-320" fmla="*/ 3019925 h 5598449"/>
              <a:gd name="connsiteX6-321" fmla="*/ 4251198 w 8365185"/>
              <a:gd name="connsiteY6-322" fmla="*/ 2005505 h 5598449"/>
              <a:gd name="connsiteX7-323" fmla="*/ 3417106 w 8365185"/>
              <a:gd name="connsiteY7-324" fmla="*/ 2877244 h 5598449"/>
              <a:gd name="connsiteX8-325" fmla="*/ 3486953 w 8365185"/>
              <a:gd name="connsiteY8-326" fmla="*/ 4793371 h 5598449"/>
              <a:gd name="connsiteX9-327" fmla="*/ 75993 w 8365185"/>
              <a:gd name="connsiteY9-328" fmla="*/ 5096878 h 5598449"/>
              <a:gd name="connsiteX0-329" fmla="*/ 75993 w 8365185"/>
              <a:gd name="connsiteY0-330" fmla="*/ 5096878 h 5598449"/>
              <a:gd name="connsiteX1-331" fmla="*/ 1437280 w 8365185"/>
              <a:gd name="connsiteY1-332" fmla="*/ 30271 h 5598449"/>
              <a:gd name="connsiteX2-333" fmla="*/ 4501009 w 8365185"/>
              <a:gd name="connsiteY2-334" fmla="*/ 894032 h 5598449"/>
              <a:gd name="connsiteX3-335" fmla="*/ 6086805 w 8365185"/>
              <a:gd name="connsiteY3-336" fmla="*/ 238755 h 5598449"/>
              <a:gd name="connsiteX4-337" fmla="*/ 8364050 w 8365185"/>
              <a:gd name="connsiteY4-338" fmla="*/ 1594347 h 5598449"/>
              <a:gd name="connsiteX5-339" fmla="*/ 7147627 w 8365185"/>
              <a:gd name="connsiteY5-340" fmla="*/ 3019925 h 5598449"/>
              <a:gd name="connsiteX6-341" fmla="*/ 4251198 w 8365185"/>
              <a:gd name="connsiteY6-342" fmla="*/ 2005505 h 5598449"/>
              <a:gd name="connsiteX7-343" fmla="*/ 3417106 w 8365185"/>
              <a:gd name="connsiteY7-344" fmla="*/ 2877244 h 5598449"/>
              <a:gd name="connsiteX8-345" fmla="*/ 3486953 w 8365185"/>
              <a:gd name="connsiteY8-346" fmla="*/ 4793371 h 5598449"/>
              <a:gd name="connsiteX9-347" fmla="*/ 75993 w 8365185"/>
              <a:gd name="connsiteY9-348" fmla="*/ 5096878 h 5598449"/>
              <a:gd name="connsiteX0-349" fmla="*/ 75993 w 8365185"/>
              <a:gd name="connsiteY0-350" fmla="*/ 5096878 h 5598449"/>
              <a:gd name="connsiteX1-351" fmla="*/ 1437280 w 8365185"/>
              <a:gd name="connsiteY1-352" fmla="*/ 30271 h 5598449"/>
              <a:gd name="connsiteX2-353" fmla="*/ 4501009 w 8365185"/>
              <a:gd name="connsiteY2-354" fmla="*/ 894032 h 5598449"/>
              <a:gd name="connsiteX3-355" fmla="*/ 6086805 w 8365185"/>
              <a:gd name="connsiteY3-356" fmla="*/ 238755 h 5598449"/>
              <a:gd name="connsiteX4-357" fmla="*/ 8364050 w 8365185"/>
              <a:gd name="connsiteY4-358" fmla="*/ 1594347 h 5598449"/>
              <a:gd name="connsiteX5-359" fmla="*/ 7147627 w 8365185"/>
              <a:gd name="connsiteY5-360" fmla="*/ 3019925 h 5598449"/>
              <a:gd name="connsiteX6-361" fmla="*/ 4251198 w 8365185"/>
              <a:gd name="connsiteY6-362" fmla="*/ 2005505 h 5598449"/>
              <a:gd name="connsiteX7-363" fmla="*/ 3417106 w 8365185"/>
              <a:gd name="connsiteY7-364" fmla="*/ 2877244 h 5598449"/>
              <a:gd name="connsiteX8-365" fmla="*/ 3486953 w 8365185"/>
              <a:gd name="connsiteY8-366" fmla="*/ 4793371 h 5598449"/>
              <a:gd name="connsiteX9-367" fmla="*/ 75993 w 8365185"/>
              <a:gd name="connsiteY9-368" fmla="*/ 5096878 h 5598449"/>
              <a:gd name="connsiteX0-369" fmla="*/ 75993 w 8365185"/>
              <a:gd name="connsiteY0-370" fmla="*/ 5096878 h 5598449"/>
              <a:gd name="connsiteX1-371" fmla="*/ 1437280 w 8365185"/>
              <a:gd name="connsiteY1-372" fmla="*/ 30271 h 5598449"/>
              <a:gd name="connsiteX2-373" fmla="*/ 4501009 w 8365185"/>
              <a:gd name="connsiteY2-374" fmla="*/ 894032 h 5598449"/>
              <a:gd name="connsiteX3-375" fmla="*/ 6086805 w 8365185"/>
              <a:gd name="connsiteY3-376" fmla="*/ 238755 h 5598449"/>
              <a:gd name="connsiteX4-377" fmla="*/ 8364050 w 8365185"/>
              <a:gd name="connsiteY4-378" fmla="*/ 1594347 h 5598449"/>
              <a:gd name="connsiteX5-379" fmla="*/ 7147627 w 8365185"/>
              <a:gd name="connsiteY5-380" fmla="*/ 3019925 h 5598449"/>
              <a:gd name="connsiteX6-381" fmla="*/ 4251198 w 8365185"/>
              <a:gd name="connsiteY6-382" fmla="*/ 2005505 h 5598449"/>
              <a:gd name="connsiteX7-383" fmla="*/ 3417106 w 8365185"/>
              <a:gd name="connsiteY7-384" fmla="*/ 2877244 h 5598449"/>
              <a:gd name="connsiteX8-385" fmla="*/ 3486953 w 8365185"/>
              <a:gd name="connsiteY8-386" fmla="*/ 4793371 h 5598449"/>
              <a:gd name="connsiteX9-387" fmla="*/ 75993 w 8365185"/>
              <a:gd name="connsiteY9-388" fmla="*/ 5096878 h 5598449"/>
              <a:gd name="connsiteX0-389" fmla="*/ 75993 w 8365185"/>
              <a:gd name="connsiteY0-390" fmla="*/ 5096878 h 5598449"/>
              <a:gd name="connsiteX1-391" fmla="*/ 1437280 w 8365185"/>
              <a:gd name="connsiteY1-392" fmla="*/ 30271 h 5598449"/>
              <a:gd name="connsiteX2-393" fmla="*/ 4501009 w 8365185"/>
              <a:gd name="connsiteY2-394" fmla="*/ 894032 h 5598449"/>
              <a:gd name="connsiteX3-395" fmla="*/ 6086805 w 8365185"/>
              <a:gd name="connsiteY3-396" fmla="*/ 238755 h 5598449"/>
              <a:gd name="connsiteX4-397" fmla="*/ 8364050 w 8365185"/>
              <a:gd name="connsiteY4-398" fmla="*/ 1594347 h 5598449"/>
              <a:gd name="connsiteX5-399" fmla="*/ 7147627 w 8365185"/>
              <a:gd name="connsiteY5-400" fmla="*/ 3019925 h 5598449"/>
              <a:gd name="connsiteX6-401" fmla="*/ 4251198 w 8365185"/>
              <a:gd name="connsiteY6-402" fmla="*/ 2005505 h 5598449"/>
              <a:gd name="connsiteX7-403" fmla="*/ 3417106 w 8365185"/>
              <a:gd name="connsiteY7-404" fmla="*/ 2877244 h 5598449"/>
              <a:gd name="connsiteX8-405" fmla="*/ 3486953 w 8365185"/>
              <a:gd name="connsiteY8-406" fmla="*/ 4793371 h 5598449"/>
              <a:gd name="connsiteX9-407" fmla="*/ 75993 w 8365185"/>
              <a:gd name="connsiteY9-408" fmla="*/ 5096878 h 5598449"/>
              <a:gd name="connsiteX0-409" fmla="*/ 75993 w 8365185"/>
              <a:gd name="connsiteY0-410" fmla="*/ 5092369 h 5593940"/>
              <a:gd name="connsiteX1-411" fmla="*/ 1437280 w 8365185"/>
              <a:gd name="connsiteY1-412" fmla="*/ 25762 h 5593940"/>
              <a:gd name="connsiteX2-413" fmla="*/ 4445728 w 8365185"/>
              <a:gd name="connsiteY2-414" fmla="*/ 1099574 h 5593940"/>
              <a:gd name="connsiteX3-415" fmla="*/ 6086805 w 8365185"/>
              <a:gd name="connsiteY3-416" fmla="*/ 234246 h 5593940"/>
              <a:gd name="connsiteX4-417" fmla="*/ 8364050 w 8365185"/>
              <a:gd name="connsiteY4-418" fmla="*/ 1589838 h 5593940"/>
              <a:gd name="connsiteX5-419" fmla="*/ 7147627 w 8365185"/>
              <a:gd name="connsiteY5-420" fmla="*/ 3015416 h 5593940"/>
              <a:gd name="connsiteX6-421" fmla="*/ 4251198 w 8365185"/>
              <a:gd name="connsiteY6-422" fmla="*/ 2000996 h 5593940"/>
              <a:gd name="connsiteX7-423" fmla="*/ 3417106 w 8365185"/>
              <a:gd name="connsiteY7-424" fmla="*/ 2872735 h 5593940"/>
              <a:gd name="connsiteX8-425" fmla="*/ 3486953 w 8365185"/>
              <a:gd name="connsiteY8-426" fmla="*/ 4788862 h 5593940"/>
              <a:gd name="connsiteX9-427" fmla="*/ 75993 w 8365185"/>
              <a:gd name="connsiteY9-428" fmla="*/ 5092369 h 55939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 ang="0">
                <a:pos x="connsiteX9-247" y="connsiteY9-248"/>
              </a:cxn>
            </a:cxnLst>
            <a:rect l="l" t="t" r="r" b="b"/>
            <a:pathLst>
              <a:path w="8365185" h="5593940">
                <a:moveTo>
                  <a:pt x="75993" y="5092369"/>
                </a:moveTo>
                <a:cubicBezTo>
                  <a:pt x="-265619" y="4298519"/>
                  <a:pt x="607619" y="245638"/>
                  <a:pt x="1437280" y="25762"/>
                </a:cubicBezTo>
                <a:cubicBezTo>
                  <a:pt x="2266941" y="-194114"/>
                  <a:pt x="3670807" y="1064827"/>
                  <a:pt x="4445728" y="1099574"/>
                </a:cubicBezTo>
                <a:cubicBezTo>
                  <a:pt x="5220649" y="1134321"/>
                  <a:pt x="5624046" y="134086"/>
                  <a:pt x="6086805" y="234246"/>
                </a:cubicBezTo>
                <a:cubicBezTo>
                  <a:pt x="6549564" y="334406"/>
                  <a:pt x="8337949" y="1297378"/>
                  <a:pt x="8364050" y="1589838"/>
                </a:cubicBezTo>
                <a:cubicBezTo>
                  <a:pt x="8390151" y="1882299"/>
                  <a:pt x="7965592" y="2891380"/>
                  <a:pt x="7147627" y="3015416"/>
                </a:cubicBezTo>
                <a:cubicBezTo>
                  <a:pt x="6329662" y="3139452"/>
                  <a:pt x="5013274" y="1819830"/>
                  <a:pt x="4251198" y="2000996"/>
                </a:cubicBezTo>
                <a:cubicBezTo>
                  <a:pt x="3489122" y="2182162"/>
                  <a:pt x="3544480" y="2408091"/>
                  <a:pt x="3417106" y="2872735"/>
                </a:cubicBezTo>
                <a:cubicBezTo>
                  <a:pt x="3289732" y="3337379"/>
                  <a:pt x="3939897" y="3874997"/>
                  <a:pt x="3486953" y="4788862"/>
                </a:cubicBezTo>
                <a:cubicBezTo>
                  <a:pt x="3034009" y="5702727"/>
                  <a:pt x="417605" y="5886219"/>
                  <a:pt x="75993" y="5092369"/>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4" name="椭圆 8"/>
          <p:cNvSpPr/>
          <p:nvPr/>
        </p:nvSpPr>
        <p:spPr>
          <a:xfrm rot="2705207">
            <a:off x="7223470" y="-1305277"/>
            <a:ext cx="7233570" cy="3886439"/>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Lst>
            <a:rect l="l" t="t" r="r" b="b"/>
            <a:pathLst>
              <a:path w="8181292" h="4395630">
                <a:moveTo>
                  <a:pt x="6315" y="2819450"/>
                </a:moveTo>
                <a:cubicBezTo>
                  <a:pt x="-113857" y="2091997"/>
                  <a:pt x="1510761" y="250147"/>
                  <a:pt x="2340422" y="30271"/>
                </a:cubicBezTo>
                <a:cubicBezTo>
                  <a:pt x="3170083" y="-189605"/>
                  <a:pt x="4629230" y="859285"/>
                  <a:pt x="5404151" y="894032"/>
                </a:cubicBezTo>
                <a:cubicBezTo>
                  <a:pt x="6179072" y="928779"/>
                  <a:pt x="6527188" y="138595"/>
                  <a:pt x="6989947" y="238755"/>
                </a:cubicBezTo>
                <a:cubicBezTo>
                  <a:pt x="7452706" y="338915"/>
                  <a:pt x="8154606" y="1202533"/>
                  <a:pt x="8180707" y="1494993"/>
                </a:cubicBezTo>
                <a:cubicBezTo>
                  <a:pt x="8206808" y="1787454"/>
                  <a:pt x="7354491" y="2813535"/>
                  <a:pt x="6829749" y="2886893"/>
                </a:cubicBezTo>
                <a:cubicBezTo>
                  <a:pt x="6305007" y="2960251"/>
                  <a:pt x="5811810" y="2330142"/>
                  <a:pt x="5115448" y="2653437"/>
                </a:cubicBezTo>
                <a:cubicBezTo>
                  <a:pt x="4419086" y="2976732"/>
                  <a:pt x="3912974" y="4367322"/>
                  <a:pt x="3061452" y="4394991"/>
                </a:cubicBezTo>
                <a:cubicBezTo>
                  <a:pt x="2209930" y="4422660"/>
                  <a:pt x="126487" y="3546903"/>
                  <a:pt x="6315" y="281945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5" name="椭圆 11"/>
          <p:cNvSpPr/>
          <p:nvPr/>
        </p:nvSpPr>
        <p:spPr>
          <a:xfrm rot="3292333">
            <a:off x="365313" y="-749656"/>
            <a:ext cx="1654985" cy="1250610"/>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1817" h="1414461">
                <a:moveTo>
                  <a:pt x="797" y="935510"/>
                </a:moveTo>
                <a:cubicBezTo>
                  <a:pt x="19847" y="699873"/>
                  <a:pt x="419639" y="0"/>
                  <a:pt x="936307" y="0"/>
                </a:cubicBezTo>
                <a:cubicBezTo>
                  <a:pt x="1452975" y="0"/>
                  <a:pt x="1871817" y="418842"/>
                  <a:pt x="1871817" y="935510"/>
                </a:cubicBezTo>
                <a:cubicBezTo>
                  <a:pt x="1871817" y="1452178"/>
                  <a:pt x="1338675" y="1413820"/>
                  <a:pt x="822007" y="1413820"/>
                </a:cubicBezTo>
                <a:cubicBezTo>
                  <a:pt x="305339" y="1413820"/>
                  <a:pt x="-18253" y="1171147"/>
                  <a:pt x="797" y="93551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6" name="椭圆 11"/>
          <p:cNvSpPr/>
          <p:nvPr/>
        </p:nvSpPr>
        <p:spPr>
          <a:xfrm rot="9900000">
            <a:off x="10864725" y="5152522"/>
            <a:ext cx="1823916" cy="1090474"/>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 name="connsiteX0-11" fmla="*/ 25 w 1871045"/>
              <a:gd name="connsiteY0-12" fmla="*/ 935510 h 1234651"/>
              <a:gd name="connsiteX1-13" fmla="*/ 935535 w 1871045"/>
              <a:gd name="connsiteY1-14" fmla="*/ 0 h 1234651"/>
              <a:gd name="connsiteX2-15" fmla="*/ 1871045 w 1871045"/>
              <a:gd name="connsiteY2-16" fmla="*/ 935510 h 1234651"/>
              <a:gd name="connsiteX3-17" fmla="*/ 913593 w 1871045"/>
              <a:gd name="connsiteY3-18" fmla="*/ 1142738 h 1234651"/>
              <a:gd name="connsiteX4-19" fmla="*/ 25 w 1871045"/>
              <a:gd name="connsiteY4-20" fmla="*/ 935510 h 1234651"/>
              <a:gd name="connsiteX0-21" fmla="*/ 13 w 2066224"/>
              <a:gd name="connsiteY0-22" fmla="*/ 1001747 h 1231156"/>
              <a:gd name="connsiteX1-23" fmla="*/ 1130714 w 2066224"/>
              <a:gd name="connsiteY1-24" fmla="*/ 206 h 1231156"/>
              <a:gd name="connsiteX2-25" fmla="*/ 2066224 w 2066224"/>
              <a:gd name="connsiteY2-26" fmla="*/ 935716 h 1231156"/>
              <a:gd name="connsiteX3-27" fmla="*/ 1108772 w 2066224"/>
              <a:gd name="connsiteY3-28" fmla="*/ 1142944 h 1231156"/>
              <a:gd name="connsiteX4-29" fmla="*/ 13 w 2066224"/>
              <a:gd name="connsiteY4-30" fmla="*/ 1001747 h 1231156"/>
              <a:gd name="connsiteX0-31" fmla="*/ 1954 w 2068165"/>
              <a:gd name="connsiteY0-32" fmla="*/ 1001747 h 1245865"/>
              <a:gd name="connsiteX1-33" fmla="*/ 1132655 w 2068165"/>
              <a:gd name="connsiteY1-34" fmla="*/ 206 h 1245865"/>
              <a:gd name="connsiteX2-35" fmla="*/ 2068165 w 2068165"/>
              <a:gd name="connsiteY2-36" fmla="*/ 935716 h 1245865"/>
              <a:gd name="connsiteX3-37" fmla="*/ 1110713 w 2068165"/>
              <a:gd name="connsiteY3-38" fmla="*/ 1142944 h 1245865"/>
              <a:gd name="connsiteX4-39" fmla="*/ 1954 w 2068165"/>
              <a:gd name="connsiteY4-40" fmla="*/ 1001747 h 1245865"/>
              <a:gd name="connsiteX0-41" fmla="*/ 1954 w 2083953"/>
              <a:gd name="connsiteY0-42" fmla="*/ 1001826 h 1245944"/>
              <a:gd name="connsiteX1-43" fmla="*/ 1132655 w 2083953"/>
              <a:gd name="connsiteY1-44" fmla="*/ 285 h 1245944"/>
              <a:gd name="connsiteX2-45" fmla="*/ 2068165 w 2083953"/>
              <a:gd name="connsiteY2-46" fmla="*/ 935795 h 1245944"/>
              <a:gd name="connsiteX3-47" fmla="*/ 1110713 w 2083953"/>
              <a:gd name="connsiteY3-48" fmla="*/ 1143023 h 1245944"/>
              <a:gd name="connsiteX4-49" fmla="*/ 1954 w 2083953"/>
              <a:gd name="connsiteY4-50" fmla="*/ 1001826 h 12459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3953" h="1245944">
                <a:moveTo>
                  <a:pt x="1954" y="1001826"/>
                </a:moveTo>
                <a:cubicBezTo>
                  <a:pt x="-45628" y="560976"/>
                  <a:pt x="788287" y="11290"/>
                  <a:pt x="1132655" y="285"/>
                </a:cubicBezTo>
                <a:cubicBezTo>
                  <a:pt x="1477023" y="-10720"/>
                  <a:pt x="2199614" y="296572"/>
                  <a:pt x="2068165" y="935795"/>
                </a:cubicBezTo>
                <a:cubicBezTo>
                  <a:pt x="2068165" y="1452463"/>
                  <a:pt x="1455081" y="1132018"/>
                  <a:pt x="1110713" y="1143023"/>
                </a:cubicBezTo>
                <a:cubicBezTo>
                  <a:pt x="766345" y="1154028"/>
                  <a:pt x="49536" y="1442676"/>
                  <a:pt x="1954" y="1001826"/>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25" name="矩形 24"/>
          <p:cNvSpPr/>
          <p:nvPr/>
        </p:nvSpPr>
        <p:spPr>
          <a:xfrm>
            <a:off x="254000" y="322943"/>
            <a:ext cx="11684000" cy="6212115"/>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528228" y="470958"/>
            <a:ext cx="2128453" cy="602746"/>
            <a:chOff x="2411323" y="2909753"/>
            <a:chExt cx="2708088" cy="766891"/>
          </a:xfrm>
        </p:grpSpPr>
        <p:sp>
          <p:nvSpPr>
            <p:cNvPr id="5" name="椭圆 4"/>
            <p:cNvSpPr/>
            <p:nvPr/>
          </p:nvSpPr>
          <p:spPr>
            <a:xfrm>
              <a:off x="2411323" y="2909753"/>
              <a:ext cx="766892" cy="766891"/>
            </a:xfrm>
            <a:prstGeom prst="ellipse">
              <a:avLst/>
            </a:pr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6" name="文本框 5"/>
            <p:cNvSpPr txBox="1"/>
            <p:nvPr>
              <p:custDataLst>
                <p:tags r:id="rId1"/>
              </p:custDataLst>
            </p:nvPr>
          </p:nvSpPr>
          <p:spPr>
            <a:xfrm>
              <a:off x="3387914" y="3031589"/>
              <a:ext cx="1731497" cy="509071"/>
            </a:xfrm>
            <a:prstGeom prst="rect">
              <a:avLst/>
            </a:prstGeom>
            <a:noFill/>
          </p:spPr>
          <p:txBody>
            <a:bodyPr wrap="square" rtlCol="0">
              <a:spAutoFit/>
            </a:bodyPr>
            <a:lstStyle/>
            <a:p>
              <a:pPr lvl="0" algn="dist"/>
              <a:r>
                <a:rPr lang="zh-CN" altLang="en-US" sz="2000" spc="300" dirty="0">
                  <a:solidFill>
                    <a:schemeClr val="tx1">
                      <a:lumMod val="85000"/>
                      <a:lumOff val="15000"/>
                    </a:schemeClr>
                  </a:solidFill>
                  <a:latin typeface="优设标题黑" panose="00000500000000000000" pitchFamily="2" charset="-122"/>
                  <a:ea typeface="优设标题黑" panose="00000500000000000000" pitchFamily="2" charset="-122"/>
                </a:rPr>
                <a:t>有效管理</a:t>
              </a:r>
            </a:p>
          </p:txBody>
        </p:sp>
        <p:sp>
          <p:nvSpPr>
            <p:cNvPr id="7" name="文本框 38"/>
            <p:cNvSpPr txBox="1"/>
            <p:nvPr>
              <p:custDataLst>
                <p:tags r:id="rId2"/>
              </p:custDataLst>
            </p:nvPr>
          </p:nvSpPr>
          <p:spPr>
            <a:xfrm>
              <a:off x="2411323" y="3031589"/>
              <a:ext cx="766892" cy="509071"/>
            </a:xfrm>
            <a:prstGeom prst="rect">
              <a:avLst/>
            </a:prstGeom>
            <a:noFill/>
          </p:spPr>
          <p:txBody>
            <a:bodyPr wrap="square" rtlCol="0">
              <a:spAutoFit/>
            </a:bodyPr>
            <a:lstStyle/>
            <a:p>
              <a:pPr lvl="0" algn="ctr"/>
              <a:r>
                <a:rPr lang="en-US" altLang="zh-CN" sz="20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04</a:t>
              </a:r>
              <a:endParaRPr lang="zh-CN" altLang="en-US" sz="20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grpSp>
      <p:grpSp>
        <p:nvGrpSpPr>
          <p:cNvPr id="17" name="组合 16"/>
          <p:cNvGrpSpPr/>
          <p:nvPr/>
        </p:nvGrpSpPr>
        <p:grpSpPr>
          <a:xfrm>
            <a:off x="937512" y="2254967"/>
            <a:ext cx="2243252" cy="3252800"/>
            <a:chOff x="604549" y="2254967"/>
            <a:chExt cx="2243252" cy="3252800"/>
          </a:xfrm>
        </p:grpSpPr>
        <p:grpSp>
          <p:nvGrpSpPr>
            <p:cNvPr id="18" name="组合 17"/>
            <p:cNvGrpSpPr/>
            <p:nvPr/>
          </p:nvGrpSpPr>
          <p:grpSpPr>
            <a:xfrm>
              <a:off x="870256" y="2254967"/>
              <a:ext cx="1711839" cy="1711839"/>
              <a:chOff x="874632" y="2254967"/>
              <a:chExt cx="1711839" cy="1711839"/>
            </a:xfrm>
          </p:grpSpPr>
          <p:sp>
            <p:nvSpPr>
              <p:cNvPr id="22" name="椭圆 21"/>
              <p:cNvSpPr/>
              <p:nvPr/>
            </p:nvSpPr>
            <p:spPr>
              <a:xfrm rot="14791743">
                <a:off x="874632" y="2254967"/>
                <a:ext cx="1711839" cy="1711839"/>
              </a:xfrm>
              <a:prstGeom prst="ellipse">
                <a:avLst/>
              </a:prstGeom>
              <a:gradFill flip="none" rotWithShape="0">
                <a:gsLst>
                  <a:gs pos="0">
                    <a:srgbClr val="FFC000"/>
                  </a:gs>
                  <a:gs pos="100000">
                    <a:srgbClr val="F2340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3" name="椭圆 22"/>
              <p:cNvSpPr/>
              <p:nvPr/>
            </p:nvSpPr>
            <p:spPr>
              <a:xfrm>
                <a:off x="1155143" y="2535478"/>
                <a:ext cx="1150815" cy="1150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4" name="man-succesing_75727"/>
              <p:cNvSpPr>
                <a:spLocks noChangeAspect="1"/>
              </p:cNvSpPr>
              <p:nvPr/>
            </p:nvSpPr>
            <p:spPr bwMode="auto">
              <a:xfrm>
                <a:off x="1425709" y="2812787"/>
                <a:ext cx="609685" cy="596199"/>
              </a:xfrm>
              <a:custGeom>
                <a:avLst/>
                <a:gdLst>
                  <a:gd name="connsiteX0" fmla="*/ 454143 w 606157"/>
                  <a:gd name="connsiteY0" fmla="*/ 386956 h 592750"/>
                  <a:gd name="connsiteX1" fmla="*/ 454143 w 606157"/>
                  <a:gd name="connsiteY1" fmla="*/ 559114 h 592750"/>
                  <a:gd name="connsiteX2" fmla="*/ 456800 w 606157"/>
                  <a:gd name="connsiteY2" fmla="*/ 561957 h 592750"/>
                  <a:gd name="connsiteX3" fmla="*/ 466005 w 606157"/>
                  <a:gd name="connsiteY3" fmla="*/ 561957 h 592750"/>
                  <a:gd name="connsiteX4" fmla="*/ 467997 w 606157"/>
                  <a:gd name="connsiteY4" fmla="*/ 559114 h 592750"/>
                  <a:gd name="connsiteX5" fmla="*/ 467997 w 606157"/>
                  <a:gd name="connsiteY5" fmla="*/ 386956 h 592750"/>
                  <a:gd name="connsiteX6" fmla="*/ 242918 w 606157"/>
                  <a:gd name="connsiteY6" fmla="*/ 134357 h 592750"/>
                  <a:gd name="connsiteX7" fmla="*/ 256203 w 606157"/>
                  <a:gd name="connsiteY7" fmla="*/ 141463 h 592750"/>
                  <a:gd name="connsiteX8" fmla="*/ 323764 w 606157"/>
                  <a:gd name="connsiteY8" fmla="*/ 230906 h 592750"/>
                  <a:gd name="connsiteX9" fmla="*/ 326327 w 606157"/>
                  <a:gd name="connsiteY9" fmla="*/ 244644 h 592750"/>
                  <a:gd name="connsiteX10" fmla="*/ 313801 w 606157"/>
                  <a:gd name="connsiteY10" fmla="*/ 250803 h 592750"/>
                  <a:gd name="connsiteX11" fmla="*/ 286757 w 606157"/>
                  <a:gd name="connsiteY11" fmla="*/ 250803 h 592750"/>
                  <a:gd name="connsiteX12" fmla="*/ 286757 w 606157"/>
                  <a:gd name="connsiteY12" fmla="*/ 561957 h 592750"/>
                  <a:gd name="connsiteX13" fmla="*/ 386202 w 606157"/>
                  <a:gd name="connsiteY13" fmla="*/ 561957 h 592750"/>
                  <a:gd name="connsiteX14" fmla="*/ 389144 w 606157"/>
                  <a:gd name="connsiteY14" fmla="*/ 559114 h 592750"/>
                  <a:gd name="connsiteX15" fmla="*/ 389144 w 606157"/>
                  <a:gd name="connsiteY15" fmla="*/ 332760 h 592750"/>
                  <a:gd name="connsiteX16" fmla="*/ 389144 w 606157"/>
                  <a:gd name="connsiteY16" fmla="*/ 306799 h 592750"/>
                  <a:gd name="connsiteX17" fmla="*/ 378136 w 606157"/>
                  <a:gd name="connsiteY17" fmla="*/ 332192 h 592750"/>
                  <a:gd name="connsiteX18" fmla="*/ 350998 w 606157"/>
                  <a:gd name="connsiteY18" fmla="*/ 350004 h 592750"/>
                  <a:gd name="connsiteX19" fmla="*/ 339232 w 606157"/>
                  <a:gd name="connsiteY19" fmla="*/ 347541 h 592750"/>
                  <a:gd name="connsiteX20" fmla="*/ 323575 w 606157"/>
                  <a:gd name="connsiteY20" fmla="*/ 331339 h 592750"/>
                  <a:gd name="connsiteX21" fmla="*/ 323859 w 606157"/>
                  <a:gd name="connsiteY21" fmla="*/ 308789 h 592750"/>
                  <a:gd name="connsiteX22" fmla="*/ 380793 w 606157"/>
                  <a:gd name="connsiteY22" fmla="*/ 177278 h 592750"/>
                  <a:gd name="connsiteX23" fmla="*/ 404041 w 606157"/>
                  <a:gd name="connsiteY23" fmla="*/ 159750 h 592750"/>
                  <a:gd name="connsiteX24" fmla="*/ 514683 w 606157"/>
                  <a:gd name="connsiteY24" fmla="*/ 159465 h 592750"/>
                  <a:gd name="connsiteX25" fmla="*/ 542296 w 606157"/>
                  <a:gd name="connsiteY25" fmla="*/ 177278 h 592750"/>
                  <a:gd name="connsiteX26" fmla="*/ 599230 w 606157"/>
                  <a:gd name="connsiteY26" fmla="*/ 308789 h 592750"/>
                  <a:gd name="connsiteX27" fmla="*/ 599610 w 606157"/>
                  <a:gd name="connsiteY27" fmla="*/ 331339 h 592750"/>
                  <a:gd name="connsiteX28" fmla="*/ 583858 w 606157"/>
                  <a:gd name="connsiteY28" fmla="*/ 347541 h 592750"/>
                  <a:gd name="connsiteX29" fmla="*/ 572092 w 606157"/>
                  <a:gd name="connsiteY29" fmla="*/ 350004 h 592750"/>
                  <a:gd name="connsiteX30" fmla="*/ 544953 w 606157"/>
                  <a:gd name="connsiteY30" fmla="*/ 332192 h 592750"/>
                  <a:gd name="connsiteX31" fmla="*/ 532997 w 606157"/>
                  <a:gd name="connsiteY31" fmla="*/ 304525 h 592750"/>
                  <a:gd name="connsiteX32" fmla="*/ 532997 w 606157"/>
                  <a:gd name="connsiteY32" fmla="*/ 332760 h 592750"/>
                  <a:gd name="connsiteX33" fmla="*/ 532997 w 606157"/>
                  <a:gd name="connsiteY33" fmla="*/ 559114 h 592750"/>
                  <a:gd name="connsiteX34" fmla="*/ 536887 w 606157"/>
                  <a:gd name="connsiteY34" fmla="*/ 561957 h 592750"/>
                  <a:gd name="connsiteX35" fmla="*/ 590785 w 606157"/>
                  <a:gd name="connsiteY35" fmla="*/ 561957 h 592750"/>
                  <a:gd name="connsiteX36" fmla="*/ 606157 w 606157"/>
                  <a:gd name="connsiteY36" fmla="*/ 577401 h 592750"/>
                  <a:gd name="connsiteX37" fmla="*/ 590785 w 606157"/>
                  <a:gd name="connsiteY37" fmla="*/ 592750 h 592750"/>
                  <a:gd name="connsiteX38" fmla="*/ 15372 w 606157"/>
                  <a:gd name="connsiteY38" fmla="*/ 592750 h 592750"/>
                  <a:gd name="connsiteX39" fmla="*/ 0 w 606157"/>
                  <a:gd name="connsiteY39" fmla="*/ 577401 h 592750"/>
                  <a:gd name="connsiteX40" fmla="*/ 15372 w 606157"/>
                  <a:gd name="connsiteY40" fmla="*/ 561957 h 592750"/>
                  <a:gd name="connsiteX41" fmla="*/ 50766 w 606157"/>
                  <a:gd name="connsiteY41" fmla="*/ 561957 h 592750"/>
                  <a:gd name="connsiteX42" fmla="*/ 50766 w 606157"/>
                  <a:gd name="connsiteY42" fmla="*/ 369617 h 592750"/>
                  <a:gd name="connsiteX43" fmla="*/ 23628 w 606157"/>
                  <a:gd name="connsiteY43" fmla="*/ 369617 h 592750"/>
                  <a:gd name="connsiteX44" fmla="*/ 11102 w 606157"/>
                  <a:gd name="connsiteY44" fmla="*/ 363459 h 592750"/>
                  <a:gd name="connsiteX45" fmla="*/ 13759 w 606157"/>
                  <a:gd name="connsiteY45" fmla="*/ 349720 h 592750"/>
                  <a:gd name="connsiteX46" fmla="*/ 81226 w 606157"/>
                  <a:gd name="connsiteY46" fmla="*/ 260278 h 592750"/>
                  <a:gd name="connsiteX47" fmla="*/ 94605 w 606157"/>
                  <a:gd name="connsiteY47" fmla="*/ 253172 h 592750"/>
                  <a:gd name="connsiteX48" fmla="*/ 107890 w 606157"/>
                  <a:gd name="connsiteY48" fmla="*/ 260278 h 592750"/>
                  <a:gd name="connsiteX49" fmla="*/ 175452 w 606157"/>
                  <a:gd name="connsiteY49" fmla="*/ 349720 h 592750"/>
                  <a:gd name="connsiteX50" fmla="*/ 178014 w 606157"/>
                  <a:gd name="connsiteY50" fmla="*/ 363459 h 592750"/>
                  <a:gd name="connsiteX51" fmla="*/ 165488 w 606157"/>
                  <a:gd name="connsiteY51" fmla="*/ 369617 h 592750"/>
                  <a:gd name="connsiteX52" fmla="*/ 138350 w 606157"/>
                  <a:gd name="connsiteY52" fmla="*/ 369617 h 592750"/>
                  <a:gd name="connsiteX53" fmla="*/ 138350 w 606157"/>
                  <a:gd name="connsiteY53" fmla="*/ 561957 h 592750"/>
                  <a:gd name="connsiteX54" fmla="*/ 199079 w 606157"/>
                  <a:gd name="connsiteY54" fmla="*/ 561957 h 592750"/>
                  <a:gd name="connsiteX55" fmla="*/ 199079 w 606157"/>
                  <a:gd name="connsiteY55" fmla="*/ 250803 h 592750"/>
                  <a:gd name="connsiteX56" fmla="*/ 172035 w 606157"/>
                  <a:gd name="connsiteY56" fmla="*/ 250803 h 592750"/>
                  <a:gd name="connsiteX57" fmla="*/ 159510 w 606157"/>
                  <a:gd name="connsiteY57" fmla="*/ 244644 h 592750"/>
                  <a:gd name="connsiteX58" fmla="*/ 162072 w 606157"/>
                  <a:gd name="connsiteY58" fmla="*/ 230906 h 592750"/>
                  <a:gd name="connsiteX59" fmla="*/ 229539 w 606157"/>
                  <a:gd name="connsiteY59" fmla="*/ 141463 h 592750"/>
                  <a:gd name="connsiteX60" fmla="*/ 242918 w 606157"/>
                  <a:gd name="connsiteY60" fmla="*/ 134357 h 592750"/>
                  <a:gd name="connsiteX61" fmla="*/ 458182 w 606157"/>
                  <a:gd name="connsiteY61" fmla="*/ 0 h 592750"/>
                  <a:gd name="connsiteX62" fmla="*/ 532629 w 606157"/>
                  <a:gd name="connsiteY62" fmla="*/ 74306 h 592750"/>
                  <a:gd name="connsiteX63" fmla="*/ 458182 w 606157"/>
                  <a:gd name="connsiteY63" fmla="*/ 148612 h 592750"/>
                  <a:gd name="connsiteX64" fmla="*/ 383735 w 606157"/>
                  <a:gd name="connsiteY64" fmla="*/ 74306 h 592750"/>
                  <a:gd name="connsiteX65" fmla="*/ 458182 w 606157"/>
                  <a:gd name="connsiteY65" fmla="*/ 0 h 59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592750">
                    <a:moveTo>
                      <a:pt x="454143" y="386956"/>
                    </a:moveTo>
                    <a:lnTo>
                      <a:pt x="454143" y="559114"/>
                    </a:lnTo>
                    <a:cubicBezTo>
                      <a:pt x="454143" y="560062"/>
                      <a:pt x="454048" y="561957"/>
                      <a:pt x="456800" y="561957"/>
                    </a:cubicBezTo>
                    <a:lnTo>
                      <a:pt x="466005" y="561957"/>
                    </a:lnTo>
                    <a:cubicBezTo>
                      <a:pt x="468282" y="561957"/>
                      <a:pt x="467997" y="560062"/>
                      <a:pt x="467997" y="559114"/>
                    </a:cubicBezTo>
                    <a:lnTo>
                      <a:pt x="467997" y="386956"/>
                    </a:lnTo>
                    <a:close/>
                    <a:moveTo>
                      <a:pt x="242918" y="134357"/>
                    </a:moveTo>
                    <a:cubicBezTo>
                      <a:pt x="247947" y="134357"/>
                      <a:pt x="252787" y="136915"/>
                      <a:pt x="256203" y="141463"/>
                    </a:cubicBezTo>
                    <a:lnTo>
                      <a:pt x="323764" y="230906"/>
                    </a:lnTo>
                    <a:cubicBezTo>
                      <a:pt x="328699" y="237443"/>
                      <a:pt x="327465" y="242275"/>
                      <a:pt x="326327" y="244644"/>
                    </a:cubicBezTo>
                    <a:cubicBezTo>
                      <a:pt x="325188" y="246918"/>
                      <a:pt x="322056" y="250803"/>
                      <a:pt x="313801" y="250803"/>
                    </a:cubicBezTo>
                    <a:lnTo>
                      <a:pt x="286757" y="250803"/>
                    </a:lnTo>
                    <a:lnTo>
                      <a:pt x="286757" y="561957"/>
                    </a:lnTo>
                    <a:lnTo>
                      <a:pt x="386202" y="561957"/>
                    </a:lnTo>
                    <a:cubicBezTo>
                      <a:pt x="389713" y="561957"/>
                      <a:pt x="389144" y="560062"/>
                      <a:pt x="389144" y="559114"/>
                    </a:cubicBezTo>
                    <a:lnTo>
                      <a:pt x="389144" y="332760"/>
                    </a:lnTo>
                    <a:lnTo>
                      <a:pt x="389144" y="306799"/>
                    </a:lnTo>
                    <a:lnTo>
                      <a:pt x="378136" y="332192"/>
                    </a:lnTo>
                    <a:cubicBezTo>
                      <a:pt x="373392" y="342993"/>
                      <a:pt x="362764" y="350004"/>
                      <a:pt x="350998" y="350004"/>
                    </a:cubicBezTo>
                    <a:cubicBezTo>
                      <a:pt x="346918" y="350004"/>
                      <a:pt x="343027" y="349152"/>
                      <a:pt x="339232" y="347541"/>
                    </a:cubicBezTo>
                    <a:cubicBezTo>
                      <a:pt x="332020" y="344414"/>
                      <a:pt x="326421" y="338635"/>
                      <a:pt x="323575" y="331339"/>
                    </a:cubicBezTo>
                    <a:cubicBezTo>
                      <a:pt x="320633" y="324043"/>
                      <a:pt x="320728" y="315990"/>
                      <a:pt x="323859" y="308789"/>
                    </a:cubicBezTo>
                    <a:lnTo>
                      <a:pt x="380793" y="177278"/>
                    </a:lnTo>
                    <a:cubicBezTo>
                      <a:pt x="384969" y="167708"/>
                      <a:pt x="393224" y="159750"/>
                      <a:pt x="404041" y="159750"/>
                    </a:cubicBezTo>
                    <a:cubicBezTo>
                      <a:pt x="404990" y="159750"/>
                      <a:pt x="514304" y="159465"/>
                      <a:pt x="514683" y="159465"/>
                    </a:cubicBezTo>
                    <a:cubicBezTo>
                      <a:pt x="526544" y="159465"/>
                      <a:pt x="537552" y="166477"/>
                      <a:pt x="542296" y="177278"/>
                    </a:cubicBezTo>
                    <a:lnTo>
                      <a:pt x="599230" y="308789"/>
                    </a:lnTo>
                    <a:cubicBezTo>
                      <a:pt x="602361" y="315990"/>
                      <a:pt x="602456" y="324043"/>
                      <a:pt x="599610" y="331339"/>
                    </a:cubicBezTo>
                    <a:cubicBezTo>
                      <a:pt x="596668" y="338635"/>
                      <a:pt x="591070" y="344414"/>
                      <a:pt x="583858" y="347541"/>
                    </a:cubicBezTo>
                    <a:cubicBezTo>
                      <a:pt x="580062" y="349152"/>
                      <a:pt x="576172" y="350004"/>
                      <a:pt x="572092" y="350004"/>
                    </a:cubicBezTo>
                    <a:cubicBezTo>
                      <a:pt x="560325" y="350004"/>
                      <a:pt x="549698" y="342993"/>
                      <a:pt x="544953" y="332192"/>
                    </a:cubicBezTo>
                    <a:lnTo>
                      <a:pt x="532997" y="304525"/>
                    </a:lnTo>
                    <a:lnTo>
                      <a:pt x="532997" y="332760"/>
                    </a:lnTo>
                    <a:lnTo>
                      <a:pt x="532997" y="559114"/>
                    </a:lnTo>
                    <a:cubicBezTo>
                      <a:pt x="532997" y="560062"/>
                      <a:pt x="533282" y="561957"/>
                      <a:pt x="536887" y="561957"/>
                    </a:cubicBezTo>
                    <a:lnTo>
                      <a:pt x="590785" y="561957"/>
                    </a:lnTo>
                    <a:cubicBezTo>
                      <a:pt x="599230" y="561957"/>
                      <a:pt x="606157" y="568873"/>
                      <a:pt x="606157" y="577401"/>
                    </a:cubicBezTo>
                    <a:cubicBezTo>
                      <a:pt x="606157" y="585928"/>
                      <a:pt x="599230" y="592750"/>
                      <a:pt x="590785" y="592750"/>
                    </a:cubicBezTo>
                    <a:lnTo>
                      <a:pt x="15372" y="592750"/>
                    </a:lnTo>
                    <a:cubicBezTo>
                      <a:pt x="6927" y="592750"/>
                      <a:pt x="0" y="585833"/>
                      <a:pt x="0" y="577401"/>
                    </a:cubicBezTo>
                    <a:cubicBezTo>
                      <a:pt x="0" y="568873"/>
                      <a:pt x="6927" y="561957"/>
                      <a:pt x="15372" y="561957"/>
                    </a:cubicBezTo>
                    <a:lnTo>
                      <a:pt x="50766" y="561957"/>
                    </a:lnTo>
                    <a:lnTo>
                      <a:pt x="50766" y="369617"/>
                    </a:lnTo>
                    <a:lnTo>
                      <a:pt x="23628" y="369617"/>
                    </a:lnTo>
                    <a:cubicBezTo>
                      <a:pt x="15467" y="369617"/>
                      <a:pt x="12336" y="365733"/>
                      <a:pt x="11102" y="363459"/>
                    </a:cubicBezTo>
                    <a:cubicBezTo>
                      <a:pt x="9963" y="361090"/>
                      <a:pt x="8825" y="356258"/>
                      <a:pt x="13759" y="349720"/>
                    </a:cubicBezTo>
                    <a:lnTo>
                      <a:pt x="81226" y="260278"/>
                    </a:lnTo>
                    <a:cubicBezTo>
                      <a:pt x="84642" y="255730"/>
                      <a:pt x="89481" y="253172"/>
                      <a:pt x="94605" y="253172"/>
                    </a:cubicBezTo>
                    <a:cubicBezTo>
                      <a:pt x="99634" y="253172"/>
                      <a:pt x="104474" y="255730"/>
                      <a:pt x="107890" y="260278"/>
                    </a:cubicBezTo>
                    <a:lnTo>
                      <a:pt x="175452" y="349720"/>
                    </a:lnTo>
                    <a:cubicBezTo>
                      <a:pt x="180386" y="356258"/>
                      <a:pt x="179152" y="361090"/>
                      <a:pt x="178014" y="363459"/>
                    </a:cubicBezTo>
                    <a:cubicBezTo>
                      <a:pt x="176875" y="365733"/>
                      <a:pt x="173649" y="369617"/>
                      <a:pt x="165488" y="369617"/>
                    </a:cubicBezTo>
                    <a:lnTo>
                      <a:pt x="138350" y="369617"/>
                    </a:lnTo>
                    <a:lnTo>
                      <a:pt x="138350" y="561957"/>
                    </a:lnTo>
                    <a:lnTo>
                      <a:pt x="199079" y="561957"/>
                    </a:lnTo>
                    <a:lnTo>
                      <a:pt x="199079" y="250803"/>
                    </a:lnTo>
                    <a:lnTo>
                      <a:pt x="172035" y="250803"/>
                    </a:lnTo>
                    <a:cubicBezTo>
                      <a:pt x="163780" y="250803"/>
                      <a:pt x="160649" y="246918"/>
                      <a:pt x="159510" y="244644"/>
                    </a:cubicBezTo>
                    <a:cubicBezTo>
                      <a:pt x="158276" y="242275"/>
                      <a:pt x="157138" y="237443"/>
                      <a:pt x="162072" y="230906"/>
                    </a:cubicBezTo>
                    <a:lnTo>
                      <a:pt x="229539" y="141463"/>
                    </a:lnTo>
                    <a:cubicBezTo>
                      <a:pt x="232955" y="136915"/>
                      <a:pt x="237889" y="134357"/>
                      <a:pt x="242918" y="134357"/>
                    </a:cubicBezTo>
                    <a:close/>
                    <a:moveTo>
                      <a:pt x="458182" y="0"/>
                    </a:moveTo>
                    <a:cubicBezTo>
                      <a:pt x="499298" y="0"/>
                      <a:pt x="532629" y="33268"/>
                      <a:pt x="532629" y="74306"/>
                    </a:cubicBezTo>
                    <a:cubicBezTo>
                      <a:pt x="532629" y="115344"/>
                      <a:pt x="499298" y="148612"/>
                      <a:pt x="458182" y="148612"/>
                    </a:cubicBezTo>
                    <a:cubicBezTo>
                      <a:pt x="417066" y="148612"/>
                      <a:pt x="383735" y="115344"/>
                      <a:pt x="383735" y="74306"/>
                    </a:cubicBezTo>
                    <a:cubicBezTo>
                      <a:pt x="383735" y="33268"/>
                      <a:pt x="417066" y="0"/>
                      <a:pt x="458182" y="0"/>
                    </a:cubicBezTo>
                    <a:close/>
                  </a:path>
                </a:pathLst>
              </a:custGeom>
              <a:gradFill flip="none" rotWithShape="0">
                <a:gsLst>
                  <a:gs pos="0">
                    <a:srgbClr val="FFC000"/>
                  </a:gs>
                  <a:gs pos="100000">
                    <a:srgbClr val="F2340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grpSp>
        <p:grpSp>
          <p:nvGrpSpPr>
            <p:cNvPr id="19" name="组合 18"/>
            <p:cNvGrpSpPr/>
            <p:nvPr/>
          </p:nvGrpSpPr>
          <p:grpSpPr>
            <a:xfrm>
              <a:off x="604549" y="4339122"/>
              <a:ext cx="2243252" cy="1168645"/>
              <a:chOff x="4919583" y="5338748"/>
              <a:chExt cx="2243252" cy="1168645"/>
            </a:xfrm>
          </p:grpSpPr>
          <p:sp>
            <p:nvSpPr>
              <p:cNvPr id="20" name="Rectangle 16"/>
              <p:cNvSpPr/>
              <p:nvPr/>
            </p:nvSpPr>
            <p:spPr>
              <a:xfrm flipH="1">
                <a:off x="4919583" y="5713073"/>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1" name="Title 11"/>
              <p:cNvSpPr txBox="1"/>
              <p:nvPr/>
            </p:nvSpPr>
            <p:spPr>
              <a:xfrm flipH="1">
                <a:off x="5067916" y="5338748"/>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grpSp>
      </p:grpSp>
      <p:grpSp>
        <p:nvGrpSpPr>
          <p:cNvPr id="26" name="组合 25"/>
          <p:cNvGrpSpPr/>
          <p:nvPr/>
        </p:nvGrpSpPr>
        <p:grpSpPr>
          <a:xfrm>
            <a:off x="6319994" y="2254967"/>
            <a:ext cx="2243252" cy="3252800"/>
            <a:chOff x="6448071" y="2254967"/>
            <a:chExt cx="2243252" cy="3252800"/>
          </a:xfrm>
        </p:grpSpPr>
        <p:grpSp>
          <p:nvGrpSpPr>
            <p:cNvPr id="27" name="组合 26"/>
            <p:cNvGrpSpPr/>
            <p:nvPr/>
          </p:nvGrpSpPr>
          <p:grpSpPr>
            <a:xfrm>
              <a:off x="6713778" y="2254967"/>
              <a:ext cx="1711839" cy="1711839"/>
              <a:chOff x="6709401" y="2254967"/>
              <a:chExt cx="1711839" cy="1711839"/>
            </a:xfrm>
          </p:grpSpPr>
          <p:sp>
            <p:nvSpPr>
              <p:cNvPr id="31" name="椭圆 30"/>
              <p:cNvSpPr/>
              <p:nvPr/>
            </p:nvSpPr>
            <p:spPr>
              <a:xfrm rot="14791743">
                <a:off x="6709401" y="2254967"/>
                <a:ext cx="1711839" cy="1711839"/>
              </a:xfrm>
              <a:prstGeom prst="ellipse">
                <a:avLst/>
              </a:prstGeom>
              <a:gradFill flip="none" rotWithShape="0">
                <a:gsLst>
                  <a:gs pos="0">
                    <a:srgbClr val="FFC000"/>
                  </a:gs>
                  <a:gs pos="100000">
                    <a:srgbClr val="F2340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2" name="椭圆 31"/>
              <p:cNvSpPr/>
              <p:nvPr/>
            </p:nvSpPr>
            <p:spPr>
              <a:xfrm>
                <a:off x="6989912" y="2535478"/>
                <a:ext cx="1150815" cy="1150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3" name="man-succesing_75727"/>
              <p:cNvSpPr>
                <a:spLocks noChangeAspect="1"/>
              </p:cNvSpPr>
              <p:nvPr/>
            </p:nvSpPr>
            <p:spPr bwMode="auto">
              <a:xfrm>
                <a:off x="7260478" y="2846901"/>
                <a:ext cx="609685" cy="527970"/>
              </a:xfrm>
              <a:custGeom>
                <a:avLst/>
                <a:gdLst>
                  <a:gd name="connsiteX0" fmla="*/ 205065 w 605876"/>
                  <a:gd name="connsiteY0" fmla="*/ 428776 h 524672"/>
                  <a:gd name="connsiteX1" fmla="*/ 226551 w 605876"/>
                  <a:gd name="connsiteY1" fmla="*/ 446081 h 524672"/>
                  <a:gd name="connsiteX2" fmla="*/ 233109 w 605876"/>
                  <a:gd name="connsiteY2" fmla="*/ 453684 h 524672"/>
                  <a:gd name="connsiteX3" fmla="*/ 228349 w 605876"/>
                  <a:gd name="connsiteY3" fmla="*/ 499196 h 524672"/>
                  <a:gd name="connsiteX4" fmla="*/ 223377 w 605876"/>
                  <a:gd name="connsiteY4" fmla="*/ 507538 h 524672"/>
                  <a:gd name="connsiteX5" fmla="*/ 141188 w 605876"/>
                  <a:gd name="connsiteY5" fmla="*/ 476282 h 524672"/>
                  <a:gd name="connsiteX6" fmla="*/ 176835 w 605876"/>
                  <a:gd name="connsiteY6" fmla="*/ 430241 h 524672"/>
                  <a:gd name="connsiteX7" fmla="*/ 205065 w 605876"/>
                  <a:gd name="connsiteY7" fmla="*/ 428776 h 524672"/>
                  <a:gd name="connsiteX8" fmla="*/ 481191 w 605876"/>
                  <a:gd name="connsiteY8" fmla="*/ 426712 h 524672"/>
                  <a:gd name="connsiteX9" fmla="*/ 499583 w 605876"/>
                  <a:gd name="connsiteY9" fmla="*/ 434333 h 524672"/>
                  <a:gd name="connsiteX10" fmla="*/ 510478 w 605876"/>
                  <a:gd name="connsiteY10" fmla="*/ 438454 h 524672"/>
                  <a:gd name="connsiteX11" fmla="*/ 526874 w 605876"/>
                  <a:gd name="connsiteY11" fmla="*/ 493716 h 524672"/>
                  <a:gd name="connsiteX12" fmla="*/ 478851 w 605876"/>
                  <a:gd name="connsiteY12" fmla="*/ 524041 h 524672"/>
                  <a:gd name="connsiteX13" fmla="*/ 435059 w 605876"/>
                  <a:gd name="connsiteY13" fmla="*/ 484629 h 524672"/>
                  <a:gd name="connsiteX14" fmla="*/ 460022 w 605876"/>
                  <a:gd name="connsiteY14" fmla="*/ 432008 h 524672"/>
                  <a:gd name="connsiteX15" fmla="*/ 481191 w 605876"/>
                  <a:gd name="connsiteY15" fmla="*/ 426712 h 524672"/>
                  <a:gd name="connsiteX16" fmla="*/ 53061 w 605876"/>
                  <a:gd name="connsiteY16" fmla="*/ 1 h 524672"/>
                  <a:gd name="connsiteX17" fmla="*/ 98044 w 605876"/>
                  <a:gd name="connsiteY17" fmla="*/ 2087 h 524672"/>
                  <a:gd name="connsiteX18" fmla="*/ 147021 w 605876"/>
                  <a:gd name="connsiteY18" fmla="*/ 21735 h 524672"/>
                  <a:gd name="connsiteX19" fmla="*/ 159609 w 605876"/>
                  <a:gd name="connsiteY19" fmla="*/ 48882 h 524672"/>
                  <a:gd name="connsiteX20" fmla="*/ 576919 w 605876"/>
                  <a:gd name="connsiteY20" fmla="*/ 34622 h 524672"/>
                  <a:gd name="connsiteX21" fmla="*/ 604951 w 605876"/>
                  <a:gd name="connsiteY21" fmla="*/ 62508 h 524672"/>
                  <a:gd name="connsiteX22" fmla="*/ 551531 w 605876"/>
                  <a:gd name="connsiteY22" fmla="*/ 185886 h 524672"/>
                  <a:gd name="connsiteX23" fmla="*/ 509959 w 605876"/>
                  <a:gd name="connsiteY23" fmla="*/ 288244 h 524672"/>
                  <a:gd name="connsiteX24" fmla="*/ 501919 w 605876"/>
                  <a:gd name="connsiteY24" fmla="*/ 295532 h 524672"/>
                  <a:gd name="connsiteX25" fmla="*/ 486898 w 605876"/>
                  <a:gd name="connsiteY25" fmla="*/ 302082 h 524672"/>
                  <a:gd name="connsiteX26" fmla="*/ 487216 w 605876"/>
                  <a:gd name="connsiteY26" fmla="*/ 302927 h 524672"/>
                  <a:gd name="connsiteX27" fmla="*/ 212394 w 605876"/>
                  <a:gd name="connsiteY27" fmla="*/ 303772 h 524672"/>
                  <a:gd name="connsiteX28" fmla="*/ 198748 w 605876"/>
                  <a:gd name="connsiteY28" fmla="*/ 360813 h 524672"/>
                  <a:gd name="connsiteX29" fmla="*/ 533865 w 605876"/>
                  <a:gd name="connsiteY29" fmla="*/ 360285 h 524672"/>
                  <a:gd name="connsiteX30" fmla="*/ 533865 w 605876"/>
                  <a:gd name="connsiteY30" fmla="*/ 403594 h 524672"/>
                  <a:gd name="connsiteX31" fmla="*/ 167225 w 605876"/>
                  <a:gd name="connsiteY31" fmla="*/ 406340 h 524672"/>
                  <a:gd name="connsiteX32" fmla="*/ 145434 w 605876"/>
                  <a:gd name="connsiteY32" fmla="*/ 377714 h 524672"/>
                  <a:gd name="connsiteX33" fmla="*/ 181612 w 605876"/>
                  <a:gd name="connsiteY33" fmla="*/ 279793 h 524672"/>
                  <a:gd name="connsiteX34" fmla="*/ 181506 w 605876"/>
                  <a:gd name="connsiteY34" fmla="*/ 279793 h 524672"/>
                  <a:gd name="connsiteX35" fmla="*/ 131789 w 605876"/>
                  <a:gd name="connsiteY35" fmla="*/ 122507 h 524672"/>
                  <a:gd name="connsiteX36" fmla="*/ 98044 w 605876"/>
                  <a:gd name="connsiteY36" fmla="*/ 47298 h 524672"/>
                  <a:gd name="connsiteX37" fmla="*/ 30979 w 605876"/>
                  <a:gd name="connsiteY37" fmla="*/ 45291 h 524672"/>
                  <a:gd name="connsiteX38" fmla="*/ 20824 w 605876"/>
                  <a:gd name="connsiteY38" fmla="*/ 47931 h 524672"/>
                  <a:gd name="connsiteX39" fmla="*/ 10140 w 605876"/>
                  <a:gd name="connsiteY39" fmla="*/ 8214 h 524672"/>
                  <a:gd name="connsiteX40" fmla="*/ 53061 w 605876"/>
                  <a:gd name="connsiteY40" fmla="*/ 1 h 5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5876" h="524672">
                    <a:moveTo>
                      <a:pt x="205065" y="428776"/>
                    </a:moveTo>
                    <a:cubicBezTo>
                      <a:pt x="214175" y="431298"/>
                      <a:pt x="222161" y="436947"/>
                      <a:pt x="226551" y="446081"/>
                    </a:cubicBezTo>
                    <a:cubicBezTo>
                      <a:pt x="229089" y="448299"/>
                      <a:pt x="231310" y="450833"/>
                      <a:pt x="233109" y="453684"/>
                    </a:cubicBezTo>
                    <a:cubicBezTo>
                      <a:pt x="242100" y="468151"/>
                      <a:pt x="238186" y="486102"/>
                      <a:pt x="228349" y="499196"/>
                    </a:cubicBezTo>
                    <a:cubicBezTo>
                      <a:pt x="226974" y="502047"/>
                      <a:pt x="225493" y="504793"/>
                      <a:pt x="223377" y="507538"/>
                    </a:cubicBezTo>
                    <a:cubicBezTo>
                      <a:pt x="196721" y="542174"/>
                      <a:pt x="136746" y="520527"/>
                      <a:pt x="141188" y="476282"/>
                    </a:cubicBezTo>
                    <a:cubicBezTo>
                      <a:pt x="143198" y="455902"/>
                      <a:pt x="157690" y="437528"/>
                      <a:pt x="176835" y="430241"/>
                    </a:cubicBezTo>
                    <a:cubicBezTo>
                      <a:pt x="185721" y="426862"/>
                      <a:pt x="195955" y="426255"/>
                      <a:pt x="205065" y="428776"/>
                    </a:cubicBezTo>
                    <a:close/>
                    <a:moveTo>
                      <a:pt x="481191" y="426712"/>
                    </a:moveTo>
                    <a:cubicBezTo>
                      <a:pt x="488080" y="427095"/>
                      <a:pt x="494506" y="429631"/>
                      <a:pt x="499583" y="434333"/>
                    </a:cubicBezTo>
                    <a:cubicBezTo>
                      <a:pt x="503391" y="435178"/>
                      <a:pt x="507093" y="436446"/>
                      <a:pt x="510478" y="438454"/>
                    </a:cubicBezTo>
                    <a:cubicBezTo>
                      <a:pt x="529201" y="449548"/>
                      <a:pt x="536499" y="474274"/>
                      <a:pt x="526874" y="493716"/>
                    </a:cubicBezTo>
                    <a:cubicBezTo>
                      <a:pt x="518517" y="510727"/>
                      <a:pt x="498102" y="524886"/>
                      <a:pt x="478851" y="524041"/>
                    </a:cubicBezTo>
                    <a:cubicBezTo>
                      <a:pt x="456743" y="522984"/>
                      <a:pt x="438655" y="505973"/>
                      <a:pt x="435059" y="484629"/>
                    </a:cubicBezTo>
                    <a:cubicBezTo>
                      <a:pt x="431568" y="464024"/>
                      <a:pt x="441723" y="442363"/>
                      <a:pt x="460022" y="432008"/>
                    </a:cubicBezTo>
                    <a:cubicBezTo>
                      <a:pt x="466951" y="428099"/>
                      <a:pt x="474302" y="426329"/>
                      <a:pt x="481191" y="426712"/>
                    </a:cubicBezTo>
                    <a:close/>
                    <a:moveTo>
                      <a:pt x="53061" y="1"/>
                    </a:moveTo>
                    <a:cubicBezTo>
                      <a:pt x="68584" y="54"/>
                      <a:pt x="84451" y="1823"/>
                      <a:pt x="98044" y="2087"/>
                    </a:cubicBezTo>
                    <a:cubicBezTo>
                      <a:pt x="121634" y="2510"/>
                      <a:pt x="134433" y="1453"/>
                      <a:pt x="147021" y="21735"/>
                    </a:cubicBezTo>
                    <a:cubicBezTo>
                      <a:pt x="151887" y="29657"/>
                      <a:pt x="156013" y="38847"/>
                      <a:pt x="159609" y="48882"/>
                    </a:cubicBezTo>
                    <a:cubicBezTo>
                      <a:pt x="300405" y="43072"/>
                      <a:pt x="435700" y="56593"/>
                      <a:pt x="576919" y="34622"/>
                    </a:cubicBezTo>
                    <a:cubicBezTo>
                      <a:pt x="593315" y="31981"/>
                      <a:pt x="610028" y="44340"/>
                      <a:pt x="604951" y="62508"/>
                    </a:cubicBezTo>
                    <a:cubicBezTo>
                      <a:pt x="592363" y="106240"/>
                      <a:pt x="565811" y="142789"/>
                      <a:pt x="551531" y="185886"/>
                    </a:cubicBezTo>
                    <a:cubicBezTo>
                      <a:pt x="539154" y="223175"/>
                      <a:pt x="532279" y="255392"/>
                      <a:pt x="509959" y="288244"/>
                    </a:cubicBezTo>
                    <a:cubicBezTo>
                      <a:pt x="507632" y="291624"/>
                      <a:pt x="504881" y="293948"/>
                      <a:pt x="501919" y="295532"/>
                    </a:cubicBezTo>
                    <a:cubicBezTo>
                      <a:pt x="498217" y="299335"/>
                      <a:pt x="493351" y="302082"/>
                      <a:pt x="486898" y="302082"/>
                    </a:cubicBezTo>
                    <a:lnTo>
                      <a:pt x="487216" y="302927"/>
                    </a:lnTo>
                    <a:cubicBezTo>
                      <a:pt x="404282" y="309581"/>
                      <a:pt x="294481" y="328384"/>
                      <a:pt x="212394" y="303772"/>
                    </a:cubicBezTo>
                    <a:cubicBezTo>
                      <a:pt x="210067" y="323102"/>
                      <a:pt x="204990" y="342010"/>
                      <a:pt x="198748" y="360813"/>
                    </a:cubicBezTo>
                    <a:cubicBezTo>
                      <a:pt x="310348" y="359756"/>
                      <a:pt x="422371" y="356904"/>
                      <a:pt x="533865" y="360285"/>
                    </a:cubicBezTo>
                    <a:cubicBezTo>
                      <a:pt x="561898" y="361024"/>
                      <a:pt x="561686" y="402537"/>
                      <a:pt x="533865" y="403594"/>
                    </a:cubicBezTo>
                    <a:cubicBezTo>
                      <a:pt x="411899" y="408453"/>
                      <a:pt x="289298" y="405706"/>
                      <a:pt x="167225" y="406340"/>
                    </a:cubicBezTo>
                    <a:cubicBezTo>
                      <a:pt x="153157" y="406340"/>
                      <a:pt x="140780" y="391763"/>
                      <a:pt x="145434" y="377714"/>
                    </a:cubicBezTo>
                    <a:cubicBezTo>
                      <a:pt x="156542" y="344440"/>
                      <a:pt x="164793" y="310321"/>
                      <a:pt x="181612" y="279793"/>
                    </a:cubicBezTo>
                    <a:cubicBezTo>
                      <a:pt x="181506" y="279793"/>
                      <a:pt x="181506" y="279793"/>
                      <a:pt x="181506" y="279793"/>
                    </a:cubicBezTo>
                    <a:cubicBezTo>
                      <a:pt x="164369" y="227505"/>
                      <a:pt x="148291" y="174901"/>
                      <a:pt x="131789" y="122507"/>
                    </a:cubicBezTo>
                    <a:cubicBezTo>
                      <a:pt x="125230" y="101698"/>
                      <a:pt x="120470" y="57544"/>
                      <a:pt x="98044" y="47298"/>
                    </a:cubicBezTo>
                    <a:cubicBezTo>
                      <a:pt x="90957" y="44023"/>
                      <a:pt x="37854" y="42016"/>
                      <a:pt x="30979" y="45291"/>
                    </a:cubicBezTo>
                    <a:cubicBezTo>
                      <a:pt x="27488" y="46981"/>
                      <a:pt x="24632" y="47614"/>
                      <a:pt x="20824" y="47931"/>
                    </a:cubicBezTo>
                    <a:cubicBezTo>
                      <a:pt x="-439" y="49410"/>
                      <a:pt x="-7843" y="18037"/>
                      <a:pt x="10140" y="8214"/>
                    </a:cubicBezTo>
                    <a:cubicBezTo>
                      <a:pt x="22358" y="1612"/>
                      <a:pt x="37537" y="-52"/>
                      <a:pt x="53061" y="1"/>
                    </a:cubicBezTo>
                    <a:close/>
                  </a:path>
                </a:pathLst>
              </a:custGeom>
              <a:gradFill flip="none" rotWithShape="0">
                <a:gsLst>
                  <a:gs pos="0">
                    <a:srgbClr val="FFC000"/>
                  </a:gs>
                  <a:gs pos="100000">
                    <a:srgbClr val="F2340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阿里巴巴普惠体 R" panose="00020600040101010101" pitchFamily="18" charset="-122"/>
                  <a:ea typeface="阿里巴巴普惠体 R" panose="00020600040101010101" pitchFamily="18" charset="-122"/>
                </a:endParaRPr>
              </a:p>
            </p:txBody>
          </p:sp>
        </p:grpSp>
        <p:grpSp>
          <p:nvGrpSpPr>
            <p:cNvPr id="28" name="组合 27"/>
            <p:cNvGrpSpPr/>
            <p:nvPr/>
          </p:nvGrpSpPr>
          <p:grpSpPr>
            <a:xfrm>
              <a:off x="6448071" y="4339122"/>
              <a:ext cx="2243252" cy="1168645"/>
              <a:chOff x="4919583" y="5338748"/>
              <a:chExt cx="2243252" cy="1168645"/>
            </a:xfrm>
          </p:grpSpPr>
          <p:sp>
            <p:nvSpPr>
              <p:cNvPr id="29" name="Rectangle 16"/>
              <p:cNvSpPr/>
              <p:nvPr/>
            </p:nvSpPr>
            <p:spPr>
              <a:xfrm flipH="1">
                <a:off x="4919583" y="5713073"/>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0" name="Title 11"/>
              <p:cNvSpPr txBox="1"/>
              <p:nvPr/>
            </p:nvSpPr>
            <p:spPr>
              <a:xfrm flipH="1">
                <a:off x="5067916" y="5338748"/>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grpSp>
      </p:grpSp>
      <p:grpSp>
        <p:nvGrpSpPr>
          <p:cNvPr id="34" name="组合 33"/>
          <p:cNvGrpSpPr/>
          <p:nvPr/>
        </p:nvGrpSpPr>
        <p:grpSpPr>
          <a:xfrm>
            <a:off x="3628753" y="2254967"/>
            <a:ext cx="2243252" cy="3252800"/>
            <a:chOff x="3521934" y="2254967"/>
            <a:chExt cx="2243252" cy="3252800"/>
          </a:xfrm>
        </p:grpSpPr>
        <p:grpSp>
          <p:nvGrpSpPr>
            <p:cNvPr id="35" name="组合 34"/>
            <p:cNvGrpSpPr/>
            <p:nvPr/>
          </p:nvGrpSpPr>
          <p:grpSpPr>
            <a:xfrm>
              <a:off x="3787641" y="2254967"/>
              <a:ext cx="1711839" cy="1711839"/>
              <a:chOff x="3792017" y="2254967"/>
              <a:chExt cx="1711839" cy="1711839"/>
            </a:xfrm>
          </p:grpSpPr>
          <p:sp>
            <p:nvSpPr>
              <p:cNvPr id="39" name="椭圆 38"/>
              <p:cNvSpPr/>
              <p:nvPr/>
            </p:nvSpPr>
            <p:spPr>
              <a:xfrm rot="14791743">
                <a:off x="3792017" y="2254967"/>
                <a:ext cx="1711839" cy="171183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40" name="椭圆 39"/>
              <p:cNvSpPr/>
              <p:nvPr/>
            </p:nvSpPr>
            <p:spPr>
              <a:xfrm>
                <a:off x="4072528" y="2535478"/>
                <a:ext cx="1150815" cy="1150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41" name="man-succesing_75727"/>
              <p:cNvSpPr>
                <a:spLocks noChangeAspect="1"/>
              </p:cNvSpPr>
              <p:nvPr/>
            </p:nvSpPr>
            <p:spPr bwMode="auto">
              <a:xfrm>
                <a:off x="4343094" y="2806468"/>
                <a:ext cx="609685" cy="608835"/>
              </a:xfrm>
              <a:custGeom>
                <a:avLst/>
                <a:gdLst>
                  <a:gd name="connsiteX0" fmla="*/ 64421 w 606933"/>
                  <a:gd name="connsiteY0" fmla="*/ 368927 h 606087"/>
                  <a:gd name="connsiteX1" fmla="*/ 64421 w 606933"/>
                  <a:gd name="connsiteY1" fmla="*/ 408886 h 606087"/>
                  <a:gd name="connsiteX2" fmla="*/ 218970 w 606933"/>
                  <a:gd name="connsiteY2" fmla="*/ 408886 h 606087"/>
                  <a:gd name="connsiteX3" fmla="*/ 218970 w 606933"/>
                  <a:gd name="connsiteY3" fmla="*/ 368927 h 606087"/>
                  <a:gd name="connsiteX4" fmla="*/ 387986 w 606933"/>
                  <a:gd name="connsiteY4" fmla="*/ 368912 h 606087"/>
                  <a:gd name="connsiteX5" fmla="*/ 387986 w 606933"/>
                  <a:gd name="connsiteY5" fmla="*/ 408874 h 606087"/>
                  <a:gd name="connsiteX6" fmla="*/ 542419 w 606933"/>
                  <a:gd name="connsiteY6" fmla="*/ 408874 h 606087"/>
                  <a:gd name="connsiteX7" fmla="*/ 542419 w 606933"/>
                  <a:gd name="connsiteY7" fmla="*/ 368912 h 606087"/>
                  <a:gd name="connsiteX8" fmla="*/ 64421 w 606933"/>
                  <a:gd name="connsiteY8" fmla="*/ 271725 h 606087"/>
                  <a:gd name="connsiteX9" fmla="*/ 64421 w 606933"/>
                  <a:gd name="connsiteY9" fmla="*/ 311685 h 606087"/>
                  <a:gd name="connsiteX10" fmla="*/ 218970 w 606933"/>
                  <a:gd name="connsiteY10" fmla="*/ 311685 h 606087"/>
                  <a:gd name="connsiteX11" fmla="*/ 218970 w 606933"/>
                  <a:gd name="connsiteY11" fmla="*/ 271725 h 606087"/>
                  <a:gd name="connsiteX12" fmla="*/ 387986 w 606933"/>
                  <a:gd name="connsiteY12" fmla="*/ 271704 h 606087"/>
                  <a:gd name="connsiteX13" fmla="*/ 387986 w 606933"/>
                  <a:gd name="connsiteY13" fmla="*/ 311666 h 606087"/>
                  <a:gd name="connsiteX14" fmla="*/ 542419 w 606933"/>
                  <a:gd name="connsiteY14" fmla="*/ 311666 h 606087"/>
                  <a:gd name="connsiteX15" fmla="*/ 542419 w 606933"/>
                  <a:gd name="connsiteY15" fmla="*/ 271704 h 606087"/>
                  <a:gd name="connsiteX16" fmla="*/ 64421 w 606933"/>
                  <a:gd name="connsiteY16" fmla="*/ 174524 h 606087"/>
                  <a:gd name="connsiteX17" fmla="*/ 64421 w 606933"/>
                  <a:gd name="connsiteY17" fmla="*/ 214483 h 606087"/>
                  <a:gd name="connsiteX18" fmla="*/ 218970 w 606933"/>
                  <a:gd name="connsiteY18" fmla="*/ 214483 h 606087"/>
                  <a:gd name="connsiteX19" fmla="*/ 218970 w 606933"/>
                  <a:gd name="connsiteY19" fmla="*/ 174524 h 606087"/>
                  <a:gd name="connsiteX20" fmla="*/ 387986 w 606933"/>
                  <a:gd name="connsiteY20" fmla="*/ 174496 h 606087"/>
                  <a:gd name="connsiteX21" fmla="*/ 387986 w 606933"/>
                  <a:gd name="connsiteY21" fmla="*/ 214458 h 606087"/>
                  <a:gd name="connsiteX22" fmla="*/ 542419 w 606933"/>
                  <a:gd name="connsiteY22" fmla="*/ 214458 h 606087"/>
                  <a:gd name="connsiteX23" fmla="*/ 542419 w 606933"/>
                  <a:gd name="connsiteY23" fmla="*/ 174496 h 606087"/>
                  <a:gd name="connsiteX24" fmla="*/ 323472 w 606933"/>
                  <a:gd name="connsiteY24" fmla="*/ 97169 h 606087"/>
                  <a:gd name="connsiteX25" fmla="*/ 606933 w 606933"/>
                  <a:gd name="connsiteY25" fmla="*/ 97169 h 606087"/>
                  <a:gd name="connsiteX26" fmla="*/ 606933 w 606933"/>
                  <a:gd name="connsiteY26" fmla="*/ 606087 h 606087"/>
                  <a:gd name="connsiteX27" fmla="*/ 485207 w 606933"/>
                  <a:gd name="connsiteY27" fmla="*/ 606087 h 606087"/>
                  <a:gd name="connsiteX28" fmla="*/ 485207 w 606933"/>
                  <a:gd name="connsiteY28" fmla="*/ 513974 h 606087"/>
                  <a:gd name="connsiteX29" fmla="*/ 445198 w 606933"/>
                  <a:gd name="connsiteY29" fmla="*/ 513974 h 606087"/>
                  <a:gd name="connsiteX30" fmla="*/ 445198 w 606933"/>
                  <a:gd name="connsiteY30" fmla="*/ 606087 h 606087"/>
                  <a:gd name="connsiteX31" fmla="*/ 323472 w 606933"/>
                  <a:gd name="connsiteY31" fmla="*/ 606087 h 606087"/>
                  <a:gd name="connsiteX32" fmla="*/ 64421 w 606933"/>
                  <a:gd name="connsiteY32" fmla="*/ 77222 h 606087"/>
                  <a:gd name="connsiteX33" fmla="*/ 64421 w 606933"/>
                  <a:gd name="connsiteY33" fmla="*/ 117181 h 606087"/>
                  <a:gd name="connsiteX34" fmla="*/ 218970 w 606933"/>
                  <a:gd name="connsiteY34" fmla="*/ 117181 h 606087"/>
                  <a:gd name="connsiteX35" fmla="*/ 218970 w 606933"/>
                  <a:gd name="connsiteY35" fmla="*/ 77222 h 606087"/>
                  <a:gd name="connsiteX36" fmla="*/ 0 w 606933"/>
                  <a:gd name="connsiteY36" fmla="*/ 0 h 606087"/>
                  <a:gd name="connsiteX37" fmla="*/ 283391 w 606933"/>
                  <a:gd name="connsiteY37" fmla="*/ 0 h 606087"/>
                  <a:gd name="connsiteX38" fmla="*/ 283391 w 606933"/>
                  <a:gd name="connsiteY38" fmla="*/ 606087 h 606087"/>
                  <a:gd name="connsiteX39" fmla="*/ 161752 w 606933"/>
                  <a:gd name="connsiteY39" fmla="*/ 606087 h 606087"/>
                  <a:gd name="connsiteX40" fmla="*/ 161752 w 606933"/>
                  <a:gd name="connsiteY40" fmla="*/ 513980 h 606087"/>
                  <a:gd name="connsiteX41" fmla="*/ 121739 w 606933"/>
                  <a:gd name="connsiteY41" fmla="*/ 513980 h 606087"/>
                  <a:gd name="connsiteX42" fmla="*/ 121739 w 606933"/>
                  <a:gd name="connsiteY42" fmla="*/ 606087 h 606087"/>
                  <a:gd name="connsiteX43" fmla="*/ 0 w 606933"/>
                  <a:gd name="connsiteY43" fmla="*/ 606087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6933" h="606087">
                    <a:moveTo>
                      <a:pt x="64421" y="368927"/>
                    </a:moveTo>
                    <a:lnTo>
                      <a:pt x="64421" y="408886"/>
                    </a:lnTo>
                    <a:lnTo>
                      <a:pt x="218970" y="408886"/>
                    </a:lnTo>
                    <a:lnTo>
                      <a:pt x="218970" y="368927"/>
                    </a:lnTo>
                    <a:close/>
                    <a:moveTo>
                      <a:pt x="387986" y="368912"/>
                    </a:moveTo>
                    <a:lnTo>
                      <a:pt x="387986" y="408874"/>
                    </a:lnTo>
                    <a:lnTo>
                      <a:pt x="542419" y="408874"/>
                    </a:lnTo>
                    <a:lnTo>
                      <a:pt x="542419" y="368912"/>
                    </a:lnTo>
                    <a:close/>
                    <a:moveTo>
                      <a:pt x="64421" y="271725"/>
                    </a:moveTo>
                    <a:lnTo>
                      <a:pt x="64421" y="311685"/>
                    </a:lnTo>
                    <a:lnTo>
                      <a:pt x="218970" y="311685"/>
                    </a:lnTo>
                    <a:lnTo>
                      <a:pt x="218970" y="271725"/>
                    </a:lnTo>
                    <a:close/>
                    <a:moveTo>
                      <a:pt x="387986" y="271704"/>
                    </a:moveTo>
                    <a:lnTo>
                      <a:pt x="387986" y="311666"/>
                    </a:lnTo>
                    <a:lnTo>
                      <a:pt x="542419" y="311666"/>
                    </a:lnTo>
                    <a:lnTo>
                      <a:pt x="542419" y="271704"/>
                    </a:lnTo>
                    <a:close/>
                    <a:moveTo>
                      <a:pt x="64421" y="174524"/>
                    </a:moveTo>
                    <a:lnTo>
                      <a:pt x="64421" y="214483"/>
                    </a:lnTo>
                    <a:lnTo>
                      <a:pt x="218970" y="214483"/>
                    </a:lnTo>
                    <a:lnTo>
                      <a:pt x="218970" y="174524"/>
                    </a:lnTo>
                    <a:close/>
                    <a:moveTo>
                      <a:pt x="387986" y="174496"/>
                    </a:moveTo>
                    <a:lnTo>
                      <a:pt x="387986" y="214458"/>
                    </a:lnTo>
                    <a:lnTo>
                      <a:pt x="542419" y="214458"/>
                    </a:lnTo>
                    <a:lnTo>
                      <a:pt x="542419" y="174496"/>
                    </a:lnTo>
                    <a:close/>
                    <a:moveTo>
                      <a:pt x="323472" y="97169"/>
                    </a:moveTo>
                    <a:lnTo>
                      <a:pt x="606933" y="97169"/>
                    </a:lnTo>
                    <a:lnTo>
                      <a:pt x="606933" y="606087"/>
                    </a:lnTo>
                    <a:lnTo>
                      <a:pt x="485207" y="606087"/>
                    </a:lnTo>
                    <a:lnTo>
                      <a:pt x="485207" y="513974"/>
                    </a:lnTo>
                    <a:lnTo>
                      <a:pt x="445198" y="513974"/>
                    </a:lnTo>
                    <a:lnTo>
                      <a:pt x="445198" y="606087"/>
                    </a:lnTo>
                    <a:lnTo>
                      <a:pt x="323472" y="606087"/>
                    </a:lnTo>
                    <a:close/>
                    <a:moveTo>
                      <a:pt x="64421" y="77222"/>
                    </a:moveTo>
                    <a:lnTo>
                      <a:pt x="64421" y="117181"/>
                    </a:lnTo>
                    <a:lnTo>
                      <a:pt x="218970" y="117181"/>
                    </a:lnTo>
                    <a:lnTo>
                      <a:pt x="218970" y="77222"/>
                    </a:lnTo>
                    <a:close/>
                    <a:moveTo>
                      <a:pt x="0" y="0"/>
                    </a:moveTo>
                    <a:lnTo>
                      <a:pt x="283391" y="0"/>
                    </a:lnTo>
                    <a:lnTo>
                      <a:pt x="283391" y="606087"/>
                    </a:lnTo>
                    <a:lnTo>
                      <a:pt x="161752" y="606087"/>
                    </a:lnTo>
                    <a:lnTo>
                      <a:pt x="161752" y="513980"/>
                    </a:lnTo>
                    <a:lnTo>
                      <a:pt x="121739" y="513980"/>
                    </a:lnTo>
                    <a:lnTo>
                      <a:pt x="121739" y="606087"/>
                    </a:lnTo>
                    <a:lnTo>
                      <a:pt x="0" y="606087"/>
                    </a:lnTo>
                    <a:close/>
                  </a:path>
                </a:pathLst>
              </a:custGeom>
              <a:solidFill>
                <a:schemeClr val="tx1">
                  <a:lumMod val="85000"/>
                  <a:lumOff val="15000"/>
                </a:schemeClr>
              </a:solidFill>
              <a:ln>
                <a:noFill/>
              </a:ln>
            </p:spPr>
            <p:txBody>
              <a:bodyPr/>
              <a:lstStyle/>
              <a:p>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36" name="组合 35"/>
            <p:cNvGrpSpPr/>
            <p:nvPr/>
          </p:nvGrpSpPr>
          <p:grpSpPr>
            <a:xfrm>
              <a:off x="3521934" y="4339122"/>
              <a:ext cx="2243252" cy="1168645"/>
              <a:chOff x="4919583" y="5338748"/>
              <a:chExt cx="2243252" cy="1168645"/>
            </a:xfrm>
          </p:grpSpPr>
          <p:sp>
            <p:nvSpPr>
              <p:cNvPr id="37" name="Rectangle 16"/>
              <p:cNvSpPr/>
              <p:nvPr/>
            </p:nvSpPr>
            <p:spPr>
              <a:xfrm flipH="1">
                <a:off x="4919583" y="5713073"/>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8" name="Title 11"/>
              <p:cNvSpPr txBox="1"/>
              <p:nvPr/>
            </p:nvSpPr>
            <p:spPr>
              <a:xfrm flipH="1">
                <a:off x="5067916" y="5338748"/>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grpSp>
      <p:grpSp>
        <p:nvGrpSpPr>
          <p:cNvPr id="42" name="组合 41"/>
          <p:cNvGrpSpPr/>
          <p:nvPr/>
        </p:nvGrpSpPr>
        <p:grpSpPr>
          <a:xfrm>
            <a:off x="9011236" y="2254967"/>
            <a:ext cx="2243252" cy="3252800"/>
            <a:chOff x="9365456" y="2254967"/>
            <a:chExt cx="2243252" cy="3252800"/>
          </a:xfrm>
        </p:grpSpPr>
        <p:grpSp>
          <p:nvGrpSpPr>
            <p:cNvPr id="43" name="组合 42"/>
            <p:cNvGrpSpPr/>
            <p:nvPr/>
          </p:nvGrpSpPr>
          <p:grpSpPr>
            <a:xfrm>
              <a:off x="9631163" y="2254967"/>
              <a:ext cx="1711839" cy="1711839"/>
              <a:chOff x="9626786" y="2254967"/>
              <a:chExt cx="1711839" cy="1711839"/>
            </a:xfrm>
          </p:grpSpPr>
          <p:sp>
            <p:nvSpPr>
              <p:cNvPr id="47" name="椭圆 46"/>
              <p:cNvSpPr/>
              <p:nvPr/>
            </p:nvSpPr>
            <p:spPr>
              <a:xfrm rot="14791743">
                <a:off x="9626786" y="2254967"/>
                <a:ext cx="1711839" cy="171183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48" name="椭圆 47"/>
              <p:cNvSpPr/>
              <p:nvPr/>
            </p:nvSpPr>
            <p:spPr>
              <a:xfrm>
                <a:off x="9907297" y="2535478"/>
                <a:ext cx="1150815" cy="1150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49" name="man-succesing_75727"/>
              <p:cNvSpPr>
                <a:spLocks noChangeAspect="1"/>
              </p:cNvSpPr>
              <p:nvPr/>
            </p:nvSpPr>
            <p:spPr bwMode="auto">
              <a:xfrm>
                <a:off x="10177863" y="2831915"/>
                <a:ext cx="609685" cy="557939"/>
              </a:xfrm>
              <a:custGeom>
                <a:avLst/>
                <a:gdLst>
                  <a:gd name="T0" fmla="*/ 2878 w 7148"/>
                  <a:gd name="T1" fmla="*/ 0 h 6551"/>
                  <a:gd name="T2" fmla="*/ 2878 w 7148"/>
                  <a:gd name="T3" fmla="*/ 1833 h 6551"/>
                  <a:gd name="T4" fmla="*/ 3318 w 7148"/>
                  <a:gd name="T5" fmla="*/ 2457 h 6551"/>
                  <a:gd name="T6" fmla="*/ 3267 w 7148"/>
                  <a:gd name="T7" fmla="*/ 1895 h 6551"/>
                  <a:gd name="T8" fmla="*/ 2250 w 7148"/>
                  <a:gd name="T9" fmla="*/ 1920 h 6551"/>
                  <a:gd name="T10" fmla="*/ 2920 w 7148"/>
                  <a:gd name="T11" fmla="*/ 2374 h 6551"/>
                  <a:gd name="T12" fmla="*/ 3473 w 7148"/>
                  <a:gd name="T13" fmla="*/ 2539 h 6551"/>
                  <a:gd name="T14" fmla="*/ 4317 w 7148"/>
                  <a:gd name="T15" fmla="*/ 3396 h 6551"/>
                  <a:gd name="T16" fmla="*/ 4317 w 7148"/>
                  <a:gd name="T17" fmla="*/ 1708 h 6551"/>
                  <a:gd name="T18" fmla="*/ 2920 w 7148"/>
                  <a:gd name="T19" fmla="*/ 4267 h 6551"/>
                  <a:gd name="T20" fmla="*/ 2920 w 7148"/>
                  <a:gd name="T21" fmla="*/ 2579 h 6551"/>
                  <a:gd name="T22" fmla="*/ 2920 w 7148"/>
                  <a:gd name="T23" fmla="*/ 4267 h 6551"/>
                  <a:gd name="T24" fmla="*/ 2562 w 7148"/>
                  <a:gd name="T25" fmla="*/ 4325 h 6551"/>
                  <a:gd name="T26" fmla="*/ 1481 w 7148"/>
                  <a:gd name="T27" fmla="*/ 6282 h 6551"/>
                  <a:gd name="T28" fmla="*/ 1544 w 7148"/>
                  <a:gd name="T29" fmla="*/ 6314 h 6551"/>
                  <a:gd name="T30" fmla="*/ 4297 w 7148"/>
                  <a:gd name="T31" fmla="*/ 6310 h 6551"/>
                  <a:gd name="T32" fmla="*/ 4359 w 7148"/>
                  <a:gd name="T33" fmla="*/ 6282 h 6551"/>
                  <a:gd name="T34" fmla="*/ 3278 w 7148"/>
                  <a:gd name="T35" fmla="*/ 4325 h 6551"/>
                  <a:gd name="T36" fmla="*/ 3964 w 7148"/>
                  <a:gd name="T37" fmla="*/ 3454 h 6551"/>
                  <a:gd name="T38" fmla="*/ 4561 w 7148"/>
                  <a:gd name="T39" fmla="*/ 5407 h 6551"/>
                  <a:gd name="T40" fmla="*/ 5693 w 7148"/>
                  <a:gd name="T41" fmla="*/ 5439 h 6551"/>
                  <a:gd name="T42" fmla="*/ 5756 w 7148"/>
                  <a:gd name="T43" fmla="*/ 5410 h 6551"/>
                  <a:gd name="T44" fmla="*/ 4675 w 7148"/>
                  <a:gd name="T45" fmla="*/ 3454 h 6551"/>
                  <a:gd name="T46" fmla="*/ 5352 w 7148"/>
                  <a:gd name="T47" fmla="*/ 2467 h 6551"/>
                  <a:gd name="T48" fmla="*/ 6553 w 7148"/>
                  <a:gd name="T49" fmla="*/ 1702 h 6551"/>
                  <a:gd name="T50" fmla="*/ 4865 w 7148"/>
                  <a:gd name="T51" fmla="*/ 1690 h 6551"/>
                  <a:gd name="T52" fmla="*/ 5356 w 7148"/>
                  <a:gd name="T53" fmla="*/ 2604 h 6551"/>
                  <a:gd name="T54" fmla="*/ 5952 w 7148"/>
                  <a:gd name="T55" fmla="*/ 4558 h 6551"/>
                  <a:gd name="T56" fmla="*/ 7085 w 7148"/>
                  <a:gd name="T57" fmla="*/ 4590 h 6551"/>
                  <a:gd name="T58" fmla="*/ 7148 w 7148"/>
                  <a:gd name="T59" fmla="*/ 4561 h 6551"/>
                  <a:gd name="T60" fmla="*/ 6067 w 7148"/>
                  <a:gd name="T61" fmla="*/ 2604 h 6551"/>
                  <a:gd name="T62" fmla="*/ 1888 w 7148"/>
                  <a:gd name="T63" fmla="*/ 3266 h 6551"/>
                  <a:gd name="T64" fmla="*/ 2283 w 7148"/>
                  <a:gd name="T65" fmla="*/ 2552 h 6551"/>
                  <a:gd name="T66" fmla="*/ 595 w 7148"/>
                  <a:gd name="T67" fmla="*/ 2552 h 6551"/>
                  <a:gd name="T68" fmla="*/ 2197 w 7148"/>
                  <a:gd name="T69" fmla="*/ 4178 h 6551"/>
                  <a:gd name="T70" fmla="*/ 1797 w 7148"/>
                  <a:gd name="T71" fmla="*/ 3454 h 6551"/>
                  <a:gd name="T72" fmla="*/ 0 w 7148"/>
                  <a:gd name="T73" fmla="*/ 4534 h 6551"/>
                  <a:gd name="T74" fmla="*/ 2 w 7148"/>
                  <a:gd name="T75" fmla="*/ 5424 h 6551"/>
                  <a:gd name="T76" fmla="*/ 1280 w 7148"/>
                  <a:gd name="T77" fmla="*/ 5672 h 6551"/>
                  <a:gd name="T78" fmla="*/ 2197 w 7148"/>
                  <a:gd name="T79" fmla="*/ 4178 h 6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48" h="6551">
                    <a:moveTo>
                      <a:pt x="1962" y="916"/>
                    </a:moveTo>
                    <a:cubicBezTo>
                      <a:pt x="1962" y="410"/>
                      <a:pt x="2372" y="0"/>
                      <a:pt x="2878" y="0"/>
                    </a:cubicBezTo>
                    <a:cubicBezTo>
                      <a:pt x="3384" y="0"/>
                      <a:pt x="3794" y="410"/>
                      <a:pt x="3794" y="916"/>
                    </a:cubicBezTo>
                    <a:cubicBezTo>
                      <a:pt x="3794" y="1422"/>
                      <a:pt x="3384" y="1833"/>
                      <a:pt x="2878" y="1833"/>
                    </a:cubicBezTo>
                    <a:cubicBezTo>
                      <a:pt x="2372" y="1833"/>
                      <a:pt x="1962" y="1422"/>
                      <a:pt x="1962" y="916"/>
                    </a:cubicBezTo>
                    <a:close/>
                    <a:moveTo>
                      <a:pt x="3318" y="2457"/>
                    </a:moveTo>
                    <a:cubicBezTo>
                      <a:pt x="3327" y="2257"/>
                      <a:pt x="3396" y="2073"/>
                      <a:pt x="3507" y="1920"/>
                    </a:cubicBezTo>
                    <a:cubicBezTo>
                      <a:pt x="3429" y="1904"/>
                      <a:pt x="3349" y="1895"/>
                      <a:pt x="3267" y="1895"/>
                    </a:cubicBezTo>
                    <a:lnTo>
                      <a:pt x="2489" y="1895"/>
                    </a:lnTo>
                    <a:cubicBezTo>
                      <a:pt x="2407" y="1895"/>
                      <a:pt x="2327" y="1904"/>
                      <a:pt x="2250" y="1920"/>
                    </a:cubicBezTo>
                    <a:cubicBezTo>
                      <a:pt x="2368" y="2083"/>
                      <a:pt x="2438" y="2282"/>
                      <a:pt x="2439" y="2498"/>
                    </a:cubicBezTo>
                    <a:cubicBezTo>
                      <a:pt x="2582" y="2419"/>
                      <a:pt x="2746" y="2374"/>
                      <a:pt x="2920" y="2374"/>
                    </a:cubicBezTo>
                    <a:cubicBezTo>
                      <a:pt x="3062" y="2374"/>
                      <a:pt x="3196" y="2404"/>
                      <a:pt x="3318" y="2457"/>
                    </a:cubicBezTo>
                    <a:close/>
                    <a:moveTo>
                      <a:pt x="3473" y="2539"/>
                    </a:moveTo>
                    <a:cubicBezTo>
                      <a:pt x="3740" y="2706"/>
                      <a:pt x="3926" y="2988"/>
                      <a:pt x="3960" y="3316"/>
                    </a:cubicBezTo>
                    <a:cubicBezTo>
                      <a:pt x="4069" y="3367"/>
                      <a:pt x="4189" y="3396"/>
                      <a:pt x="4317" y="3396"/>
                    </a:cubicBezTo>
                    <a:cubicBezTo>
                      <a:pt x="4783" y="3396"/>
                      <a:pt x="5161" y="3018"/>
                      <a:pt x="5161" y="2552"/>
                    </a:cubicBezTo>
                    <a:cubicBezTo>
                      <a:pt x="5161" y="2085"/>
                      <a:pt x="4783" y="1708"/>
                      <a:pt x="4317" y="1708"/>
                    </a:cubicBezTo>
                    <a:cubicBezTo>
                      <a:pt x="3855" y="1708"/>
                      <a:pt x="3480" y="2079"/>
                      <a:pt x="3473" y="2539"/>
                    </a:cubicBezTo>
                    <a:close/>
                    <a:moveTo>
                      <a:pt x="2920" y="4267"/>
                    </a:moveTo>
                    <a:cubicBezTo>
                      <a:pt x="3387" y="4267"/>
                      <a:pt x="3764" y="3889"/>
                      <a:pt x="3764" y="3423"/>
                    </a:cubicBezTo>
                    <a:cubicBezTo>
                      <a:pt x="3764" y="2957"/>
                      <a:pt x="3387" y="2579"/>
                      <a:pt x="2920" y="2579"/>
                    </a:cubicBezTo>
                    <a:cubicBezTo>
                      <a:pt x="2454" y="2579"/>
                      <a:pt x="2076" y="2957"/>
                      <a:pt x="2076" y="3423"/>
                    </a:cubicBezTo>
                    <a:cubicBezTo>
                      <a:pt x="2076" y="3889"/>
                      <a:pt x="2454" y="4267"/>
                      <a:pt x="2920" y="4267"/>
                    </a:cubicBezTo>
                    <a:close/>
                    <a:moveTo>
                      <a:pt x="3278" y="4325"/>
                    </a:moveTo>
                    <a:lnTo>
                      <a:pt x="2562" y="4325"/>
                    </a:lnTo>
                    <a:cubicBezTo>
                      <a:pt x="1966" y="4325"/>
                      <a:pt x="1481" y="4810"/>
                      <a:pt x="1481" y="5406"/>
                    </a:cubicBezTo>
                    <a:lnTo>
                      <a:pt x="1481" y="6282"/>
                    </a:lnTo>
                    <a:lnTo>
                      <a:pt x="1484" y="6296"/>
                    </a:lnTo>
                    <a:lnTo>
                      <a:pt x="1544" y="6314"/>
                    </a:lnTo>
                    <a:cubicBezTo>
                      <a:pt x="2113" y="6492"/>
                      <a:pt x="2607" y="6551"/>
                      <a:pt x="3014" y="6551"/>
                    </a:cubicBezTo>
                    <a:cubicBezTo>
                      <a:pt x="3808" y="6551"/>
                      <a:pt x="4268" y="6325"/>
                      <a:pt x="4297" y="6310"/>
                    </a:cubicBezTo>
                    <a:lnTo>
                      <a:pt x="4353" y="6282"/>
                    </a:lnTo>
                    <a:lnTo>
                      <a:pt x="4359" y="6282"/>
                    </a:lnTo>
                    <a:lnTo>
                      <a:pt x="4359" y="5406"/>
                    </a:lnTo>
                    <a:cubicBezTo>
                      <a:pt x="4359" y="4810"/>
                      <a:pt x="3874" y="4325"/>
                      <a:pt x="3278" y="4325"/>
                    </a:cubicBezTo>
                    <a:close/>
                    <a:moveTo>
                      <a:pt x="4675" y="3454"/>
                    </a:moveTo>
                    <a:lnTo>
                      <a:pt x="3964" y="3454"/>
                    </a:lnTo>
                    <a:cubicBezTo>
                      <a:pt x="3957" y="3738"/>
                      <a:pt x="3835" y="3994"/>
                      <a:pt x="3643" y="4178"/>
                    </a:cubicBezTo>
                    <a:cubicBezTo>
                      <a:pt x="4173" y="4336"/>
                      <a:pt x="4561" y="4827"/>
                      <a:pt x="4561" y="5407"/>
                    </a:cubicBezTo>
                    <a:lnTo>
                      <a:pt x="4561" y="5677"/>
                    </a:lnTo>
                    <a:cubicBezTo>
                      <a:pt x="5262" y="5651"/>
                      <a:pt x="5667" y="5453"/>
                      <a:pt x="5693" y="5439"/>
                    </a:cubicBezTo>
                    <a:lnTo>
                      <a:pt x="5750" y="5410"/>
                    </a:lnTo>
                    <a:lnTo>
                      <a:pt x="5756" y="5410"/>
                    </a:lnTo>
                    <a:lnTo>
                      <a:pt x="5756" y="4534"/>
                    </a:lnTo>
                    <a:cubicBezTo>
                      <a:pt x="5756" y="3938"/>
                      <a:pt x="5271" y="3454"/>
                      <a:pt x="4675" y="3454"/>
                    </a:cubicBezTo>
                    <a:close/>
                    <a:moveTo>
                      <a:pt x="4865" y="1690"/>
                    </a:moveTo>
                    <a:cubicBezTo>
                      <a:pt x="5131" y="1857"/>
                      <a:pt x="5318" y="2139"/>
                      <a:pt x="5352" y="2467"/>
                    </a:cubicBezTo>
                    <a:cubicBezTo>
                      <a:pt x="5460" y="2517"/>
                      <a:pt x="5581" y="2546"/>
                      <a:pt x="5709" y="2546"/>
                    </a:cubicBezTo>
                    <a:cubicBezTo>
                      <a:pt x="6175" y="2546"/>
                      <a:pt x="6553" y="2169"/>
                      <a:pt x="6553" y="1702"/>
                    </a:cubicBezTo>
                    <a:cubicBezTo>
                      <a:pt x="6553" y="1236"/>
                      <a:pt x="6175" y="858"/>
                      <a:pt x="5709" y="858"/>
                    </a:cubicBezTo>
                    <a:cubicBezTo>
                      <a:pt x="5247" y="858"/>
                      <a:pt x="4872" y="1229"/>
                      <a:pt x="4865" y="1690"/>
                    </a:cubicBezTo>
                    <a:close/>
                    <a:moveTo>
                      <a:pt x="6067" y="2604"/>
                    </a:moveTo>
                    <a:lnTo>
                      <a:pt x="5356" y="2604"/>
                    </a:lnTo>
                    <a:cubicBezTo>
                      <a:pt x="5348" y="2889"/>
                      <a:pt x="5227" y="3145"/>
                      <a:pt x="5035" y="3329"/>
                    </a:cubicBezTo>
                    <a:cubicBezTo>
                      <a:pt x="5565" y="3486"/>
                      <a:pt x="5952" y="3978"/>
                      <a:pt x="5952" y="4558"/>
                    </a:cubicBezTo>
                    <a:lnTo>
                      <a:pt x="5952" y="4828"/>
                    </a:lnTo>
                    <a:cubicBezTo>
                      <a:pt x="6654" y="4802"/>
                      <a:pt x="7059" y="4603"/>
                      <a:pt x="7085" y="4590"/>
                    </a:cubicBezTo>
                    <a:lnTo>
                      <a:pt x="7142" y="4561"/>
                    </a:lnTo>
                    <a:lnTo>
                      <a:pt x="7148" y="4561"/>
                    </a:lnTo>
                    <a:lnTo>
                      <a:pt x="7148" y="3685"/>
                    </a:lnTo>
                    <a:cubicBezTo>
                      <a:pt x="7148" y="3089"/>
                      <a:pt x="6663" y="2604"/>
                      <a:pt x="6067" y="2604"/>
                    </a:cubicBezTo>
                    <a:close/>
                    <a:moveTo>
                      <a:pt x="1439" y="3396"/>
                    </a:moveTo>
                    <a:cubicBezTo>
                      <a:pt x="1604" y="3396"/>
                      <a:pt x="1758" y="3348"/>
                      <a:pt x="1888" y="3266"/>
                    </a:cubicBezTo>
                    <a:cubicBezTo>
                      <a:pt x="1930" y="2996"/>
                      <a:pt x="2074" y="2760"/>
                      <a:pt x="2281" y="2599"/>
                    </a:cubicBezTo>
                    <a:cubicBezTo>
                      <a:pt x="2282" y="2583"/>
                      <a:pt x="2283" y="2568"/>
                      <a:pt x="2283" y="2552"/>
                    </a:cubicBezTo>
                    <a:cubicBezTo>
                      <a:pt x="2283" y="2085"/>
                      <a:pt x="1905" y="1708"/>
                      <a:pt x="1439" y="1708"/>
                    </a:cubicBezTo>
                    <a:cubicBezTo>
                      <a:pt x="973" y="1708"/>
                      <a:pt x="595" y="2085"/>
                      <a:pt x="595" y="2552"/>
                    </a:cubicBezTo>
                    <a:cubicBezTo>
                      <a:pt x="595" y="3018"/>
                      <a:pt x="973" y="3396"/>
                      <a:pt x="1439" y="3396"/>
                    </a:cubicBezTo>
                    <a:close/>
                    <a:moveTo>
                      <a:pt x="2197" y="4178"/>
                    </a:moveTo>
                    <a:cubicBezTo>
                      <a:pt x="2006" y="3995"/>
                      <a:pt x="1885" y="3740"/>
                      <a:pt x="1876" y="3457"/>
                    </a:cubicBezTo>
                    <a:cubicBezTo>
                      <a:pt x="1850" y="3455"/>
                      <a:pt x="1824" y="3454"/>
                      <a:pt x="1797" y="3454"/>
                    </a:cubicBezTo>
                    <a:lnTo>
                      <a:pt x="1081" y="3454"/>
                    </a:lnTo>
                    <a:cubicBezTo>
                      <a:pt x="485" y="3454"/>
                      <a:pt x="0" y="3938"/>
                      <a:pt x="0" y="4534"/>
                    </a:cubicBezTo>
                    <a:lnTo>
                      <a:pt x="0" y="5410"/>
                    </a:lnTo>
                    <a:lnTo>
                      <a:pt x="2" y="5424"/>
                    </a:lnTo>
                    <a:lnTo>
                      <a:pt x="63" y="5443"/>
                    </a:lnTo>
                    <a:cubicBezTo>
                      <a:pt x="519" y="5586"/>
                      <a:pt x="926" y="5651"/>
                      <a:pt x="1280" y="5672"/>
                    </a:cubicBezTo>
                    <a:lnTo>
                      <a:pt x="1280" y="5407"/>
                    </a:lnTo>
                    <a:cubicBezTo>
                      <a:pt x="1280" y="4827"/>
                      <a:pt x="1667" y="4336"/>
                      <a:pt x="2197" y="4178"/>
                    </a:cubicBezTo>
                    <a:close/>
                  </a:path>
                </a:pathLst>
              </a:custGeom>
              <a:solidFill>
                <a:schemeClr val="tx1">
                  <a:lumMod val="85000"/>
                  <a:lumOff val="15000"/>
                </a:scheme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44" name="组合 43"/>
            <p:cNvGrpSpPr/>
            <p:nvPr/>
          </p:nvGrpSpPr>
          <p:grpSpPr>
            <a:xfrm>
              <a:off x="9365456" y="4339122"/>
              <a:ext cx="2243252" cy="1168645"/>
              <a:chOff x="4919583" y="5338748"/>
              <a:chExt cx="2243252" cy="1168645"/>
            </a:xfrm>
          </p:grpSpPr>
          <p:sp>
            <p:nvSpPr>
              <p:cNvPr id="45" name="Rectangle 16"/>
              <p:cNvSpPr/>
              <p:nvPr/>
            </p:nvSpPr>
            <p:spPr>
              <a:xfrm flipH="1">
                <a:off x="4919583" y="5713073"/>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6" name="Title 11"/>
              <p:cNvSpPr txBox="1"/>
              <p:nvPr/>
            </p:nvSpPr>
            <p:spPr>
              <a:xfrm flipH="1">
                <a:off x="5067916" y="5338748"/>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anim calcmode="lin" valueType="num">
                                      <p:cBhvr>
                                        <p:cTn id="14" dur="500" fill="hold"/>
                                        <p:tgtEl>
                                          <p:spTgt spid="34"/>
                                        </p:tgtEl>
                                        <p:attrNameLst>
                                          <p:attrName>ppt_x</p:attrName>
                                        </p:attrNameLst>
                                      </p:cBhvr>
                                      <p:tavLst>
                                        <p:tav tm="0">
                                          <p:val>
                                            <p:strVal val="#ppt_x"/>
                                          </p:val>
                                        </p:tav>
                                        <p:tav tm="100000">
                                          <p:val>
                                            <p:strVal val="#ppt_x"/>
                                          </p:val>
                                        </p:tav>
                                      </p:tavLst>
                                    </p:anim>
                                    <p:anim calcmode="lin" valueType="num">
                                      <p:cBhvr>
                                        <p:cTn id="15" dur="5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anim calcmode="lin" valueType="num">
                                      <p:cBhvr>
                                        <p:cTn id="26" dur="500" fill="hold"/>
                                        <p:tgtEl>
                                          <p:spTgt spid="42"/>
                                        </p:tgtEl>
                                        <p:attrNameLst>
                                          <p:attrName>ppt_x</p:attrName>
                                        </p:attrNameLst>
                                      </p:cBhvr>
                                      <p:tavLst>
                                        <p:tav tm="0">
                                          <p:val>
                                            <p:strVal val="#ppt_x"/>
                                          </p:val>
                                        </p:tav>
                                        <p:tav tm="100000">
                                          <p:val>
                                            <p:strVal val="#ppt_x"/>
                                          </p:val>
                                        </p:tav>
                                      </p:tavLst>
                                    </p:anim>
                                    <p:anim calcmode="lin" valueType="num">
                                      <p:cBhvr>
                                        <p:cTn id="27"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0" y="0"/>
            <a:ext cx="12192000" cy="6858000"/>
            <a:chOff x="0" y="0"/>
            <a:chExt cx="12192000" cy="6858000"/>
          </a:xfrm>
        </p:grpSpPr>
        <p:pic>
          <p:nvPicPr>
            <p:cNvPr id="30" name="图片 29"/>
            <p:cNvPicPr>
              <a:picLocks noChangeAspect="1"/>
            </p:cNvPicPr>
            <p:nvPr/>
          </p:nvPicPr>
          <p:blipFill rotWithShape="1">
            <a:blip r:embed="rId2" cstate="print">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sp>
          <p:nvSpPr>
            <p:cNvPr id="31" name="矩形 30"/>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8" name="矩形 7"/>
            <p:cNvSpPr/>
            <p:nvPr/>
          </p:nvSpPr>
          <p:spPr>
            <a:xfrm>
              <a:off x="254000" y="322943"/>
              <a:ext cx="11684000" cy="6212115"/>
            </a:xfrm>
            <a:prstGeom prst="rect">
              <a:avLst/>
            </a:prstGeom>
            <a:noFill/>
            <a:ln>
              <a:solidFill>
                <a:srgbClr val="116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10" name="椭圆 8"/>
          <p:cNvSpPr/>
          <p:nvPr/>
        </p:nvSpPr>
        <p:spPr>
          <a:xfrm rot="15901652">
            <a:off x="-1975713" y="3043223"/>
            <a:ext cx="6751584" cy="4514898"/>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 name="connsiteX0-121" fmla="*/ 6315 w 8181292"/>
              <a:gd name="connsiteY0-122" fmla="*/ 2819450 h 4407645"/>
              <a:gd name="connsiteX1-123" fmla="*/ 2340422 w 8181292"/>
              <a:gd name="connsiteY1-124" fmla="*/ 30271 h 4407645"/>
              <a:gd name="connsiteX2-125" fmla="*/ 5404151 w 8181292"/>
              <a:gd name="connsiteY2-126" fmla="*/ 894032 h 4407645"/>
              <a:gd name="connsiteX3-127" fmla="*/ 6989947 w 8181292"/>
              <a:gd name="connsiteY3-128" fmla="*/ 238755 h 4407645"/>
              <a:gd name="connsiteX4-129" fmla="*/ 8180707 w 8181292"/>
              <a:gd name="connsiteY4-130" fmla="*/ 1494993 h 4407645"/>
              <a:gd name="connsiteX5-131" fmla="*/ 6829749 w 8181292"/>
              <a:gd name="connsiteY5-132" fmla="*/ 2886893 h 4407645"/>
              <a:gd name="connsiteX6-133" fmla="*/ 5154340 w 8181292"/>
              <a:gd name="connsiteY6-134" fmla="*/ 2005505 h 4407645"/>
              <a:gd name="connsiteX7-135" fmla="*/ 3061452 w 8181292"/>
              <a:gd name="connsiteY7-136" fmla="*/ 4394991 h 4407645"/>
              <a:gd name="connsiteX8-137" fmla="*/ 6315 w 8181292"/>
              <a:gd name="connsiteY8-138" fmla="*/ 2819450 h 4407645"/>
              <a:gd name="connsiteX0-139" fmla="*/ 41680 w 8216657"/>
              <a:gd name="connsiteY0-140" fmla="*/ 2819450 h 4803092"/>
              <a:gd name="connsiteX1-141" fmla="*/ 2375787 w 8216657"/>
              <a:gd name="connsiteY1-142" fmla="*/ 30271 h 4803092"/>
              <a:gd name="connsiteX2-143" fmla="*/ 5439516 w 8216657"/>
              <a:gd name="connsiteY2-144" fmla="*/ 894032 h 4803092"/>
              <a:gd name="connsiteX3-145" fmla="*/ 7025312 w 8216657"/>
              <a:gd name="connsiteY3-146" fmla="*/ 238755 h 4803092"/>
              <a:gd name="connsiteX4-147" fmla="*/ 8216072 w 8216657"/>
              <a:gd name="connsiteY4-148" fmla="*/ 1494993 h 4803092"/>
              <a:gd name="connsiteX5-149" fmla="*/ 6865114 w 8216657"/>
              <a:gd name="connsiteY5-150" fmla="*/ 2886893 h 4803092"/>
              <a:gd name="connsiteX6-151" fmla="*/ 5189705 w 8216657"/>
              <a:gd name="connsiteY6-152" fmla="*/ 2005505 h 4803092"/>
              <a:gd name="connsiteX7-153" fmla="*/ 4425460 w 8216657"/>
              <a:gd name="connsiteY7-154" fmla="*/ 4793371 h 4803092"/>
              <a:gd name="connsiteX8-155" fmla="*/ 41680 w 8216657"/>
              <a:gd name="connsiteY8-156" fmla="*/ 2819450 h 4803092"/>
              <a:gd name="connsiteX0-157" fmla="*/ 41680 w 8216657"/>
              <a:gd name="connsiteY0-158" fmla="*/ 2819450 h 5621351"/>
              <a:gd name="connsiteX1-159" fmla="*/ 2375787 w 8216657"/>
              <a:gd name="connsiteY1-160" fmla="*/ 30271 h 5621351"/>
              <a:gd name="connsiteX2-161" fmla="*/ 5439516 w 8216657"/>
              <a:gd name="connsiteY2-162" fmla="*/ 894032 h 5621351"/>
              <a:gd name="connsiteX3-163" fmla="*/ 7025312 w 8216657"/>
              <a:gd name="connsiteY3-164" fmla="*/ 238755 h 5621351"/>
              <a:gd name="connsiteX4-165" fmla="*/ 8216072 w 8216657"/>
              <a:gd name="connsiteY4-166" fmla="*/ 1494993 h 5621351"/>
              <a:gd name="connsiteX5-167" fmla="*/ 6865114 w 8216657"/>
              <a:gd name="connsiteY5-168" fmla="*/ 2886893 h 5621351"/>
              <a:gd name="connsiteX6-169" fmla="*/ 5189705 w 8216657"/>
              <a:gd name="connsiteY6-170" fmla="*/ 2005505 h 5621351"/>
              <a:gd name="connsiteX7-171" fmla="*/ 4425460 w 8216657"/>
              <a:gd name="connsiteY7-172" fmla="*/ 4793371 h 5621351"/>
              <a:gd name="connsiteX8-173" fmla="*/ 41680 w 8216657"/>
              <a:gd name="connsiteY8-174" fmla="*/ 2819450 h 5621351"/>
              <a:gd name="connsiteX0-175" fmla="*/ 75993 w 7278150"/>
              <a:gd name="connsiteY0-176" fmla="*/ 5096878 h 5486659"/>
              <a:gd name="connsiteX1-177" fmla="*/ 1437280 w 7278150"/>
              <a:gd name="connsiteY1-178" fmla="*/ 30271 h 5486659"/>
              <a:gd name="connsiteX2-179" fmla="*/ 4501009 w 7278150"/>
              <a:gd name="connsiteY2-180" fmla="*/ 894032 h 5486659"/>
              <a:gd name="connsiteX3-181" fmla="*/ 6086805 w 7278150"/>
              <a:gd name="connsiteY3-182" fmla="*/ 238755 h 5486659"/>
              <a:gd name="connsiteX4-183" fmla="*/ 7277565 w 7278150"/>
              <a:gd name="connsiteY4-184" fmla="*/ 1494993 h 5486659"/>
              <a:gd name="connsiteX5-185" fmla="*/ 5926607 w 7278150"/>
              <a:gd name="connsiteY5-186" fmla="*/ 2886893 h 5486659"/>
              <a:gd name="connsiteX6-187" fmla="*/ 4251198 w 7278150"/>
              <a:gd name="connsiteY6-188" fmla="*/ 2005505 h 5486659"/>
              <a:gd name="connsiteX7-189" fmla="*/ 3486953 w 7278150"/>
              <a:gd name="connsiteY7-190" fmla="*/ 4793371 h 5486659"/>
              <a:gd name="connsiteX8-191" fmla="*/ 75993 w 7278150"/>
              <a:gd name="connsiteY8-192" fmla="*/ 5096878 h 5486659"/>
              <a:gd name="connsiteX0-193" fmla="*/ 75993 w 7278150"/>
              <a:gd name="connsiteY0-194" fmla="*/ 5096878 h 5635950"/>
              <a:gd name="connsiteX1-195" fmla="*/ 1437280 w 7278150"/>
              <a:gd name="connsiteY1-196" fmla="*/ 30271 h 5635950"/>
              <a:gd name="connsiteX2-197" fmla="*/ 4501009 w 7278150"/>
              <a:gd name="connsiteY2-198" fmla="*/ 894032 h 5635950"/>
              <a:gd name="connsiteX3-199" fmla="*/ 6086805 w 7278150"/>
              <a:gd name="connsiteY3-200" fmla="*/ 238755 h 5635950"/>
              <a:gd name="connsiteX4-201" fmla="*/ 7277565 w 7278150"/>
              <a:gd name="connsiteY4-202" fmla="*/ 1494993 h 5635950"/>
              <a:gd name="connsiteX5-203" fmla="*/ 5926607 w 7278150"/>
              <a:gd name="connsiteY5-204" fmla="*/ 2886893 h 5635950"/>
              <a:gd name="connsiteX6-205" fmla="*/ 4251198 w 7278150"/>
              <a:gd name="connsiteY6-206" fmla="*/ 2005505 h 5635950"/>
              <a:gd name="connsiteX7-207" fmla="*/ 3486953 w 7278150"/>
              <a:gd name="connsiteY7-208" fmla="*/ 4793371 h 5635950"/>
              <a:gd name="connsiteX8-209" fmla="*/ 75993 w 7278150"/>
              <a:gd name="connsiteY8-210" fmla="*/ 5096878 h 5635950"/>
              <a:gd name="connsiteX0-211" fmla="*/ 75993 w 7278150"/>
              <a:gd name="connsiteY0-212" fmla="*/ 5096878 h 5453333"/>
              <a:gd name="connsiteX1-213" fmla="*/ 1437280 w 7278150"/>
              <a:gd name="connsiteY1-214" fmla="*/ 30271 h 5453333"/>
              <a:gd name="connsiteX2-215" fmla="*/ 4501009 w 7278150"/>
              <a:gd name="connsiteY2-216" fmla="*/ 894032 h 5453333"/>
              <a:gd name="connsiteX3-217" fmla="*/ 6086805 w 7278150"/>
              <a:gd name="connsiteY3-218" fmla="*/ 238755 h 5453333"/>
              <a:gd name="connsiteX4-219" fmla="*/ 7277565 w 7278150"/>
              <a:gd name="connsiteY4-220" fmla="*/ 1494993 h 5453333"/>
              <a:gd name="connsiteX5-221" fmla="*/ 5926607 w 7278150"/>
              <a:gd name="connsiteY5-222" fmla="*/ 2886893 h 5453333"/>
              <a:gd name="connsiteX6-223" fmla="*/ 4251198 w 7278150"/>
              <a:gd name="connsiteY6-224" fmla="*/ 2005505 h 5453333"/>
              <a:gd name="connsiteX7-225" fmla="*/ 3417106 w 7278150"/>
              <a:gd name="connsiteY7-226" fmla="*/ 2877244 h 5453333"/>
              <a:gd name="connsiteX8-227" fmla="*/ 3486953 w 7278150"/>
              <a:gd name="connsiteY8-228" fmla="*/ 4793371 h 5453333"/>
              <a:gd name="connsiteX9" fmla="*/ 75993 w 7278150"/>
              <a:gd name="connsiteY9" fmla="*/ 5096878 h 5453333"/>
              <a:gd name="connsiteX0-229" fmla="*/ 75993 w 7278150"/>
              <a:gd name="connsiteY0-230" fmla="*/ 5096878 h 5598449"/>
              <a:gd name="connsiteX1-231" fmla="*/ 1437280 w 7278150"/>
              <a:gd name="connsiteY1-232" fmla="*/ 30271 h 5598449"/>
              <a:gd name="connsiteX2-233" fmla="*/ 4501009 w 7278150"/>
              <a:gd name="connsiteY2-234" fmla="*/ 894032 h 5598449"/>
              <a:gd name="connsiteX3-235" fmla="*/ 6086805 w 7278150"/>
              <a:gd name="connsiteY3-236" fmla="*/ 238755 h 5598449"/>
              <a:gd name="connsiteX4-237" fmla="*/ 7277565 w 7278150"/>
              <a:gd name="connsiteY4-238" fmla="*/ 1494993 h 5598449"/>
              <a:gd name="connsiteX5-239" fmla="*/ 5926607 w 7278150"/>
              <a:gd name="connsiteY5-240" fmla="*/ 2886893 h 5598449"/>
              <a:gd name="connsiteX6-241" fmla="*/ 4251198 w 7278150"/>
              <a:gd name="connsiteY6-242" fmla="*/ 2005505 h 5598449"/>
              <a:gd name="connsiteX7-243" fmla="*/ 3417106 w 7278150"/>
              <a:gd name="connsiteY7-244" fmla="*/ 2877244 h 5598449"/>
              <a:gd name="connsiteX8-245" fmla="*/ 3486953 w 7278150"/>
              <a:gd name="connsiteY8-246" fmla="*/ 4793371 h 5598449"/>
              <a:gd name="connsiteX9-247" fmla="*/ 75993 w 7278150"/>
              <a:gd name="connsiteY9-248" fmla="*/ 5096878 h 5598449"/>
              <a:gd name="connsiteX0-249" fmla="*/ 75993 w 7427684"/>
              <a:gd name="connsiteY0-250" fmla="*/ 5096878 h 5598449"/>
              <a:gd name="connsiteX1-251" fmla="*/ 1437280 w 7427684"/>
              <a:gd name="connsiteY1-252" fmla="*/ 30271 h 5598449"/>
              <a:gd name="connsiteX2-253" fmla="*/ 4501009 w 7427684"/>
              <a:gd name="connsiteY2-254" fmla="*/ 894032 h 5598449"/>
              <a:gd name="connsiteX3-255" fmla="*/ 6086805 w 7427684"/>
              <a:gd name="connsiteY3-256" fmla="*/ 238755 h 5598449"/>
              <a:gd name="connsiteX4-257" fmla="*/ 7277565 w 7427684"/>
              <a:gd name="connsiteY4-258" fmla="*/ 1494993 h 5598449"/>
              <a:gd name="connsiteX5-259" fmla="*/ 7147627 w 7427684"/>
              <a:gd name="connsiteY5-260" fmla="*/ 3019925 h 5598449"/>
              <a:gd name="connsiteX6-261" fmla="*/ 4251198 w 7427684"/>
              <a:gd name="connsiteY6-262" fmla="*/ 2005505 h 5598449"/>
              <a:gd name="connsiteX7-263" fmla="*/ 3417106 w 7427684"/>
              <a:gd name="connsiteY7-264" fmla="*/ 2877244 h 5598449"/>
              <a:gd name="connsiteX8-265" fmla="*/ 3486953 w 7427684"/>
              <a:gd name="connsiteY8-266" fmla="*/ 4793371 h 5598449"/>
              <a:gd name="connsiteX9-267" fmla="*/ 75993 w 7427684"/>
              <a:gd name="connsiteY9-268" fmla="*/ 5096878 h 5598449"/>
              <a:gd name="connsiteX0-269" fmla="*/ 75993 w 8364742"/>
              <a:gd name="connsiteY0-270" fmla="*/ 5096878 h 5598449"/>
              <a:gd name="connsiteX1-271" fmla="*/ 1437280 w 8364742"/>
              <a:gd name="connsiteY1-272" fmla="*/ 30271 h 5598449"/>
              <a:gd name="connsiteX2-273" fmla="*/ 4501009 w 8364742"/>
              <a:gd name="connsiteY2-274" fmla="*/ 894032 h 5598449"/>
              <a:gd name="connsiteX3-275" fmla="*/ 6086805 w 8364742"/>
              <a:gd name="connsiteY3-276" fmla="*/ 238755 h 5598449"/>
              <a:gd name="connsiteX4-277" fmla="*/ 8364050 w 8364742"/>
              <a:gd name="connsiteY4-278" fmla="*/ 1594347 h 5598449"/>
              <a:gd name="connsiteX5-279" fmla="*/ 7147627 w 8364742"/>
              <a:gd name="connsiteY5-280" fmla="*/ 3019925 h 5598449"/>
              <a:gd name="connsiteX6-281" fmla="*/ 4251198 w 8364742"/>
              <a:gd name="connsiteY6-282" fmla="*/ 2005505 h 5598449"/>
              <a:gd name="connsiteX7-283" fmla="*/ 3417106 w 8364742"/>
              <a:gd name="connsiteY7-284" fmla="*/ 2877244 h 5598449"/>
              <a:gd name="connsiteX8-285" fmla="*/ 3486953 w 8364742"/>
              <a:gd name="connsiteY8-286" fmla="*/ 4793371 h 5598449"/>
              <a:gd name="connsiteX9-287" fmla="*/ 75993 w 8364742"/>
              <a:gd name="connsiteY9-288" fmla="*/ 5096878 h 5598449"/>
              <a:gd name="connsiteX0-289" fmla="*/ 75993 w 8364742"/>
              <a:gd name="connsiteY0-290" fmla="*/ 5096878 h 5598449"/>
              <a:gd name="connsiteX1-291" fmla="*/ 1437280 w 8364742"/>
              <a:gd name="connsiteY1-292" fmla="*/ 30271 h 5598449"/>
              <a:gd name="connsiteX2-293" fmla="*/ 4501009 w 8364742"/>
              <a:gd name="connsiteY2-294" fmla="*/ 894032 h 5598449"/>
              <a:gd name="connsiteX3-295" fmla="*/ 6086805 w 8364742"/>
              <a:gd name="connsiteY3-296" fmla="*/ 238755 h 5598449"/>
              <a:gd name="connsiteX4-297" fmla="*/ 8364050 w 8364742"/>
              <a:gd name="connsiteY4-298" fmla="*/ 1594347 h 5598449"/>
              <a:gd name="connsiteX5-299" fmla="*/ 7147627 w 8364742"/>
              <a:gd name="connsiteY5-300" fmla="*/ 3019925 h 5598449"/>
              <a:gd name="connsiteX6-301" fmla="*/ 4251198 w 8364742"/>
              <a:gd name="connsiteY6-302" fmla="*/ 2005505 h 5598449"/>
              <a:gd name="connsiteX7-303" fmla="*/ 3417106 w 8364742"/>
              <a:gd name="connsiteY7-304" fmla="*/ 2877244 h 5598449"/>
              <a:gd name="connsiteX8-305" fmla="*/ 3486953 w 8364742"/>
              <a:gd name="connsiteY8-306" fmla="*/ 4793371 h 5598449"/>
              <a:gd name="connsiteX9-307" fmla="*/ 75993 w 8364742"/>
              <a:gd name="connsiteY9-308" fmla="*/ 5096878 h 5598449"/>
              <a:gd name="connsiteX0-309" fmla="*/ 75993 w 8365185"/>
              <a:gd name="connsiteY0-310" fmla="*/ 5096878 h 5598449"/>
              <a:gd name="connsiteX1-311" fmla="*/ 1437280 w 8365185"/>
              <a:gd name="connsiteY1-312" fmla="*/ 30271 h 5598449"/>
              <a:gd name="connsiteX2-313" fmla="*/ 4501009 w 8365185"/>
              <a:gd name="connsiteY2-314" fmla="*/ 894032 h 5598449"/>
              <a:gd name="connsiteX3-315" fmla="*/ 6086805 w 8365185"/>
              <a:gd name="connsiteY3-316" fmla="*/ 238755 h 5598449"/>
              <a:gd name="connsiteX4-317" fmla="*/ 8364050 w 8365185"/>
              <a:gd name="connsiteY4-318" fmla="*/ 1594347 h 5598449"/>
              <a:gd name="connsiteX5-319" fmla="*/ 7147627 w 8365185"/>
              <a:gd name="connsiteY5-320" fmla="*/ 3019925 h 5598449"/>
              <a:gd name="connsiteX6-321" fmla="*/ 4251198 w 8365185"/>
              <a:gd name="connsiteY6-322" fmla="*/ 2005505 h 5598449"/>
              <a:gd name="connsiteX7-323" fmla="*/ 3417106 w 8365185"/>
              <a:gd name="connsiteY7-324" fmla="*/ 2877244 h 5598449"/>
              <a:gd name="connsiteX8-325" fmla="*/ 3486953 w 8365185"/>
              <a:gd name="connsiteY8-326" fmla="*/ 4793371 h 5598449"/>
              <a:gd name="connsiteX9-327" fmla="*/ 75993 w 8365185"/>
              <a:gd name="connsiteY9-328" fmla="*/ 5096878 h 5598449"/>
              <a:gd name="connsiteX0-329" fmla="*/ 75993 w 8365185"/>
              <a:gd name="connsiteY0-330" fmla="*/ 5096878 h 5598449"/>
              <a:gd name="connsiteX1-331" fmla="*/ 1437280 w 8365185"/>
              <a:gd name="connsiteY1-332" fmla="*/ 30271 h 5598449"/>
              <a:gd name="connsiteX2-333" fmla="*/ 4501009 w 8365185"/>
              <a:gd name="connsiteY2-334" fmla="*/ 894032 h 5598449"/>
              <a:gd name="connsiteX3-335" fmla="*/ 6086805 w 8365185"/>
              <a:gd name="connsiteY3-336" fmla="*/ 238755 h 5598449"/>
              <a:gd name="connsiteX4-337" fmla="*/ 8364050 w 8365185"/>
              <a:gd name="connsiteY4-338" fmla="*/ 1594347 h 5598449"/>
              <a:gd name="connsiteX5-339" fmla="*/ 7147627 w 8365185"/>
              <a:gd name="connsiteY5-340" fmla="*/ 3019925 h 5598449"/>
              <a:gd name="connsiteX6-341" fmla="*/ 4251198 w 8365185"/>
              <a:gd name="connsiteY6-342" fmla="*/ 2005505 h 5598449"/>
              <a:gd name="connsiteX7-343" fmla="*/ 3417106 w 8365185"/>
              <a:gd name="connsiteY7-344" fmla="*/ 2877244 h 5598449"/>
              <a:gd name="connsiteX8-345" fmla="*/ 3486953 w 8365185"/>
              <a:gd name="connsiteY8-346" fmla="*/ 4793371 h 5598449"/>
              <a:gd name="connsiteX9-347" fmla="*/ 75993 w 8365185"/>
              <a:gd name="connsiteY9-348" fmla="*/ 5096878 h 5598449"/>
              <a:gd name="connsiteX0-349" fmla="*/ 75993 w 8365185"/>
              <a:gd name="connsiteY0-350" fmla="*/ 5096878 h 5598449"/>
              <a:gd name="connsiteX1-351" fmla="*/ 1437280 w 8365185"/>
              <a:gd name="connsiteY1-352" fmla="*/ 30271 h 5598449"/>
              <a:gd name="connsiteX2-353" fmla="*/ 4501009 w 8365185"/>
              <a:gd name="connsiteY2-354" fmla="*/ 894032 h 5598449"/>
              <a:gd name="connsiteX3-355" fmla="*/ 6086805 w 8365185"/>
              <a:gd name="connsiteY3-356" fmla="*/ 238755 h 5598449"/>
              <a:gd name="connsiteX4-357" fmla="*/ 8364050 w 8365185"/>
              <a:gd name="connsiteY4-358" fmla="*/ 1594347 h 5598449"/>
              <a:gd name="connsiteX5-359" fmla="*/ 7147627 w 8365185"/>
              <a:gd name="connsiteY5-360" fmla="*/ 3019925 h 5598449"/>
              <a:gd name="connsiteX6-361" fmla="*/ 4251198 w 8365185"/>
              <a:gd name="connsiteY6-362" fmla="*/ 2005505 h 5598449"/>
              <a:gd name="connsiteX7-363" fmla="*/ 3417106 w 8365185"/>
              <a:gd name="connsiteY7-364" fmla="*/ 2877244 h 5598449"/>
              <a:gd name="connsiteX8-365" fmla="*/ 3486953 w 8365185"/>
              <a:gd name="connsiteY8-366" fmla="*/ 4793371 h 5598449"/>
              <a:gd name="connsiteX9-367" fmla="*/ 75993 w 8365185"/>
              <a:gd name="connsiteY9-368" fmla="*/ 5096878 h 5598449"/>
              <a:gd name="connsiteX0-369" fmla="*/ 75993 w 8365185"/>
              <a:gd name="connsiteY0-370" fmla="*/ 5096878 h 5598449"/>
              <a:gd name="connsiteX1-371" fmla="*/ 1437280 w 8365185"/>
              <a:gd name="connsiteY1-372" fmla="*/ 30271 h 5598449"/>
              <a:gd name="connsiteX2-373" fmla="*/ 4501009 w 8365185"/>
              <a:gd name="connsiteY2-374" fmla="*/ 894032 h 5598449"/>
              <a:gd name="connsiteX3-375" fmla="*/ 6086805 w 8365185"/>
              <a:gd name="connsiteY3-376" fmla="*/ 238755 h 5598449"/>
              <a:gd name="connsiteX4-377" fmla="*/ 8364050 w 8365185"/>
              <a:gd name="connsiteY4-378" fmla="*/ 1594347 h 5598449"/>
              <a:gd name="connsiteX5-379" fmla="*/ 7147627 w 8365185"/>
              <a:gd name="connsiteY5-380" fmla="*/ 3019925 h 5598449"/>
              <a:gd name="connsiteX6-381" fmla="*/ 4251198 w 8365185"/>
              <a:gd name="connsiteY6-382" fmla="*/ 2005505 h 5598449"/>
              <a:gd name="connsiteX7-383" fmla="*/ 3417106 w 8365185"/>
              <a:gd name="connsiteY7-384" fmla="*/ 2877244 h 5598449"/>
              <a:gd name="connsiteX8-385" fmla="*/ 3486953 w 8365185"/>
              <a:gd name="connsiteY8-386" fmla="*/ 4793371 h 5598449"/>
              <a:gd name="connsiteX9-387" fmla="*/ 75993 w 8365185"/>
              <a:gd name="connsiteY9-388" fmla="*/ 5096878 h 5598449"/>
              <a:gd name="connsiteX0-389" fmla="*/ 75993 w 8365185"/>
              <a:gd name="connsiteY0-390" fmla="*/ 5096878 h 5598449"/>
              <a:gd name="connsiteX1-391" fmla="*/ 1437280 w 8365185"/>
              <a:gd name="connsiteY1-392" fmla="*/ 30271 h 5598449"/>
              <a:gd name="connsiteX2-393" fmla="*/ 4501009 w 8365185"/>
              <a:gd name="connsiteY2-394" fmla="*/ 894032 h 5598449"/>
              <a:gd name="connsiteX3-395" fmla="*/ 6086805 w 8365185"/>
              <a:gd name="connsiteY3-396" fmla="*/ 238755 h 5598449"/>
              <a:gd name="connsiteX4-397" fmla="*/ 8364050 w 8365185"/>
              <a:gd name="connsiteY4-398" fmla="*/ 1594347 h 5598449"/>
              <a:gd name="connsiteX5-399" fmla="*/ 7147627 w 8365185"/>
              <a:gd name="connsiteY5-400" fmla="*/ 3019925 h 5598449"/>
              <a:gd name="connsiteX6-401" fmla="*/ 4251198 w 8365185"/>
              <a:gd name="connsiteY6-402" fmla="*/ 2005505 h 5598449"/>
              <a:gd name="connsiteX7-403" fmla="*/ 3417106 w 8365185"/>
              <a:gd name="connsiteY7-404" fmla="*/ 2877244 h 5598449"/>
              <a:gd name="connsiteX8-405" fmla="*/ 3486953 w 8365185"/>
              <a:gd name="connsiteY8-406" fmla="*/ 4793371 h 5598449"/>
              <a:gd name="connsiteX9-407" fmla="*/ 75993 w 8365185"/>
              <a:gd name="connsiteY9-408" fmla="*/ 5096878 h 5598449"/>
              <a:gd name="connsiteX0-409" fmla="*/ 75993 w 8365185"/>
              <a:gd name="connsiteY0-410" fmla="*/ 5092369 h 5593940"/>
              <a:gd name="connsiteX1-411" fmla="*/ 1437280 w 8365185"/>
              <a:gd name="connsiteY1-412" fmla="*/ 25762 h 5593940"/>
              <a:gd name="connsiteX2-413" fmla="*/ 4445728 w 8365185"/>
              <a:gd name="connsiteY2-414" fmla="*/ 1099574 h 5593940"/>
              <a:gd name="connsiteX3-415" fmla="*/ 6086805 w 8365185"/>
              <a:gd name="connsiteY3-416" fmla="*/ 234246 h 5593940"/>
              <a:gd name="connsiteX4-417" fmla="*/ 8364050 w 8365185"/>
              <a:gd name="connsiteY4-418" fmla="*/ 1589838 h 5593940"/>
              <a:gd name="connsiteX5-419" fmla="*/ 7147627 w 8365185"/>
              <a:gd name="connsiteY5-420" fmla="*/ 3015416 h 5593940"/>
              <a:gd name="connsiteX6-421" fmla="*/ 4251198 w 8365185"/>
              <a:gd name="connsiteY6-422" fmla="*/ 2000996 h 5593940"/>
              <a:gd name="connsiteX7-423" fmla="*/ 3417106 w 8365185"/>
              <a:gd name="connsiteY7-424" fmla="*/ 2872735 h 5593940"/>
              <a:gd name="connsiteX8-425" fmla="*/ 3486953 w 8365185"/>
              <a:gd name="connsiteY8-426" fmla="*/ 4788862 h 5593940"/>
              <a:gd name="connsiteX9-427" fmla="*/ 75993 w 8365185"/>
              <a:gd name="connsiteY9-428" fmla="*/ 5092369 h 55939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 ang="0">
                <a:pos x="connsiteX9-247" y="connsiteY9-248"/>
              </a:cxn>
            </a:cxnLst>
            <a:rect l="l" t="t" r="r" b="b"/>
            <a:pathLst>
              <a:path w="8365185" h="5593940">
                <a:moveTo>
                  <a:pt x="75993" y="5092369"/>
                </a:moveTo>
                <a:cubicBezTo>
                  <a:pt x="-265619" y="4298519"/>
                  <a:pt x="607619" y="245638"/>
                  <a:pt x="1437280" y="25762"/>
                </a:cubicBezTo>
                <a:cubicBezTo>
                  <a:pt x="2266941" y="-194114"/>
                  <a:pt x="3670807" y="1064827"/>
                  <a:pt x="4445728" y="1099574"/>
                </a:cubicBezTo>
                <a:cubicBezTo>
                  <a:pt x="5220649" y="1134321"/>
                  <a:pt x="5624046" y="134086"/>
                  <a:pt x="6086805" y="234246"/>
                </a:cubicBezTo>
                <a:cubicBezTo>
                  <a:pt x="6549564" y="334406"/>
                  <a:pt x="8337949" y="1297378"/>
                  <a:pt x="8364050" y="1589838"/>
                </a:cubicBezTo>
                <a:cubicBezTo>
                  <a:pt x="8390151" y="1882299"/>
                  <a:pt x="7965592" y="2891380"/>
                  <a:pt x="7147627" y="3015416"/>
                </a:cubicBezTo>
                <a:cubicBezTo>
                  <a:pt x="6329662" y="3139452"/>
                  <a:pt x="5013274" y="1819830"/>
                  <a:pt x="4251198" y="2000996"/>
                </a:cubicBezTo>
                <a:cubicBezTo>
                  <a:pt x="3489122" y="2182162"/>
                  <a:pt x="3544480" y="2408091"/>
                  <a:pt x="3417106" y="2872735"/>
                </a:cubicBezTo>
                <a:cubicBezTo>
                  <a:pt x="3289732" y="3337379"/>
                  <a:pt x="3939897" y="3874997"/>
                  <a:pt x="3486953" y="4788862"/>
                </a:cubicBezTo>
                <a:cubicBezTo>
                  <a:pt x="3034009" y="5702727"/>
                  <a:pt x="417605" y="5886219"/>
                  <a:pt x="75993" y="5092369"/>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9" name="椭圆 8"/>
          <p:cNvSpPr/>
          <p:nvPr/>
        </p:nvSpPr>
        <p:spPr>
          <a:xfrm rot="2705207">
            <a:off x="7223470" y="-1305277"/>
            <a:ext cx="7233570" cy="3886439"/>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Lst>
            <a:rect l="l" t="t" r="r" b="b"/>
            <a:pathLst>
              <a:path w="8181292" h="4395630">
                <a:moveTo>
                  <a:pt x="6315" y="2819450"/>
                </a:moveTo>
                <a:cubicBezTo>
                  <a:pt x="-113857" y="2091997"/>
                  <a:pt x="1510761" y="250147"/>
                  <a:pt x="2340422" y="30271"/>
                </a:cubicBezTo>
                <a:cubicBezTo>
                  <a:pt x="3170083" y="-189605"/>
                  <a:pt x="4629230" y="859285"/>
                  <a:pt x="5404151" y="894032"/>
                </a:cubicBezTo>
                <a:cubicBezTo>
                  <a:pt x="6179072" y="928779"/>
                  <a:pt x="6527188" y="138595"/>
                  <a:pt x="6989947" y="238755"/>
                </a:cubicBezTo>
                <a:cubicBezTo>
                  <a:pt x="7452706" y="338915"/>
                  <a:pt x="8154606" y="1202533"/>
                  <a:pt x="8180707" y="1494993"/>
                </a:cubicBezTo>
                <a:cubicBezTo>
                  <a:pt x="8206808" y="1787454"/>
                  <a:pt x="7354491" y="2813535"/>
                  <a:pt x="6829749" y="2886893"/>
                </a:cubicBezTo>
                <a:cubicBezTo>
                  <a:pt x="6305007" y="2960251"/>
                  <a:pt x="5811810" y="2330142"/>
                  <a:pt x="5115448" y="2653437"/>
                </a:cubicBezTo>
                <a:cubicBezTo>
                  <a:pt x="4419086" y="2976732"/>
                  <a:pt x="3912974" y="4367322"/>
                  <a:pt x="3061452" y="4394991"/>
                </a:cubicBezTo>
                <a:cubicBezTo>
                  <a:pt x="2209930" y="4422660"/>
                  <a:pt x="126487" y="3546903"/>
                  <a:pt x="6315" y="281945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2" name="椭圆 11"/>
          <p:cNvSpPr/>
          <p:nvPr/>
        </p:nvSpPr>
        <p:spPr>
          <a:xfrm rot="3292333">
            <a:off x="365313" y="-749656"/>
            <a:ext cx="1654985" cy="1250610"/>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1817" h="1414461">
                <a:moveTo>
                  <a:pt x="797" y="935510"/>
                </a:moveTo>
                <a:cubicBezTo>
                  <a:pt x="19847" y="699873"/>
                  <a:pt x="419639" y="0"/>
                  <a:pt x="936307" y="0"/>
                </a:cubicBezTo>
                <a:cubicBezTo>
                  <a:pt x="1452975" y="0"/>
                  <a:pt x="1871817" y="418842"/>
                  <a:pt x="1871817" y="935510"/>
                </a:cubicBezTo>
                <a:cubicBezTo>
                  <a:pt x="1871817" y="1452178"/>
                  <a:pt x="1338675" y="1413820"/>
                  <a:pt x="822007" y="1413820"/>
                </a:cubicBezTo>
                <a:cubicBezTo>
                  <a:pt x="305339" y="1413820"/>
                  <a:pt x="-18253" y="1171147"/>
                  <a:pt x="797" y="93551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3" name="椭圆 11"/>
          <p:cNvSpPr/>
          <p:nvPr/>
        </p:nvSpPr>
        <p:spPr>
          <a:xfrm rot="9900000">
            <a:off x="10864725" y="5152522"/>
            <a:ext cx="1823916" cy="1090474"/>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 name="connsiteX0-11" fmla="*/ 25 w 1871045"/>
              <a:gd name="connsiteY0-12" fmla="*/ 935510 h 1234651"/>
              <a:gd name="connsiteX1-13" fmla="*/ 935535 w 1871045"/>
              <a:gd name="connsiteY1-14" fmla="*/ 0 h 1234651"/>
              <a:gd name="connsiteX2-15" fmla="*/ 1871045 w 1871045"/>
              <a:gd name="connsiteY2-16" fmla="*/ 935510 h 1234651"/>
              <a:gd name="connsiteX3-17" fmla="*/ 913593 w 1871045"/>
              <a:gd name="connsiteY3-18" fmla="*/ 1142738 h 1234651"/>
              <a:gd name="connsiteX4-19" fmla="*/ 25 w 1871045"/>
              <a:gd name="connsiteY4-20" fmla="*/ 935510 h 1234651"/>
              <a:gd name="connsiteX0-21" fmla="*/ 13 w 2066224"/>
              <a:gd name="connsiteY0-22" fmla="*/ 1001747 h 1231156"/>
              <a:gd name="connsiteX1-23" fmla="*/ 1130714 w 2066224"/>
              <a:gd name="connsiteY1-24" fmla="*/ 206 h 1231156"/>
              <a:gd name="connsiteX2-25" fmla="*/ 2066224 w 2066224"/>
              <a:gd name="connsiteY2-26" fmla="*/ 935716 h 1231156"/>
              <a:gd name="connsiteX3-27" fmla="*/ 1108772 w 2066224"/>
              <a:gd name="connsiteY3-28" fmla="*/ 1142944 h 1231156"/>
              <a:gd name="connsiteX4-29" fmla="*/ 13 w 2066224"/>
              <a:gd name="connsiteY4-30" fmla="*/ 1001747 h 1231156"/>
              <a:gd name="connsiteX0-31" fmla="*/ 1954 w 2068165"/>
              <a:gd name="connsiteY0-32" fmla="*/ 1001747 h 1245865"/>
              <a:gd name="connsiteX1-33" fmla="*/ 1132655 w 2068165"/>
              <a:gd name="connsiteY1-34" fmla="*/ 206 h 1245865"/>
              <a:gd name="connsiteX2-35" fmla="*/ 2068165 w 2068165"/>
              <a:gd name="connsiteY2-36" fmla="*/ 935716 h 1245865"/>
              <a:gd name="connsiteX3-37" fmla="*/ 1110713 w 2068165"/>
              <a:gd name="connsiteY3-38" fmla="*/ 1142944 h 1245865"/>
              <a:gd name="connsiteX4-39" fmla="*/ 1954 w 2068165"/>
              <a:gd name="connsiteY4-40" fmla="*/ 1001747 h 1245865"/>
              <a:gd name="connsiteX0-41" fmla="*/ 1954 w 2083953"/>
              <a:gd name="connsiteY0-42" fmla="*/ 1001826 h 1245944"/>
              <a:gd name="connsiteX1-43" fmla="*/ 1132655 w 2083953"/>
              <a:gd name="connsiteY1-44" fmla="*/ 285 h 1245944"/>
              <a:gd name="connsiteX2-45" fmla="*/ 2068165 w 2083953"/>
              <a:gd name="connsiteY2-46" fmla="*/ 935795 h 1245944"/>
              <a:gd name="connsiteX3-47" fmla="*/ 1110713 w 2083953"/>
              <a:gd name="connsiteY3-48" fmla="*/ 1143023 h 1245944"/>
              <a:gd name="connsiteX4-49" fmla="*/ 1954 w 2083953"/>
              <a:gd name="connsiteY4-50" fmla="*/ 1001826 h 12459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3953" h="1245944">
                <a:moveTo>
                  <a:pt x="1954" y="1001826"/>
                </a:moveTo>
                <a:cubicBezTo>
                  <a:pt x="-45628" y="560976"/>
                  <a:pt x="788287" y="11290"/>
                  <a:pt x="1132655" y="285"/>
                </a:cubicBezTo>
                <a:cubicBezTo>
                  <a:pt x="1477023" y="-10720"/>
                  <a:pt x="2199614" y="296572"/>
                  <a:pt x="2068165" y="935795"/>
                </a:cubicBezTo>
                <a:cubicBezTo>
                  <a:pt x="2068165" y="1452463"/>
                  <a:pt x="1455081" y="1132018"/>
                  <a:pt x="1110713" y="1143023"/>
                </a:cubicBezTo>
                <a:cubicBezTo>
                  <a:pt x="766345" y="1154028"/>
                  <a:pt x="49536" y="1442676"/>
                  <a:pt x="1954" y="1001826"/>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17" name="组合 16"/>
          <p:cNvGrpSpPr/>
          <p:nvPr/>
        </p:nvGrpSpPr>
        <p:grpSpPr>
          <a:xfrm>
            <a:off x="4490855" y="4832380"/>
            <a:ext cx="3210291" cy="261610"/>
            <a:chOff x="4355927" y="4677937"/>
            <a:chExt cx="3480147" cy="283601"/>
          </a:xfrm>
        </p:grpSpPr>
        <p:sp>
          <p:nvSpPr>
            <p:cNvPr id="18" name="矩形 17"/>
            <p:cNvSpPr/>
            <p:nvPr/>
          </p:nvSpPr>
          <p:spPr>
            <a:xfrm>
              <a:off x="4355927" y="4677937"/>
              <a:ext cx="1461451" cy="282235"/>
            </a:xfrm>
            <a:prstGeom prst="rect">
              <a:avLst/>
            </a:prstGeom>
            <a:ln w="6350">
              <a:solidFill>
                <a:schemeClr val="tx1">
                  <a:lumMod val="75000"/>
                  <a:lumOff val="25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100">
                  <a:solidFill>
                    <a:sysClr val="windowText" lastClr="000000"/>
                  </a:solidFill>
                  <a:latin typeface="思源黑体 CN Light" panose="020B0300000000000000" pitchFamily="34" charset="-122"/>
                  <a:ea typeface="思源黑体 CN Light" panose="020B0300000000000000" pitchFamily="34" charset="-122"/>
                </a:rPr>
                <a:t>分享人：</a:t>
              </a:r>
              <a:r>
                <a:rPr lang="en-US" altLang="zh-CN" sz="1100">
                  <a:solidFill>
                    <a:sysClr val="windowText" lastClr="000000"/>
                  </a:solidFill>
                  <a:latin typeface="思源黑体 CN Light" panose="020B0300000000000000" pitchFamily="34" charset="-122"/>
                  <a:ea typeface="思源黑体 CN Light" panose="020B0300000000000000" pitchFamily="34" charset="-122"/>
                </a:rPr>
                <a:t>xiazaii</a:t>
              </a:r>
              <a:endParaRPr lang="zh-CN" altLang="en-US" sz="1100" dirty="0">
                <a:solidFill>
                  <a:sysClr val="windowText" lastClr="000000"/>
                </a:solidFill>
                <a:latin typeface="思源黑体 CN Light" panose="020B0300000000000000" pitchFamily="34" charset="-122"/>
                <a:ea typeface="思源黑体 CN Light" panose="020B0300000000000000" pitchFamily="34" charset="-122"/>
              </a:endParaRPr>
            </a:p>
          </p:txBody>
        </p:sp>
        <p:sp>
          <p:nvSpPr>
            <p:cNvPr id="19" name="文本框 18"/>
            <p:cNvSpPr txBox="1"/>
            <p:nvPr/>
          </p:nvSpPr>
          <p:spPr>
            <a:xfrm>
              <a:off x="6358624" y="4677937"/>
              <a:ext cx="1477450" cy="283601"/>
            </a:xfrm>
            <a:prstGeom prst="rect">
              <a:avLst/>
            </a:prstGeom>
            <a:noFill/>
            <a:ln w="6350">
              <a:solidFill>
                <a:schemeClr val="tx1">
                  <a:lumMod val="75000"/>
                  <a:lumOff val="25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100" dirty="0">
                  <a:solidFill>
                    <a:sysClr val="windowText" lastClr="000000"/>
                  </a:solidFill>
                  <a:latin typeface="思源黑体 CN Light" panose="020B0300000000000000" pitchFamily="34" charset="-122"/>
                  <a:ea typeface="思源黑体 CN Light" panose="020B0300000000000000" pitchFamily="34" charset="-122"/>
                </a:rPr>
                <a:t>分享时间：</a:t>
              </a:r>
              <a:r>
                <a:rPr lang="en-US" altLang="zh-CN" sz="1100" dirty="0">
                  <a:solidFill>
                    <a:sysClr val="windowText" lastClr="000000"/>
                  </a:solidFill>
                  <a:latin typeface="思源黑体 CN Light" panose="020B0300000000000000" pitchFamily="34" charset="-122"/>
                  <a:ea typeface="思源黑体 CN Light" panose="020B0300000000000000" pitchFamily="34" charset="-122"/>
                </a:rPr>
                <a:t>20XX</a:t>
              </a:r>
              <a:endParaRPr kumimoji="0" lang="zh-CN" altLang="en-US" sz="11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endParaRPr>
            </a:p>
          </p:txBody>
        </p:sp>
      </p:grpSp>
      <p:grpSp>
        <p:nvGrpSpPr>
          <p:cNvPr id="28" name="组合 27"/>
          <p:cNvGrpSpPr/>
          <p:nvPr/>
        </p:nvGrpSpPr>
        <p:grpSpPr>
          <a:xfrm>
            <a:off x="1765298" y="3405495"/>
            <a:ext cx="8661402" cy="400110"/>
            <a:chOff x="3291389" y="3467581"/>
            <a:chExt cx="5609220" cy="400110"/>
          </a:xfrm>
        </p:grpSpPr>
        <p:sp>
          <p:nvSpPr>
            <p:cNvPr id="24" name="矩形 23"/>
            <p:cNvSpPr/>
            <p:nvPr/>
          </p:nvSpPr>
          <p:spPr>
            <a:xfrm>
              <a:off x="3291389" y="3475876"/>
              <a:ext cx="5609220" cy="383523"/>
            </a:xfrm>
            <a:prstGeom prst="rect">
              <a:avLst/>
            </a:prstGeom>
            <a:gradFill flip="none" rotWithShape="1">
              <a:gsLst>
                <a:gs pos="0">
                  <a:srgbClr val="FFC000"/>
                </a:gs>
                <a:gs pos="100000">
                  <a:srgbClr val="F2340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阿里巴巴普惠体 R" panose="00020600040101010101" pitchFamily="18" charset="-122"/>
                <a:ea typeface="阿里巴巴普惠体 R" panose="00020600040101010101" pitchFamily="18" charset="-122"/>
              </a:endParaRPr>
            </a:p>
          </p:txBody>
        </p:sp>
        <p:sp>
          <p:nvSpPr>
            <p:cNvPr id="25" name="文本框 24"/>
            <p:cNvSpPr txBox="1"/>
            <p:nvPr/>
          </p:nvSpPr>
          <p:spPr>
            <a:xfrm>
              <a:off x="3710629" y="3467581"/>
              <a:ext cx="4770741" cy="400110"/>
            </a:xfrm>
            <a:prstGeom prst="rect">
              <a:avLst/>
            </a:prstGeom>
            <a:noFill/>
          </p:spPr>
          <p:txBody>
            <a:bodyPr wrap="square" rtlCol="0">
              <a:spAutoFit/>
            </a:bodyPr>
            <a:lstStyle/>
            <a:p>
              <a:pPr algn="dist"/>
              <a:r>
                <a:rPr lang="zh-CN" altLang="en-US" sz="20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时间管理小技巧分享课堂</a:t>
              </a:r>
            </a:p>
          </p:txBody>
        </p:sp>
      </p:grpSp>
      <p:sp>
        <p:nvSpPr>
          <p:cNvPr id="26" name="文本框 25"/>
          <p:cNvSpPr txBox="1"/>
          <p:nvPr/>
        </p:nvSpPr>
        <p:spPr>
          <a:xfrm>
            <a:off x="2768600" y="4072615"/>
            <a:ext cx="6654800" cy="338554"/>
          </a:xfrm>
          <a:prstGeom prst="rect">
            <a:avLst/>
          </a:prstGeom>
          <a:noFill/>
        </p:spPr>
        <p:txBody>
          <a:bodyPr wrap="square" rtlCol="0">
            <a:spAutoFit/>
          </a:bodyPr>
          <a:lstStyle/>
          <a:p>
            <a:pPr algn="dist"/>
            <a:r>
              <a:rPr lang="en-US" altLang="zh-CN" sz="1600" dirty="0">
                <a:solidFill>
                  <a:schemeClr val="tx1">
                    <a:lumMod val="65000"/>
                    <a:lumOff val="35000"/>
                  </a:schemeClr>
                </a:solidFill>
                <a:latin typeface="优设标题黑" panose="00000500000000000000" pitchFamily="2" charset="-122"/>
                <a:ea typeface="优设标题黑" panose="00000500000000000000" pitchFamily="2" charset="-122"/>
              </a:rPr>
              <a:t>TIME MANAGEMENT TIPS SHARING CLASS</a:t>
            </a:r>
            <a:endParaRPr lang="zh-CN" altLang="en-US" sz="1600" dirty="0">
              <a:solidFill>
                <a:schemeClr val="tx1">
                  <a:lumMod val="65000"/>
                  <a:lumOff val="35000"/>
                </a:schemeClr>
              </a:solidFill>
              <a:latin typeface="优设标题黑" panose="00000500000000000000" pitchFamily="2" charset="-122"/>
              <a:ea typeface="优设标题黑" panose="00000500000000000000" pitchFamily="2" charset="-122"/>
            </a:endParaRPr>
          </a:p>
        </p:txBody>
      </p:sp>
      <p:sp>
        <p:nvSpPr>
          <p:cNvPr id="23" name="矩形 22"/>
          <p:cNvSpPr/>
          <p:nvPr/>
        </p:nvSpPr>
        <p:spPr>
          <a:xfrm>
            <a:off x="2746367" y="1377828"/>
            <a:ext cx="6699270" cy="2215991"/>
          </a:xfrm>
          <a:prstGeom prst="rect">
            <a:avLst/>
          </a:prstGeom>
        </p:spPr>
        <p:txBody>
          <a:bodyPr wrap="none">
            <a:spAutoFit/>
          </a:bodyPr>
          <a:lstStyle/>
          <a:p>
            <a:pPr lvl="0" algn="dist"/>
            <a:r>
              <a:rPr lang="zh-CN" altLang="en-US" sz="13800" dirty="0">
                <a:gradFill>
                  <a:gsLst>
                    <a:gs pos="0">
                      <a:srgbClr val="FFC000"/>
                    </a:gs>
                    <a:gs pos="100000">
                      <a:srgbClr val="F23405"/>
                    </a:gs>
                  </a:gsLst>
                  <a:lin ang="2700000" scaled="1"/>
                </a:gradFill>
                <a:latin typeface="优设标题黑" panose="00000500000000000000" pitchFamily="2" charset="-122"/>
                <a:ea typeface="优设标题黑" panose="00000500000000000000" pitchFamily="2" charset="-122"/>
              </a:rPr>
              <a:t>谢谢</a:t>
            </a:r>
            <a:r>
              <a:rPr lang="zh-CN" altLang="en-US" sz="13800" dirty="0">
                <a:solidFill>
                  <a:schemeClr val="tx1">
                    <a:lumMod val="85000"/>
                    <a:lumOff val="15000"/>
                  </a:schemeClr>
                </a:solidFill>
                <a:latin typeface="优设标题黑" panose="00000500000000000000" pitchFamily="2" charset="-122"/>
                <a:ea typeface="优设标题黑" panose="00000500000000000000" pitchFamily="2" charset="-122"/>
              </a:rPr>
              <a:t>观看</a:t>
            </a:r>
            <a:endParaRPr lang="en-US" altLang="zh-CN" sz="13800" dirty="0">
              <a:solidFill>
                <a:schemeClr val="tx1">
                  <a:lumMod val="85000"/>
                  <a:lumOff val="15000"/>
                </a:schemeClr>
              </a:solidFill>
              <a:latin typeface="优设标题黑" panose="00000500000000000000" pitchFamily="2" charset="-122"/>
              <a:ea typeface="优设标题黑" panose="00000500000000000000"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anim calcmode="lin" valueType="num">
                                      <p:cBhvr>
                                        <p:cTn id="14" dur="500" fill="hold"/>
                                        <p:tgtEl>
                                          <p:spTgt spid="28"/>
                                        </p:tgtEl>
                                        <p:attrNameLst>
                                          <p:attrName>ppt_x</p:attrName>
                                        </p:attrNameLst>
                                      </p:cBhvr>
                                      <p:tavLst>
                                        <p:tav tm="0">
                                          <p:val>
                                            <p:strVal val="#ppt_x"/>
                                          </p:val>
                                        </p:tav>
                                        <p:tav tm="100000">
                                          <p:val>
                                            <p:strVal val="#ppt_x"/>
                                          </p:val>
                                        </p:tav>
                                      </p:tavLst>
                                    </p:anim>
                                    <p:anim calcmode="lin" valueType="num">
                                      <p:cBhvr>
                                        <p:cTn id="15" dur="5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0" y="0"/>
            <a:ext cx="12192000" cy="6858000"/>
            <a:chOff x="0" y="0"/>
            <a:chExt cx="12192000" cy="6858000"/>
          </a:xfrm>
        </p:grpSpPr>
        <p:pic>
          <p:nvPicPr>
            <p:cNvPr id="5" name="图片 4"/>
            <p:cNvPicPr>
              <a:picLocks noChangeAspect="1"/>
            </p:cNvPicPr>
            <p:nvPr/>
          </p:nvPicPr>
          <p:blipFill rotWithShape="1">
            <a:blip r:embed="rId12" cstate="print">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a:gradFill flip="none" rotWithShape="0">
              <a:gsLst>
                <a:gs pos="22000">
                  <a:srgbClr val="FFC000"/>
                </a:gs>
                <a:gs pos="100000">
                  <a:srgbClr val="F01D06"/>
                </a:gs>
              </a:gsLst>
              <a:lin ang="2700000" scaled="1"/>
              <a:tileRect/>
            </a:gradFill>
            <a:ln w="38100" cap="flat" cmpd="sng" algn="ctr">
              <a:noFill/>
              <a:prstDash val="solid"/>
              <a:miter lim="800000"/>
              <a:headEnd/>
              <a:tailEnd/>
            </a:ln>
            <a:effectLst>
              <a:outerShdw blurRad="127000" dist="38100" dir="2700000" algn="tl" rotWithShape="0">
                <a:prstClr val="black">
                  <a:alpha val="20000"/>
                </a:prstClr>
              </a:outerShdw>
            </a:effectLst>
          </p:spPr>
        </p:pic>
        <p:sp>
          <p:nvSpPr>
            <p:cNvPr id="6" name="矩形 5"/>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7" name="矩形 6"/>
            <p:cNvSpPr/>
            <p:nvPr/>
          </p:nvSpPr>
          <p:spPr>
            <a:xfrm>
              <a:off x="254000" y="322943"/>
              <a:ext cx="11684000" cy="6212115"/>
            </a:xfrm>
            <a:prstGeom prst="rect">
              <a:avLst/>
            </a:prstGeom>
            <a:noFill/>
            <a:ln>
              <a:solidFill>
                <a:srgbClr val="116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24" name="椭圆 8"/>
          <p:cNvSpPr/>
          <p:nvPr/>
        </p:nvSpPr>
        <p:spPr>
          <a:xfrm rot="5698348" flipH="1">
            <a:off x="7283181" y="3043223"/>
            <a:ext cx="6751584" cy="4514898"/>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 name="connsiteX0-121" fmla="*/ 6315 w 8181292"/>
              <a:gd name="connsiteY0-122" fmla="*/ 2819450 h 4407645"/>
              <a:gd name="connsiteX1-123" fmla="*/ 2340422 w 8181292"/>
              <a:gd name="connsiteY1-124" fmla="*/ 30271 h 4407645"/>
              <a:gd name="connsiteX2-125" fmla="*/ 5404151 w 8181292"/>
              <a:gd name="connsiteY2-126" fmla="*/ 894032 h 4407645"/>
              <a:gd name="connsiteX3-127" fmla="*/ 6989947 w 8181292"/>
              <a:gd name="connsiteY3-128" fmla="*/ 238755 h 4407645"/>
              <a:gd name="connsiteX4-129" fmla="*/ 8180707 w 8181292"/>
              <a:gd name="connsiteY4-130" fmla="*/ 1494993 h 4407645"/>
              <a:gd name="connsiteX5-131" fmla="*/ 6829749 w 8181292"/>
              <a:gd name="connsiteY5-132" fmla="*/ 2886893 h 4407645"/>
              <a:gd name="connsiteX6-133" fmla="*/ 5154340 w 8181292"/>
              <a:gd name="connsiteY6-134" fmla="*/ 2005505 h 4407645"/>
              <a:gd name="connsiteX7-135" fmla="*/ 3061452 w 8181292"/>
              <a:gd name="connsiteY7-136" fmla="*/ 4394991 h 4407645"/>
              <a:gd name="connsiteX8-137" fmla="*/ 6315 w 8181292"/>
              <a:gd name="connsiteY8-138" fmla="*/ 2819450 h 4407645"/>
              <a:gd name="connsiteX0-139" fmla="*/ 41680 w 8216657"/>
              <a:gd name="connsiteY0-140" fmla="*/ 2819450 h 4803092"/>
              <a:gd name="connsiteX1-141" fmla="*/ 2375787 w 8216657"/>
              <a:gd name="connsiteY1-142" fmla="*/ 30271 h 4803092"/>
              <a:gd name="connsiteX2-143" fmla="*/ 5439516 w 8216657"/>
              <a:gd name="connsiteY2-144" fmla="*/ 894032 h 4803092"/>
              <a:gd name="connsiteX3-145" fmla="*/ 7025312 w 8216657"/>
              <a:gd name="connsiteY3-146" fmla="*/ 238755 h 4803092"/>
              <a:gd name="connsiteX4-147" fmla="*/ 8216072 w 8216657"/>
              <a:gd name="connsiteY4-148" fmla="*/ 1494993 h 4803092"/>
              <a:gd name="connsiteX5-149" fmla="*/ 6865114 w 8216657"/>
              <a:gd name="connsiteY5-150" fmla="*/ 2886893 h 4803092"/>
              <a:gd name="connsiteX6-151" fmla="*/ 5189705 w 8216657"/>
              <a:gd name="connsiteY6-152" fmla="*/ 2005505 h 4803092"/>
              <a:gd name="connsiteX7-153" fmla="*/ 4425460 w 8216657"/>
              <a:gd name="connsiteY7-154" fmla="*/ 4793371 h 4803092"/>
              <a:gd name="connsiteX8-155" fmla="*/ 41680 w 8216657"/>
              <a:gd name="connsiteY8-156" fmla="*/ 2819450 h 4803092"/>
              <a:gd name="connsiteX0-157" fmla="*/ 41680 w 8216657"/>
              <a:gd name="connsiteY0-158" fmla="*/ 2819450 h 5621351"/>
              <a:gd name="connsiteX1-159" fmla="*/ 2375787 w 8216657"/>
              <a:gd name="connsiteY1-160" fmla="*/ 30271 h 5621351"/>
              <a:gd name="connsiteX2-161" fmla="*/ 5439516 w 8216657"/>
              <a:gd name="connsiteY2-162" fmla="*/ 894032 h 5621351"/>
              <a:gd name="connsiteX3-163" fmla="*/ 7025312 w 8216657"/>
              <a:gd name="connsiteY3-164" fmla="*/ 238755 h 5621351"/>
              <a:gd name="connsiteX4-165" fmla="*/ 8216072 w 8216657"/>
              <a:gd name="connsiteY4-166" fmla="*/ 1494993 h 5621351"/>
              <a:gd name="connsiteX5-167" fmla="*/ 6865114 w 8216657"/>
              <a:gd name="connsiteY5-168" fmla="*/ 2886893 h 5621351"/>
              <a:gd name="connsiteX6-169" fmla="*/ 5189705 w 8216657"/>
              <a:gd name="connsiteY6-170" fmla="*/ 2005505 h 5621351"/>
              <a:gd name="connsiteX7-171" fmla="*/ 4425460 w 8216657"/>
              <a:gd name="connsiteY7-172" fmla="*/ 4793371 h 5621351"/>
              <a:gd name="connsiteX8-173" fmla="*/ 41680 w 8216657"/>
              <a:gd name="connsiteY8-174" fmla="*/ 2819450 h 5621351"/>
              <a:gd name="connsiteX0-175" fmla="*/ 75993 w 7278150"/>
              <a:gd name="connsiteY0-176" fmla="*/ 5096878 h 5486659"/>
              <a:gd name="connsiteX1-177" fmla="*/ 1437280 w 7278150"/>
              <a:gd name="connsiteY1-178" fmla="*/ 30271 h 5486659"/>
              <a:gd name="connsiteX2-179" fmla="*/ 4501009 w 7278150"/>
              <a:gd name="connsiteY2-180" fmla="*/ 894032 h 5486659"/>
              <a:gd name="connsiteX3-181" fmla="*/ 6086805 w 7278150"/>
              <a:gd name="connsiteY3-182" fmla="*/ 238755 h 5486659"/>
              <a:gd name="connsiteX4-183" fmla="*/ 7277565 w 7278150"/>
              <a:gd name="connsiteY4-184" fmla="*/ 1494993 h 5486659"/>
              <a:gd name="connsiteX5-185" fmla="*/ 5926607 w 7278150"/>
              <a:gd name="connsiteY5-186" fmla="*/ 2886893 h 5486659"/>
              <a:gd name="connsiteX6-187" fmla="*/ 4251198 w 7278150"/>
              <a:gd name="connsiteY6-188" fmla="*/ 2005505 h 5486659"/>
              <a:gd name="connsiteX7-189" fmla="*/ 3486953 w 7278150"/>
              <a:gd name="connsiteY7-190" fmla="*/ 4793371 h 5486659"/>
              <a:gd name="connsiteX8-191" fmla="*/ 75993 w 7278150"/>
              <a:gd name="connsiteY8-192" fmla="*/ 5096878 h 5486659"/>
              <a:gd name="connsiteX0-193" fmla="*/ 75993 w 7278150"/>
              <a:gd name="connsiteY0-194" fmla="*/ 5096878 h 5635950"/>
              <a:gd name="connsiteX1-195" fmla="*/ 1437280 w 7278150"/>
              <a:gd name="connsiteY1-196" fmla="*/ 30271 h 5635950"/>
              <a:gd name="connsiteX2-197" fmla="*/ 4501009 w 7278150"/>
              <a:gd name="connsiteY2-198" fmla="*/ 894032 h 5635950"/>
              <a:gd name="connsiteX3-199" fmla="*/ 6086805 w 7278150"/>
              <a:gd name="connsiteY3-200" fmla="*/ 238755 h 5635950"/>
              <a:gd name="connsiteX4-201" fmla="*/ 7277565 w 7278150"/>
              <a:gd name="connsiteY4-202" fmla="*/ 1494993 h 5635950"/>
              <a:gd name="connsiteX5-203" fmla="*/ 5926607 w 7278150"/>
              <a:gd name="connsiteY5-204" fmla="*/ 2886893 h 5635950"/>
              <a:gd name="connsiteX6-205" fmla="*/ 4251198 w 7278150"/>
              <a:gd name="connsiteY6-206" fmla="*/ 2005505 h 5635950"/>
              <a:gd name="connsiteX7-207" fmla="*/ 3486953 w 7278150"/>
              <a:gd name="connsiteY7-208" fmla="*/ 4793371 h 5635950"/>
              <a:gd name="connsiteX8-209" fmla="*/ 75993 w 7278150"/>
              <a:gd name="connsiteY8-210" fmla="*/ 5096878 h 5635950"/>
              <a:gd name="connsiteX0-211" fmla="*/ 75993 w 7278150"/>
              <a:gd name="connsiteY0-212" fmla="*/ 5096878 h 5453333"/>
              <a:gd name="connsiteX1-213" fmla="*/ 1437280 w 7278150"/>
              <a:gd name="connsiteY1-214" fmla="*/ 30271 h 5453333"/>
              <a:gd name="connsiteX2-215" fmla="*/ 4501009 w 7278150"/>
              <a:gd name="connsiteY2-216" fmla="*/ 894032 h 5453333"/>
              <a:gd name="connsiteX3-217" fmla="*/ 6086805 w 7278150"/>
              <a:gd name="connsiteY3-218" fmla="*/ 238755 h 5453333"/>
              <a:gd name="connsiteX4-219" fmla="*/ 7277565 w 7278150"/>
              <a:gd name="connsiteY4-220" fmla="*/ 1494993 h 5453333"/>
              <a:gd name="connsiteX5-221" fmla="*/ 5926607 w 7278150"/>
              <a:gd name="connsiteY5-222" fmla="*/ 2886893 h 5453333"/>
              <a:gd name="connsiteX6-223" fmla="*/ 4251198 w 7278150"/>
              <a:gd name="connsiteY6-224" fmla="*/ 2005505 h 5453333"/>
              <a:gd name="connsiteX7-225" fmla="*/ 3417106 w 7278150"/>
              <a:gd name="connsiteY7-226" fmla="*/ 2877244 h 5453333"/>
              <a:gd name="connsiteX8-227" fmla="*/ 3486953 w 7278150"/>
              <a:gd name="connsiteY8-228" fmla="*/ 4793371 h 5453333"/>
              <a:gd name="connsiteX9" fmla="*/ 75993 w 7278150"/>
              <a:gd name="connsiteY9" fmla="*/ 5096878 h 5453333"/>
              <a:gd name="connsiteX0-229" fmla="*/ 75993 w 7278150"/>
              <a:gd name="connsiteY0-230" fmla="*/ 5096878 h 5598449"/>
              <a:gd name="connsiteX1-231" fmla="*/ 1437280 w 7278150"/>
              <a:gd name="connsiteY1-232" fmla="*/ 30271 h 5598449"/>
              <a:gd name="connsiteX2-233" fmla="*/ 4501009 w 7278150"/>
              <a:gd name="connsiteY2-234" fmla="*/ 894032 h 5598449"/>
              <a:gd name="connsiteX3-235" fmla="*/ 6086805 w 7278150"/>
              <a:gd name="connsiteY3-236" fmla="*/ 238755 h 5598449"/>
              <a:gd name="connsiteX4-237" fmla="*/ 7277565 w 7278150"/>
              <a:gd name="connsiteY4-238" fmla="*/ 1494993 h 5598449"/>
              <a:gd name="connsiteX5-239" fmla="*/ 5926607 w 7278150"/>
              <a:gd name="connsiteY5-240" fmla="*/ 2886893 h 5598449"/>
              <a:gd name="connsiteX6-241" fmla="*/ 4251198 w 7278150"/>
              <a:gd name="connsiteY6-242" fmla="*/ 2005505 h 5598449"/>
              <a:gd name="connsiteX7-243" fmla="*/ 3417106 w 7278150"/>
              <a:gd name="connsiteY7-244" fmla="*/ 2877244 h 5598449"/>
              <a:gd name="connsiteX8-245" fmla="*/ 3486953 w 7278150"/>
              <a:gd name="connsiteY8-246" fmla="*/ 4793371 h 5598449"/>
              <a:gd name="connsiteX9-247" fmla="*/ 75993 w 7278150"/>
              <a:gd name="connsiteY9-248" fmla="*/ 5096878 h 5598449"/>
              <a:gd name="connsiteX0-249" fmla="*/ 75993 w 7427684"/>
              <a:gd name="connsiteY0-250" fmla="*/ 5096878 h 5598449"/>
              <a:gd name="connsiteX1-251" fmla="*/ 1437280 w 7427684"/>
              <a:gd name="connsiteY1-252" fmla="*/ 30271 h 5598449"/>
              <a:gd name="connsiteX2-253" fmla="*/ 4501009 w 7427684"/>
              <a:gd name="connsiteY2-254" fmla="*/ 894032 h 5598449"/>
              <a:gd name="connsiteX3-255" fmla="*/ 6086805 w 7427684"/>
              <a:gd name="connsiteY3-256" fmla="*/ 238755 h 5598449"/>
              <a:gd name="connsiteX4-257" fmla="*/ 7277565 w 7427684"/>
              <a:gd name="connsiteY4-258" fmla="*/ 1494993 h 5598449"/>
              <a:gd name="connsiteX5-259" fmla="*/ 7147627 w 7427684"/>
              <a:gd name="connsiteY5-260" fmla="*/ 3019925 h 5598449"/>
              <a:gd name="connsiteX6-261" fmla="*/ 4251198 w 7427684"/>
              <a:gd name="connsiteY6-262" fmla="*/ 2005505 h 5598449"/>
              <a:gd name="connsiteX7-263" fmla="*/ 3417106 w 7427684"/>
              <a:gd name="connsiteY7-264" fmla="*/ 2877244 h 5598449"/>
              <a:gd name="connsiteX8-265" fmla="*/ 3486953 w 7427684"/>
              <a:gd name="connsiteY8-266" fmla="*/ 4793371 h 5598449"/>
              <a:gd name="connsiteX9-267" fmla="*/ 75993 w 7427684"/>
              <a:gd name="connsiteY9-268" fmla="*/ 5096878 h 5598449"/>
              <a:gd name="connsiteX0-269" fmla="*/ 75993 w 8364742"/>
              <a:gd name="connsiteY0-270" fmla="*/ 5096878 h 5598449"/>
              <a:gd name="connsiteX1-271" fmla="*/ 1437280 w 8364742"/>
              <a:gd name="connsiteY1-272" fmla="*/ 30271 h 5598449"/>
              <a:gd name="connsiteX2-273" fmla="*/ 4501009 w 8364742"/>
              <a:gd name="connsiteY2-274" fmla="*/ 894032 h 5598449"/>
              <a:gd name="connsiteX3-275" fmla="*/ 6086805 w 8364742"/>
              <a:gd name="connsiteY3-276" fmla="*/ 238755 h 5598449"/>
              <a:gd name="connsiteX4-277" fmla="*/ 8364050 w 8364742"/>
              <a:gd name="connsiteY4-278" fmla="*/ 1594347 h 5598449"/>
              <a:gd name="connsiteX5-279" fmla="*/ 7147627 w 8364742"/>
              <a:gd name="connsiteY5-280" fmla="*/ 3019925 h 5598449"/>
              <a:gd name="connsiteX6-281" fmla="*/ 4251198 w 8364742"/>
              <a:gd name="connsiteY6-282" fmla="*/ 2005505 h 5598449"/>
              <a:gd name="connsiteX7-283" fmla="*/ 3417106 w 8364742"/>
              <a:gd name="connsiteY7-284" fmla="*/ 2877244 h 5598449"/>
              <a:gd name="connsiteX8-285" fmla="*/ 3486953 w 8364742"/>
              <a:gd name="connsiteY8-286" fmla="*/ 4793371 h 5598449"/>
              <a:gd name="connsiteX9-287" fmla="*/ 75993 w 8364742"/>
              <a:gd name="connsiteY9-288" fmla="*/ 5096878 h 5598449"/>
              <a:gd name="connsiteX0-289" fmla="*/ 75993 w 8364742"/>
              <a:gd name="connsiteY0-290" fmla="*/ 5096878 h 5598449"/>
              <a:gd name="connsiteX1-291" fmla="*/ 1437280 w 8364742"/>
              <a:gd name="connsiteY1-292" fmla="*/ 30271 h 5598449"/>
              <a:gd name="connsiteX2-293" fmla="*/ 4501009 w 8364742"/>
              <a:gd name="connsiteY2-294" fmla="*/ 894032 h 5598449"/>
              <a:gd name="connsiteX3-295" fmla="*/ 6086805 w 8364742"/>
              <a:gd name="connsiteY3-296" fmla="*/ 238755 h 5598449"/>
              <a:gd name="connsiteX4-297" fmla="*/ 8364050 w 8364742"/>
              <a:gd name="connsiteY4-298" fmla="*/ 1594347 h 5598449"/>
              <a:gd name="connsiteX5-299" fmla="*/ 7147627 w 8364742"/>
              <a:gd name="connsiteY5-300" fmla="*/ 3019925 h 5598449"/>
              <a:gd name="connsiteX6-301" fmla="*/ 4251198 w 8364742"/>
              <a:gd name="connsiteY6-302" fmla="*/ 2005505 h 5598449"/>
              <a:gd name="connsiteX7-303" fmla="*/ 3417106 w 8364742"/>
              <a:gd name="connsiteY7-304" fmla="*/ 2877244 h 5598449"/>
              <a:gd name="connsiteX8-305" fmla="*/ 3486953 w 8364742"/>
              <a:gd name="connsiteY8-306" fmla="*/ 4793371 h 5598449"/>
              <a:gd name="connsiteX9-307" fmla="*/ 75993 w 8364742"/>
              <a:gd name="connsiteY9-308" fmla="*/ 5096878 h 5598449"/>
              <a:gd name="connsiteX0-309" fmla="*/ 75993 w 8365185"/>
              <a:gd name="connsiteY0-310" fmla="*/ 5096878 h 5598449"/>
              <a:gd name="connsiteX1-311" fmla="*/ 1437280 w 8365185"/>
              <a:gd name="connsiteY1-312" fmla="*/ 30271 h 5598449"/>
              <a:gd name="connsiteX2-313" fmla="*/ 4501009 w 8365185"/>
              <a:gd name="connsiteY2-314" fmla="*/ 894032 h 5598449"/>
              <a:gd name="connsiteX3-315" fmla="*/ 6086805 w 8365185"/>
              <a:gd name="connsiteY3-316" fmla="*/ 238755 h 5598449"/>
              <a:gd name="connsiteX4-317" fmla="*/ 8364050 w 8365185"/>
              <a:gd name="connsiteY4-318" fmla="*/ 1594347 h 5598449"/>
              <a:gd name="connsiteX5-319" fmla="*/ 7147627 w 8365185"/>
              <a:gd name="connsiteY5-320" fmla="*/ 3019925 h 5598449"/>
              <a:gd name="connsiteX6-321" fmla="*/ 4251198 w 8365185"/>
              <a:gd name="connsiteY6-322" fmla="*/ 2005505 h 5598449"/>
              <a:gd name="connsiteX7-323" fmla="*/ 3417106 w 8365185"/>
              <a:gd name="connsiteY7-324" fmla="*/ 2877244 h 5598449"/>
              <a:gd name="connsiteX8-325" fmla="*/ 3486953 w 8365185"/>
              <a:gd name="connsiteY8-326" fmla="*/ 4793371 h 5598449"/>
              <a:gd name="connsiteX9-327" fmla="*/ 75993 w 8365185"/>
              <a:gd name="connsiteY9-328" fmla="*/ 5096878 h 5598449"/>
              <a:gd name="connsiteX0-329" fmla="*/ 75993 w 8365185"/>
              <a:gd name="connsiteY0-330" fmla="*/ 5096878 h 5598449"/>
              <a:gd name="connsiteX1-331" fmla="*/ 1437280 w 8365185"/>
              <a:gd name="connsiteY1-332" fmla="*/ 30271 h 5598449"/>
              <a:gd name="connsiteX2-333" fmla="*/ 4501009 w 8365185"/>
              <a:gd name="connsiteY2-334" fmla="*/ 894032 h 5598449"/>
              <a:gd name="connsiteX3-335" fmla="*/ 6086805 w 8365185"/>
              <a:gd name="connsiteY3-336" fmla="*/ 238755 h 5598449"/>
              <a:gd name="connsiteX4-337" fmla="*/ 8364050 w 8365185"/>
              <a:gd name="connsiteY4-338" fmla="*/ 1594347 h 5598449"/>
              <a:gd name="connsiteX5-339" fmla="*/ 7147627 w 8365185"/>
              <a:gd name="connsiteY5-340" fmla="*/ 3019925 h 5598449"/>
              <a:gd name="connsiteX6-341" fmla="*/ 4251198 w 8365185"/>
              <a:gd name="connsiteY6-342" fmla="*/ 2005505 h 5598449"/>
              <a:gd name="connsiteX7-343" fmla="*/ 3417106 w 8365185"/>
              <a:gd name="connsiteY7-344" fmla="*/ 2877244 h 5598449"/>
              <a:gd name="connsiteX8-345" fmla="*/ 3486953 w 8365185"/>
              <a:gd name="connsiteY8-346" fmla="*/ 4793371 h 5598449"/>
              <a:gd name="connsiteX9-347" fmla="*/ 75993 w 8365185"/>
              <a:gd name="connsiteY9-348" fmla="*/ 5096878 h 5598449"/>
              <a:gd name="connsiteX0-349" fmla="*/ 75993 w 8365185"/>
              <a:gd name="connsiteY0-350" fmla="*/ 5096878 h 5598449"/>
              <a:gd name="connsiteX1-351" fmla="*/ 1437280 w 8365185"/>
              <a:gd name="connsiteY1-352" fmla="*/ 30271 h 5598449"/>
              <a:gd name="connsiteX2-353" fmla="*/ 4501009 w 8365185"/>
              <a:gd name="connsiteY2-354" fmla="*/ 894032 h 5598449"/>
              <a:gd name="connsiteX3-355" fmla="*/ 6086805 w 8365185"/>
              <a:gd name="connsiteY3-356" fmla="*/ 238755 h 5598449"/>
              <a:gd name="connsiteX4-357" fmla="*/ 8364050 w 8365185"/>
              <a:gd name="connsiteY4-358" fmla="*/ 1594347 h 5598449"/>
              <a:gd name="connsiteX5-359" fmla="*/ 7147627 w 8365185"/>
              <a:gd name="connsiteY5-360" fmla="*/ 3019925 h 5598449"/>
              <a:gd name="connsiteX6-361" fmla="*/ 4251198 w 8365185"/>
              <a:gd name="connsiteY6-362" fmla="*/ 2005505 h 5598449"/>
              <a:gd name="connsiteX7-363" fmla="*/ 3417106 w 8365185"/>
              <a:gd name="connsiteY7-364" fmla="*/ 2877244 h 5598449"/>
              <a:gd name="connsiteX8-365" fmla="*/ 3486953 w 8365185"/>
              <a:gd name="connsiteY8-366" fmla="*/ 4793371 h 5598449"/>
              <a:gd name="connsiteX9-367" fmla="*/ 75993 w 8365185"/>
              <a:gd name="connsiteY9-368" fmla="*/ 5096878 h 5598449"/>
              <a:gd name="connsiteX0-369" fmla="*/ 75993 w 8365185"/>
              <a:gd name="connsiteY0-370" fmla="*/ 5096878 h 5598449"/>
              <a:gd name="connsiteX1-371" fmla="*/ 1437280 w 8365185"/>
              <a:gd name="connsiteY1-372" fmla="*/ 30271 h 5598449"/>
              <a:gd name="connsiteX2-373" fmla="*/ 4501009 w 8365185"/>
              <a:gd name="connsiteY2-374" fmla="*/ 894032 h 5598449"/>
              <a:gd name="connsiteX3-375" fmla="*/ 6086805 w 8365185"/>
              <a:gd name="connsiteY3-376" fmla="*/ 238755 h 5598449"/>
              <a:gd name="connsiteX4-377" fmla="*/ 8364050 w 8365185"/>
              <a:gd name="connsiteY4-378" fmla="*/ 1594347 h 5598449"/>
              <a:gd name="connsiteX5-379" fmla="*/ 7147627 w 8365185"/>
              <a:gd name="connsiteY5-380" fmla="*/ 3019925 h 5598449"/>
              <a:gd name="connsiteX6-381" fmla="*/ 4251198 w 8365185"/>
              <a:gd name="connsiteY6-382" fmla="*/ 2005505 h 5598449"/>
              <a:gd name="connsiteX7-383" fmla="*/ 3417106 w 8365185"/>
              <a:gd name="connsiteY7-384" fmla="*/ 2877244 h 5598449"/>
              <a:gd name="connsiteX8-385" fmla="*/ 3486953 w 8365185"/>
              <a:gd name="connsiteY8-386" fmla="*/ 4793371 h 5598449"/>
              <a:gd name="connsiteX9-387" fmla="*/ 75993 w 8365185"/>
              <a:gd name="connsiteY9-388" fmla="*/ 5096878 h 5598449"/>
              <a:gd name="connsiteX0-389" fmla="*/ 75993 w 8365185"/>
              <a:gd name="connsiteY0-390" fmla="*/ 5096878 h 5598449"/>
              <a:gd name="connsiteX1-391" fmla="*/ 1437280 w 8365185"/>
              <a:gd name="connsiteY1-392" fmla="*/ 30271 h 5598449"/>
              <a:gd name="connsiteX2-393" fmla="*/ 4501009 w 8365185"/>
              <a:gd name="connsiteY2-394" fmla="*/ 894032 h 5598449"/>
              <a:gd name="connsiteX3-395" fmla="*/ 6086805 w 8365185"/>
              <a:gd name="connsiteY3-396" fmla="*/ 238755 h 5598449"/>
              <a:gd name="connsiteX4-397" fmla="*/ 8364050 w 8365185"/>
              <a:gd name="connsiteY4-398" fmla="*/ 1594347 h 5598449"/>
              <a:gd name="connsiteX5-399" fmla="*/ 7147627 w 8365185"/>
              <a:gd name="connsiteY5-400" fmla="*/ 3019925 h 5598449"/>
              <a:gd name="connsiteX6-401" fmla="*/ 4251198 w 8365185"/>
              <a:gd name="connsiteY6-402" fmla="*/ 2005505 h 5598449"/>
              <a:gd name="connsiteX7-403" fmla="*/ 3417106 w 8365185"/>
              <a:gd name="connsiteY7-404" fmla="*/ 2877244 h 5598449"/>
              <a:gd name="connsiteX8-405" fmla="*/ 3486953 w 8365185"/>
              <a:gd name="connsiteY8-406" fmla="*/ 4793371 h 5598449"/>
              <a:gd name="connsiteX9-407" fmla="*/ 75993 w 8365185"/>
              <a:gd name="connsiteY9-408" fmla="*/ 5096878 h 5598449"/>
              <a:gd name="connsiteX0-409" fmla="*/ 75993 w 8365185"/>
              <a:gd name="connsiteY0-410" fmla="*/ 5092369 h 5593940"/>
              <a:gd name="connsiteX1-411" fmla="*/ 1437280 w 8365185"/>
              <a:gd name="connsiteY1-412" fmla="*/ 25762 h 5593940"/>
              <a:gd name="connsiteX2-413" fmla="*/ 4445728 w 8365185"/>
              <a:gd name="connsiteY2-414" fmla="*/ 1099574 h 5593940"/>
              <a:gd name="connsiteX3-415" fmla="*/ 6086805 w 8365185"/>
              <a:gd name="connsiteY3-416" fmla="*/ 234246 h 5593940"/>
              <a:gd name="connsiteX4-417" fmla="*/ 8364050 w 8365185"/>
              <a:gd name="connsiteY4-418" fmla="*/ 1589838 h 5593940"/>
              <a:gd name="connsiteX5-419" fmla="*/ 7147627 w 8365185"/>
              <a:gd name="connsiteY5-420" fmla="*/ 3015416 h 5593940"/>
              <a:gd name="connsiteX6-421" fmla="*/ 4251198 w 8365185"/>
              <a:gd name="connsiteY6-422" fmla="*/ 2000996 h 5593940"/>
              <a:gd name="connsiteX7-423" fmla="*/ 3417106 w 8365185"/>
              <a:gd name="connsiteY7-424" fmla="*/ 2872735 h 5593940"/>
              <a:gd name="connsiteX8-425" fmla="*/ 3486953 w 8365185"/>
              <a:gd name="connsiteY8-426" fmla="*/ 4788862 h 5593940"/>
              <a:gd name="connsiteX9-427" fmla="*/ 75993 w 8365185"/>
              <a:gd name="connsiteY9-428" fmla="*/ 5092369 h 55939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 ang="0">
                <a:pos x="connsiteX9-247" y="connsiteY9-248"/>
              </a:cxn>
            </a:cxnLst>
            <a:rect l="l" t="t" r="r" b="b"/>
            <a:pathLst>
              <a:path w="8365185" h="5593940">
                <a:moveTo>
                  <a:pt x="75993" y="5092369"/>
                </a:moveTo>
                <a:cubicBezTo>
                  <a:pt x="-265619" y="4298519"/>
                  <a:pt x="607619" y="245638"/>
                  <a:pt x="1437280" y="25762"/>
                </a:cubicBezTo>
                <a:cubicBezTo>
                  <a:pt x="2266941" y="-194114"/>
                  <a:pt x="3670807" y="1064827"/>
                  <a:pt x="4445728" y="1099574"/>
                </a:cubicBezTo>
                <a:cubicBezTo>
                  <a:pt x="5220649" y="1134321"/>
                  <a:pt x="5624046" y="134086"/>
                  <a:pt x="6086805" y="234246"/>
                </a:cubicBezTo>
                <a:cubicBezTo>
                  <a:pt x="6549564" y="334406"/>
                  <a:pt x="8337949" y="1297378"/>
                  <a:pt x="8364050" y="1589838"/>
                </a:cubicBezTo>
                <a:cubicBezTo>
                  <a:pt x="8390151" y="1882299"/>
                  <a:pt x="7965592" y="2891380"/>
                  <a:pt x="7147627" y="3015416"/>
                </a:cubicBezTo>
                <a:cubicBezTo>
                  <a:pt x="6329662" y="3139452"/>
                  <a:pt x="5013274" y="1819830"/>
                  <a:pt x="4251198" y="2000996"/>
                </a:cubicBezTo>
                <a:cubicBezTo>
                  <a:pt x="3489122" y="2182162"/>
                  <a:pt x="3544480" y="2408091"/>
                  <a:pt x="3417106" y="2872735"/>
                </a:cubicBezTo>
                <a:cubicBezTo>
                  <a:pt x="3289732" y="3337379"/>
                  <a:pt x="3939897" y="3874997"/>
                  <a:pt x="3486953" y="4788862"/>
                </a:cubicBezTo>
                <a:cubicBezTo>
                  <a:pt x="3034009" y="5702727"/>
                  <a:pt x="417605" y="5886219"/>
                  <a:pt x="75993" y="5092369"/>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25" name="椭圆 8"/>
          <p:cNvSpPr/>
          <p:nvPr/>
        </p:nvSpPr>
        <p:spPr>
          <a:xfrm rot="18894793" flipH="1">
            <a:off x="-2397988" y="-1305277"/>
            <a:ext cx="7233570" cy="3886439"/>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Lst>
            <a:rect l="l" t="t" r="r" b="b"/>
            <a:pathLst>
              <a:path w="8181292" h="4395630">
                <a:moveTo>
                  <a:pt x="6315" y="2819450"/>
                </a:moveTo>
                <a:cubicBezTo>
                  <a:pt x="-113857" y="2091997"/>
                  <a:pt x="1510761" y="250147"/>
                  <a:pt x="2340422" y="30271"/>
                </a:cubicBezTo>
                <a:cubicBezTo>
                  <a:pt x="3170083" y="-189605"/>
                  <a:pt x="4629230" y="859285"/>
                  <a:pt x="5404151" y="894032"/>
                </a:cubicBezTo>
                <a:cubicBezTo>
                  <a:pt x="6179072" y="928779"/>
                  <a:pt x="6527188" y="138595"/>
                  <a:pt x="6989947" y="238755"/>
                </a:cubicBezTo>
                <a:cubicBezTo>
                  <a:pt x="7452706" y="338915"/>
                  <a:pt x="8154606" y="1202533"/>
                  <a:pt x="8180707" y="1494993"/>
                </a:cubicBezTo>
                <a:cubicBezTo>
                  <a:pt x="8206808" y="1787454"/>
                  <a:pt x="7354491" y="2813535"/>
                  <a:pt x="6829749" y="2886893"/>
                </a:cubicBezTo>
                <a:cubicBezTo>
                  <a:pt x="6305007" y="2960251"/>
                  <a:pt x="5811810" y="2330142"/>
                  <a:pt x="5115448" y="2653437"/>
                </a:cubicBezTo>
                <a:cubicBezTo>
                  <a:pt x="4419086" y="2976732"/>
                  <a:pt x="3912974" y="4367322"/>
                  <a:pt x="3061452" y="4394991"/>
                </a:cubicBezTo>
                <a:cubicBezTo>
                  <a:pt x="2209930" y="4422660"/>
                  <a:pt x="126487" y="3546903"/>
                  <a:pt x="6315" y="281945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26" name="椭圆 11"/>
          <p:cNvSpPr/>
          <p:nvPr/>
        </p:nvSpPr>
        <p:spPr>
          <a:xfrm rot="18307667" flipH="1">
            <a:off x="10038754" y="-749656"/>
            <a:ext cx="1654985" cy="1250610"/>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1817" h="1414461">
                <a:moveTo>
                  <a:pt x="797" y="935510"/>
                </a:moveTo>
                <a:cubicBezTo>
                  <a:pt x="19847" y="699873"/>
                  <a:pt x="419639" y="0"/>
                  <a:pt x="936307" y="0"/>
                </a:cubicBezTo>
                <a:cubicBezTo>
                  <a:pt x="1452975" y="0"/>
                  <a:pt x="1871817" y="418842"/>
                  <a:pt x="1871817" y="935510"/>
                </a:cubicBezTo>
                <a:cubicBezTo>
                  <a:pt x="1871817" y="1452178"/>
                  <a:pt x="1338675" y="1413820"/>
                  <a:pt x="822007" y="1413820"/>
                </a:cubicBezTo>
                <a:cubicBezTo>
                  <a:pt x="305339" y="1413820"/>
                  <a:pt x="-18253" y="1171147"/>
                  <a:pt x="797" y="93551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27" name="椭圆 11"/>
          <p:cNvSpPr/>
          <p:nvPr/>
        </p:nvSpPr>
        <p:spPr>
          <a:xfrm rot="11700000" flipH="1">
            <a:off x="-629589" y="5152522"/>
            <a:ext cx="1823916" cy="1090474"/>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 name="connsiteX0-11" fmla="*/ 25 w 1871045"/>
              <a:gd name="connsiteY0-12" fmla="*/ 935510 h 1234651"/>
              <a:gd name="connsiteX1-13" fmla="*/ 935535 w 1871045"/>
              <a:gd name="connsiteY1-14" fmla="*/ 0 h 1234651"/>
              <a:gd name="connsiteX2-15" fmla="*/ 1871045 w 1871045"/>
              <a:gd name="connsiteY2-16" fmla="*/ 935510 h 1234651"/>
              <a:gd name="connsiteX3-17" fmla="*/ 913593 w 1871045"/>
              <a:gd name="connsiteY3-18" fmla="*/ 1142738 h 1234651"/>
              <a:gd name="connsiteX4-19" fmla="*/ 25 w 1871045"/>
              <a:gd name="connsiteY4-20" fmla="*/ 935510 h 1234651"/>
              <a:gd name="connsiteX0-21" fmla="*/ 13 w 2066224"/>
              <a:gd name="connsiteY0-22" fmla="*/ 1001747 h 1231156"/>
              <a:gd name="connsiteX1-23" fmla="*/ 1130714 w 2066224"/>
              <a:gd name="connsiteY1-24" fmla="*/ 206 h 1231156"/>
              <a:gd name="connsiteX2-25" fmla="*/ 2066224 w 2066224"/>
              <a:gd name="connsiteY2-26" fmla="*/ 935716 h 1231156"/>
              <a:gd name="connsiteX3-27" fmla="*/ 1108772 w 2066224"/>
              <a:gd name="connsiteY3-28" fmla="*/ 1142944 h 1231156"/>
              <a:gd name="connsiteX4-29" fmla="*/ 13 w 2066224"/>
              <a:gd name="connsiteY4-30" fmla="*/ 1001747 h 1231156"/>
              <a:gd name="connsiteX0-31" fmla="*/ 1954 w 2068165"/>
              <a:gd name="connsiteY0-32" fmla="*/ 1001747 h 1245865"/>
              <a:gd name="connsiteX1-33" fmla="*/ 1132655 w 2068165"/>
              <a:gd name="connsiteY1-34" fmla="*/ 206 h 1245865"/>
              <a:gd name="connsiteX2-35" fmla="*/ 2068165 w 2068165"/>
              <a:gd name="connsiteY2-36" fmla="*/ 935716 h 1245865"/>
              <a:gd name="connsiteX3-37" fmla="*/ 1110713 w 2068165"/>
              <a:gd name="connsiteY3-38" fmla="*/ 1142944 h 1245865"/>
              <a:gd name="connsiteX4-39" fmla="*/ 1954 w 2068165"/>
              <a:gd name="connsiteY4-40" fmla="*/ 1001747 h 1245865"/>
              <a:gd name="connsiteX0-41" fmla="*/ 1954 w 2083953"/>
              <a:gd name="connsiteY0-42" fmla="*/ 1001826 h 1245944"/>
              <a:gd name="connsiteX1-43" fmla="*/ 1132655 w 2083953"/>
              <a:gd name="connsiteY1-44" fmla="*/ 285 h 1245944"/>
              <a:gd name="connsiteX2-45" fmla="*/ 2068165 w 2083953"/>
              <a:gd name="connsiteY2-46" fmla="*/ 935795 h 1245944"/>
              <a:gd name="connsiteX3-47" fmla="*/ 1110713 w 2083953"/>
              <a:gd name="connsiteY3-48" fmla="*/ 1143023 h 1245944"/>
              <a:gd name="connsiteX4-49" fmla="*/ 1954 w 2083953"/>
              <a:gd name="connsiteY4-50" fmla="*/ 1001826 h 12459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3953" h="1245944">
                <a:moveTo>
                  <a:pt x="1954" y="1001826"/>
                </a:moveTo>
                <a:cubicBezTo>
                  <a:pt x="-45628" y="560976"/>
                  <a:pt x="788287" y="11290"/>
                  <a:pt x="1132655" y="285"/>
                </a:cubicBezTo>
                <a:cubicBezTo>
                  <a:pt x="1477023" y="-10720"/>
                  <a:pt x="2199614" y="296572"/>
                  <a:pt x="2068165" y="935795"/>
                </a:cubicBezTo>
                <a:cubicBezTo>
                  <a:pt x="2068165" y="1452463"/>
                  <a:pt x="1455081" y="1132018"/>
                  <a:pt x="1110713" y="1143023"/>
                </a:cubicBezTo>
                <a:cubicBezTo>
                  <a:pt x="766345" y="1154028"/>
                  <a:pt x="49536" y="1442676"/>
                  <a:pt x="1954" y="1001826"/>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grpSp>
        <p:nvGrpSpPr>
          <p:cNvPr id="28" name="组合 27"/>
          <p:cNvGrpSpPr/>
          <p:nvPr/>
        </p:nvGrpSpPr>
        <p:grpSpPr>
          <a:xfrm>
            <a:off x="4142820" y="1181364"/>
            <a:ext cx="3906360" cy="898708"/>
            <a:chOff x="4142820" y="2926247"/>
            <a:chExt cx="3906360" cy="898708"/>
          </a:xfrm>
        </p:grpSpPr>
        <p:sp>
          <p:nvSpPr>
            <p:cNvPr id="29" name="文本框 28"/>
            <p:cNvSpPr txBox="1"/>
            <p:nvPr>
              <p:custDataLst>
                <p:tags r:id="rId9"/>
              </p:custDataLst>
            </p:nvPr>
          </p:nvSpPr>
          <p:spPr>
            <a:xfrm>
              <a:off x="4142820" y="2926247"/>
              <a:ext cx="3906360" cy="769441"/>
            </a:xfrm>
            <a:prstGeom prst="rect">
              <a:avLst/>
            </a:prstGeom>
            <a:noFill/>
          </p:spPr>
          <p:txBody>
            <a:bodyPr wrap="square" rtlCol="0">
              <a:spAutoFit/>
            </a:bodyPr>
            <a:lstStyle/>
            <a:p>
              <a:pPr algn="ctr"/>
              <a:r>
                <a:rPr lang="en-US" altLang="zh-CN" sz="4400" dirty="0">
                  <a:solidFill>
                    <a:schemeClr val="tx1">
                      <a:lumMod val="85000"/>
                      <a:lumOff val="15000"/>
                    </a:schemeClr>
                  </a:solidFill>
                  <a:latin typeface="优设标题黑" panose="00000500000000000000" pitchFamily="2" charset="-122"/>
                  <a:ea typeface="优设标题黑" panose="00000500000000000000" pitchFamily="2" charset="-122"/>
                </a:rPr>
                <a:t>CONTENTS</a:t>
              </a:r>
              <a:endParaRPr lang="zh-CN" altLang="en-US" sz="4400" dirty="0">
                <a:solidFill>
                  <a:schemeClr val="tx1">
                    <a:lumMod val="85000"/>
                    <a:lumOff val="15000"/>
                  </a:schemeClr>
                </a:solidFill>
                <a:latin typeface="优设标题黑" panose="00000500000000000000" pitchFamily="2" charset="-122"/>
                <a:ea typeface="优设标题黑" panose="00000500000000000000" pitchFamily="2" charset="-122"/>
              </a:endParaRPr>
            </a:p>
          </p:txBody>
        </p:sp>
        <p:cxnSp>
          <p:nvCxnSpPr>
            <p:cNvPr id="30" name="直接连接符 29"/>
            <p:cNvCxnSpPr/>
            <p:nvPr>
              <p:custDataLst>
                <p:tags r:id="rId10"/>
              </p:custDataLst>
            </p:nvPr>
          </p:nvCxnSpPr>
          <p:spPr>
            <a:xfrm>
              <a:off x="5569189" y="3824955"/>
              <a:ext cx="1053623" cy="0"/>
            </a:xfrm>
            <a:prstGeom prst="line">
              <a:avLst/>
            </a:prstGeom>
            <a:solidFill>
              <a:srgbClr val="080808"/>
            </a:solidFill>
            <a:ln w="47625" cap="rnd" cmpd="sng" algn="ctr">
              <a:solidFill>
                <a:schemeClr val="tx1">
                  <a:lumMod val="75000"/>
                  <a:lumOff val="25000"/>
                </a:schemeClr>
              </a:solidFill>
              <a:prstDash val="solid"/>
              <a:round/>
            </a:ln>
            <a:effectLst/>
          </p:spPr>
        </p:cxnSp>
      </p:grpSp>
      <p:grpSp>
        <p:nvGrpSpPr>
          <p:cNvPr id="48" name="组合 47"/>
          <p:cNvGrpSpPr/>
          <p:nvPr/>
        </p:nvGrpSpPr>
        <p:grpSpPr>
          <a:xfrm>
            <a:off x="2763428" y="2780487"/>
            <a:ext cx="2708088" cy="766891"/>
            <a:chOff x="2411323" y="2909753"/>
            <a:chExt cx="2708088" cy="766891"/>
          </a:xfrm>
        </p:grpSpPr>
        <p:sp>
          <p:nvSpPr>
            <p:cNvPr id="32" name="椭圆 31"/>
            <p:cNvSpPr/>
            <p:nvPr/>
          </p:nvSpPr>
          <p:spPr>
            <a:xfrm>
              <a:off x="2411323" y="2909753"/>
              <a:ext cx="766892" cy="766891"/>
            </a:xfrm>
            <a:prstGeom prst="ellipse">
              <a:avLst/>
            </a:pr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33" name="文本框 32"/>
            <p:cNvSpPr txBox="1"/>
            <p:nvPr>
              <p:custDataLst>
                <p:tags r:id="rId7"/>
              </p:custDataLst>
            </p:nvPr>
          </p:nvSpPr>
          <p:spPr>
            <a:xfrm>
              <a:off x="3387914" y="3031589"/>
              <a:ext cx="1731497" cy="523219"/>
            </a:xfrm>
            <a:prstGeom prst="rect">
              <a:avLst/>
            </a:prstGeom>
            <a:noFill/>
          </p:spPr>
          <p:txBody>
            <a:bodyPr wrap="square" rtlCol="0">
              <a:spAutoFit/>
            </a:bodyPr>
            <a:lstStyle/>
            <a:p>
              <a:pPr lvl="0" algn="dist"/>
              <a:r>
                <a:rPr lang="zh-CN" altLang="en-US" sz="2800" spc="300" dirty="0">
                  <a:solidFill>
                    <a:schemeClr val="tx1">
                      <a:lumMod val="85000"/>
                      <a:lumOff val="15000"/>
                    </a:schemeClr>
                  </a:solidFill>
                  <a:latin typeface="优设标题黑" panose="00000500000000000000" pitchFamily="2" charset="-122"/>
                  <a:ea typeface="优设标题黑" panose="00000500000000000000" pitchFamily="2" charset="-122"/>
                </a:rPr>
                <a:t>记录时间</a:t>
              </a:r>
            </a:p>
          </p:txBody>
        </p:sp>
        <p:sp>
          <p:nvSpPr>
            <p:cNvPr id="34" name="文本框 38"/>
            <p:cNvSpPr txBox="1"/>
            <p:nvPr>
              <p:custDataLst>
                <p:tags r:id="rId8"/>
              </p:custDataLst>
            </p:nvPr>
          </p:nvSpPr>
          <p:spPr>
            <a:xfrm>
              <a:off x="2411323" y="3031589"/>
              <a:ext cx="766892" cy="523219"/>
            </a:xfrm>
            <a:prstGeom prst="rect">
              <a:avLst/>
            </a:prstGeom>
            <a:noFill/>
          </p:spPr>
          <p:txBody>
            <a:bodyPr wrap="square" rtlCol="0">
              <a:spAutoFit/>
            </a:bodyPr>
            <a:lstStyle/>
            <a:p>
              <a:pPr lvl="0" algn="ctr"/>
              <a:r>
                <a:rPr lang="en-US" altLang="zh-CN" sz="280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01</a:t>
              </a:r>
              <a:endParaRPr lang="zh-CN" altLang="en-US" sz="28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grpSp>
      <p:grpSp>
        <p:nvGrpSpPr>
          <p:cNvPr id="49" name="组合 48"/>
          <p:cNvGrpSpPr/>
          <p:nvPr/>
        </p:nvGrpSpPr>
        <p:grpSpPr>
          <a:xfrm>
            <a:off x="7072589" y="2780487"/>
            <a:ext cx="2708088" cy="766891"/>
            <a:chOff x="7072589" y="2909753"/>
            <a:chExt cx="2708088" cy="766891"/>
          </a:xfrm>
        </p:grpSpPr>
        <p:sp>
          <p:nvSpPr>
            <p:cNvPr id="36" name="椭圆 35"/>
            <p:cNvSpPr/>
            <p:nvPr/>
          </p:nvSpPr>
          <p:spPr>
            <a:xfrm>
              <a:off x="7072589" y="2909753"/>
              <a:ext cx="766892" cy="766891"/>
            </a:xfrm>
            <a:prstGeom prst="ellipse">
              <a:avLst/>
            </a:prstGeom>
            <a:solidFill>
              <a:schemeClr val="tx1">
                <a:lumMod val="75000"/>
                <a:lumOff val="25000"/>
              </a:schemeClr>
            </a:soli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37" name="文本框 38"/>
            <p:cNvSpPr txBox="1"/>
            <p:nvPr>
              <p:custDataLst>
                <p:tags r:id="rId5"/>
              </p:custDataLst>
            </p:nvPr>
          </p:nvSpPr>
          <p:spPr>
            <a:xfrm>
              <a:off x="8049180" y="3031589"/>
              <a:ext cx="1731497" cy="523219"/>
            </a:xfrm>
            <a:prstGeom prst="rect">
              <a:avLst/>
            </a:prstGeom>
            <a:noFill/>
          </p:spPr>
          <p:txBody>
            <a:bodyPr wrap="square" rtlCol="0">
              <a:spAutoFit/>
            </a:bodyPr>
            <a:lstStyle/>
            <a:p>
              <a:pPr lvl="0" algn="dist"/>
              <a:r>
                <a:rPr lang="zh-CN" altLang="en-US" sz="2800" dirty="0">
                  <a:solidFill>
                    <a:schemeClr val="tx1">
                      <a:lumMod val="85000"/>
                      <a:lumOff val="15000"/>
                    </a:schemeClr>
                  </a:solidFill>
                  <a:latin typeface="优设标题黑" panose="00000500000000000000" pitchFamily="2" charset="-122"/>
                  <a:ea typeface="优设标题黑" panose="00000500000000000000" pitchFamily="2" charset="-122"/>
                </a:rPr>
                <a:t>要事为先</a:t>
              </a:r>
            </a:p>
          </p:txBody>
        </p:sp>
        <p:sp>
          <p:nvSpPr>
            <p:cNvPr id="38" name="文本框 38"/>
            <p:cNvSpPr txBox="1"/>
            <p:nvPr>
              <p:custDataLst>
                <p:tags r:id="rId6"/>
              </p:custDataLst>
            </p:nvPr>
          </p:nvSpPr>
          <p:spPr>
            <a:xfrm>
              <a:off x="7072589" y="3031589"/>
              <a:ext cx="766892" cy="523219"/>
            </a:xfrm>
            <a:prstGeom prst="rect">
              <a:avLst/>
            </a:prstGeom>
            <a:noFill/>
          </p:spPr>
          <p:txBody>
            <a:bodyPr wrap="square" rtlCol="0">
              <a:spAutoFit/>
            </a:bodyPr>
            <a:lstStyle/>
            <a:p>
              <a:pPr lvl="0" algn="ctr"/>
              <a:r>
                <a:rPr lang="en-US" altLang="zh-CN" sz="28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02</a:t>
              </a:r>
              <a:endParaRPr lang="zh-CN" altLang="en-US" sz="28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grpSp>
      <p:grpSp>
        <p:nvGrpSpPr>
          <p:cNvPr id="51" name="组合 50"/>
          <p:cNvGrpSpPr/>
          <p:nvPr/>
        </p:nvGrpSpPr>
        <p:grpSpPr>
          <a:xfrm>
            <a:off x="2763428" y="4255224"/>
            <a:ext cx="2708088" cy="766891"/>
            <a:chOff x="2411323" y="4196906"/>
            <a:chExt cx="2708088" cy="766891"/>
          </a:xfrm>
        </p:grpSpPr>
        <p:sp>
          <p:nvSpPr>
            <p:cNvPr id="40" name="椭圆 39"/>
            <p:cNvSpPr/>
            <p:nvPr/>
          </p:nvSpPr>
          <p:spPr>
            <a:xfrm>
              <a:off x="2411323" y="4196906"/>
              <a:ext cx="766892" cy="766891"/>
            </a:xfrm>
            <a:prstGeom prst="ellipse">
              <a:avLst/>
            </a:prstGeom>
            <a:solidFill>
              <a:schemeClr val="tx1">
                <a:lumMod val="75000"/>
                <a:lumOff val="25000"/>
              </a:schemeClr>
            </a:soli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41" name="文本框 38"/>
            <p:cNvSpPr txBox="1"/>
            <p:nvPr>
              <p:custDataLst>
                <p:tags r:id="rId3"/>
              </p:custDataLst>
            </p:nvPr>
          </p:nvSpPr>
          <p:spPr>
            <a:xfrm>
              <a:off x="3387914" y="4318742"/>
              <a:ext cx="1731497" cy="523219"/>
            </a:xfrm>
            <a:prstGeom prst="rect">
              <a:avLst/>
            </a:prstGeom>
            <a:noFill/>
          </p:spPr>
          <p:txBody>
            <a:bodyPr wrap="square" rtlCol="0">
              <a:spAutoFit/>
            </a:bodyPr>
            <a:lstStyle/>
            <a:p>
              <a:pPr lvl="0" algn="dist"/>
              <a:r>
                <a:rPr lang="zh-CN" altLang="en-US" sz="2800" dirty="0">
                  <a:solidFill>
                    <a:schemeClr val="tx1">
                      <a:lumMod val="85000"/>
                      <a:lumOff val="15000"/>
                    </a:schemeClr>
                  </a:solidFill>
                  <a:latin typeface="优设标题黑" panose="00000500000000000000" pitchFamily="2" charset="-122"/>
                  <a:ea typeface="优设标题黑" panose="00000500000000000000" pitchFamily="2" charset="-122"/>
                </a:rPr>
                <a:t>二八原则</a:t>
              </a:r>
            </a:p>
          </p:txBody>
        </p:sp>
        <p:sp>
          <p:nvSpPr>
            <p:cNvPr id="42" name="文本框 38"/>
            <p:cNvSpPr txBox="1"/>
            <p:nvPr>
              <p:custDataLst>
                <p:tags r:id="rId4"/>
              </p:custDataLst>
            </p:nvPr>
          </p:nvSpPr>
          <p:spPr>
            <a:xfrm>
              <a:off x="2411323" y="4318742"/>
              <a:ext cx="766892" cy="523219"/>
            </a:xfrm>
            <a:prstGeom prst="rect">
              <a:avLst/>
            </a:prstGeom>
            <a:noFill/>
          </p:spPr>
          <p:txBody>
            <a:bodyPr wrap="square" rtlCol="0">
              <a:spAutoFit/>
            </a:bodyPr>
            <a:lstStyle/>
            <a:p>
              <a:pPr lvl="0" algn="ctr"/>
              <a:r>
                <a:rPr lang="en-US" altLang="zh-CN" sz="280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03</a:t>
              </a:r>
              <a:endParaRPr lang="zh-CN" altLang="en-US" sz="28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grpSp>
      <p:grpSp>
        <p:nvGrpSpPr>
          <p:cNvPr id="52" name="组合 51"/>
          <p:cNvGrpSpPr/>
          <p:nvPr/>
        </p:nvGrpSpPr>
        <p:grpSpPr>
          <a:xfrm>
            <a:off x="7072589" y="4255227"/>
            <a:ext cx="2708088" cy="766892"/>
            <a:chOff x="7072589" y="4196909"/>
            <a:chExt cx="2708088" cy="766892"/>
          </a:xfrm>
        </p:grpSpPr>
        <p:sp>
          <p:nvSpPr>
            <p:cNvPr id="44" name="椭圆 43"/>
            <p:cNvSpPr/>
            <p:nvPr/>
          </p:nvSpPr>
          <p:spPr>
            <a:xfrm>
              <a:off x="7072589" y="4196909"/>
              <a:ext cx="766892" cy="766892"/>
            </a:xfrm>
            <a:prstGeom prst="ellipse">
              <a:avLst/>
            </a:pr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45" name="文本框 38"/>
            <p:cNvSpPr txBox="1"/>
            <p:nvPr>
              <p:custDataLst>
                <p:tags r:id="rId1"/>
              </p:custDataLst>
            </p:nvPr>
          </p:nvSpPr>
          <p:spPr>
            <a:xfrm>
              <a:off x="8049180" y="4318745"/>
              <a:ext cx="1731497" cy="523220"/>
            </a:xfrm>
            <a:prstGeom prst="rect">
              <a:avLst/>
            </a:prstGeom>
            <a:noFill/>
          </p:spPr>
          <p:txBody>
            <a:bodyPr wrap="square" rtlCol="0">
              <a:spAutoFit/>
            </a:bodyPr>
            <a:lstStyle/>
            <a:p>
              <a:pPr lvl="0" algn="dist"/>
              <a:r>
                <a:rPr lang="zh-CN" altLang="en-US" sz="2800" dirty="0">
                  <a:solidFill>
                    <a:schemeClr val="tx1">
                      <a:lumMod val="85000"/>
                      <a:lumOff val="15000"/>
                    </a:schemeClr>
                  </a:solidFill>
                  <a:latin typeface="优设标题黑" panose="00000500000000000000" pitchFamily="2" charset="-122"/>
                  <a:ea typeface="优设标题黑" panose="00000500000000000000" pitchFamily="2" charset="-122"/>
                </a:rPr>
                <a:t>有效管理</a:t>
              </a:r>
            </a:p>
          </p:txBody>
        </p:sp>
        <p:sp>
          <p:nvSpPr>
            <p:cNvPr id="46" name="文本框 38"/>
            <p:cNvSpPr txBox="1"/>
            <p:nvPr>
              <p:custDataLst>
                <p:tags r:id="rId2"/>
              </p:custDataLst>
            </p:nvPr>
          </p:nvSpPr>
          <p:spPr>
            <a:xfrm>
              <a:off x="7072589" y="4318745"/>
              <a:ext cx="766892" cy="523220"/>
            </a:xfrm>
            <a:prstGeom prst="rect">
              <a:avLst/>
            </a:prstGeom>
            <a:noFill/>
          </p:spPr>
          <p:txBody>
            <a:bodyPr wrap="square" rtlCol="0">
              <a:spAutoFit/>
            </a:bodyPr>
            <a:lstStyle/>
            <a:p>
              <a:pPr lvl="0" algn="ctr"/>
              <a:r>
                <a:rPr lang="en-US" altLang="zh-CN" sz="28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04</a:t>
              </a:r>
              <a:endParaRPr lang="zh-CN" altLang="en-US" sz="28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0" y="0"/>
            <a:ext cx="12192000" cy="6858000"/>
            <a:chOff x="0" y="0"/>
            <a:chExt cx="12192000" cy="6858000"/>
          </a:xfrm>
        </p:grpSpPr>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a:gradFill flip="none" rotWithShape="0">
              <a:gsLst>
                <a:gs pos="22000">
                  <a:srgbClr val="FFC000"/>
                </a:gs>
                <a:gs pos="100000">
                  <a:srgbClr val="F01D06"/>
                </a:gs>
              </a:gsLst>
              <a:lin ang="2700000" scaled="1"/>
              <a:tileRect/>
            </a:gradFill>
            <a:ln w="38100" cap="flat" cmpd="sng" algn="ctr">
              <a:noFill/>
              <a:prstDash val="solid"/>
              <a:miter lim="800000"/>
              <a:headEnd/>
              <a:tailEnd/>
            </a:ln>
            <a:effectLst>
              <a:outerShdw blurRad="127000" dist="38100" dir="2700000" algn="tl" rotWithShape="0">
                <a:prstClr val="black">
                  <a:alpha val="20000"/>
                </a:prstClr>
              </a:outerShdw>
            </a:effectLst>
          </p:spPr>
        </p:pic>
        <p:sp>
          <p:nvSpPr>
            <p:cNvPr id="6" name="矩形 5"/>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7" name="矩形 6"/>
            <p:cNvSpPr/>
            <p:nvPr/>
          </p:nvSpPr>
          <p:spPr>
            <a:xfrm>
              <a:off x="254000" y="322943"/>
              <a:ext cx="11684000" cy="6212115"/>
            </a:xfrm>
            <a:prstGeom prst="rect">
              <a:avLst/>
            </a:prstGeom>
            <a:noFill/>
            <a:ln>
              <a:solidFill>
                <a:srgbClr val="116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25" name="椭圆 8"/>
          <p:cNvSpPr/>
          <p:nvPr/>
        </p:nvSpPr>
        <p:spPr>
          <a:xfrm rot="18894793" flipH="1">
            <a:off x="-2087195" y="2095813"/>
            <a:ext cx="9729417" cy="5220701"/>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 name="connsiteX0-121" fmla="*/ 17913 w 8192890"/>
              <a:gd name="connsiteY0-122" fmla="*/ 2819450 h 4396219"/>
              <a:gd name="connsiteX1-123" fmla="*/ 2352020 w 8192890"/>
              <a:gd name="connsiteY1-124" fmla="*/ 30271 h 4396219"/>
              <a:gd name="connsiteX2-125" fmla="*/ 5415749 w 8192890"/>
              <a:gd name="connsiteY2-126" fmla="*/ 894032 h 4396219"/>
              <a:gd name="connsiteX3-127" fmla="*/ 7001545 w 8192890"/>
              <a:gd name="connsiteY3-128" fmla="*/ 238755 h 4396219"/>
              <a:gd name="connsiteX4-129" fmla="*/ 8192305 w 8192890"/>
              <a:gd name="connsiteY4-130" fmla="*/ 1494993 h 4396219"/>
              <a:gd name="connsiteX5-131" fmla="*/ 6841347 w 8192890"/>
              <a:gd name="connsiteY5-132" fmla="*/ 2886893 h 4396219"/>
              <a:gd name="connsiteX6-133" fmla="*/ 5127046 w 8192890"/>
              <a:gd name="connsiteY6-134" fmla="*/ 2653437 h 4396219"/>
              <a:gd name="connsiteX7-135" fmla="*/ 3073050 w 8192890"/>
              <a:gd name="connsiteY7-136" fmla="*/ 4394991 h 4396219"/>
              <a:gd name="connsiteX8-137" fmla="*/ 17913 w 8192890"/>
              <a:gd name="connsiteY8-138" fmla="*/ 2819450 h 4396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Lst>
            <a:rect l="l" t="t" r="r" b="b"/>
            <a:pathLst>
              <a:path w="8192890" h="4396219">
                <a:moveTo>
                  <a:pt x="17913" y="2819450"/>
                </a:moveTo>
                <a:cubicBezTo>
                  <a:pt x="-193668" y="1653537"/>
                  <a:pt x="1522359" y="250147"/>
                  <a:pt x="2352020" y="30271"/>
                </a:cubicBezTo>
                <a:cubicBezTo>
                  <a:pt x="3181681" y="-189605"/>
                  <a:pt x="4640828" y="859285"/>
                  <a:pt x="5415749" y="894032"/>
                </a:cubicBezTo>
                <a:cubicBezTo>
                  <a:pt x="6190670" y="928779"/>
                  <a:pt x="6538786" y="138595"/>
                  <a:pt x="7001545" y="238755"/>
                </a:cubicBezTo>
                <a:cubicBezTo>
                  <a:pt x="7464304" y="338915"/>
                  <a:pt x="8166204" y="1202533"/>
                  <a:pt x="8192305" y="1494993"/>
                </a:cubicBezTo>
                <a:cubicBezTo>
                  <a:pt x="8218406" y="1787454"/>
                  <a:pt x="7366089" y="2813535"/>
                  <a:pt x="6841347" y="2886893"/>
                </a:cubicBezTo>
                <a:cubicBezTo>
                  <a:pt x="6316605" y="2960251"/>
                  <a:pt x="5823408" y="2330142"/>
                  <a:pt x="5127046" y="2653437"/>
                </a:cubicBezTo>
                <a:cubicBezTo>
                  <a:pt x="4430684" y="2976732"/>
                  <a:pt x="3924572" y="4367322"/>
                  <a:pt x="3073050" y="4394991"/>
                </a:cubicBezTo>
                <a:cubicBezTo>
                  <a:pt x="2221528" y="4422660"/>
                  <a:pt x="229494" y="3985363"/>
                  <a:pt x="17913" y="281945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26" name="椭圆 11"/>
          <p:cNvSpPr/>
          <p:nvPr/>
        </p:nvSpPr>
        <p:spPr>
          <a:xfrm rot="18307667" flipH="1">
            <a:off x="10038754" y="-749656"/>
            <a:ext cx="1654985" cy="1250610"/>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1817" h="1414461">
                <a:moveTo>
                  <a:pt x="797" y="935510"/>
                </a:moveTo>
                <a:cubicBezTo>
                  <a:pt x="19847" y="699873"/>
                  <a:pt x="419639" y="0"/>
                  <a:pt x="936307" y="0"/>
                </a:cubicBezTo>
                <a:cubicBezTo>
                  <a:pt x="1452975" y="0"/>
                  <a:pt x="1871817" y="418842"/>
                  <a:pt x="1871817" y="935510"/>
                </a:cubicBezTo>
                <a:cubicBezTo>
                  <a:pt x="1871817" y="1452178"/>
                  <a:pt x="1338675" y="1413820"/>
                  <a:pt x="822007" y="1413820"/>
                </a:cubicBezTo>
                <a:cubicBezTo>
                  <a:pt x="305339" y="1413820"/>
                  <a:pt x="-18253" y="1171147"/>
                  <a:pt x="797" y="93551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27" name="椭圆 11"/>
          <p:cNvSpPr/>
          <p:nvPr/>
        </p:nvSpPr>
        <p:spPr>
          <a:xfrm rot="11700000" flipH="1">
            <a:off x="11026042" y="5388602"/>
            <a:ext cx="1823916" cy="1090474"/>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 name="connsiteX0-11" fmla="*/ 25 w 1871045"/>
              <a:gd name="connsiteY0-12" fmla="*/ 935510 h 1234651"/>
              <a:gd name="connsiteX1-13" fmla="*/ 935535 w 1871045"/>
              <a:gd name="connsiteY1-14" fmla="*/ 0 h 1234651"/>
              <a:gd name="connsiteX2-15" fmla="*/ 1871045 w 1871045"/>
              <a:gd name="connsiteY2-16" fmla="*/ 935510 h 1234651"/>
              <a:gd name="connsiteX3-17" fmla="*/ 913593 w 1871045"/>
              <a:gd name="connsiteY3-18" fmla="*/ 1142738 h 1234651"/>
              <a:gd name="connsiteX4-19" fmla="*/ 25 w 1871045"/>
              <a:gd name="connsiteY4-20" fmla="*/ 935510 h 1234651"/>
              <a:gd name="connsiteX0-21" fmla="*/ 13 w 2066224"/>
              <a:gd name="connsiteY0-22" fmla="*/ 1001747 h 1231156"/>
              <a:gd name="connsiteX1-23" fmla="*/ 1130714 w 2066224"/>
              <a:gd name="connsiteY1-24" fmla="*/ 206 h 1231156"/>
              <a:gd name="connsiteX2-25" fmla="*/ 2066224 w 2066224"/>
              <a:gd name="connsiteY2-26" fmla="*/ 935716 h 1231156"/>
              <a:gd name="connsiteX3-27" fmla="*/ 1108772 w 2066224"/>
              <a:gd name="connsiteY3-28" fmla="*/ 1142944 h 1231156"/>
              <a:gd name="connsiteX4-29" fmla="*/ 13 w 2066224"/>
              <a:gd name="connsiteY4-30" fmla="*/ 1001747 h 1231156"/>
              <a:gd name="connsiteX0-31" fmla="*/ 1954 w 2068165"/>
              <a:gd name="connsiteY0-32" fmla="*/ 1001747 h 1245865"/>
              <a:gd name="connsiteX1-33" fmla="*/ 1132655 w 2068165"/>
              <a:gd name="connsiteY1-34" fmla="*/ 206 h 1245865"/>
              <a:gd name="connsiteX2-35" fmla="*/ 2068165 w 2068165"/>
              <a:gd name="connsiteY2-36" fmla="*/ 935716 h 1245865"/>
              <a:gd name="connsiteX3-37" fmla="*/ 1110713 w 2068165"/>
              <a:gd name="connsiteY3-38" fmla="*/ 1142944 h 1245865"/>
              <a:gd name="connsiteX4-39" fmla="*/ 1954 w 2068165"/>
              <a:gd name="connsiteY4-40" fmla="*/ 1001747 h 1245865"/>
              <a:gd name="connsiteX0-41" fmla="*/ 1954 w 2083953"/>
              <a:gd name="connsiteY0-42" fmla="*/ 1001826 h 1245944"/>
              <a:gd name="connsiteX1-43" fmla="*/ 1132655 w 2083953"/>
              <a:gd name="connsiteY1-44" fmla="*/ 285 h 1245944"/>
              <a:gd name="connsiteX2-45" fmla="*/ 2068165 w 2083953"/>
              <a:gd name="connsiteY2-46" fmla="*/ 935795 h 1245944"/>
              <a:gd name="connsiteX3-47" fmla="*/ 1110713 w 2083953"/>
              <a:gd name="connsiteY3-48" fmla="*/ 1143023 h 1245944"/>
              <a:gd name="connsiteX4-49" fmla="*/ 1954 w 2083953"/>
              <a:gd name="connsiteY4-50" fmla="*/ 1001826 h 12459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3953" h="1245944">
                <a:moveTo>
                  <a:pt x="1954" y="1001826"/>
                </a:moveTo>
                <a:cubicBezTo>
                  <a:pt x="-45628" y="560976"/>
                  <a:pt x="788287" y="11290"/>
                  <a:pt x="1132655" y="285"/>
                </a:cubicBezTo>
                <a:cubicBezTo>
                  <a:pt x="1477023" y="-10720"/>
                  <a:pt x="2199614" y="296572"/>
                  <a:pt x="2068165" y="935795"/>
                </a:cubicBezTo>
                <a:cubicBezTo>
                  <a:pt x="2068165" y="1452463"/>
                  <a:pt x="1455081" y="1132018"/>
                  <a:pt x="1110713" y="1143023"/>
                </a:cubicBezTo>
                <a:cubicBezTo>
                  <a:pt x="766345" y="1154028"/>
                  <a:pt x="49536" y="1442676"/>
                  <a:pt x="1954" y="1001826"/>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39" name="文本框 38"/>
          <p:cNvSpPr txBox="1"/>
          <p:nvPr>
            <p:custDataLst>
              <p:tags r:id="rId1"/>
            </p:custDataLst>
          </p:nvPr>
        </p:nvSpPr>
        <p:spPr>
          <a:xfrm>
            <a:off x="7569322" y="2789858"/>
            <a:ext cx="3581278" cy="1015663"/>
          </a:xfrm>
          <a:prstGeom prst="rect">
            <a:avLst/>
          </a:prstGeom>
          <a:noFill/>
        </p:spPr>
        <p:txBody>
          <a:bodyPr wrap="square" rtlCol="0">
            <a:spAutoFit/>
          </a:bodyPr>
          <a:lstStyle/>
          <a:p>
            <a:pPr lvl="0" algn="dist"/>
            <a:r>
              <a:rPr lang="zh-CN" altLang="en-US" sz="6000" spc="300" dirty="0">
                <a:solidFill>
                  <a:schemeClr val="tx1">
                    <a:lumMod val="85000"/>
                    <a:lumOff val="15000"/>
                  </a:schemeClr>
                </a:solidFill>
                <a:latin typeface="优设标题黑" panose="00000500000000000000" pitchFamily="2" charset="-122"/>
                <a:ea typeface="优设标题黑" panose="00000500000000000000" pitchFamily="2" charset="-122"/>
              </a:rPr>
              <a:t>记录时间</a:t>
            </a:r>
          </a:p>
        </p:txBody>
      </p:sp>
      <p:grpSp>
        <p:nvGrpSpPr>
          <p:cNvPr id="2" name="组合 1"/>
          <p:cNvGrpSpPr/>
          <p:nvPr/>
        </p:nvGrpSpPr>
        <p:grpSpPr>
          <a:xfrm>
            <a:off x="3370960" y="2438399"/>
            <a:ext cx="1718584" cy="1718580"/>
            <a:chOff x="3616806" y="2743201"/>
            <a:chExt cx="1108980" cy="1108978"/>
          </a:xfrm>
        </p:grpSpPr>
        <p:sp>
          <p:nvSpPr>
            <p:cNvPr id="35" name="椭圆 34"/>
            <p:cNvSpPr/>
            <p:nvPr/>
          </p:nvSpPr>
          <p:spPr>
            <a:xfrm>
              <a:off x="3616806" y="2743201"/>
              <a:ext cx="1108980" cy="1108978"/>
            </a:xfrm>
            <a:prstGeom prst="ellipse">
              <a:avLst/>
            </a:prstGeom>
            <a:solidFill>
              <a:schemeClr val="bg1"/>
            </a:soli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600" kern="0">
                <a:solidFill>
                  <a:prstClr val="white"/>
                </a:solidFill>
                <a:latin typeface="Calibri" panose="020F0502020204030204"/>
                <a:ea typeface="宋体" panose="02010600030101010101" pitchFamily="2" charset="-122"/>
              </a:endParaRPr>
            </a:p>
          </p:txBody>
        </p:sp>
        <p:sp>
          <p:nvSpPr>
            <p:cNvPr id="43" name="文本框 38"/>
            <p:cNvSpPr txBox="1"/>
            <p:nvPr>
              <p:custDataLst>
                <p:tags r:id="rId2"/>
              </p:custDataLst>
            </p:nvPr>
          </p:nvSpPr>
          <p:spPr>
            <a:xfrm>
              <a:off x="3616806" y="2969992"/>
              <a:ext cx="1108980" cy="655395"/>
            </a:xfrm>
            <a:prstGeom prst="rect">
              <a:avLst/>
            </a:prstGeom>
            <a:noFill/>
          </p:spPr>
          <p:txBody>
            <a:bodyPr wrap="square" rtlCol="0">
              <a:spAutoFit/>
            </a:bodyPr>
            <a:lstStyle/>
            <a:p>
              <a:pPr lvl="0" algn="ctr"/>
              <a:r>
                <a:rPr lang="en-US" altLang="zh-CN" sz="6000" dirty="0">
                  <a:gradFill>
                    <a:gsLst>
                      <a:gs pos="22000">
                        <a:srgbClr val="FFC000"/>
                      </a:gs>
                      <a:gs pos="100000">
                        <a:srgbClr val="F01D06"/>
                      </a:gs>
                    </a:gsLst>
                    <a:lin ang="2700000" scaled="1"/>
                  </a:gradFill>
                  <a:latin typeface="优设标题黑" panose="00000500000000000000" pitchFamily="2" charset="-122"/>
                  <a:ea typeface="优设标题黑" panose="00000500000000000000" pitchFamily="2" charset="-122"/>
                </a:rPr>
                <a:t>01</a:t>
              </a:r>
              <a:endParaRPr lang="zh-CN" altLang="en-US" sz="6000" dirty="0">
                <a:gradFill>
                  <a:gsLst>
                    <a:gs pos="22000">
                      <a:srgbClr val="FFC000"/>
                    </a:gs>
                    <a:gs pos="100000">
                      <a:srgbClr val="F01D06"/>
                    </a:gs>
                  </a:gsLst>
                  <a:lin ang="2700000" scaled="1"/>
                </a:gradFill>
                <a:latin typeface="优设标题黑" panose="00000500000000000000" pitchFamily="2" charset="-122"/>
                <a:ea typeface="优设标题黑" panose="00000500000000000000" pitchFamily="2" charset="-122"/>
              </a:endParaRPr>
            </a:p>
          </p:txBody>
        </p:sp>
      </p:gr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858000"/>
            <a:chOff x="0" y="0"/>
            <a:chExt cx="12192000" cy="6858000"/>
          </a:xfrm>
        </p:grpSpPr>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sp>
          <p:nvSpPr>
            <p:cNvPr id="11" name="矩形 10"/>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13" name="椭圆 8"/>
          <p:cNvSpPr/>
          <p:nvPr/>
        </p:nvSpPr>
        <p:spPr>
          <a:xfrm rot="15901652">
            <a:off x="-1975713" y="3043223"/>
            <a:ext cx="6751584" cy="4514898"/>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 name="connsiteX0-121" fmla="*/ 6315 w 8181292"/>
              <a:gd name="connsiteY0-122" fmla="*/ 2819450 h 4407645"/>
              <a:gd name="connsiteX1-123" fmla="*/ 2340422 w 8181292"/>
              <a:gd name="connsiteY1-124" fmla="*/ 30271 h 4407645"/>
              <a:gd name="connsiteX2-125" fmla="*/ 5404151 w 8181292"/>
              <a:gd name="connsiteY2-126" fmla="*/ 894032 h 4407645"/>
              <a:gd name="connsiteX3-127" fmla="*/ 6989947 w 8181292"/>
              <a:gd name="connsiteY3-128" fmla="*/ 238755 h 4407645"/>
              <a:gd name="connsiteX4-129" fmla="*/ 8180707 w 8181292"/>
              <a:gd name="connsiteY4-130" fmla="*/ 1494993 h 4407645"/>
              <a:gd name="connsiteX5-131" fmla="*/ 6829749 w 8181292"/>
              <a:gd name="connsiteY5-132" fmla="*/ 2886893 h 4407645"/>
              <a:gd name="connsiteX6-133" fmla="*/ 5154340 w 8181292"/>
              <a:gd name="connsiteY6-134" fmla="*/ 2005505 h 4407645"/>
              <a:gd name="connsiteX7-135" fmla="*/ 3061452 w 8181292"/>
              <a:gd name="connsiteY7-136" fmla="*/ 4394991 h 4407645"/>
              <a:gd name="connsiteX8-137" fmla="*/ 6315 w 8181292"/>
              <a:gd name="connsiteY8-138" fmla="*/ 2819450 h 4407645"/>
              <a:gd name="connsiteX0-139" fmla="*/ 41680 w 8216657"/>
              <a:gd name="connsiteY0-140" fmla="*/ 2819450 h 4803092"/>
              <a:gd name="connsiteX1-141" fmla="*/ 2375787 w 8216657"/>
              <a:gd name="connsiteY1-142" fmla="*/ 30271 h 4803092"/>
              <a:gd name="connsiteX2-143" fmla="*/ 5439516 w 8216657"/>
              <a:gd name="connsiteY2-144" fmla="*/ 894032 h 4803092"/>
              <a:gd name="connsiteX3-145" fmla="*/ 7025312 w 8216657"/>
              <a:gd name="connsiteY3-146" fmla="*/ 238755 h 4803092"/>
              <a:gd name="connsiteX4-147" fmla="*/ 8216072 w 8216657"/>
              <a:gd name="connsiteY4-148" fmla="*/ 1494993 h 4803092"/>
              <a:gd name="connsiteX5-149" fmla="*/ 6865114 w 8216657"/>
              <a:gd name="connsiteY5-150" fmla="*/ 2886893 h 4803092"/>
              <a:gd name="connsiteX6-151" fmla="*/ 5189705 w 8216657"/>
              <a:gd name="connsiteY6-152" fmla="*/ 2005505 h 4803092"/>
              <a:gd name="connsiteX7-153" fmla="*/ 4425460 w 8216657"/>
              <a:gd name="connsiteY7-154" fmla="*/ 4793371 h 4803092"/>
              <a:gd name="connsiteX8-155" fmla="*/ 41680 w 8216657"/>
              <a:gd name="connsiteY8-156" fmla="*/ 2819450 h 4803092"/>
              <a:gd name="connsiteX0-157" fmla="*/ 41680 w 8216657"/>
              <a:gd name="connsiteY0-158" fmla="*/ 2819450 h 5621351"/>
              <a:gd name="connsiteX1-159" fmla="*/ 2375787 w 8216657"/>
              <a:gd name="connsiteY1-160" fmla="*/ 30271 h 5621351"/>
              <a:gd name="connsiteX2-161" fmla="*/ 5439516 w 8216657"/>
              <a:gd name="connsiteY2-162" fmla="*/ 894032 h 5621351"/>
              <a:gd name="connsiteX3-163" fmla="*/ 7025312 w 8216657"/>
              <a:gd name="connsiteY3-164" fmla="*/ 238755 h 5621351"/>
              <a:gd name="connsiteX4-165" fmla="*/ 8216072 w 8216657"/>
              <a:gd name="connsiteY4-166" fmla="*/ 1494993 h 5621351"/>
              <a:gd name="connsiteX5-167" fmla="*/ 6865114 w 8216657"/>
              <a:gd name="connsiteY5-168" fmla="*/ 2886893 h 5621351"/>
              <a:gd name="connsiteX6-169" fmla="*/ 5189705 w 8216657"/>
              <a:gd name="connsiteY6-170" fmla="*/ 2005505 h 5621351"/>
              <a:gd name="connsiteX7-171" fmla="*/ 4425460 w 8216657"/>
              <a:gd name="connsiteY7-172" fmla="*/ 4793371 h 5621351"/>
              <a:gd name="connsiteX8-173" fmla="*/ 41680 w 8216657"/>
              <a:gd name="connsiteY8-174" fmla="*/ 2819450 h 5621351"/>
              <a:gd name="connsiteX0-175" fmla="*/ 75993 w 7278150"/>
              <a:gd name="connsiteY0-176" fmla="*/ 5096878 h 5486659"/>
              <a:gd name="connsiteX1-177" fmla="*/ 1437280 w 7278150"/>
              <a:gd name="connsiteY1-178" fmla="*/ 30271 h 5486659"/>
              <a:gd name="connsiteX2-179" fmla="*/ 4501009 w 7278150"/>
              <a:gd name="connsiteY2-180" fmla="*/ 894032 h 5486659"/>
              <a:gd name="connsiteX3-181" fmla="*/ 6086805 w 7278150"/>
              <a:gd name="connsiteY3-182" fmla="*/ 238755 h 5486659"/>
              <a:gd name="connsiteX4-183" fmla="*/ 7277565 w 7278150"/>
              <a:gd name="connsiteY4-184" fmla="*/ 1494993 h 5486659"/>
              <a:gd name="connsiteX5-185" fmla="*/ 5926607 w 7278150"/>
              <a:gd name="connsiteY5-186" fmla="*/ 2886893 h 5486659"/>
              <a:gd name="connsiteX6-187" fmla="*/ 4251198 w 7278150"/>
              <a:gd name="connsiteY6-188" fmla="*/ 2005505 h 5486659"/>
              <a:gd name="connsiteX7-189" fmla="*/ 3486953 w 7278150"/>
              <a:gd name="connsiteY7-190" fmla="*/ 4793371 h 5486659"/>
              <a:gd name="connsiteX8-191" fmla="*/ 75993 w 7278150"/>
              <a:gd name="connsiteY8-192" fmla="*/ 5096878 h 5486659"/>
              <a:gd name="connsiteX0-193" fmla="*/ 75993 w 7278150"/>
              <a:gd name="connsiteY0-194" fmla="*/ 5096878 h 5635950"/>
              <a:gd name="connsiteX1-195" fmla="*/ 1437280 w 7278150"/>
              <a:gd name="connsiteY1-196" fmla="*/ 30271 h 5635950"/>
              <a:gd name="connsiteX2-197" fmla="*/ 4501009 w 7278150"/>
              <a:gd name="connsiteY2-198" fmla="*/ 894032 h 5635950"/>
              <a:gd name="connsiteX3-199" fmla="*/ 6086805 w 7278150"/>
              <a:gd name="connsiteY3-200" fmla="*/ 238755 h 5635950"/>
              <a:gd name="connsiteX4-201" fmla="*/ 7277565 w 7278150"/>
              <a:gd name="connsiteY4-202" fmla="*/ 1494993 h 5635950"/>
              <a:gd name="connsiteX5-203" fmla="*/ 5926607 w 7278150"/>
              <a:gd name="connsiteY5-204" fmla="*/ 2886893 h 5635950"/>
              <a:gd name="connsiteX6-205" fmla="*/ 4251198 w 7278150"/>
              <a:gd name="connsiteY6-206" fmla="*/ 2005505 h 5635950"/>
              <a:gd name="connsiteX7-207" fmla="*/ 3486953 w 7278150"/>
              <a:gd name="connsiteY7-208" fmla="*/ 4793371 h 5635950"/>
              <a:gd name="connsiteX8-209" fmla="*/ 75993 w 7278150"/>
              <a:gd name="connsiteY8-210" fmla="*/ 5096878 h 5635950"/>
              <a:gd name="connsiteX0-211" fmla="*/ 75993 w 7278150"/>
              <a:gd name="connsiteY0-212" fmla="*/ 5096878 h 5453333"/>
              <a:gd name="connsiteX1-213" fmla="*/ 1437280 w 7278150"/>
              <a:gd name="connsiteY1-214" fmla="*/ 30271 h 5453333"/>
              <a:gd name="connsiteX2-215" fmla="*/ 4501009 w 7278150"/>
              <a:gd name="connsiteY2-216" fmla="*/ 894032 h 5453333"/>
              <a:gd name="connsiteX3-217" fmla="*/ 6086805 w 7278150"/>
              <a:gd name="connsiteY3-218" fmla="*/ 238755 h 5453333"/>
              <a:gd name="connsiteX4-219" fmla="*/ 7277565 w 7278150"/>
              <a:gd name="connsiteY4-220" fmla="*/ 1494993 h 5453333"/>
              <a:gd name="connsiteX5-221" fmla="*/ 5926607 w 7278150"/>
              <a:gd name="connsiteY5-222" fmla="*/ 2886893 h 5453333"/>
              <a:gd name="connsiteX6-223" fmla="*/ 4251198 w 7278150"/>
              <a:gd name="connsiteY6-224" fmla="*/ 2005505 h 5453333"/>
              <a:gd name="connsiteX7-225" fmla="*/ 3417106 w 7278150"/>
              <a:gd name="connsiteY7-226" fmla="*/ 2877244 h 5453333"/>
              <a:gd name="connsiteX8-227" fmla="*/ 3486953 w 7278150"/>
              <a:gd name="connsiteY8-228" fmla="*/ 4793371 h 5453333"/>
              <a:gd name="connsiteX9" fmla="*/ 75993 w 7278150"/>
              <a:gd name="connsiteY9" fmla="*/ 5096878 h 5453333"/>
              <a:gd name="connsiteX0-229" fmla="*/ 75993 w 7278150"/>
              <a:gd name="connsiteY0-230" fmla="*/ 5096878 h 5598449"/>
              <a:gd name="connsiteX1-231" fmla="*/ 1437280 w 7278150"/>
              <a:gd name="connsiteY1-232" fmla="*/ 30271 h 5598449"/>
              <a:gd name="connsiteX2-233" fmla="*/ 4501009 w 7278150"/>
              <a:gd name="connsiteY2-234" fmla="*/ 894032 h 5598449"/>
              <a:gd name="connsiteX3-235" fmla="*/ 6086805 w 7278150"/>
              <a:gd name="connsiteY3-236" fmla="*/ 238755 h 5598449"/>
              <a:gd name="connsiteX4-237" fmla="*/ 7277565 w 7278150"/>
              <a:gd name="connsiteY4-238" fmla="*/ 1494993 h 5598449"/>
              <a:gd name="connsiteX5-239" fmla="*/ 5926607 w 7278150"/>
              <a:gd name="connsiteY5-240" fmla="*/ 2886893 h 5598449"/>
              <a:gd name="connsiteX6-241" fmla="*/ 4251198 w 7278150"/>
              <a:gd name="connsiteY6-242" fmla="*/ 2005505 h 5598449"/>
              <a:gd name="connsiteX7-243" fmla="*/ 3417106 w 7278150"/>
              <a:gd name="connsiteY7-244" fmla="*/ 2877244 h 5598449"/>
              <a:gd name="connsiteX8-245" fmla="*/ 3486953 w 7278150"/>
              <a:gd name="connsiteY8-246" fmla="*/ 4793371 h 5598449"/>
              <a:gd name="connsiteX9-247" fmla="*/ 75993 w 7278150"/>
              <a:gd name="connsiteY9-248" fmla="*/ 5096878 h 5598449"/>
              <a:gd name="connsiteX0-249" fmla="*/ 75993 w 7427684"/>
              <a:gd name="connsiteY0-250" fmla="*/ 5096878 h 5598449"/>
              <a:gd name="connsiteX1-251" fmla="*/ 1437280 w 7427684"/>
              <a:gd name="connsiteY1-252" fmla="*/ 30271 h 5598449"/>
              <a:gd name="connsiteX2-253" fmla="*/ 4501009 w 7427684"/>
              <a:gd name="connsiteY2-254" fmla="*/ 894032 h 5598449"/>
              <a:gd name="connsiteX3-255" fmla="*/ 6086805 w 7427684"/>
              <a:gd name="connsiteY3-256" fmla="*/ 238755 h 5598449"/>
              <a:gd name="connsiteX4-257" fmla="*/ 7277565 w 7427684"/>
              <a:gd name="connsiteY4-258" fmla="*/ 1494993 h 5598449"/>
              <a:gd name="connsiteX5-259" fmla="*/ 7147627 w 7427684"/>
              <a:gd name="connsiteY5-260" fmla="*/ 3019925 h 5598449"/>
              <a:gd name="connsiteX6-261" fmla="*/ 4251198 w 7427684"/>
              <a:gd name="connsiteY6-262" fmla="*/ 2005505 h 5598449"/>
              <a:gd name="connsiteX7-263" fmla="*/ 3417106 w 7427684"/>
              <a:gd name="connsiteY7-264" fmla="*/ 2877244 h 5598449"/>
              <a:gd name="connsiteX8-265" fmla="*/ 3486953 w 7427684"/>
              <a:gd name="connsiteY8-266" fmla="*/ 4793371 h 5598449"/>
              <a:gd name="connsiteX9-267" fmla="*/ 75993 w 7427684"/>
              <a:gd name="connsiteY9-268" fmla="*/ 5096878 h 5598449"/>
              <a:gd name="connsiteX0-269" fmla="*/ 75993 w 8364742"/>
              <a:gd name="connsiteY0-270" fmla="*/ 5096878 h 5598449"/>
              <a:gd name="connsiteX1-271" fmla="*/ 1437280 w 8364742"/>
              <a:gd name="connsiteY1-272" fmla="*/ 30271 h 5598449"/>
              <a:gd name="connsiteX2-273" fmla="*/ 4501009 w 8364742"/>
              <a:gd name="connsiteY2-274" fmla="*/ 894032 h 5598449"/>
              <a:gd name="connsiteX3-275" fmla="*/ 6086805 w 8364742"/>
              <a:gd name="connsiteY3-276" fmla="*/ 238755 h 5598449"/>
              <a:gd name="connsiteX4-277" fmla="*/ 8364050 w 8364742"/>
              <a:gd name="connsiteY4-278" fmla="*/ 1594347 h 5598449"/>
              <a:gd name="connsiteX5-279" fmla="*/ 7147627 w 8364742"/>
              <a:gd name="connsiteY5-280" fmla="*/ 3019925 h 5598449"/>
              <a:gd name="connsiteX6-281" fmla="*/ 4251198 w 8364742"/>
              <a:gd name="connsiteY6-282" fmla="*/ 2005505 h 5598449"/>
              <a:gd name="connsiteX7-283" fmla="*/ 3417106 w 8364742"/>
              <a:gd name="connsiteY7-284" fmla="*/ 2877244 h 5598449"/>
              <a:gd name="connsiteX8-285" fmla="*/ 3486953 w 8364742"/>
              <a:gd name="connsiteY8-286" fmla="*/ 4793371 h 5598449"/>
              <a:gd name="connsiteX9-287" fmla="*/ 75993 w 8364742"/>
              <a:gd name="connsiteY9-288" fmla="*/ 5096878 h 5598449"/>
              <a:gd name="connsiteX0-289" fmla="*/ 75993 w 8364742"/>
              <a:gd name="connsiteY0-290" fmla="*/ 5096878 h 5598449"/>
              <a:gd name="connsiteX1-291" fmla="*/ 1437280 w 8364742"/>
              <a:gd name="connsiteY1-292" fmla="*/ 30271 h 5598449"/>
              <a:gd name="connsiteX2-293" fmla="*/ 4501009 w 8364742"/>
              <a:gd name="connsiteY2-294" fmla="*/ 894032 h 5598449"/>
              <a:gd name="connsiteX3-295" fmla="*/ 6086805 w 8364742"/>
              <a:gd name="connsiteY3-296" fmla="*/ 238755 h 5598449"/>
              <a:gd name="connsiteX4-297" fmla="*/ 8364050 w 8364742"/>
              <a:gd name="connsiteY4-298" fmla="*/ 1594347 h 5598449"/>
              <a:gd name="connsiteX5-299" fmla="*/ 7147627 w 8364742"/>
              <a:gd name="connsiteY5-300" fmla="*/ 3019925 h 5598449"/>
              <a:gd name="connsiteX6-301" fmla="*/ 4251198 w 8364742"/>
              <a:gd name="connsiteY6-302" fmla="*/ 2005505 h 5598449"/>
              <a:gd name="connsiteX7-303" fmla="*/ 3417106 w 8364742"/>
              <a:gd name="connsiteY7-304" fmla="*/ 2877244 h 5598449"/>
              <a:gd name="connsiteX8-305" fmla="*/ 3486953 w 8364742"/>
              <a:gd name="connsiteY8-306" fmla="*/ 4793371 h 5598449"/>
              <a:gd name="connsiteX9-307" fmla="*/ 75993 w 8364742"/>
              <a:gd name="connsiteY9-308" fmla="*/ 5096878 h 5598449"/>
              <a:gd name="connsiteX0-309" fmla="*/ 75993 w 8365185"/>
              <a:gd name="connsiteY0-310" fmla="*/ 5096878 h 5598449"/>
              <a:gd name="connsiteX1-311" fmla="*/ 1437280 w 8365185"/>
              <a:gd name="connsiteY1-312" fmla="*/ 30271 h 5598449"/>
              <a:gd name="connsiteX2-313" fmla="*/ 4501009 w 8365185"/>
              <a:gd name="connsiteY2-314" fmla="*/ 894032 h 5598449"/>
              <a:gd name="connsiteX3-315" fmla="*/ 6086805 w 8365185"/>
              <a:gd name="connsiteY3-316" fmla="*/ 238755 h 5598449"/>
              <a:gd name="connsiteX4-317" fmla="*/ 8364050 w 8365185"/>
              <a:gd name="connsiteY4-318" fmla="*/ 1594347 h 5598449"/>
              <a:gd name="connsiteX5-319" fmla="*/ 7147627 w 8365185"/>
              <a:gd name="connsiteY5-320" fmla="*/ 3019925 h 5598449"/>
              <a:gd name="connsiteX6-321" fmla="*/ 4251198 w 8365185"/>
              <a:gd name="connsiteY6-322" fmla="*/ 2005505 h 5598449"/>
              <a:gd name="connsiteX7-323" fmla="*/ 3417106 w 8365185"/>
              <a:gd name="connsiteY7-324" fmla="*/ 2877244 h 5598449"/>
              <a:gd name="connsiteX8-325" fmla="*/ 3486953 w 8365185"/>
              <a:gd name="connsiteY8-326" fmla="*/ 4793371 h 5598449"/>
              <a:gd name="connsiteX9-327" fmla="*/ 75993 w 8365185"/>
              <a:gd name="connsiteY9-328" fmla="*/ 5096878 h 5598449"/>
              <a:gd name="connsiteX0-329" fmla="*/ 75993 w 8365185"/>
              <a:gd name="connsiteY0-330" fmla="*/ 5096878 h 5598449"/>
              <a:gd name="connsiteX1-331" fmla="*/ 1437280 w 8365185"/>
              <a:gd name="connsiteY1-332" fmla="*/ 30271 h 5598449"/>
              <a:gd name="connsiteX2-333" fmla="*/ 4501009 w 8365185"/>
              <a:gd name="connsiteY2-334" fmla="*/ 894032 h 5598449"/>
              <a:gd name="connsiteX3-335" fmla="*/ 6086805 w 8365185"/>
              <a:gd name="connsiteY3-336" fmla="*/ 238755 h 5598449"/>
              <a:gd name="connsiteX4-337" fmla="*/ 8364050 w 8365185"/>
              <a:gd name="connsiteY4-338" fmla="*/ 1594347 h 5598449"/>
              <a:gd name="connsiteX5-339" fmla="*/ 7147627 w 8365185"/>
              <a:gd name="connsiteY5-340" fmla="*/ 3019925 h 5598449"/>
              <a:gd name="connsiteX6-341" fmla="*/ 4251198 w 8365185"/>
              <a:gd name="connsiteY6-342" fmla="*/ 2005505 h 5598449"/>
              <a:gd name="connsiteX7-343" fmla="*/ 3417106 w 8365185"/>
              <a:gd name="connsiteY7-344" fmla="*/ 2877244 h 5598449"/>
              <a:gd name="connsiteX8-345" fmla="*/ 3486953 w 8365185"/>
              <a:gd name="connsiteY8-346" fmla="*/ 4793371 h 5598449"/>
              <a:gd name="connsiteX9-347" fmla="*/ 75993 w 8365185"/>
              <a:gd name="connsiteY9-348" fmla="*/ 5096878 h 5598449"/>
              <a:gd name="connsiteX0-349" fmla="*/ 75993 w 8365185"/>
              <a:gd name="connsiteY0-350" fmla="*/ 5096878 h 5598449"/>
              <a:gd name="connsiteX1-351" fmla="*/ 1437280 w 8365185"/>
              <a:gd name="connsiteY1-352" fmla="*/ 30271 h 5598449"/>
              <a:gd name="connsiteX2-353" fmla="*/ 4501009 w 8365185"/>
              <a:gd name="connsiteY2-354" fmla="*/ 894032 h 5598449"/>
              <a:gd name="connsiteX3-355" fmla="*/ 6086805 w 8365185"/>
              <a:gd name="connsiteY3-356" fmla="*/ 238755 h 5598449"/>
              <a:gd name="connsiteX4-357" fmla="*/ 8364050 w 8365185"/>
              <a:gd name="connsiteY4-358" fmla="*/ 1594347 h 5598449"/>
              <a:gd name="connsiteX5-359" fmla="*/ 7147627 w 8365185"/>
              <a:gd name="connsiteY5-360" fmla="*/ 3019925 h 5598449"/>
              <a:gd name="connsiteX6-361" fmla="*/ 4251198 w 8365185"/>
              <a:gd name="connsiteY6-362" fmla="*/ 2005505 h 5598449"/>
              <a:gd name="connsiteX7-363" fmla="*/ 3417106 w 8365185"/>
              <a:gd name="connsiteY7-364" fmla="*/ 2877244 h 5598449"/>
              <a:gd name="connsiteX8-365" fmla="*/ 3486953 w 8365185"/>
              <a:gd name="connsiteY8-366" fmla="*/ 4793371 h 5598449"/>
              <a:gd name="connsiteX9-367" fmla="*/ 75993 w 8365185"/>
              <a:gd name="connsiteY9-368" fmla="*/ 5096878 h 5598449"/>
              <a:gd name="connsiteX0-369" fmla="*/ 75993 w 8365185"/>
              <a:gd name="connsiteY0-370" fmla="*/ 5096878 h 5598449"/>
              <a:gd name="connsiteX1-371" fmla="*/ 1437280 w 8365185"/>
              <a:gd name="connsiteY1-372" fmla="*/ 30271 h 5598449"/>
              <a:gd name="connsiteX2-373" fmla="*/ 4501009 w 8365185"/>
              <a:gd name="connsiteY2-374" fmla="*/ 894032 h 5598449"/>
              <a:gd name="connsiteX3-375" fmla="*/ 6086805 w 8365185"/>
              <a:gd name="connsiteY3-376" fmla="*/ 238755 h 5598449"/>
              <a:gd name="connsiteX4-377" fmla="*/ 8364050 w 8365185"/>
              <a:gd name="connsiteY4-378" fmla="*/ 1594347 h 5598449"/>
              <a:gd name="connsiteX5-379" fmla="*/ 7147627 w 8365185"/>
              <a:gd name="connsiteY5-380" fmla="*/ 3019925 h 5598449"/>
              <a:gd name="connsiteX6-381" fmla="*/ 4251198 w 8365185"/>
              <a:gd name="connsiteY6-382" fmla="*/ 2005505 h 5598449"/>
              <a:gd name="connsiteX7-383" fmla="*/ 3417106 w 8365185"/>
              <a:gd name="connsiteY7-384" fmla="*/ 2877244 h 5598449"/>
              <a:gd name="connsiteX8-385" fmla="*/ 3486953 w 8365185"/>
              <a:gd name="connsiteY8-386" fmla="*/ 4793371 h 5598449"/>
              <a:gd name="connsiteX9-387" fmla="*/ 75993 w 8365185"/>
              <a:gd name="connsiteY9-388" fmla="*/ 5096878 h 5598449"/>
              <a:gd name="connsiteX0-389" fmla="*/ 75993 w 8365185"/>
              <a:gd name="connsiteY0-390" fmla="*/ 5096878 h 5598449"/>
              <a:gd name="connsiteX1-391" fmla="*/ 1437280 w 8365185"/>
              <a:gd name="connsiteY1-392" fmla="*/ 30271 h 5598449"/>
              <a:gd name="connsiteX2-393" fmla="*/ 4501009 w 8365185"/>
              <a:gd name="connsiteY2-394" fmla="*/ 894032 h 5598449"/>
              <a:gd name="connsiteX3-395" fmla="*/ 6086805 w 8365185"/>
              <a:gd name="connsiteY3-396" fmla="*/ 238755 h 5598449"/>
              <a:gd name="connsiteX4-397" fmla="*/ 8364050 w 8365185"/>
              <a:gd name="connsiteY4-398" fmla="*/ 1594347 h 5598449"/>
              <a:gd name="connsiteX5-399" fmla="*/ 7147627 w 8365185"/>
              <a:gd name="connsiteY5-400" fmla="*/ 3019925 h 5598449"/>
              <a:gd name="connsiteX6-401" fmla="*/ 4251198 w 8365185"/>
              <a:gd name="connsiteY6-402" fmla="*/ 2005505 h 5598449"/>
              <a:gd name="connsiteX7-403" fmla="*/ 3417106 w 8365185"/>
              <a:gd name="connsiteY7-404" fmla="*/ 2877244 h 5598449"/>
              <a:gd name="connsiteX8-405" fmla="*/ 3486953 w 8365185"/>
              <a:gd name="connsiteY8-406" fmla="*/ 4793371 h 5598449"/>
              <a:gd name="connsiteX9-407" fmla="*/ 75993 w 8365185"/>
              <a:gd name="connsiteY9-408" fmla="*/ 5096878 h 5598449"/>
              <a:gd name="connsiteX0-409" fmla="*/ 75993 w 8365185"/>
              <a:gd name="connsiteY0-410" fmla="*/ 5092369 h 5593940"/>
              <a:gd name="connsiteX1-411" fmla="*/ 1437280 w 8365185"/>
              <a:gd name="connsiteY1-412" fmla="*/ 25762 h 5593940"/>
              <a:gd name="connsiteX2-413" fmla="*/ 4445728 w 8365185"/>
              <a:gd name="connsiteY2-414" fmla="*/ 1099574 h 5593940"/>
              <a:gd name="connsiteX3-415" fmla="*/ 6086805 w 8365185"/>
              <a:gd name="connsiteY3-416" fmla="*/ 234246 h 5593940"/>
              <a:gd name="connsiteX4-417" fmla="*/ 8364050 w 8365185"/>
              <a:gd name="connsiteY4-418" fmla="*/ 1589838 h 5593940"/>
              <a:gd name="connsiteX5-419" fmla="*/ 7147627 w 8365185"/>
              <a:gd name="connsiteY5-420" fmla="*/ 3015416 h 5593940"/>
              <a:gd name="connsiteX6-421" fmla="*/ 4251198 w 8365185"/>
              <a:gd name="connsiteY6-422" fmla="*/ 2000996 h 5593940"/>
              <a:gd name="connsiteX7-423" fmla="*/ 3417106 w 8365185"/>
              <a:gd name="connsiteY7-424" fmla="*/ 2872735 h 5593940"/>
              <a:gd name="connsiteX8-425" fmla="*/ 3486953 w 8365185"/>
              <a:gd name="connsiteY8-426" fmla="*/ 4788862 h 5593940"/>
              <a:gd name="connsiteX9-427" fmla="*/ 75993 w 8365185"/>
              <a:gd name="connsiteY9-428" fmla="*/ 5092369 h 55939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 ang="0">
                <a:pos x="connsiteX9-247" y="connsiteY9-248"/>
              </a:cxn>
            </a:cxnLst>
            <a:rect l="l" t="t" r="r" b="b"/>
            <a:pathLst>
              <a:path w="8365185" h="5593940">
                <a:moveTo>
                  <a:pt x="75993" y="5092369"/>
                </a:moveTo>
                <a:cubicBezTo>
                  <a:pt x="-265619" y="4298519"/>
                  <a:pt x="607619" y="245638"/>
                  <a:pt x="1437280" y="25762"/>
                </a:cubicBezTo>
                <a:cubicBezTo>
                  <a:pt x="2266941" y="-194114"/>
                  <a:pt x="3670807" y="1064827"/>
                  <a:pt x="4445728" y="1099574"/>
                </a:cubicBezTo>
                <a:cubicBezTo>
                  <a:pt x="5220649" y="1134321"/>
                  <a:pt x="5624046" y="134086"/>
                  <a:pt x="6086805" y="234246"/>
                </a:cubicBezTo>
                <a:cubicBezTo>
                  <a:pt x="6549564" y="334406"/>
                  <a:pt x="8337949" y="1297378"/>
                  <a:pt x="8364050" y="1589838"/>
                </a:cubicBezTo>
                <a:cubicBezTo>
                  <a:pt x="8390151" y="1882299"/>
                  <a:pt x="7965592" y="2891380"/>
                  <a:pt x="7147627" y="3015416"/>
                </a:cubicBezTo>
                <a:cubicBezTo>
                  <a:pt x="6329662" y="3139452"/>
                  <a:pt x="5013274" y="1819830"/>
                  <a:pt x="4251198" y="2000996"/>
                </a:cubicBezTo>
                <a:cubicBezTo>
                  <a:pt x="3489122" y="2182162"/>
                  <a:pt x="3544480" y="2408091"/>
                  <a:pt x="3417106" y="2872735"/>
                </a:cubicBezTo>
                <a:cubicBezTo>
                  <a:pt x="3289732" y="3337379"/>
                  <a:pt x="3939897" y="3874997"/>
                  <a:pt x="3486953" y="4788862"/>
                </a:cubicBezTo>
                <a:cubicBezTo>
                  <a:pt x="3034009" y="5702727"/>
                  <a:pt x="417605" y="5886219"/>
                  <a:pt x="75993" y="5092369"/>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4" name="椭圆 8"/>
          <p:cNvSpPr/>
          <p:nvPr/>
        </p:nvSpPr>
        <p:spPr>
          <a:xfrm rot="2705207">
            <a:off x="7223470" y="-1305277"/>
            <a:ext cx="7233570" cy="3886439"/>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Lst>
            <a:rect l="l" t="t" r="r" b="b"/>
            <a:pathLst>
              <a:path w="8181292" h="4395630">
                <a:moveTo>
                  <a:pt x="6315" y="2819450"/>
                </a:moveTo>
                <a:cubicBezTo>
                  <a:pt x="-113857" y="2091997"/>
                  <a:pt x="1510761" y="250147"/>
                  <a:pt x="2340422" y="30271"/>
                </a:cubicBezTo>
                <a:cubicBezTo>
                  <a:pt x="3170083" y="-189605"/>
                  <a:pt x="4629230" y="859285"/>
                  <a:pt x="5404151" y="894032"/>
                </a:cubicBezTo>
                <a:cubicBezTo>
                  <a:pt x="6179072" y="928779"/>
                  <a:pt x="6527188" y="138595"/>
                  <a:pt x="6989947" y="238755"/>
                </a:cubicBezTo>
                <a:cubicBezTo>
                  <a:pt x="7452706" y="338915"/>
                  <a:pt x="8154606" y="1202533"/>
                  <a:pt x="8180707" y="1494993"/>
                </a:cubicBezTo>
                <a:cubicBezTo>
                  <a:pt x="8206808" y="1787454"/>
                  <a:pt x="7354491" y="2813535"/>
                  <a:pt x="6829749" y="2886893"/>
                </a:cubicBezTo>
                <a:cubicBezTo>
                  <a:pt x="6305007" y="2960251"/>
                  <a:pt x="5811810" y="2330142"/>
                  <a:pt x="5115448" y="2653437"/>
                </a:cubicBezTo>
                <a:cubicBezTo>
                  <a:pt x="4419086" y="2976732"/>
                  <a:pt x="3912974" y="4367322"/>
                  <a:pt x="3061452" y="4394991"/>
                </a:cubicBezTo>
                <a:cubicBezTo>
                  <a:pt x="2209930" y="4422660"/>
                  <a:pt x="126487" y="3546903"/>
                  <a:pt x="6315" y="281945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5" name="椭圆 11"/>
          <p:cNvSpPr/>
          <p:nvPr/>
        </p:nvSpPr>
        <p:spPr>
          <a:xfrm rot="3292333">
            <a:off x="365313" y="-749656"/>
            <a:ext cx="1654985" cy="1250610"/>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1817" h="1414461">
                <a:moveTo>
                  <a:pt x="797" y="935510"/>
                </a:moveTo>
                <a:cubicBezTo>
                  <a:pt x="19847" y="699873"/>
                  <a:pt x="419639" y="0"/>
                  <a:pt x="936307" y="0"/>
                </a:cubicBezTo>
                <a:cubicBezTo>
                  <a:pt x="1452975" y="0"/>
                  <a:pt x="1871817" y="418842"/>
                  <a:pt x="1871817" y="935510"/>
                </a:cubicBezTo>
                <a:cubicBezTo>
                  <a:pt x="1871817" y="1452178"/>
                  <a:pt x="1338675" y="1413820"/>
                  <a:pt x="822007" y="1413820"/>
                </a:cubicBezTo>
                <a:cubicBezTo>
                  <a:pt x="305339" y="1413820"/>
                  <a:pt x="-18253" y="1171147"/>
                  <a:pt x="797" y="93551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6" name="椭圆 11"/>
          <p:cNvSpPr/>
          <p:nvPr/>
        </p:nvSpPr>
        <p:spPr>
          <a:xfrm rot="9900000">
            <a:off x="10864725" y="5152522"/>
            <a:ext cx="1823916" cy="1090474"/>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 name="connsiteX0-11" fmla="*/ 25 w 1871045"/>
              <a:gd name="connsiteY0-12" fmla="*/ 935510 h 1234651"/>
              <a:gd name="connsiteX1-13" fmla="*/ 935535 w 1871045"/>
              <a:gd name="connsiteY1-14" fmla="*/ 0 h 1234651"/>
              <a:gd name="connsiteX2-15" fmla="*/ 1871045 w 1871045"/>
              <a:gd name="connsiteY2-16" fmla="*/ 935510 h 1234651"/>
              <a:gd name="connsiteX3-17" fmla="*/ 913593 w 1871045"/>
              <a:gd name="connsiteY3-18" fmla="*/ 1142738 h 1234651"/>
              <a:gd name="connsiteX4-19" fmla="*/ 25 w 1871045"/>
              <a:gd name="connsiteY4-20" fmla="*/ 935510 h 1234651"/>
              <a:gd name="connsiteX0-21" fmla="*/ 13 w 2066224"/>
              <a:gd name="connsiteY0-22" fmla="*/ 1001747 h 1231156"/>
              <a:gd name="connsiteX1-23" fmla="*/ 1130714 w 2066224"/>
              <a:gd name="connsiteY1-24" fmla="*/ 206 h 1231156"/>
              <a:gd name="connsiteX2-25" fmla="*/ 2066224 w 2066224"/>
              <a:gd name="connsiteY2-26" fmla="*/ 935716 h 1231156"/>
              <a:gd name="connsiteX3-27" fmla="*/ 1108772 w 2066224"/>
              <a:gd name="connsiteY3-28" fmla="*/ 1142944 h 1231156"/>
              <a:gd name="connsiteX4-29" fmla="*/ 13 w 2066224"/>
              <a:gd name="connsiteY4-30" fmla="*/ 1001747 h 1231156"/>
              <a:gd name="connsiteX0-31" fmla="*/ 1954 w 2068165"/>
              <a:gd name="connsiteY0-32" fmla="*/ 1001747 h 1245865"/>
              <a:gd name="connsiteX1-33" fmla="*/ 1132655 w 2068165"/>
              <a:gd name="connsiteY1-34" fmla="*/ 206 h 1245865"/>
              <a:gd name="connsiteX2-35" fmla="*/ 2068165 w 2068165"/>
              <a:gd name="connsiteY2-36" fmla="*/ 935716 h 1245865"/>
              <a:gd name="connsiteX3-37" fmla="*/ 1110713 w 2068165"/>
              <a:gd name="connsiteY3-38" fmla="*/ 1142944 h 1245865"/>
              <a:gd name="connsiteX4-39" fmla="*/ 1954 w 2068165"/>
              <a:gd name="connsiteY4-40" fmla="*/ 1001747 h 1245865"/>
              <a:gd name="connsiteX0-41" fmla="*/ 1954 w 2083953"/>
              <a:gd name="connsiteY0-42" fmla="*/ 1001826 h 1245944"/>
              <a:gd name="connsiteX1-43" fmla="*/ 1132655 w 2083953"/>
              <a:gd name="connsiteY1-44" fmla="*/ 285 h 1245944"/>
              <a:gd name="connsiteX2-45" fmla="*/ 2068165 w 2083953"/>
              <a:gd name="connsiteY2-46" fmla="*/ 935795 h 1245944"/>
              <a:gd name="connsiteX3-47" fmla="*/ 1110713 w 2083953"/>
              <a:gd name="connsiteY3-48" fmla="*/ 1143023 h 1245944"/>
              <a:gd name="connsiteX4-49" fmla="*/ 1954 w 2083953"/>
              <a:gd name="connsiteY4-50" fmla="*/ 1001826 h 12459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3953" h="1245944">
                <a:moveTo>
                  <a:pt x="1954" y="1001826"/>
                </a:moveTo>
                <a:cubicBezTo>
                  <a:pt x="-45628" y="560976"/>
                  <a:pt x="788287" y="11290"/>
                  <a:pt x="1132655" y="285"/>
                </a:cubicBezTo>
                <a:cubicBezTo>
                  <a:pt x="1477023" y="-10720"/>
                  <a:pt x="2199614" y="296572"/>
                  <a:pt x="2068165" y="935795"/>
                </a:cubicBezTo>
                <a:cubicBezTo>
                  <a:pt x="2068165" y="1452463"/>
                  <a:pt x="1455081" y="1132018"/>
                  <a:pt x="1110713" y="1143023"/>
                </a:cubicBezTo>
                <a:cubicBezTo>
                  <a:pt x="766345" y="1154028"/>
                  <a:pt x="49536" y="1442676"/>
                  <a:pt x="1954" y="1001826"/>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25" name="矩形 24"/>
          <p:cNvSpPr/>
          <p:nvPr/>
        </p:nvSpPr>
        <p:spPr>
          <a:xfrm>
            <a:off x="254000" y="322943"/>
            <a:ext cx="11684000" cy="6212115"/>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528228" y="470958"/>
            <a:ext cx="2128453" cy="602746"/>
            <a:chOff x="2411323" y="2909753"/>
            <a:chExt cx="2708088" cy="766891"/>
          </a:xfrm>
        </p:grpSpPr>
        <p:sp>
          <p:nvSpPr>
            <p:cNvPr id="5" name="椭圆 4"/>
            <p:cNvSpPr/>
            <p:nvPr/>
          </p:nvSpPr>
          <p:spPr>
            <a:xfrm>
              <a:off x="2411323" y="2909753"/>
              <a:ext cx="766892" cy="766891"/>
            </a:xfrm>
            <a:prstGeom prst="ellipse">
              <a:avLst/>
            </a:pr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6" name="文本框 5"/>
            <p:cNvSpPr txBox="1"/>
            <p:nvPr>
              <p:custDataLst>
                <p:tags r:id="rId1"/>
              </p:custDataLst>
            </p:nvPr>
          </p:nvSpPr>
          <p:spPr>
            <a:xfrm>
              <a:off x="3387914" y="3031589"/>
              <a:ext cx="1731497" cy="428982"/>
            </a:xfrm>
            <a:prstGeom prst="rect">
              <a:avLst/>
            </a:prstGeom>
            <a:noFill/>
          </p:spPr>
          <p:txBody>
            <a:bodyPr wrap="square" rtlCol="0">
              <a:spAutoFit/>
            </a:bodyPr>
            <a:lstStyle/>
            <a:p>
              <a:pPr lvl="0" algn="dist"/>
              <a:r>
                <a:rPr lang="zh-CN" altLang="en-US" sz="2000" spc="300" dirty="0">
                  <a:solidFill>
                    <a:schemeClr val="tx1">
                      <a:lumMod val="85000"/>
                      <a:lumOff val="15000"/>
                    </a:schemeClr>
                  </a:solidFill>
                  <a:latin typeface="优设标题黑" panose="00000500000000000000" pitchFamily="2" charset="-122"/>
                  <a:ea typeface="优设标题黑" panose="00000500000000000000" pitchFamily="2" charset="-122"/>
                </a:rPr>
                <a:t>记录时间</a:t>
              </a:r>
            </a:p>
          </p:txBody>
        </p:sp>
        <p:sp>
          <p:nvSpPr>
            <p:cNvPr id="7" name="文本框 38"/>
            <p:cNvSpPr txBox="1"/>
            <p:nvPr>
              <p:custDataLst>
                <p:tags r:id="rId2"/>
              </p:custDataLst>
            </p:nvPr>
          </p:nvSpPr>
          <p:spPr>
            <a:xfrm>
              <a:off x="2411323" y="3031589"/>
              <a:ext cx="766892" cy="428982"/>
            </a:xfrm>
            <a:prstGeom prst="rect">
              <a:avLst/>
            </a:prstGeom>
            <a:noFill/>
          </p:spPr>
          <p:txBody>
            <a:bodyPr wrap="square" rtlCol="0">
              <a:spAutoFit/>
            </a:bodyPr>
            <a:lstStyle/>
            <a:p>
              <a:pPr lvl="0" algn="ctr"/>
              <a:r>
                <a:rPr lang="en-US" altLang="zh-CN" sz="200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01</a:t>
              </a:r>
              <a:endParaRPr lang="zh-CN" altLang="en-US" sz="20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grpSp>
      <p:grpSp>
        <p:nvGrpSpPr>
          <p:cNvPr id="17" name="组合 16"/>
          <p:cNvGrpSpPr/>
          <p:nvPr/>
        </p:nvGrpSpPr>
        <p:grpSpPr>
          <a:xfrm>
            <a:off x="4395539" y="1943101"/>
            <a:ext cx="3465094" cy="3457073"/>
            <a:chOff x="4395539" y="2286001"/>
            <a:chExt cx="3465094" cy="3457073"/>
          </a:xfrm>
        </p:grpSpPr>
        <p:grpSp>
          <p:nvGrpSpPr>
            <p:cNvPr id="18" name="组合 17"/>
            <p:cNvGrpSpPr/>
            <p:nvPr/>
          </p:nvGrpSpPr>
          <p:grpSpPr>
            <a:xfrm>
              <a:off x="4395539" y="4138864"/>
              <a:ext cx="1604210" cy="1604210"/>
              <a:chOff x="4395539" y="4138864"/>
              <a:chExt cx="1604210" cy="1604210"/>
            </a:xfrm>
          </p:grpSpPr>
          <p:sp>
            <p:nvSpPr>
              <p:cNvPr id="29" name="泪滴形 28"/>
              <p:cNvSpPr/>
              <p:nvPr/>
            </p:nvSpPr>
            <p:spPr>
              <a:xfrm>
                <a:off x="4395539" y="4138864"/>
                <a:ext cx="1604210" cy="160421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0" name="man-succesing_75727"/>
              <p:cNvSpPr>
                <a:spLocks noChangeAspect="1"/>
              </p:cNvSpPr>
              <p:nvPr/>
            </p:nvSpPr>
            <p:spPr bwMode="auto">
              <a:xfrm>
                <a:off x="4882816" y="4519384"/>
                <a:ext cx="629656" cy="615728"/>
              </a:xfrm>
              <a:custGeom>
                <a:avLst/>
                <a:gdLst>
                  <a:gd name="connsiteX0" fmla="*/ 454143 w 606157"/>
                  <a:gd name="connsiteY0" fmla="*/ 386956 h 592750"/>
                  <a:gd name="connsiteX1" fmla="*/ 454143 w 606157"/>
                  <a:gd name="connsiteY1" fmla="*/ 559114 h 592750"/>
                  <a:gd name="connsiteX2" fmla="*/ 456800 w 606157"/>
                  <a:gd name="connsiteY2" fmla="*/ 561957 h 592750"/>
                  <a:gd name="connsiteX3" fmla="*/ 466005 w 606157"/>
                  <a:gd name="connsiteY3" fmla="*/ 561957 h 592750"/>
                  <a:gd name="connsiteX4" fmla="*/ 467997 w 606157"/>
                  <a:gd name="connsiteY4" fmla="*/ 559114 h 592750"/>
                  <a:gd name="connsiteX5" fmla="*/ 467997 w 606157"/>
                  <a:gd name="connsiteY5" fmla="*/ 386956 h 592750"/>
                  <a:gd name="connsiteX6" fmla="*/ 242918 w 606157"/>
                  <a:gd name="connsiteY6" fmla="*/ 134357 h 592750"/>
                  <a:gd name="connsiteX7" fmla="*/ 256203 w 606157"/>
                  <a:gd name="connsiteY7" fmla="*/ 141463 h 592750"/>
                  <a:gd name="connsiteX8" fmla="*/ 323764 w 606157"/>
                  <a:gd name="connsiteY8" fmla="*/ 230906 h 592750"/>
                  <a:gd name="connsiteX9" fmla="*/ 326327 w 606157"/>
                  <a:gd name="connsiteY9" fmla="*/ 244644 h 592750"/>
                  <a:gd name="connsiteX10" fmla="*/ 313801 w 606157"/>
                  <a:gd name="connsiteY10" fmla="*/ 250803 h 592750"/>
                  <a:gd name="connsiteX11" fmla="*/ 286757 w 606157"/>
                  <a:gd name="connsiteY11" fmla="*/ 250803 h 592750"/>
                  <a:gd name="connsiteX12" fmla="*/ 286757 w 606157"/>
                  <a:gd name="connsiteY12" fmla="*/ 561957 h 592750"/>
                  <a:gd name="connsiteX13" fmla="*/ 386202 w 606157"/>
                  <a:gd name="connsiteY13" fmla="*/ 561957 h 592750"/>
                  <a:gd name="connsiteX14" fmla="*/ 389144 w 606157"/>
                  <a:gd name="connsiteY14" fmla="*/ 559114 h 592750"/>
                  <a:gd name="connsiteX15" fmla="*/ 389144 w 606157"/>
                  <a:gd name="connsiteY15" fmla="*/ 332760 h 592750"/>
                  <a:gd name="connsiteX16" fmla="*/ 389144 w 606157"/>
                  <a:gd name="connsiteY16" fmla="*/ 306799 h 592750"/>
                  <a:gd name="connsiteX17" fmla="*/ 378136 w 606157"/>
                  <a:gd name="connsiteY17" fmla="*/ 332192 h 592750"/>
                  <a:gd name="connsiteX18" fmla="*/ 350998 w 606157"/>
                  <a:gd name="connsiteY18" fmla="*/ 350004 h 592750"/>
                  <a:gd name="connsiteX19" fmla="*/ 339232 w 606157"/>
                  <a:gd name="connsiteY19" fmla="*/ 347541 h 592750"/>
                  <a:gd name="connsiteX20" fmla="*/ 323575 w 606157"/>
                  <a:gd name="connsiteY20" fmla="*/ 331339 h 592750"/>
                  <a:gd name="connsiteX21" fmla="*/ 323859 w 606157"/>
                  <a:gd name="connsiteY21" fmla="*/ 308789 h 592750"/>
                  <a:gd name="connsiteX22" fmla="*/ 380793 w 606157"/>
                  <a:gd name="connsiteY22" fmla="*/ 177278 h 592750"/>
                  <a:gd name="connsiteX23" fmla="*/ 404041 w 606157"/>
                  <a:gd name="connsiteY23" fmla="*/ 159750 h 592750"/>
                  <a:gd name="connsiteX24" fmla="*/ 514683 w 606157"/>
                  <a:gd name="connsiteY24" fmla="*/ 159465 h 592750"/>
                  <a:gd name="connsiteX25" fmla="*/ 542296 w 606157"/>
                  <a:gd name="connsiteY25" fmla="*/ 177278 h 592750"/>
                  <a:gd name="connsiteX26" fmla="*/ 599230 w 606157"/>
                  <a:gd name="connsiteY26" fmla="*/ 308789 h 592750"/>
                  <a:gd name="connsiteX27" fmla="*/ 599610 w 606157"/>
                  <a:gd name="connsiteY27" fmla="*/ 331339 h 592750"/>
                  <a:gd name="connsiteX28" fmla="*/ 583858 w 606157"/>
                  <a:gd name="connsiteY28" fmla="*/ 347541 h 592750"/>
                  <a:gd name="connsiteX29" fmla="*/ 572092 w 606157"/>
                  <a:gd name="connsiteY29" fmla="*/ 350004 h 592750"/>
                  <a:gd name="connsiteX30" fmla="*/ 544953 w 606157"/>
                  <a:gd name="connsiteY30" fmla="*/ 332192 h 592750"/>
                  <a:gd name="connsiteX31" fmla="*/ 532997 w 606157"/>
                  <a:gd name="connsiteY31" fmla="*/ 304525 h 592750"/>
                  <a:gd name="connsiteX32" fmla="*/ 532997 w 606157"/>
                  <a:gd name="connsiteY32" fmla="*/ 332760 h 592750"/>
                  <a:gd name="connsiteX33" fmla="*/ 532997 w 606157"/>
                  <a:gd name="connsiteY33" fmla="*/ 559114 h 592750"/>
                  <a:gd name="connsiteX34" fmla="*/ 536887 w 606157"/>
                  <a:gd name="connsiteY34" fmla="*/ 561957 h 592750"/>
                  <a:gd name="connsiteX35" fmla="*/ 590785 w 606157"/>
                  <a:gd name="connsiteY35" fmla="*/ 561957 h 592750"/>
                  <a:gd name="connsiteX36" fmla="*/ 606157 w 606157"/>
                  <a:gd name="connsiteY36" fmla="*/ 577401 h 592750"/>
                  <a:gd name="connsiteX37" fmla="*/ 590785 w 606157"/>
                  <a:gd name="connsiteY37" fmla="*/ 592750 h 592750"/>
                  <a:gd name="connsiteX38" fmla="*/ 15372 w 606157"/>
                  <a:gd name="connsiteY38" fmla="*/ 592750 h 592750"/>
                  <a:gd name="connsiteX39" fmla="*/ 0 w 606157"/>
                  <a:gd name="connsiteY39" fmla="*/ 577401 h 592750"/>
                  <a:gd name="connsiteX40" fmla="*/ 15372 w 606157"/>
                  <a:gd name="connsiteY40" fmla="*/ 561957 h 592750"/>
                  <a:gd name="connsiteX41" fmla="*/ 50766 w 606157"/>
                  <a:gd name="connsiteY41" fmla="*/ 561957 h 592750"/>
                  <a:gd name="connsiteX42" fmla="*/ 50766 w 606157"/>
                  <a:gd name="connsiteY42" fmla="*/ 369617 h 592750"/>
                  <a:gd name="connsiteX43" fmla="*/ 23628 w 606157"/>
                  <a:gd name="connsiteY43" fmla="*/ 369617 h 592750"/>
                  <a:gd name="connsiteX44" fmla="*/ 11102 w 606157"/>
                  <a:gd name="connsiteY44" fmla="*/ 363459 h 592750"/>
                  <a:gd name="connsiteX45" fmla="*/ 13759 w 606157"/>
                  <a:gd name="connsiteY45" fmla="*/ 349720 h 592750"/>
                  <a:gd name="connsiteX46" fmla="*/ 81226 w 606157"/>
                  <a:gd name="connsiteY46" fmla="*/ 260278 h 592750"/>
                  <a:gd name="connsiteX47" fmla="*/ 94605 w 606157"/>
                  <a:gd name="connsiteY47" fmla="*/ 253172 h 592750"/>
                  <a:gd name="connsiteX48" fmla="*/ 107890 w 606157"/>
                  <a:gd name="connsiteY48" fmla="*/ 260278 h 592750"/>
                  <a:gd name="connsiteX49" fmla="*/ 175452 w 606157"/>
                  <a:gd name="connsiteY49" fmla="*/ 349720 h 592750"/>
                  <a:gd name="connsiteX50" fmla="*/ 178014 w 606157"/>
                  <a:gd name="connsiteY50" fmla="*/ 363459 h 592750"/>
                  <a:gd name="connsiteX51" fmla="*/ 165488 w 606157"/>
                  <a:gd name="connsiteY51" fmla="*/ 369617 h 592750"/>
                  <a:gd name="connsiteX52" fmla="*/ 138350 w 606157"/>
                  <a:gd name="connsiteY52" fmla="*/ 369617 h 592750"/>
                  <a:gd name="connsiteX53" fmla="*/ 138350 w 606157"/>
                  <a:gd name="connsiteY53" fmla="*/ 561957 h 592750"/>
                  <a:gd name="connsiteX54" fmla="*/ 199079 w 606157"/>
                  <a:gd name="connsiteY54" fmla="*/ 561957 h 592750"/>
                  <a:gd name="connsiteX55" fmla="*/ 199079 w 606157"/>
                  <a:gd name="connsiteY55" fmla="*/ 250803 h 592750"/>
                  <a:gd name="connsiteX56" fmla="*/ 172035 w 606157"/>
                  <a:gd name="connsiteY56" fmla="*/ 250803 h 592750"/>
                  <a:gd name="connsiteX57" fmla="*/ 159510 w 606157"/>
                  <a:gd name="connsiteY57" fmla="*/ 244644 h 592750"/>
                  <a:gd name="connsiteX58" fmla="*/ 162072 w 606157"/>
                  <a:gd name="connsiteY58" fmla="*/ 230906 h 592750"/>
                  <a:gd name="connsiteX59" fmla="*/ 229539 w 606157"/>
                  <a:gd name="connsiteY59" fmla="*/ 141463 h 592750"/>
                  <a:gd name="connsiteX60" fmla="*/ 242918 w 606157"/>
                  <a:gd name="connsiteY60" fmla="*/ 134357 h 592750"/>
                  <a:gd name="connsiteX61" fmla="*/ 458182 w 606157"/>
                  <a:gd name="connsiteY61" fmla="*/ 0 h 592750"/>
                  <a:gd name="connsiteX62" fmla="*/ 532629 w 606157"/>
                  <a:gd name="connsiteY62" fmla="*/ 74306 h 592750"/>
                  <a:gd name="connsiteX63" fmla="*/ 458182 w 606157"/>
                  <a:gd name="connsiteY63" fmla="*/ 148612 h 592750"/>
                  <a:gd name="connsiteX64" fmla="*/ 383735 w 606157"/>
                  <a:gd name="connsiteY64" fmla="*/ 74306 h 592750"/>
                  <a:gd name="connsiteX65" fmla="*/ 458182 w 606157"/>
                  <a:gd name="connsiteY65" fmla="*/ 0 h 59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592750">
                    <a:moveTo>
                      <a:pt x="454143" y="386956"/>
                    </a:moveTo>
                    <a:lnTo>
                      <a:pt x="454143" y="559114"/>
                    </a:lnTo>
                    <a:cubicBezTo>
                      <a:pt x="454143" y="560062"/>
                      <a:pt x="454048" y="561957"/>
                      <a:pt x="456800" y="561957"/>
                    </a:cubicBezTo>
                    <a:lnTo>
                      <a:pt x="466005" y="561957"/>
                    </a:lnTo>
                    <a:cubicBezTo>
                      <a:pt x="468282" y="561957"/>
                      <a:pt x="467997" y="560062"/>
                      <a:pt x="467997" y="559114"/>
                    </a:cubicBezTo>
                    <a:lnTo>
                      <a:pt x="467997" y="386956"/>
                    </a:lnTo>
                    <a:close/>
                    <a:moveTo>
                      <a:pt x="242918" y="134357"/>
                    </a:moveTo>
                    <a:cubicBezTo>
                      <a:pt x="247947" y="134357"/>
                      <a:pt x="252787" y="136915"/>
                      <a:pt x="256203" y="141463"/>
                    </a:cubicBezTo>
                    <a:lnTo>
                      <a:pt x="323764" y="230906"/>
                    </a:lnTo>
                    <a:cubicBezTo>
                      <a:pt x="328699" y="237443"/>
                      <a:pt x="327465" y="242275"/>
                      <a:pt x="326327" y="244644"/>
                    </a:cubicBezTo>
                    <a:cubicBezTo>
                      <a:pt x="325188" y="246918"/>
                      <a:pt x="322056" y="250803"/>
                      <a:pt x="313801" y="250803"/>
                    </a:cubicBezTo>
                    <a:lnTo>
                      <a:pt x="286757" y="250803"/>
                    </a:lnTo>
                    <a:lnTo>
                      <a:pt x="286757" y="561957"/>
                    </a:lnTo>
                    <a:lnTo>
                      <a:pt x="386202" y="561957"/>
                    </a:lnTo>
                    <a:cubicBezTo>
                      <a:pt x="389713" y="561957"/>
                      <a:pt x="389144" y="560062"/>
                      <a:pt x="389144" y="559114"/>
                    </a:cubicBezTo>
                    <a:lnTo>
                      <a:pt x="389144" y="332760"/>
                    </a:lnTo>
                    <a:lnTo>
                      <a:pt x="389144" y="306799"/>
                    </a:lnTo>
                    <a:lnTo>
                      <a:pt x="378136" y="332192"/>
                    </a:lnTo>
                    <a:cubicBezTo>
                      <a:pt x="373392" y="342993"/>
                      <a:pt x="362764" y="350004"/>
                      <a:pt x="350998" y="350004"/>
                    </a:cubicBezTo>
                    <a:cubicBezTo>
                      <a:pt x="346918" y="350004"/>
                      <a:pt x="343027" y="349152"/>
                      <a:pt x="339232" y="347541"/>
                    </a:cubicBezTo>
                    <a:cubicBezTo>
                      <a:pt x="332020" y="344414"/>
                      <a:pt x="326421" y="338635"/>
                      <a:pt x="323575" y="331339"/>
                    </a:cubicBezTo>
                    <a:cubicBezTo>
                      <a:pt x="320633" y="324043"/>
                      <a:pt x="320728" y="315990"/>
                      <a:pt x="323859" y="308789"/>
                    </a:cubicBezTo>
                    <a:lnTo>
                      <a:pt x="380793" y="177278"/>
                    </a:lnTo>
                    <a:cubicBezTo>
                      <a:pt x="384969" y="167708"/>
                      <a:pt x="393224" y="159750"/>
                      <a:pt x="404041" y="159750"/>
                    </a:cubicBezTo>
                    <a:cubicBezTo>
                      <a:pt x="404990" y="159750"/>
                      <a:pt x="514304" y="159465"/>
                      <a:pt x="514683" y="159465"/>
                    </a:cubicBezTo>
                    <a:cubicBezTo>
                      <a:pt x="526544" y="159465"/>
                      <a:pt x="537552" y="166477"/>
                      <a:pt x="542296" y="177278"/>
                    </a:cubicBezTo>
                    <a:lnTo>
                      <a:pt x="599230" y="308789"/>
                    </a:lnTo>
                    <a:cubicBezTo>
                      <a:pt x="602361" y="315990"/>
                      <a:pt x="602456" y="324043"/>
                      <a:pt x="599610" y="331339"/>
                    </a:cubicBezTo>
                    <a:cubicBezTo>
                      <a:pt x="596668" y="338635"/>
                      <a:pt x="591070" y="344414"/>
                      <a:pt x="583858" y="347541"/>
                    </a:cubicBezTo>
                    <a:cubicBezTo>
                      <a:pt x="580062" y="349152"/>
                      <a:pt x="576172" y="350004"/>
                      <a:pt x="572092" y="350004"/>
                    </a:cubicBezTo>
                    <a:cubicBezTo>
                      <a:pt x="560325" y="350004"/>
                      <a:pt x="549698" y="342993"/>
                      <a:pt x="544953" y="332192"/>
                    </a:cubicBezTo>
                    <a:lnTo>
                      <a:pt x="532997" y="304525"/>
                    </a:lnTo>
                    <a:lnTo>
                      <a:pt x="532997" y="332760"/>
                    </a:lnTo>
                    <a:lnTo>
                      <a:pt x="532997" y="559114"/>
                    </a:lnTo>
                    <a:cubicBezTo>
                      <a:pt x="532997" y="560062"/>
                      <a:pt x="533282" y="561957"/>
                      <a:pt x="536887" y="561957"/>
                    </a:cubicBezTo>
                    <a:lnTo>
                      <a:pt x="590785" y="561957"/>
                    </a:lnTo>
                    <a:cubicBezTo>
                      <a:pt x="599230" y="561957"/>
                      <a:pt x="606157" y="568873"/>
                      <a:pt x="606157" y="577401"/>
                    </a:cubicBezTo>
                    <a:cubicBezTo>
                      <a:pt x="606157" y="585928"/>
                      <a:pt x="599230" y="592750"/>
                      <a:pt x="590785" y="592750"/>
                    </a:cubicBezTo>
                    <a:lnTo>
                      <a:pt x="15372" y="592750"/>
                    </a:lnTo>
                    <a:cubicBezTo>
                      <a:pt x="6927" y="592750"/>
                      <a:pt x="0" y="585833"/>
                      <a:pt x="0" y="577401"/>
                    </a:cubicBezTo>
                    <a:cubicBezTo>
                      <a:pt x="0" y="568873"/>
                      <a:pt x="6927" y="561957"/>
                      <a:pt x="15372" y="561957"/>
                    </a:cubicBezTo>
                    <a:lnTo>
                      <a:pt x="50766" y="561957"/>
                    </a:lnTo>
                    <a:lnTo>
                      <a:pt x="50766" y="369617"/>
                    </a:lnTo>
                    <a:lnTo>
                      <a:pt x="23628" y="369617"/>
                    </a:lnTo>
                    <a:cubicBezTo>
                      <a:pt x="15467" y="369617"/>
                      <a:pt x="12336" y="365733"/>
                      <a:pt x="11102" y="363459"/>
                    </a:cubicBezTo>
                    <a:cubicBezTo>
                      <a:pt x="9963" y="361090"/>
                      <a:pt x="8825" y="356258"/>
                      <a:pt x="13759" y="349720"/>
                    </a:cubicBezTo>
                    <a:lnTo>
                      <a:pt x="81226" y="260278"/>
                    </a:lnTo>
                    <a:cubicBezTo>
                      <a:pt x="84642" y="255730"/>
                      <a:pt x="89481" y="253172"/>
                      <a:pt x="94605" y="253172"/>
                    </a:cubicBezTo>
                    <a:cubicBezTo>
                      <a:pt x="99634" y="253172"/>
                      <a:pt x="104474" y="255730"/>
                      <a:pt x="107890" y="260278"/>
                    </a:cubicBezTo>
                    <a:lnTo>
                      <a:pt x="175452" y="349720"/>
                    </a:lnTo>
                    <a:cubicBezTo>
                      <a:pt x="180386" y="356258"/>
                      <a:pt x="179152" y="361090"/>
                      <a:pt x="178014" y="363459"/>
                    </a:cubicBezTo>
                    <a:cubicBezTo>
                      <a:pt x="176875" y="365733"/>
                      <a:pt x="173649" y="369617"/>
                      <a:pt x="165488" y="369617"/>
                    </a:cubicBezTo>
                    <a:lnTo>
                      <a:pt x="138350" y="369617"/>
                    </a:lnTo>
                    <a:lnTo>
                      <a:pt x="138350" y="561957"/>
                    </a:lnTo>
                    <a:lnTo>
                      <a:pt x="199079" y="561957"/>
                    </a:lnTo>
                    <a:lnTo>
                      <a:pt x="199079" y="250803"/>
                    </a:lnTo>
                    <a:lnTo>
                      <a:pt x="172035" y="250803"/>
                    </a:lnTo>
                    <a:cubicBezTo>
                      <a:pt x="163780" y="250803"/>
                      <a:pt x="160649" y="246918"/>
                      <a:pt x="159510" y="244644"/>
                    </a:cubicBezTo>
                    <a:cubicBezTo>
                      <a:pt x="158276" y="242275"/>
                      <a:pt x="157138" y="237443"/>
                      <a:pt x="162072" y="230906"/>
                    </a:cubicBezTo>
                    <a:lnTo>
                      <a:pt x="229539" y="141463"/>
                    </a:lnTo>
                    <a:cubicBezTo>
                      <a:pt x="232955" y="136915"/>
                      <a:pt x="237889" y="134357"/>
                      <a:pt x="242918" y="134357"/>
                    </a:cubicBezTo>
                    <a:close/>
                    <a:moveTo>
                      <a:pt x="458182" y="0"/>
                    </a:moveTo>
                    <a:cubicBezTo>
                      <a:pt x="499298" y="0"/>
                      <a:pt x="532629" y="33268"/>
                      <a:pt x="532629" y="74306"/>
                    </a:cubicBezTo>
                    <a:cubicBezTo>
                      <a:pt x="532629" y="115344"/>
                      <a:pt x="499298" y="148612"/>
                      <a:pt x="458182" y="148612"/>
                    </a:cubicBezTo>
                    <a:cubicBezTo>
                      <a:pt x="417066" y="148612"/>
                      <a:pt x="383735" y="115344"/>
                      <a:pt x="383735" y="74306"/>
                    </a:cubicBezTo>
                    <a:cubicBezTo>
                      <a:pt x="383735" y="33268"/>
                      <a:pt x="417066" y="0"/>
                      <a:pt x="458182" y="0"/>
                    </a:cubicBezTo>
                    <a:close/>
                  </a:path>
                </a:pathLst>
              </a:custGeom>
              <a:solidFill>
                <a:schemeClr val="bg1"/>
              </a:solidFill>
              <a:ln>
                <a:noFill/>
              </a:ln>
            </p:spPr>
            <p:txBody>
              <a:bodyPr/>
              <a:lstStyle/>
              <a:p>
                <a:endParaRPr lang="zh-CN" altLang="en-US"/>
              </a:p>
            </p:txBody>
          </p:sp>
        </p:grpSp>
        <p:grpSp>
          <p:nvGrpSpPr>
            <p:cNvPr id="19" name="组合 18"/>
            <p:cNvGrpSpPr/>
            <p:nvPr/>
          </p:nvGrpSpPr>
          <p:grpSpPr>
            <a:xfrm>
              <a:off x="6256423" y="2286001"/>
              <a:ext cx="1604210" cy="1604210"/>
              <a:chOff x="6256423" y="2286001"/>
              <a:chExt cx="1604210" cy="1604210"/>
            </a:xfrm>
          </p:grpSpPr>
          <p:sp>
            <p:nvSpPr>
              <p:cNvPr id="27" name="泪滴形 26"/>
              <p:cNvSpPr/>
              <p:nvPr/>
            </p:nvSpPr>
            <p:spPr>
              <a:xfrm flipH="1" flipV="1">
                <a:off x="6256423" y="2286001"/>
                <a:ext cx="1604210" cy="160421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8" name="settings_102018"/>
              <p:cNvSpPr>
                <a:spLocks noChangeAspect="1"/>
              </p:cNvSpPr>
              <p:nvPr/>
            </p:nvSpPr>
            <p:spPr bwMode="auto">
              <a:xfrm>
                <a:off x="6743700" y="2920190"/>
                <a:ext cx="629656" cy="610398"/>
              </a:xfrm>
              <a:custGeom>
                <a:avLst/>
                <a:gdLst>
                  <a:gd name="connsiteX0" fmla="*/ 279390 w 602276"/>
                  <a:gd name="connsiteY0" fmla="*/ 338996 h 583858"/>
                  <a:gd name="connsiteX1" fmla="*/ 297799 w 602276"/>
                  <a:gd name="connsiteY1" fmla="*/ 348283 h 583858"/>
                  <a:gd name="connsiteX2" fmla="*/ 300456 w 602276"/>
                  <a:gd name="connsiteY2" fmla="*/ 352263 h 583858"/>
                  <a:gd name="connsiteX3" fmla="*/ 307478 w 602276"/>
                  <a:gd name="connsiteY3" fmla="*/ 352831 h 583858"/>
                  <a:gd name="connsiteX4" fmla="*/ 310704 w 602276"/>
                  <a:gd name="connsiteY4" fmla="*/ 349041 h 583858"/>
                  <a:gd name="connsiteX5" fmla="*/ 327595 w 602276"/>
                  <a:gd name="connsiteY5" fmla="*/ 341649 h 583858"/>
                  <a:gd name="connsiteX6" fmla="*/ 336895 w 602276"/>
                  <a:gd name="connsiteY6" fmla="*/ 343734 h 583858"/>
                  <a:gd name="connsiteX7" fmla="*/ 364603 w 602276"/>
                  <a:gd name="connsiteY7" fmla="*/ 357001 h 583858"/>
                  <a:gd name="connsiteX8" fmla="*/ 375801 w 602276"/>
                  <a:gd name="connsiteY8" fmla="*/ 369699 h 583858"/>
                  <a:gd name="connsiteX9" fmla="*/ 376939 w 602276"/>
                  <a:gd name="connsiteY9" fmla="*/ 380691 h 583858"/>
                  <a:gd name="connsiteX10" fmla="*/ 375990 w 602276"/>
                  <a:gd name="connsiteY10" fmla="*/ 385429 h 583858"/>
                  <a:gd name="connsiteX11" fmla="*/ 379786 w 602276"/>
                  <a:gd name="connsiteY11" fmla="*/ 390925 h 583858"/>
                  <a:gd name="connsiteX12" fmla="*/ 388326 w 602276"/>
                  <a:gd name="connsiteY12" fmla="*/ 391114 h 583858"/>
                  <a:gd name="connsiteX13" fmla="*/ 410341 w 602276"/>
                  <a:gd name="connsiteY13" fmla="*/ 405708 h 583858"/>
                  <a:gd name="connsiteX14" fmla="*/ 420590 w 602276"/>
                  <a:gd name="connsiteY14" fmla="*/ 434704 h 583858"/>
                  <a:gd name="connsiteX15" fmla="*/ 412429 w 602276"/>
                  <a:gd name="connsiteY15" fmla="*/ 460290 h 583858"/>
                  <a:gd name="connsiteX16" fmla="*/ 407684 w 602276"/>
                  <a:gd name="connsiteY16" fmla="*/ 463512 h 583858"/>
                  <a:gd name="connsiteX17" fmla="*/ 406925 w 602276"/>
                  <a:gd name="connsiteY17" fmla="*/ 471851 h 583858"/>
                  <a:gd name="connsiteX18" fmla="*/ 410721 w 602276"/>
                  <a:gd name="connsiteY18" fmla="*/ 474883 h 583858"/>
                  <a:gd name="connsiteX19" fmla="*/ 416984 w 602276"/>
                  <a:gd name="connsiteY19" fmla="*/ 484170 h 583858"/>
                  <a:gd name="connsiteX20" fmla="*/ 416225 w 602276"/>
                  <a:gd name="connsiteY20" fmla="*/ 501227 h 583858"/>
                  <a:gd name="connsiteX21" fmla="*/ 402940 w 602276"/>
                  <a:gd name="connsiteY21" fmla="*/ 528897 h 583858"/>
                  <a:gd name="connsiteX22" fmla="*/ 382823 w 602276"/>
                  <a:gd name="connsiteY22" fmla="*/ 541405 h 583858"/>
                  <a:gd name="connsiteX23" fmla="*/ 379217 w 602276"/>
                  <a:gd name="connsiteY23" fmla="*/ 541216 h 583858"/>
                  <a:gd name="connsiteX24" fmla="*/ 374092 w 602276"/>
                  <a:gd name="connsiteY24" fmla="*/ 540268 h 583858"/>
                  <a:gd name="connsiteX25" fmla="*/ 368778 w 602276"/>
                  <a:gd name="connsiteY25" fmla="*/ 544817 h 583858"/>
                  <a:gd name="connsiteX26" fmla="*/ 369158 w 602276"/>
                  <a:gd name="connsiteY26" fmla="*/ 550123 h 583858"/>
                  <a:gd name="connsiteX27" fmla="*/ 354545 w 602276"/>
                  <a:gd name="connsiteY27" fmla="*/ 572487 h 583858"/>
                  <a:gd name="connsiteX28" fmla="*/ 325507 w 602276"/>
                  <a:gd name="connsiteY28" fmla="*/ 582721 h 583858"/>
                  <a:gd name="connsiteX29" fmla="*/ 318485 w 602276"/>
                  <a:gd name="connsiteY29" fmla="*/ 583858 h 583858"/>
                  <a:gd name="connsiteX30" fmla="*/ 300076 w 602276"/>
                  <a:gd name="connsiteY30" fmla="*/ 574571 h 583858"/>
                  <a:gd name="connsiteX31" fmla="*/ 296470 w 602276"/>
                  <a:gd name="connsiteY31" fmla="*/ 569644 h 583858"/>
                  <a:gd name="connsiteX32" fmla="*/ 289258 w 602276"/>
                  <a:gd name="connsiteY32" fmla="*/ 569644 h 583858"/>
                  <a:gd name="connsiteX33" fmla="*/ 286222 w 602276"/>
                  <a:gd name="connsiteY33" fmla="*/ 573055 h 583858"/>
                  <a:gd name="connsiteX34" fmla="*/ 269331 w 602276"/>
                  <a:gd name="connsiteY34" fmla="*/ 580636 h 583858"/>
                  <a:gd name="connsiteX35" fmla="*/ 259842 w 602276"/>
                  <a:gd name="connsiteY35" fmla="*/ 578551 h 583858"/>
                  <a:gd name="connsiteX36" fmla="*/ 232133 w 602276"/>
                  <a:gd name="connsiteY36" fmla="*/ 565285 h 583858"/>
                  <a:gd name="connsiteX37" fmla="*/ 220936 w 602276"/>
                  <a:gd name="connsiteY37" fmla="*/ 552587 h 583858"/>
                  <a:gd name="connsiteX38" fmla="*/ 219987 w 602276"/>
                  <a:gd name="connsiteY38" fmla="*/ 541595 h 583858"/>
                  <a:gd name="connsiteX39" fmla="*/ 220746 w 602276"/>
                  <a:gd name="connsiteY39" fmla="*/ 537236 h 583858"/>
                  <a:gd name="connsiteX40" fmla="*/ 215242 w 602276"/>
                  <a:gd name="connsiteY40" fmla="*/ 531171 h 583858"/>
                  <a:gd name="connsiteX41" fmla="*/ 210308 w 602276"/>
                  <a:gd name="connsiteY41" fmla="*/ 531550 h 583858"/>
                  <a:gd name="connsiteX42" fmla="*/ 187913 w 602276"/>
                  <a:gd name="connsiteY42" fmla="*/ 516957 h 583858"/>
                  <a:gd name="connsiteX43" fmla="*/ 177665 w 602276"/>
                  <a:gd name="connsiteY43" fmla="*/ 487960 h 583858"/>
                  <a:gd name="connsiteX44" fmla="*/ 185825 w 602276"/>
                  <a:gd name="connsiteY44" fmla="*/ 462564 h 583858"/>
                  <a:gd name="connsiteX45" fmla="*/ 190001 w 602276"/>
                  <a:gd name="connsiteY45" fmla="*/ 459532 h 583858"/>
                  <a:gd name="connsiteX46" fmla="*/ 190570 w 602276"/>
                  <a:gd name="connsiteY46" fmla="*/ 451003 h 583858"/>
                  <a:gd name="connsiteX47" fmla="*/ 187533 w 602276"/>
                  <a:gd name="connsiteY47" fmla="*/ 448350 h 583858"/>
                  <a:gd name="connsiteX48" fmla="*/ 181271 w 602276"/>
                  <a:gd name="connsiteY48" fmla="*/ 439063 h 583858"/>
                  <a:gd name="connsiteX49" fmla="*/ 182030 w 602276"/>
                  <a:gd name="connsiteY49" fmla="*/ 422196 h 583858"/>
                  <a:gd name="connsiteX50" fmla="*/ 195315 w 602276"/>
                  <a:gd name="connsiteY50" fmla="*/ 394526 h 583858"/>
                  <a:gd name="connsiteX51" fmla="*/ 215432 w 602276"/>
                  <a:gd name="connsiteY51" fmla="*/ 381828 h 583858"/>
                  <a:gd name="connsiteX52" fmla="*/ 219228 w 602276"/>
                  <a:gd name="connsiteY52" fmla="*/ 382207 h 583858"/>
                  <a:gd name="connsiteX53" fmla="*/ 223403 w 602276"/>
                  <a:gd name="connsiteY53" fmla="*/ 382965 h 583858"/>
                  <a:gd name="connsiteX54" fmla="*/ 228907 w 602276"/>
                  <a:gd name="connsiteY54" fmla="*/ 378037 h 583858"/>
                  <a:gd name="connsiteX55" fmla="*/ 228527 w 602276"/>
                  <a:gd name="connsiteY55" fmla="*/ 372731 h 583858"/>
                  <a:gd name="connsiteX56" fmla="*/ 243330 w 602276"/>
                  <a:gd name="connsiteY56" fmla="*/ 350367 h 583858"/>
                  <a:gd name="connsiteX57" fmla="*/ 272368 w 602276"/>
                  <a:gd name="connsiteY57" fmla="*/ 340133 h 583858"/>
                  <a:gd name="connsiteX58" fmla="*/ 279390 w 602276"/>
                  <a:gd name="connsiteY58" fmla="*/ 338996 h 583858"/>
                  <a:gd name="connsiteX59" fmla="*/ 481176 w 602276"/>
                  <a:gd name="connsiteY59" fmla="*/ 227025 h 583858"/>
                  <a:gd name="connsiteX60" fmla="*/ 443783 w 602276"/>
                  <a:gd name="connsiteY60" fmla="*/ 242562 h 583858"/>
                  <a:gd name="connsiteX61" fmla="*/ 443783 w 602276"/>
                  <a:gd name="connsiteY61" fmla="*/ 316840 h 583858"/>
                  <a:gd name="connsiteX62" fmla="*/ 481176 w 602276"/>
                  <a:gd name="connsiteY62" fmla="*/ 332188 h 583858"/>
                  <a:gd name="connsiteX63" fmla="*/ 518379 w 602276"/>
                  <a:gd name="connsiteY63" fmla="*/ 316840 h 583858"/>
                  <a:gd name="connsiteX64" fmla="*/ 518379 w 602276"/>
                  <a:gd name="connsiteY64" fmla="*/ 242562 h 583858"/>
                  <a:gd name="connsiteX65" fmla="*/ 481176 w 602276"/>
                  <a:gd name="connsiteY65" fmla="*/ 227025 h 583858"/>
                  <a:gd name="connsiteX66" fmla="*/ 464283 w 602276"/>
                  <a:gd name="connsiteY66" fmla="*/ 156726 h 583858"/>
                  <a:gd name="connsiteX67" fmla="*/ 495222 w 602276"/>
                  <a:gd name="connsiteY67" fmla="*/ 156726 h 583858"/>
                  <a:gd name="connsiteX68" fmla="*/ 510787 w 602276"/>
                  <a:gd name="connsiteY68" fmla="*/ 163547 h 583858"/>
                  <a:gd name="connsiteX69" fmla="*/ 516481 w 602276"/>
                  <a:gd name="connsiteY69" fmla="*/ 173401 h 583858"/>
                  <a:gd name="connsiteX70" fmla="*/ 518000 w 602276"/>
                  <a:gd name="connsiteY70" fmla="*/ 178706 h 583858"/>
                  <a:gd name="connsiteX71" fmla="*/ 523314 w 602276"/>
                  <a:gd name="connsiteY71" fmla="*/ 181359 h 583858"/>
                  <a:gd name="connsiteX72" fmla="*/ 531287 w 602276"/>
                  <a:gd name="connsiteY72" fmla="*/ 177948 h 583858"/>
                  <a:gd name="connsiteX73" fmla="*/ 541726 w 602276"/>
                  <a:gd name="connsiteY73" fmla="*/ 175295 h 583858"/>
                  <a:gd name="connsiteX74" fmla="*/ 557481 w 602276"/>
                  <a:gd name="connsiteY74" fmla="*/ 181738 h 583858"/>
                  <a:gd name="connsiteX75" fmla="*/ 579309 w 602276"/>
                  <a:gd name="connsiteY75" fmla="*/ 203339 h 583858"/>
                  <a:gd name="connsiteX76" fmla="*/ 582915 w 602276"/>
                  <a:gd name="connsiteY76" fmla="*/ 229867 h 583858"/>
                  <a:gd name="connsiteX77" fmla="*/ 579878 w 602276"/>
                  <a:gd name="connsiteY77" fmla="*/ 234793 h 583858"/>
                  <a:gd name="connsiteX78" fmla="*/ 582726 w 602276"/>
                  <a:gd name="connsiteY78" fmla="*/ 242752 h 583858"/>
                  <a:gd name="connsiteX79" fmla="*/ 587281 w 602276"/>
                  <a:gd name="connsiteY79" fmla="*/ 243889 h 583858"/>
                  <a:gd name="connsiteX80" fmla="*/ 596582 w 602276"/>
                  <a:gd name="connsiteY80" fmla="*/ 249573 h 583858"/>
                  <a:gd name="connsiteX81" fmla="*/ 602276 w 602276"/>
                  <a:gd name="connsiteY81" fmla="*/ 265111 h 583858"/>
                  <a:gd name="connsiteX82" fmla="*/ 602276 w 602276"/>
                  <a:gd name="connsiteY82" fmla="*/ 295997 h 583858"/>
                  <a:gd name="connsiteX83" fmla="*/ 586901 w 602276"/>
                  <a:gd name="connsiteY83" fmla="*/ 317219 h 583858"/>
                  <a:gd name="connsiteX84" fmla="*/ 582915 w 602276"/>
                  <a:gd name="connsiteY84" fmla="*/ 318545 h 583858"/>
                  <a:gd name="connsiteX85" fmla="*/ 580068 w 602276"/>
                  <a:gd name="connsiteY85" fmla="*/ 324988 h 583858"/>
                  <a:gd name="connsiteX86" fmla="*/ 582726 w 602276"/>
                  <a:gd name="connsiteY86" fmla="*/ 329536 h 583858"/>
                  <a:gd name="connsiteX87" fmla="*/ 579119 w 602276"/>
                  <a:gd name="connsiteY87" fmla="*/ 356063 h 583858"/>
                  <a:gd name="connsiteX88" fmla="*/ 557291 w 602276"/>
                  <a:gd name="connsiteY88" fmla="*/ 377854 h 583858"/>
                  <a:gd name="connsiteX89" fmla="*/ 541536 w 602276"/>
                  <a:gd name="connsiteY89" fmla="*/ 384107 h 583858"/>
                  <a:gd name="connsiteX90" fmla="*/ 530907 w 602276"/>
                  <a:gd name="connsiteY90" fmla="*/ 381454 h 583858"/>
                  <a:gd name="connsiteX91" fmla="*/ 525592 w 602276"/>
                  <a:gd name="connsiteY91" fmla="*/ 378422 h 583858"/>
                  <a:gd name="connsiteX92" fmla="*/ 518949 w 602276"/>
                  <a:gd name="connsiteY92" fmla="*/ 381454 h 583858"/>
                  <a:gd name="connsiteX93" fmla="*/ 517620 w 602276"/>
                  <a:gd name="connsiteY93" fmla="*/ 385812 h 583858"/>
                  <a:gd name="connsiteX94" fmla="*/ 496361 w 602276"/>
                  <a:gd name="connsiteY94" fmla="*/ 401729 h 583858"/>
                  <a:gd name="connsiteX95" fmla="*/ 465612 w 602276"/>
                  <a:gd name="connsiteY95" fmla="*/ 401729 h 583858"/>
                  <a:gd name="connsiteX96" fmla="*/ 449857 w 602276"/>
                  <a:gd name="connsiteY96" fmla="*/ 395287 h 583858"/>
                  <a:gd name="connsiteX97" fmla="*/ 444353 w 602276"/>
                  <a:gd name="connsiteY97" fmla="*/ 386191 h 583858"/>
                  <a:gd name="connsiteX98" fmla="*/ 443024 w 602276"/>
                  <a:gd name="connsiteY98" fmla="*/ 381833 h 583858"/>
                  <a:gd name="connsiteX99" fmla="*/ 435621 w 602276"/>
                  <a:gd name="connsiteY99" fmla="*/ 378801 h 583858"/>
                  <a:gd name="connsiteX100" fmla="*/ 431256 w 602276"/>
                  <a:gd name="connsiteY100" fmla="*/ 381265 h 583858"/>
                  <a:gd name="connsiteX101" fmla="*/ 420436 w 602276"/>
                  <a:gd name="connsiteY101" fmla="*/ 384107 h 583858"/>
                  <a:gd name="connsiteX102" fmla="*/ 404682 w 602276"/>
                  <a:gd name="connsiteY102" fmla="*/ 377665 h 583858"/>
                  <a:gd name="connsiteX103" fmla="*/ 383043 w 602276"/>
                  <a:gd name="connsiteY103" fmla="*/ 355874 h 583858"/>
                  <a:gd name="connsiteX104" fmla="*/ 379247 w 602276"/>
                  <a:gd name="connsiteY104" fmla="*/ 329346 h 583858"/>
                  <a:gd name="connsiteX105" fmla="*/ 381715 w 602276"/>
                  <a:gd name="connsiteY105" fmla="*/ 324988 h 583858"/>
                  <a:gd name="connsiteX106" fmla="*/ 378298 w 602276"/>
                  <a:gd name="connsiteY106" fmla="*/ 317030 h 583858"/>
                  <a:gd name="connsiteX107" fmla="*/ 374312 w 602276"/>
                  <a:gd name="connsiteY107" fmla="*/ 316082 h 583858"/>
                  <a:gd name="connsiteX108" fmla="*/ 364442 w 602276"/>
                  <a:gd name="connsiteY108" fmla="*/ 310398 h 583858"/>
                  <a:gd name="connsiteX109" fmla="*/ 356849 w 602276"/>
                  <a:gd name="connsiteY109" fmla="*/ 294670 h 583858"/>
                  <a:gd name="connsiteX110" fmla="*/ 356849 w 602276"/>
                  <a:gd name="connsiteY110" fmla="*/ 263974 h 583858"/>
                  <a:gd name="connsiteX111" fmla="*/ 373932 w 602276"/>
                  <a:gd name="connsiteY111" fmla="*/ 242752 h 583858"/>
                  <a:gd name="connsiteX112" fmla="*/ 378867 w 602276"/>
                  <a:gd name="connsiteY112" fmla="*/ 241615 h 583858"/>
                  <a:gd name="connsiteX113" fmla="*/ 381904 w 602276"/>
                  <a:gd name="connsiteY113" fmla="*/ 234604 h 583858"/>
                  <a:gd name="connsiteX114" fmla="*/ 379247 w 602276"/>
                  <a:gd name="connsiteY114" fmla="*/ 230056 h 583858"/>
                  <a:gd name="connsiteX115" fmla="*/ 382854 w 602276"/>
                  <a:gd name="connsiteY115" fmla="*/ 203529 h 583858"/>
                  <a:gd name="connsiteX116" fmla="*/ 404492 w 602276"/>
                  <a:gd name="connsiteY116" fmla="*/ 181927 h 583858"/>
                  <a:gd name="connsiteX117" fmla="*/ 420436 w 602276"/>
                  <a:gd name="connsiteY117" fmla="*/ 175485 h 583858"/>
                  <a:gd name="connsiteX118" fmla="*/ 431066 w 602276"/>
                  <a:gd name="connsiteY118" fmla="*/ 178138 h 583858"/>
                  <a:gd name="connsiteX119" fmla="*/ 435242 w 602276"/>
                  <a:gd name="connsiteY119" fmla="*/ 180601 h 583858"/>
                  <a:gd name="connsiteX120" fmla="*/ 441695 w 602276"/>
                  <a:gd name="connsiteY120" fmla="*/ 177948 h 583858"/>
                  <a:gd name="connsiteX121" fmla="*/ 443024 w 602276"/>
                  <a:gd name="connsiteY121" fmla="*/ 173211 h 583858"/>
                  <a:gd name="connsiteX122" fmla="*/ 464283 w 602276"/>
                  <a:gd name="connsiteY122" fmla="*/ 156726 h 583858"/>
                  <a:gd name="connsiteX123" fmla="*/ 175373 w 602276"/>
                  <a:gd name="connsiteY123" fmla="*/ 93230 h 583858"/>
                  <a:gd name="connsiteX124" fmla="*/ 118813 w 602276"/>
                  <a:gd name="connsiteY124" fmla="*/ 116727 h 583858"/>
                  <a:gd name="connsiteX125" fmla="*/ 118813 w 602276"/>
                  <a:gd name="connsiteY125" fmla="*/ 229853 h 583858"/>
                  <a:gd name="connsiteX126" fmla="*/ 175373 w 602276"/>
                  <a:gd name="connsiteY126" fmla="*/ 253350 h 583858"/>
                  <a:gd name="connsiteX127" fmla="*/ 232123 w 602276"/>
                  <a:gd name="connsiteY127" fmla="*/ 229853 h 583858"/>
                  <a:gd name="connsiteX128" fmla="*/ 232123 w 602276"/>
                  <a:gd name="connsiteY128" fmla="*/ 116727 h 583858"/>
                  <a:gd name="connsiteX129" fmla="*/ 175373 w 602276"/>
                  <a:gd name="connsiteY129" fmla="*/ 93230 h 583858"/>
                  <a:gd name="connsiteX130" fmla="*/ 151079 w 602276"/>
                  <a:gd name="connsiteY130" fmla="*/ 0 h 583858"/>
                  <a:gd name="connsiteX131" fmla="*/ 195872 w 602276"/>
                  <a:gd name="connsiteY131" fmla="*/ 0 h 583858"/>
                  <a:gd name="connsiteX132" fmla="*/ 216180 w 602276"/>
                  <a:gd name="connsiteY132" fmla="*/ 7959 h 583858"/>
                  <a:gd name="connsiteX133" fmla="*/ 223392 w 602276"/>
                  <a:gd name="connsiteY133" fmla="*/ 19707 h 583858"/>
                  <a:gd name="connsiteX134" fmla="*/ 225670 w 602276"/>
                  <a:gd name="connsiteY134" fmla="*/ 28045 h 583858"/>
                  <a:gd name="connsiteX135" fmla="*/ 236868 w 602276"/>
                  <a:gd name="connsiteY135" fmla="*/ 34108 h 583858"/>
                  <a:gd name="connsiteX136" fmla="*/ 249964 w 602276"/>
                  <a:gd name="connsiteY136" fmla="*/ 28424 h 583858"/>
                  <a:gd name="connsiteX137" fmla="*/ 263629 w 602276"/>
                  <a:gd name="connsiteY137" fmla="*/ 25013 h 583858"/>
                  <a:gd name="connsiteX138" fmla="*/ 284128 w 602276"/>
                  <a:gd name="connsiteY138" fmla="*/ 33161 h 583858"/>
                  <a:gd name="connsiteX139" fmla="*/ 315634 w 602276"/>
                  <a:gd name="connsiteY139" fmla="*/ 64806 h 583858"/>
                  <a:gd name="connsiteX140" fmla="*/ 320379 w 602276"/>
                  <a:gd name="connsiteY140" fmla="*/ 99104 h 583858"/>
                  <a:gd name="connsiteX141" fmla="*/ 315444 w 602276"/>
                  <a:gd name="connsiteY141" fmla="*/ 107821 h 583858"/>
                  <a:gd name="connsiteX142" fmla="*/ 320759 w 602276"/>
                  <a:gd name="connsiteY142" fmla="*/ 122601 h 583858"/>
                  <a:gd name="connsiteX143" fmla="*/ 329110 w 602276"/>
                  <a:gd name="connsiteY143" fmla="*/ 124685 h 583858"/>
                  <a:gd name="connsiteX144" fmla="*/ 341257 w 602276"/>
                  <a:gd name="connsiteY144" fmla="*/ 131886 h 583858"/>
                  <a:gd name="connsiteX145" fmla="*/ 349228 w 602276"/>
                  <a:gd name="connsiteY145" fmla="*/ 152162 h 583858"/>
                  <a:gd name="connsiteX146" fmla="*/ 349228 w 602276"/>
                  <a:gd name="connsiteY146" fmla="*/ 196881 h 583858"/>
                  <a:gd name="connsiteX147" fmla="*/ 328920 w 602276"/>
                  <a:gd name="connsiteY147" fmla="*/ 224358 h 583858"/>
                  <a:gd name="connsiteX148" fmla="*/ 320759 w 602276"/>
                  <a:gd name="connsiteY148" fmla="*/ 226821 h 583858"/>
                  <a:gd name="connsiteX149" fmla="*/ 315444 w 602276"/>
                  <a:gd name="connsiteY149" fmla="*/ 239517 h 583858"/>
                  <a:gd name="connsiteX150" fmla="*/ 320189 w 602276"/>
                  <a:gd name="connsiteY150" fmla="*/ 247665 h 583858"/>
                  <a:gd name="connsiteX151" fmla="*/ 315444 w 602276"/>
                  <a:gd name="connsiteY151" fmla="*/ 281963 h 583858"/>
                  <a:gd name="connsiteX152" fmla="*/ 283748 w 602276"/>
                  <a:gd name="connsiteY152" fmla="*/ 313608 h 583858"/>
                  <a:gd name="connsiteX153" fmla="*/ 263440 w 602276"/>
                  <a:gd name="connsiteY153" fmla="*/ 321756 h 583858"/>
                  <a:gd name="connsiteX154" fmla="*/ 249395 w 602276"/>
                  <a:gd name="connsiteY154" fmla="*/ 318156 h 583858"/>
                  <a:gd name="connsiteX155" fmla="*/ 240094 w 602276"/>
                  <a:gd name="connsiteY155" fmla="*/ 313040 h 583858"/>
                  <a:gd name="connsiteX156" fmla="*/ 227378 w 602276"/>
                  <a:gd name="connsiteY156" fmla="*/ 319103 h 583858"/>
                  <a:gd name="connsiteX157" fmla="*/ 225100 w 602276"/>
                  <a:gd name="connsiteY157" fmla="*/ 327441 h 583858"/>
                  <a:gd name="connsiteX158" fmla="*/ 197580 w 602276"/>
                  <a:gd name="connsiteY158" fmla="*/ 348664 h 583858"/>
                  <a:gd name="connsiteX159" fmla="*/ 152787 w 602276"/>
                  <a:gd name="connsiteY159" fmla="*/ 348664 h 583858"/>
                  <a:gd name="connsiteX160" fmla="*/ 132479 w 602276"/>
                  <a:gd name="connsiteY160" fmla="*/ 339758 h 583858"/>
                  <a:gd name="connsiteX161" fmla="*/ 125266 w 602276"/>
                  <a:gd name="connsiteY161" fmla="*/ 327062 h 583858"/>
                  <a:gd name="connsiteX162" fmla="*/ 122989 w 602276"/>
                  <a:gd name="connsiteY162" fmla="*/ 319293 h 583858"/>
                  <a:gd name="connsiteX163" fmla="*/ 109134 w 602276"/>
                  <a:gd name="connsiteY163" fmla="*/ 313419 h 583858"/>
                  <a:gd name="connsiteX164" fmla="*/ 101162 w 602276"/>
                  <a:gd name="connsiteY164" fmla="*/ 317966 h 583858"/>
                  <a:gd name="connsiteX165" fmla="*/ 87307 w 602276"/>
                  <a:gd name="connsiteY165" fmla="*/ 321567 h 583858"/>
                  <a:gd name="connsiteX166" fmla="*/ 66809 w 602276"/>
                  <a:gd name="connsiteY166" fmla="*/ 313229 h 583858"/>
                  <a:gd name="connsiteX167" fmla="*/ 35112 w 602276"/>
                  <a:gd name="connsiteY167" fmla="*/ 281584 h 583858"/>
                  <a:gd name="connsiteX168" fmla="*/ 30557 w 602276"/>
                  <a:gd name="connsiteY168" fmla="*/ 247286 h 583858"/>
                  <a:gd name="connsiteX169" fmla="*/ 34923 w 602276"/>
                  <a:gd name="connsiteY169" fmla="*/ 239517 h 583858"/>
                  <a:gd name="connsiteX170" fmla="*/ 28849 w 602276"/>
                  <a:gd name="connsiteY170" fmla="*/ 224737 h 583858"/>
                  <a:gd name="connsiteX171" fmla="*/ 21637 w 602276"/>
                  <a:gd name="connsiteY171" fmla="*/ 222652 h 583858"/>
                  <a:gd name="connsiteX172" fmla="*/ 9110 w 602276"/>
                  <a:gd name="connsiteY172" fmla="*/ 215452 h 583858"/>
                  <a:gd name="connsiteX173" fmla="*/ 0 w 602276"/>
                  <a:gd name="connsiteY173" fmla="*/ 195176 h 583858"/>
                  <a:gd name="connsiteX174" fmla="*/ 0 w 602276"/>
                  <a:gd name="connsiteY174" fmla="*/ 150456 h 583858"/>
                  <a:gd name="connsiteX175" fmla="*/ 21447 w 602276"/>
                  <a:gd name="connsiteY175" fmla="*/ 122790 h 583858"/>
                  <a:gd name="connsiteX176" fmla="*/ 29418 w 602276"/>
                  <a:gd name="connsiteY176" fmla="*/ 120706 h 583858"/>
                  <a:gd name="connsiteX177" fmla="*/ 34923 w 602276"/>
                  <a:gd name="connsiteY177" fmla="*/ 107631 h 583858"/>
                  <a:gd name="connsiteX178" fmla="*/ 30367 w 602276"/>
                  <a:gd name="connsiteY178" fmla="*/ 99483 h 583858"/>
                  <a:gd name="connsiteX179" fmla="*/ 34923 w 602276"/>
                  <a:gd name="connsiteY179" fmla="*/ 65185 h 583858"/>
                  <a:gd name="connsiteX180" fmla="*/ 66619 w 602276"/>
                  <a:gd name="connsiteY180" fmla="*/ 33540 h 583858"/>
                  <a:gd name="connsiteX181" fmla="*/ 87117 w 602276"/>
                  <a:gd name="connsiteY181" fmla="*/ 25202 h 583858"/>
                  <a:gd name="connsiteX182" fmla="*/ 100972 w 602276"/>
                  <a:gd name="connsiteY182" fmla="*/ 28803 h 583858"/>
                  <a:gd name="connsiteX183" fmla="*/ 101352 w 602276"/>
                  <a:gd name="connsiteY183" fmla="*/ 29182 h 583858"/>
                  <a:gd name="connsiteX184" fmla="*/ 110462 w 602276"/>
                  <a:gd name="connsiteY184" fmla="*/ 35245 h 583858"/>
                  <a:gd name="connsiteX185" fmla="*/ 120901 w 602276"/>
                  <a:gd name="connsiteY185" fmla="*/ 29371 h 583858"/>
                  <a:gd name="connsiteX186" fmla="*/ 123368 w 602276"/>
                  <a:gd name="connsiteY186" fmla="*/ 20276 h 583858"/>
                  <a:gd name="connsiteX187" fmla="*/ 151079 w 602276"/>
                  <a:gd name="connsiteY187" fmla="*/ 0 h 58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602276" h="583858">
                    <a:moveTo>
                      <a:pt x="279390" y="338996"/>
                    </a:moveTo>
                    <a:cubicBezTo>
                      <a:pt x="286791" y="338996"/>
                      <a:pt x="293813" y="342597"/>
                      <a:pt x="297799" y="348283"/>
                    </a:cubicBezTo>
                    <a:lnTo>
                      <a:pt x="300456" y="352263"/>
                    </a:lnTo>
                    <a:lnTo>
                      <a:pt x="307478" y="352831"/>
                    </a:lnTo>
                    <a:lnTo>
                      <a:pt x="310704" y="349041"/>
                    </a:lnTo>
                    <a:cubicBezTo>
                      <a:pt x="314690" y="344492"/>
                      <a:pt x="320953" y="341649"/>
                      <a:pt x="327595" y="341649"/>
                    </a:cubicBezTo>
                    <a:cubicBezTo>
                      <a:pt x="330821" y="341649"/>
                      <a:pt x="334048" y="342218"/>
                      <a:pt x="336895" y="343734"/>
                    </a:cubicBezTo>
                    <a:lnTo>
                      <a:pt x="364603" y="357001"/>
                    </a:lnTo>
                    <a:cubicBezTo>
                      <a:pt x="369727" y="359464"/>
                      <a:pt x="373903" y="364013"/>
                      <a:pt x="375801" y="369699"/>
                    </a:cubicBezTo>
                    <a:cubicBezTo>
                      <a:pt x="377129" y="373299"/>
                      <a:pt x="377509" y="377090"/>
                      <a:pt x="376939" y="380691"/>
                    </a:cubicBezTo>
                    <a:lnTo>
                      <a:pt x="375990" y="385429"/>
                    </a:lnTo>
                    <a:cubicBezTo>
                      <a:pt x="376939" y="386945"/>
                      <a:pt x="378458" y="388840"/>
                      <a:pt x="379786" y="390925"/>
                    </a:cubicBezTo>
                    <a:lnTo>
                      <a:pt x="388326" y="391114"/>
                    </a:lnTo>
                    <a:cubicBezTo>
                      <a:pt x="398005" y="390546"/>
                      <a:pt x="407115" y="396800"/>
                      <a:pt x="410341" y="405708"/>
                    </a:cubicBezTo>
                    <a:lnTo>
                      <a:pt x="420590" y="434704"/>
                    </a:lnTo>
                    <a:cubicBezTo>
                      <a:pt x="423816" y="443991"/>
                      <a:pt x="420400" y="454604"/>
                      <a:pt x="412429" y="460290"/>
                    </a:cubicBezTo>
                    <a:lnTo>
                      <a:pt x="407684" y="463512"/>
                    </a:lnTo>
                    <a:lnTo>
                      <a:pt x="406925" y="471851"/>
                    </a:lnTo>
                    <a:lnTo>
                      <a:pt x="410721" y="474883"/>
                    </a:lnTo>
                    <a:cubicBezTo>
                      <a:pt x="413568" y="477347"/>
                      <a:pt x="415655" y="480569"/>
                      <a:pt x="416984" y="484170"/>
                    </a:cubicBezTo>
                    <a:cubicBezTo>
                      <a:pt x="419072" y="489855"/>
                      <a:pt x="418692" y="495920"/>
                      <a:pt x="416225" y="501227"/>
                    </a:cubicBezTo>
                    <a:lnTo>
                      <a:pt x="402940" y="528897"/>
                    </a:lnTo>
                    <a:cubicBezTo>
                      <a:pt x="399334" y="536478"/>
                      <a:pt x="391363" y="541405"/>
                      <a:pt x="382823" y="541405"/>
                    </a:cubicBezTo>
                    <a:cubicBezTo>
                      <a:pt x="381684" y="541405"/>
                      <a:pt x="380355" y="541405"/>
                      <a:pt x="379217" y="541216"/>
                    </a:cubicBezTo>
                    <a:lnTo>
                      <a:pt x="374092" y="540268"/>
                    </a:lnTo>
                    <a:lnTo>
                      <a:pt x="368778" y="544817"/>
                    </a:lnTo>
                    <a:lnTo>
                      <a:pt x="369158" y="550123"/>
                    </a:lnTo>
                    <a:cubicBezTo>
                      <a:pt x="369917" y="559789"/>
                      <a:pt x="363654" y="569265"/>
                      <a:pt x="354545" y="572487"/>
                    </a:cubicBezTo>
                    <a:lnTo>
                      <a:pt x="325507" y="582721"/>
                    </a:lnTo>
                    <a:cubicBezTo>
                      <a:pt x="323230" y="583479"/>
                      <a:pt x="320953" y="583858"/>
                      <a:pt x="318485" y="583858"/>
                    </a:cubicBezTo>
                    <a:cubicBezTo>
                      <a:pt x="311084" y="583858"/>
                      <a:pt x="304062" y="580447"/>
                      <a:pt x="300076" y="574571"/>
                    </a:cubicBezTo>
                    <a:lnTo>
                      <a:pt x="296470" y="569644"/>
                    </a:lnTo>
                    <a:lnTo>
                      <a:pt x="289258" y="569644"/>
                    </a:lnTo>
                    <a:lnTo>
                      <a:pt x="286222" y="573055"/>
                    </a:lnTo>
                    <a:cubicBezTo>
                      <a:pt x="282047" y="577793"/>
                      <a:pt x="275784" y="580636"/>
                      <a:pt x="269331" y="580636"/>
                    </a:cubicBezTo>
                    <a:cubicBezTo>
                      <a:pt x="265915" y="580636"/>
                      <a:pt x="262688" y="579878"/>
                      <a:pt x="259842" y="578551"/>
                    </a:cubicBezTo>
                    <a:lnTo>
                      <a:pt x="232133" y="565285"/>
                    </a:lnTo>
                    <a:cubicBezTo>
                      <a:pt x="227009" y="562821"/>
                      <a:pt x="222834" y="558273"/>
                      <a:pt x="220936" y="552587"/>
                    </a:cubicBezTo>
                    <a:cubicBezTo>
                      <a:pt x="219607" y="548986"/>
                      <a:pt x="219228" y="545196"/>
                      <a:pt x="219987" y="541595"/>
                    </a:cubicBezTo>
                    <a:lnTo>
                      <a:pt x="220746" y="537236"/>
                    </a:lnTo>
                    <a:lnTo>
                      <a:pt x="215242" y="531171"/>
                    </a:lnTo>
                    <a:lnTo>
                      <a:pt x="210308" y="531550"/>
                    </a:lnTo>
                    <a:cubicBezTo>
                      <a:pt x="200629" y="532308"/>
                      <a:pt x="191139" y="526054"/>
                      <a:pt x="187913" y="516957"/>
                    </a:cubicBezTo>
                    <a:lnTo>
                      <a:pt x="177665" y="487960"/>
                    </a:lnTo>
                    <a:cubicBezTo>
                      <a:pt x="174438" y="478673"/>
                      <a:pt x="177854" y="468060"/>
                      <a:pt x="185825" y="462564"/>
                    </a:cubicBezTo>
                    <a:lnTo>
                      <a:pt x="190001" y="459532"/>
                    </a:lnTo>
                    <a:lnTo>
                      <a:pt x="190570" y="451003"/>
                    </a:lnTo>
                    <a:lnTo>
                      <a:pt x="187533" y="448350"/>
                    </a:lnTo>
                    <a:cubicBezTo>
                      <a:pt x="184687" y="445886"/>
                      <a:pt x="182599" y="442854"/>
                      <a:pt x="181271" y="439063"/>
                    </a:cubicBezTo>
                    <a:cubicBezTo>
                      <a:pt x="179373" y="433567"/>
                      <a:pt x="179562" y="427313"/>
                      <a:pt x="182030" y="422196"/>
                    </a:cubicBezTo>
                    <a:lnTo>
                      <a:pt x="195315" y="394526"/>
                    </a:lnTo>
                    <a:cubicBezTo>
                      <a:pt x="198921" y="386945"/>
                      <a:pt x="207081" y="381828"/>
                      <a:pt x="215432" y="381828"/>
                    </a:cubicBezTo>
                    <a:cubicBezTo>
                      <a:pt x="216760" y="381828"/>
                      <a:pt x="217899" y="382017"/>
                      <a:pt x="219228" y="382207"/>
                    </a:cubicBezTo>
                    <a:lnTo>
                      <a:pt x="223403" y="382965"/>
                    </a:lnTo>
                    <a:lnTo>
                      <a:pt x="228907" y="378037"/>
                    </a:lnTo>
                    <a:lnTo>
                      <a:pt x="228527" y="372731"/>
                    </a:lnTo>
                    <a:cubicBezTo>
                      <a:pt x="227958" y="363065"/>
                      <a:pt x="234031" y="353589"/>
                      <a:pt x="243330" y="350367"/>
                    </a:cubicBezTo>
                    <a:lnTo>
                      <a:pt x="272368" y="340133"/>
                    </a:lnTo>
                    <a:cubicBezTo>
                      <a:pt x="274645" y="339375"/>
                      <a:pt x="276922" y="338996"/>
                      <a:pt x="279390" y="338996"/>
                    </a:cubicBezTo>
                    <a:close/>
                    <a:moveTo>
                      <a:pt x="481176" y="227025"/>
                    </a:moveTo>
                    <a:cubicBezTo>
                      <a:pt x="467130" y="227025"/>
                      <a:pt x="453843" y="232520"/>
                      <a:pt x="443783" y="242562"/>
                    </a:cubicBezTo>
                    <a:cubicBezTo>
                      <a:pt x="423283" y="263027"/>
                      <a:pt x="423283" y="296376"/>
                      <a:pt x="443783" y="316840"/>
                    </a:cubicBezTo>
                    <a:cubicBezTo>
                      <a:pt x="453843" y="326883"/>
                      <a:pt x="467130" y="332188"/>
                      <a:pt x="481176" y="332188"/>
                    </a:cubicBezTo>
                    <a:cubicBezTo>
                      <a:pt x="495222" y="332188"/>
                      <a:pt x="508509" y="326883"/>
                      <a:pt x="518379" y="316840"/>
                    </a:cubicBezTo>
                    <a:cubicBezTo>
                      <a:pt x="538879" y="296376"/>
                      <a:pt x="538879" y="263027"/>
                      <a:pt x="518379" y="242562"/>
                    </a:cubicBezTo>
                    <a:cubicBezTo>
                      <a:pt x="508509" y="232520"/>
                      <a:pt x="495222" y="227025"/>
                      <a:pt x="481176" y="227025"/>
                    </a:cubicBezTo>
                    <a:close/>
                    <a:moveTo>
                      <a:pt x="464283" y="156726"/>
                    </a:moveTo>
                    <a:lnTo>
                      <a:pt x="495222" y="156726"/>
                    </a:lnTo>
                    <a:cubicBezTo>
                      <a:pt x="500917" y="156726"/>
                      <a:pt x="506611" y="159379"/>
                      <a:pt x="510787" y="163547"/>
                    </a:cubicBezTo>
                    <a:cubicBezTo>
                      <a:pt x="513444" y="166390"/>
                      <a:pt x="515532" y="169990"/>
                      <a:pt x="516481" y="173401"/>
                    </a:cubicBezTo>
                    <a:lnTo>
                      <a:pt x="518000" y="178706"/>
                    </a:lnTo>
                    <a:lnTo>
                      <a:pt x="523314" y="181359"/>
                    </a:lnTo>
                    <a:lnTo>
                      <a:pt x="531287" y="177948"/>
                    </a:lnTo>
                    <a:cubicBezTo>
                      <a:pt x="534513" y="176243"/>
                      <a:pt x="538120" y="175295"/>
                      <a:pt x="541726" y="175295"/>
                    </a:cubicBezTo>
                    <a:cubicBezTo>
                      <a:pt x="547800" y="175295"/>
                      <a:pt x="553495" y="177569"/>
                      <a:pt x="557481" y="181738"/>
                    </a:cubicBezTo>
                    <a:lnTo>
                      <a:pt x="579309" y="203339"/>
                    </a:lnTo>
                    <a:cubicBezTo>
                      <a:pt x="586142" y="210350"/>
                      <a:pt x="587661" y="221530"/>
                      <a:pt x="582915" y="229867"/>
                    </a:cubicBezTo>
                    <a:lnTo>
                      <a:pt x="579878" y="234793"/>
                    </a:lnTo>
                    <a:lnTo>
                      <a:pt x="582726" y="242752"/>
                    </a:lnTo>
                    <a:lnTo>
                      <a:pt x="587281" y="243889"/>
                    </a:lnTo>
                    <a:cubicBezTo>
                      <a:pt x="590888" y="244836"/>
                      <a:pt x="593735" y="246920"/>
                      <a:pt x="596582" y="249573"/>
                    </a:cubicBezTo>
                    <a:cubicBezTo>
                      <a:pt x="600758" y="253742"/>
                      <a:pt x="602276" y="259426"/>
                      <a:pt x="602276" y="265111"/>
                    </a:cubicBezTo>
                    <a:lnTo>
                      <a:pt x="602276" y="295997"/>
                    </a:lnTo>
                    <a:cubicBezTo>
                      <a:pt x="602276" y="305661"/>
                      <a:pt x="596392" y="314566"/>
                      <a:pt x="586901" y="317219"/>
                    </a:cubicBezTo>
                    <a:lnTo>
                      <a:pt x="582915" y="318545"/>
                    </a:lnTo>
                    <a:lnTo>
                      <a:pt x="580068" y="324988"/>
                    </a:lnTo>
                    <a:lnTo>
                      <a:pt x="582726" y="329536"/>
                    </a:lnTo>
                    <a:cubicBezTo>
                      <a:pt x="587471" y="338062"/>
                      <a:pt x="585952" y="349242"/>
                      <a:pt x="579119" y="356063"/>
                    </a:cubicBezTo>
                    <a:lnTo>
                      <a:pt x="557291" y="377854"/>
                    </a:lnTo>
                    <a:cubicBezTo>
                      <a:pt x="553305" y="381833"/>
                      <a:pt x="547610" y="384107"/>
                      <a:pt x="541536" y="384107"/>
                    </a:cubicBezTo>
                    <a:cubicBezTo>
                      <a:pt x="537740" y="384107"/>
                      <a:pt x="533944" y="383160"/>
                      <a:pt x="530907" y="381454"/>
                    </a:cubicBezTo>
                    <a:lnTo>
                      <a:pt x="525592" y="378422"/>
                    </a:lnTo>
                    <a:lnTo>
                      <a:pt x="518949" y="381454"/>
                    </a:lnTo>
                    <a:lnTo>
                      <a:pt x="517620" y="385812"/>
                    </a:lnTo>
                    <a:cubicBezTo>
                      <a:pt x="515153" y="395287"/>
                      <a:pt x="506042" y="401729"/>
                      <a:pt x="496361" y="401729"/>
                    </a:cubicBezTo>
                    <a:lnTo>
                      <a:pt x="465612" y="401729"/>
                    </a:lnTo>
                    <a:cubicBezTo>
                      <a:pt x="459917" y="401729"/>
                      <a:pt x="454223" y="399645"/>
                      <a:pt x="449857" y="395287"/>
                    </a:cubicBezTo>
                    <a:cubicBezTo>
                      <a:pt x="447200" y="392634"/>
                      <a:pt x="445302" y="389602"/>
                      <a:pt x="444353" y="386191"/>
                    </a:cubicBezTo>
                    <a:lnTo>
                      <a:pt x="443024" y="381833"/>
                    </a:lnTo>
                    <a:lnTo>
                      <a:pt x="435621" y="378801"/>
                    </a:lnTo>
                    <a:lnTo>
                      <a:pt x="431256" y="381265"/>
                    </a:lnTo>
                    <a:cubicBezTo>
                      <a:pt x="428029" y="383160"/>
                      <a:pt x="424422" y="384107"/>
                      <a:pt x="420436" y="384107"/>
                    </a:cubicBezTo>
                    <a:cubicBezTo>
                      <a:pt x="414552" y="384107"/>
                      <a:pt x="408858" y="381644"/>
                      <a:pt x="404682" y="377665"/>
                    </a:cubicBezTo>
                    <a:lnTo>
                      <a:pt x="383043" y="355874"/>
                    </a:lnTo>
                    <a:cubicBezTo>
                      <a:pt x="376020" y="349052"/>
                      <a:pt x="374502" y="337873"/>
                      <a:pt x="379247" y="329346"/>
                    </a:cubicBezTo>
                    <a:lnTo>
                      <a:pt x="381715" y="324988"/>
                    </a:lnTo>
                    <a:lnTo>
                      <a:pt x="378298" y="317030"/>
                    </a:lnTo>
                    <a:lnTo>
                      <a:pt x="374312" y="316082"/>
                    </a:lnTo>
                    <a:cubicBezTo>
                      <a:pt x="370895" y="314945"/>
                      <a:pt x="367099" y="313050"/>
                      <a:pt x="364442" y="310398"/>
                    </a:cubicBezTo>
                    <a:cubicBezTo>
                      <a:pt x="360076" y="306229"/>
                      <a:pt x="356849" y="300355"/>
                      <a:pt x="356849" y="294670"/>
                    </a:cubicBezTo>
                    <a:lnTo>
                      <a:pt x="356849" y="263974"/>
                    </a:lnTo>
                    <a:cubicBezTo>
                      <a:pt x="356849" y="254310"/>
                      <a:pt x="364632" y="245215"/>
                      <a:pt x="373932" y="242752"/>
                    </a:cubicBezTo>
                    <a:lnTo>
                      <a:pt x="378867" y="241615"/>
                    </a:lnTo>
                    <a:lnTo>
                      <a:pt x="381904" y="234604"/>
                    </a:lnTo>
                    <a:lnTo>
                      <a:pt x="379247" y="230056"/>
                    </a:lnTo>
                    <a:cubicBezTo>
                      <a:pt x="374312" y="221530"/>
                      <a:pt x="375830" y="210540"/>
                      <a:pt x="382854" y="203529"/>
                    </a:cubicBezTo>
                    <a:lnTo>
                      <a:pt x="404492" y="181927"/>
                    </a:lnTo>
                    <a:cubicBezTo>
                      <a:pt x="408668" y="177759"/>
                      <a:pt x="414362" y="175485"/>
                      <a:pt x="420436" y="175485"/>
                    </a:cubicBezTo>
                    <a:cubicBezTo>
                      <a:pt x="424233" y="175485"/>
                      <a:pt x="427839" y="176432"/>
                      <a:pt x="431066" y="178138"/>
                    </a:cubicBezTo>
                    <a:lnTo>
                      <a:pt x="435242" y="180601"/>
                    </a:lnTo>
                    <a:lnTo>
                      <a:pt x="441695" y="177948"/>
                    </a:lnTo>
                    <a:lnTo>
                      <a:pt x="443024" y="173211"/>
                    </a:lnTo>
                    <a:cubicBezTo>
                      <a:pt x="445681" y="163737"/>
                      <a:pt x="454602" y="156726"/>
                      <a:pt x="464283" y="156726"/>
                    </a:cubicBezTo>
                    <a:close/>
                    <a:moveTo>
                      <a:pt x="175373" y="93230"/>
                    </a:moveTo>
                    <a:cubicBezTo>
                      <a:pt x="154116" y="93230"/>
                      <a:pt x="133997" y="101567"/>
                      <a:pt x="118813" y="116727"/>
                    </a:cubicBezTo>
                    <a:cubicBezTo>
                      <a:pt x="87497" y="147803"/>
                      <a:pt x="87497" y="198587"/>
                      <a:pt x="118813" y="229853"/>
                    </a:cubicBezTo>
                    <a:cubicBezTo>
                      <a:pt x="133997" y="245012"/>
                      <a:pt x="154116" y="253350"/>
                      <a:pt x="175373" y="253350"/>
                    </a:cubicBezTo>
                    <a:cubicBezTo>
                      <a:pt x="196821" y="253350"/>
                      <a:pt x="216939" y="245012"/>
                      <a:pt x="232123" y="229853"/>
                    </a:cubicBezTo>
                    <a:cubicBezTo>
                      <a:pt x="263440" y="198587"/>
                      <a:pt x="263440" y="147803"/>
                      <a:pt x="232123" y="116727"/>
                    </a:cubicBezTo>
                    <a:cubicBezTo>
                      <a:pt x="216939" y="101567"/>
                      <a:pt x="196821" y="93230"/>
                      <a:pt x="175373" y="93230"/>
                    </a:cubicBezTo>
                    <a:close/>
                    <a:moveTo>
                      <a:pt x="151079" y="0"/>
                    </a:moveTo>
                    <a:lnTo>
                      <a:pt x="195872" y="0"/>
                    </a:lnTo>
                    <a:cubicBezTo>
                      <a:pt x="203274" y="0"/>
                      <a:pt x="210676" y="2463"/>
                      <a:pt x="216180" y="7959"/>
                    </a:cubicBezTo>
                    <a:cubicBezTo>
                      <a:pt x="219596" y="11559"/>
                      <a:pt x="222064" y="15159"/>
                      <a:pt x="223392" y="19707"/>
                    </a:cubicBezTo>
                    <a:lnTo>
                      <a:pt x="225670" y="28045"/>
                    </a:lnTo>
                    <a:cubicBezTo>
                      <a:pt x="228137" y="29371"/>
                      <a:pt x="232503" y="31835"/>
                      <a:pt x="236868" y="34108"/>
                    </a:cubicBezTo>
                    <a:lnTo>
                      <a:pt x="249964" y="28424"/>
                    </a:lnTo>
                    <a:cubicBezTo>
                      <a:pt x="254140" y="26150"/>
                      <a:pt x="258695" y="25013"/>
                      <a:pt x="263629" y="25013"/>
                    </a:cubicBezTo>
                    <a:cubicBezTo>
                      <a:pt x="271411" y="25013"/>
                      <a:pt x="278813" y="28045"/>
                      <a:pt x="284128" y="33161"/>
                    </a:cubicBezTo>
                    <a:lnTo>
                      <a:pt x="315634" y="64806"/>
                    </a:lnTo>
                    <a:cubicBezTo>
                      <a:pt x="324555" y="73712"/>
                      <a:pt x="326642" y="88113"/>
                      <a:pt x="320379" y="99104"/>
                    </a:cubicBezTo>
                    <a:lnTo>
                      <a:pt x="315444" y="107821"/>
                    </a:lnTo>
                    <a:lnTo>
                      <a:pt x="320759" y="122601"/>
                    </a:lnTo>
                    <a:lnTo>
                      <a:pt x="329110" y="124685"/>
                    </a:lnTo>
                    <a:cubicBezTo>
                      <a:pt x="333855" y="125822"/>
                      <a:pt x="337840" y="128475"/>
                      <a:pt x="341257" y="131886"/>
                    </a:cubicBezTo>
                    <a:cubicBezTo>
                      <a:pt x="346761" y="137381"/>
                      <a:pt x="349228" y="144771"/>
                      <a:pt x="349228" y="152162"/>
                    </a:cubicBezTo>
                    <a:lnTo>
                      <a:pt x="349228" y="196881"/>
                    </a:lnTo>
                    <a:cubicBezTo>
                      <a:pt x="349228" y="209577"/>
                      <a:pt x="341067" y="221136"/>
                      <a:pt x="328920" y="224358"/>
                    </a:cubicBezTo>
                    <a:lnTo>
                      <a:pt x="320759" y="226821"/>
                    </a:lnTo>
                    <a:lnTo>
                      <a:pt x="315444" y="239517"/>
                    </a:lnTo>
                    <a:lnTo>
                      <a:pt x="320189" y="247665"/>
                    </a:lnTo>
                    <a:cubicBezTo>
                      <a:pt x="326263" y="258656"/>
                      <a:pt x="324365" y="273057"/>
                      <a:pt x="315444" y="281963"/>
                    </a:cubicBezTo>
                    <a:lnTo>
                      <a:pt x="283748" y="313608"/>
                    </a:lnTo>
                    <a:cubicBezTo>
                      <a:pt x="278623" y="318724"/>
                      <a:pt x="271032" y="321756"/>
                      <a:pt x="263440" y="321756"/>
                    </a:cubicBezTo>
                    <a:cubicBezTo>
                      <a:pt x="258315" y="321756"/>
                      <a:pt x="253570" y="320619"/>
                      <a:pt x="249395" y="318156"/>
                    </a:cubicBezTo>
                    <a:lnTo>
                      <a:pt x="240094" y="313040"/>
                    </a:lnTo>
                    <a:lnTo>
                      <a:pt x="227378" y="319103"/>
                    </a:lnTo>
                    <a:lnTo>
                      <a:pt x="225100" y="327441"/>
                    </a:lnTo>
                    <a:cubicBezTo>
                      <a:pt x="221874" y="339568"/>
                      <a:pt x="210296" y="348664"/>
                      <a:pt x="197580" y="348664"/>
                    </a:cubicBezTo>
                    <a:lnTo>
                      <a:pt x="152787" y="348664"/>
                    </a:lnTo>
                    <a:cubicBezTo>
                      <a:pt x="145385" y="348664"/>
                      <a:pt x="137983" y="345253"/>
                      <a:pt x="132479" y="339758"/>
                    </a:cubicBezTo>
                    <a:cubicBezTo>
                      <a:pt x="129062" y="336158"/>
                      <a:pt x="126405" y="331799"/>
                      <a:pt x="125266" y="327062"/>
                    </a:cubicBezTo>
                    <a:lnTo>
                      <a:pt x="122989" y="319293"/>
                    </a:lnTo>
                    <a:lnTo>
                      <a:pt x="109134" y="313419"/>
                    </a:lnTo>
                    <a:lnTo>
                      <a:pt x="101162" y="317966"/>
                    </a:lnTo>
                    <a:cubicBezTo>
                      <a:pt x="97176" y="320240"/>
                      <a:pt x="92241" y="321567"/>
                      <a:pt x="87307" y="321567"/>
                    </a:cubicBezTo>
                    <a:cubicBezTo>
                      <a:pt x="79525" y="321567"/>
                      <a:pt x="72123" y="318535"/>
                      <a:pt x="66809" y="313229"/>
                    </a:cubicBezTo>
                    <a:lnTo>
                      <a:pt x="35112" y="281584"/>
                    </a:lnTo>
                    <a:cubicBezTo>
                      <a:pt x="26192" y="272678"/>
                      <a:pt x="24294" y="258277"/>
                      <a:pt x="30557" y="247286"/>
                    </a:cubicBezTo>
                    <a:lnTo>
                      <a:pt x="34923" y="239517"/>
                    </a:lnTo>
                    <a:lnTo>
                      <a:pt x="28849" y="224737"/>
                    </a:lnTo>
                    <a:lnTo>
                      <a:pt x="21637" y="222652"/>
                    </a:lnTo>
                    <a:cubicBezTo>
                      <a:pt x="17082" y="221326"/>
                      <a:pt x="12526" y="218862"/>
                      <a:pt x="9110" y="215452"/>
                    </a:cubicBezTo>
                    <a:cubicBezTo>
                      <a:pt x="3606" y="209956"/>
                      <a:pt x="0" y="202566"/>
                      <a:pt x="0" y="195176"/>
                    </a:cubicBezTo>
                    <a:lnTo>
                      <a:pt x="0" y="150456"/>
                    </a:lnTo>
                    <a:cubicBezTo>
                      <a:pt x="0" y="137760"/>
                      <a:pt x="9300" y="126201"/>
                      <a:pt x="21447" y="122790"/>
                    </a:cubicBezTo>
                    <a:lnTo>
                      <a:pt x="29418" y="120706"/>
                    </a:lnTo>
                    <a:lnTo>
                      <a:pt x="34923" y="107631"/>
                    </a:lnTo>
                    <a:lnTo>
                      <a:pt x="30367" y="99483"/>
                    </a:lnTo>
                    <a:cubicBezTo>
                      <a:pt x="24104" y="88492"/>
                      <a:pt x="26002" y="74091"/>
                      <a:pt x="34923" y="65185"/>
                    </a:cubicBezTo>
                    <a:lnTo>
                      <a:pt x="66619" y="33540"/>
                    </a:lnTo>
                    <a:cubicBezTo>
                      <a:pt x="71933" y="28234"/>
                      <a:pt x="79335" y="25202"/>
                      <a:pt x="87117" y="25202"/>
                    </a:cubicBezTo>
                    <a:cubicBezTo>
                      <a:pt x="92052" y="25202"/>
                      <a:pt x="96797" y="26529"/>
                      <a:pt x="100972" y="28803"/>
                    </a:cubicBezTo>
                    <a:lnTo>
                      <a:pt x="101352" y="29182"/>
                    </a:lnTo>
                    <a:lnTo>
                      <a:pt x="110462" y="35245"/>
                    </a:lnTo>
                    <a:lnTo>
                      <a:pt x="120901" y="29371"/>
                    </a:lnTo>
                    <a:lnTo>
                      <a:pt x="123368" y="20276"/>
                    </a:lnTo>
                    <a:cubicBezTo>
                      <a:pt x="126785" y="8148"/>
                      <a:pt x="138362" y="0"/>
                      <a:pt x="151079" y="0"/>
                    </a:cubicBezTo>
                    <a:close/>
                  </a:path>
                </a:pathLst>
              </a:custGeom>
              <a:solidFill>
                <a:schemeClr val="bg1"/>
              </a:solidFill>
              <a:ln>
                <a:noFill/>
              </a:ln>
            </p:spPr>
            <p:txBody>
              <a:bodyPr/>
              <a:lstStyle/>
              <a:p>
                <a:endParaRPr lang="zh-CN" altLang="en-US"/>
              </a:p>
            </p:txBody>
          </p:sp>
        </p:grpSp>
        <p:grpSp>
          <p:nvGrpSpPr>
            <p:cNvPr id="20" name="组合 19"/>
            <p:cNvGrpSpPr/>
            <p:nvPr/>
          </p:nvGrpSpPr>
          <p:grpSpPr>
            <a:xfrm>
              <a:off x="6256423" y="4138864"/>
              <a:ext cx="1604210" cy="1604210"/>
              <a:chOff x="6256423" y="4138864"/>
              <a:chExt cx="1604210" cy="1604210"/>
            </a:xfrm>
          </p:grpSpPr>
          <p:sp>
            <p:nvSpPr>
              <p:cNvPr id="24" name="泪滴形 23"/>
              <p:cNvSpPr/>
              <p:nvPr/>
            </p:nvSpPr>
            <p:spPr>
              <a:xfrm flipH="1">
                <a:off x="6256423" y="4138864"/>
                <a:ext cx="1604210" cy="1604210"/>
              </a:xfrm>
              <a:prstGeom prst="teardrop">
                <a:avLst/>
              </a:prstGeom>
              <a:gradFill flip="none" rotWithShape="0">
                <a:gsLst>
                  <a:gs pos="0">
                    <a:srgbClr val="FFC000"/>
                  </a:gs>
                  <a:gs pos="100000">
                    <a:srgbClr val="F2340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6" name="teacher_90477"/>
              <p:cNvSpPr>
                <a:spLocks noChangeAspect="1"/>
              </p:cNvSpPr>
              <p:nvPr/>
            </p:nvSpPr>
            <p:spPr bwMode="auto">
              <a:xfrm>
                <a:off x="6743701" y="4523316"/>
                <a:ext cx="629654" cy="623524"/>
              </a:xfrm>
              <a:custGeom>
                <a:avLst/>
                <a:gdLst>
                  <a:gd name="connsiteX0" fmla="*/ 114571 w 605823"/>
                  <a:gd name="connsiteY0" fmla="*/ 128217 h 599924"/>
                  <a:gd name="connsiteX1" fmla="*/ 136110 w 605823"/>
                  <a:gd name="connsiteY1" fmla="*/ 128217 h 599924"/>
                  <a:gd name="connsiteX2" fmla="*/ 186523 w 605823"/>
                  <a:gd name="connsiteY2" fmla="*/ 178646 h 599924"/>
                  <a:gd name="connsiteX3" fmla="*/ 186523 w 605823"/>
                  <a:gd name="connsiteY3" fmla="*/ 569934 h 599924"/>
                  <a:gd name="connsiteX4" fmla="*/ 156442 w 605823"/>
                  <a:gd name="connsiteY4" fmla="*/ 599876 h 599924"/>
                  <a:gd name="connsiteX5" fmla="*/ 138245 w 605823"/>
                  <a:gd name="connsiteY5" fmla="*/ 593665 h 599924"/>
                  <a:gd name="connsiteX6" fmla="*/ 144559 w 605823"/>
                  <a:gd name="connsiteY6" fmla="*/ 569934 h 599924"/>
                  <a:gd name="connsiteX7" fmla="*/ 144559 w 605823"/>
                  <a:gd name="connsiteY7" fmla="*/ 390930 h 599924"/>
                  <a:gd name="connsiteX8" fmla="*/ 124505 w 605823"/>
                  <a:gd name="connsiteY8" fmla="*/ 390930 h 599924"/>
                  <a:gd name="connsiteX9" fmla="*/ 124505 w 605823"/>
                  <a:gd name="connsiteY9" fmla="*/ 569934 h 599924"/>
                  <a:gd name="connsiteX10" fmla="*/ 94424 w 605823"/>
                  <a:gd name="connsiteY10" fmla="*/ 599876 h 599924"/>
                  <a:gd name="connsiteX11" fmla="*/ 64343 w 605823"/>
                  <a:gd name="connsiteY11" fmla="*/ 569934 h 599924"/>
                  <a:gd name="connsiteX12" fmla="*/ 64065 w 605823"/>
                  <a:gd name="connsiteY12" fmla="*/ 330118 h 599924"/>
                  <a:gd name="connsiteX13" fmla="*/ 109000 w 605823"/>
                  <a:gd name="connsiteY13" fmla="*/ 321404 h 599924"/>
                  <a:gd name="connsiteX14" fmla="*/ 112528 w 605823"/>
                  <a:gd name="connsiteY14" fmla="*/ 257812 h 599924"/>
                  <a:gd name="connsiteX15" fmla="*/ 82448 w 605823"/>
                  <a:gd name="connsiteY15" fmla="*/ 224254 h 599924"/>
                  <a:gd name="connsiteX16" fmla="*/ 113178 w 605823"/>
                  <a:gd name="connsiteY16" fmla="*/ 182632 h 599924"/>
                  <a:gd name="connsiteX17" fmla="*/ 60444 w 605823"/>
                  <a:gd name="connsiteY17" fmla="*/ 229724 h 599924"/>
                  <a:gd name="connsiteX18" fmla="*/ 97581 w 605823"/>
                  <a:gd name="connsiteY18" fmla="*/ 271161 h 599924"/>
                  <a:gd name="connsiteX19" fmla="*/ 95631 w 605823"/>
                  <a:gd name="connsiteY19" fmla="*/ 306480 h 599924"/>
                  <a:gd name="connsiteX20" fmla="*/ 60258 w 605823"/>
                  <a:gd name="connsiteY20" fmla="*/ 304533 h 599924"/>
                  <a:gd name="connsiteX21" fmla="*/ 6410 w 605823"/>
                  <a:gd name="connsiteY21" fmla="*/ 244463 h 599924"/>
                  <a:gd name="connsiteX22" fmla="*/ 8360 w 605823"/>
                  <a:gd name="connsiteY22" fmla="*/ 209144 h 599924"/>
                  <a:gd name="connsiteX23" fmla="*/ 74370 w 605823"/>
                  <a:gd name="connsiteY23" fmla="*/ 148426 h 599924"/>
                  <a:gd name="connsiteX24" fmla="*/ 114571 w 605823"/>
                  <a:gd name="connsiteY24" fmla="*/ 128217 h 599924"/>
                  <a:gd name="connsiteX25" fmla="*/ 422807 w 605823"/>
                  <a:gd name="connsiteY25" fmla="*/ 113329 h 599924"/>
                  <a:gd name="connsiteX26" fmla="*/ 432463 w 605823"/>
                  <a:gd name="connsiteY26" fmla="*/ 117592 h 599924"/>
                  <a:gd name="connsiteX27" fmla="*/ 429306 w 605823"/>
                  <a:gd name="connsiteY27" fmla="*/ 126768 h 599924"/>
                  <a:gd name="connsiteX28" fmla="*/ 337764 w 605823"/>
                  <a:gd name="connsiteY28" fmla="*/ 180247 h 599924"/>
                  <a:gd name="connsiteX29" fmla="*/ 302949 w 605823"/>
                  <a:gd name="connsiteY29" fmla="*/ 200545 h 599924"/>
                  <a:gd name="connsiteX30" fmla="*/ 259777 w 605823"/>
                  <a:gd name="connsiteY30" fmla="*/ 250873 h 599924"/>
                  <a:gd name="connsiteX31" fmla="*/ 224497 w 605823"/>
                  <a:gd name="connsiteY31" fmla="*/ 253654 h 599924"/>
                  <a:gd name="connsiteX32" fmla="*/ 206579 w 605823"/>
                  <a:gd name="connsiteY32" fmla="*/ 238361 h 599924"/>
                  <a:gd name="connsiteX33" fmla="*/ 206579 w 605823"/>
                  <a:gd name="connsiteY33" fmla="*/ 178672 h 599924"/>
                  <a:gd name="connsiteX34" fmla="*/ 205929 w 605823"/>
                  <a:gd name="connsiteY34" fmla="*/ 171813 h 599924"/>
                  <a:gd name="connsiteX35" fmla="*/ 238052 w 605823"/>
                  <a:gd name="connsiteY35" fmla="*/ 199340 h 599924"/>
                  <a:gd name="connsiteX36" fmla="*/ 274261 w 605823"/>
                  <a:gd name="connsiteY36" fmla="*/ 157076 h 599924"/>
                  <a:gd name="connsiteX37" fmla="*/ 308612 w 605823"/>
                  <a:gd name="connsiteY37" fmla="*/ 153647 h 599924"/>
                  <a:gd name="connsiteX38" fmla="*/ 264427 w 605823"/>
                  <a:gd name="connsiteY38" fmla="*/ 4516 h 599924"/>
                  <a:gd name="connsiteX39" fmla="*/ 586418 w 605823"/>
                  <a:gd name="connsiteY39" fmla="*/ 4516 h 599924"/>
                  <a:gd name="connsiteX40" fmla="*/ 605823 w 605823"/>
                  <a:gd name="connsiteY40" fmla="*/ 23890 h 599924"/>
                  <a:gd name="connsiteX41" fmla="*/ 605823 w 605823"/>
                  <a:gd name="connsiteY41" fmla="*/ 315420 h 599924"/>
                  <a:gd name="connsiteX42" fmla="*/ 586418 w 605823"/>
                  <a:gd name="connsiteY42" fmla="*/ 334793 h 599924"/>
                  <a:gd name="connsiteX43" fmla="*/ 483080 w 605823"/>
                  <a:gd name="connsiteY43" fmla="*/ 334793 h 599924"/>
                  <a:gd name="connsiteX44" fmla="*/ 536281 w 605823"/>
                  <a:gd name="connsiteY44" fmla="*/ 575619 h 599924"/>
                  <a:gd name="connsiteX45" fmla="*/ 520962 w 605823"/>
                  <a:gd name="connsiteY45" fmla="*/ 599442 h 599924"/>
                  <a:gd name="connsiteX46" fmla="*/ 516598 w 605823"/>
                  <a:gd name="connsiteY46" fmla="*/ 599905 h 599924"/>
                  <a:gd name="connsiteX47" fmla="*/ 497100 w 605823"/>
                  <a:gd name="connsiteY47" fmla="*/ 584240 h 599924"/>
                  <a:gd name="connsiteX48" fmla="*/ 442042 w 605823"/>
                  <a:gd name="connsiteY48" fmla="*/ 334793 h 599924"/>
                  <a:gd name="connsiteX49" fmla="*/ 410010 w 605823"/>
                  <a:gd name="connsiteY49" fmla="*/ 334793 h 599924"/>
                  <a:gd name="connsiteX50" fmla="*/ 355045 w 605823"/>
                  <a:gd name="connsiteY50" fmla="*/ 584240 h 599924"/>
                  <a:gd name="connsiteX51" fmla="*/ 331091 w 605823"/>
                  <a:gd name="connsiteY51" fmla="*/ 599442 h 599924"/>
                  <a:gd name="connsiteX52" fmla="*/ 315864 w 605823"/>
                  <a:gd name="connsiteY52" fmla="*/ 575619 h 599924"/>
                  <a:gd name="connsiteX53" fmla="*/ 368972 w 605823"/>
                  <a:gd name="connsiteY53" fmla="*/ 334793 h 599924"/>
                  <a:gd name="connsiteX54" fmla="*/ 264427 w 605823"/>
                  <a:gd name="connsiteY54" fmla="*/ 334793 h 599924"/>
                  <a:gd name="connsiteX55" fmla="*/ 245022 w 605823"/>
                  <a:gd name="connsiteY55" fmla="*/ 315420 h 599924"/>
                  <a:gd name="connsiteX56" fmla="*/ 245022 w 605823"/>
                  <a:gd name="connsiteY56" fmla="*/ 279454 h 599924"/>
                  <a:gd name="connsiteX57" fmla="*/ 275012 w 605823"/>
                  <a:gd name="connsiteY57" fmla="*/ 263973 h 599924"/>
                  <a:gd name="connsiteX58" fmla="*/ 283739 w 605823"/>
                  <a:gd name="connsiteY58" fmla="*/ 253777 h 599924"/>
                  <a:gd name="connsiteX59" fmla="*/ 283739 w 605823"/>
                  <a:gd name="connsiteY59" fmla="*/ 296046 h 599924"/>
                  <a:gd name="connsiteX60" fmla="*/ 567106 w 605823"/>
                  <a:gd name="connsiteY60" fmla="*/ 296046 h 599924"/>
                  <a:gd name="connsiteX61" fmla="*/ 567106 w 605823"/>
                  <a:gd name="connsiteY61" fmla="*/ 43263 h 599924"/>
                  <a:gd name="connsiteX62" fmla="*/ 283739 w 605823"/>
                  <a:gd name="connsiteY62" fmla="*/ 43263 h 599924"/>
                  <a:gd name="connsiteX63" fmla="*/ 283739 w 605823"/>
                  <a:gd name="connsiteY63" fmla="*/ 129564 h 599924"/>
                  <a:gd name="connsiteX64" fmla="*/ 259042 w 605823"/>
                  <a:gd name="connsiteY64" fmla="*/ 144117 h 599924"/>
                  <a:gd name="connsiteX65" fmla="*/ 245022 w 605823"/>
                  <a:gd name="connsiteY65" fmla="*/ 160431 h 599924"/>
                  <a:gd name="connsiteX66" fmla="*/ 245022 w 605823"/>
                  <a:gd name="connsiteY66" fmla="*/ 23890 h 599924"/>
                  <a:gd name="connsiteX67" fmla="*/ 264427 w 605823"/>
                  <a:gd name="connsiteY67" fmla="*/ 4516 h 599924"/>
                  <a:gd name="connsiteX68" fmla="*/ 125261 w 605823"/>
                  <a:gd name="connsiteY68" fmla="*/ 0 h 599924"/>
                  <a:gd name="connsiteX69" fmla="*/ 183912 w 605823"/>
                  <a:gd name="connsiteY69" fmla="*/ 58499 h 599924"/>
                  <a:gd name="connsiteX70" fmla="*/ 152081 w 605823"/>
                  <a:gd name="connsiteY70" fmla="*/ 110229 h 599924"/>
                  <a:gd name="connsiteX71" fmla="*/ 125261 w 605823"/>
                  <a:gd name="connsiteY71" fmla="*/ 116997 h 599924"/>
                  <a:gd name="connsiteX72" fmla="*/ 98534 w 605823"/>
                  <a:gd name="connsiteY72" fmla="*/ 110229 h 599924"/>
                  <a:gd name="connsiteX73" fmla="*/ 66703 w 605823"/>
                  <a:gd name="connsiteY73" fmla="*/ 58499 h 599924"/>
                  <a:gd name="connsiteX74" fmla="*/ 125261 w 605823"/>
                  <a:gd name="connsiteY74" fmla="*/ 0 h 59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5823" h="599924">
                    <a:moveTo>
                      <a:pt x="114571" y="128217"/>
                    </a:moveTo>
                    <a:lnTo>
                      <a:pt x="136110" y="128217"/>
                    </a:lnTo>
                    <a:cubicBezTo>
                      <a:pt x="163963" y="128217"/>
                      <a:pt x="186523" y="150836"/>
                      <a:pt x="186523" y="178646"/>
                    </a:cubicBezTo>
                    <a:cubicBezTo>
                      <a:pt x="186523" y="497906"/>
                      <a:pt x="186523" y="445994"/>
                      <a:pt x="186523" y="569934"/>
                    </a:cubicBezTo>
                    <a:cubicBezTo>
                      <a:pt x="186523" y="586434"/>
                      <a:pt x="173061" y="599876"/>
                      <a:pt x="156442" y="599876"/>
                    </a:cubicBezTo>
                    <a:cubicBezTo>
                      <a:pt x="149572" y="599876"/>
                      <a:pt x="143352" y="597559"/>
                      <a:pt x="138245" y="593665"/>
                    </a:cubicBezTo>
                    <a:cubicBezTo>
                      <a:pt x="142145" y="586527"/>
                      <a:pt x="144559" y="578555"/>
                      <a:pt x="144559" y="569934"/>
                    </a:cubicBezTo>
                    <a:lnTo>
                      <a:pt x="144559" y="390930"/>
                    </a:lnTo>
                    <a:lnTo>
                      <a:pt x="124505" y="390930"/>
                    </a:lnTo>
                    <a:lnTo>
                      <a:pt x="124505" y="569934"/>
                    </a:lnTo>
                    <a:cubicBezTo>
                      <a:pt x="124505" y="586434"/>
                      <a:pt x="111043" y="599876"/>
                      <a:pt x="94424" y="599876"/>
                    </a:cubicBezTo>
                    <a:cubicBezTo>
                      <a:pt x="77806" y="599876"/>
                      <a:pt x="64343" y="586434"/>
                      <a:pt x="64343" y="569934"/>
                    </a:cubicBezTo>
                    <a:cubicBezTo>
                      <a:pt x="64343" y="445901"/>
                      <a:pt x="64065" y="330118"/>
                      <a:pt x="64065" y="330118"/>
                    </a:cubicBezTo>
                    <a:cubicBezTo>
                      <a:pt x="79105" y="335402"/>
                      <a:pt x="96374" y="332714"/>
                      <a:pt x="109000" y="321404"/>
                    </a:cubicBezTo>
                    <a:cubicBezTo>
                      <a:pt x="127569" y="304811"/>
                      <a:pt x="129147" y="276352"/>
                      <a:pt x="112528" y="257812"/>
                    </a:cubicBezTo>
                    <a:lnTo>
                      <a:pt x="82448" y="224254"/>
                    </a:lnTo>
                    <a:lnTo>
                      <a:pt x="113178" y="182632"/>
                    </a:lnTo>
                    <a:lnTo>
                      <a:pt x="60444" y="229724"/>
                    </a:lnTo>
                    <a:lnTo>
                      <a:pt x="97581" y="271161"/>
                    </a:lnTo>
                    <a:cubicBezTo>
                      <a:pt x="106865" y="281451"/>
                      <a:pt x="105937" y="297210"/>
                      <a:pt x="95631" y="306480"/>
                    </a:cubicBezTo>
                    <a:cubicBezTo>
                      <a:pt x="85326" y="315750"/>
                      <a:pt x="69450" y="314823"/>
                      <a:pt x="60258" y="304533"/>
                    </a:cubicBezTo>
                    <a:lnTo>
                      <a:pt x="6410" y="244463"/>
                    </a:lnTo>
                    <a:cubicBezTo>
                      <a:pt x="-2874" y="234173"/>
                      <a:pt x="-1946" y="218322"/>
                      <a:pt x="8360" y="209144"/>
                    </a:cubicBezTo>
                    <a:lnTo>
                      <a:pt x="74370" y="148426"/>
                    </a:lnTo>
                    <a:cubicBezTo>
                      <a:pt x="83562" y="136282"/>
                      <a:pt x="98138" y="128217"/>
                      <a:pt x="114571" y="128217"/>
                    </a:cubicBezTo>
                    <a:close/>
                    <a:moveTo>
                      <a:pt x="422807" y="113329"/>
                    </a:moveTo>
                    <a:cubicBezTo>
                      <a:pt x="426613" y="111846"/>
                      <a:pt x="430977" y="113700"/>
                      <a:pt x="432463" y="117592"/>
                    </a:cubicBezTo>
                    <a:cubicBezTo>
                      <a:pt x="433855" y="121022"/>
                      <a:pt x="432463" y="124915"/>
                      <a:pt x="429306" y="126768"/>
                    </a:cubicBezTo>
                    <a:lnTo>
                      <a:pt x="337764" y="180247"/>
                    </a:lnTo>
                    <a:lnTo>
                      <a:pt x="302949" y="200545"/>
                    </a:lnTo>
                    <a:lnTo>
                      <a:pt x="259777" y="250873"/>
                    </a:lnTo>
                    <a:cubicBezTo>
                      <a:pt x="250957" y="261254"/>
                      <a:pt x="235081" y="262644"/>
                      <a:pt x="224497" y="253654"/>
                    </a:cubicBezTo>
                    <a:lnTo>
                      <a:pt x="206579" y="238361"/>
                    </a:lnTo>
                    <a:lnTo>
                      <a:pt x="206579" y="178672"/>
                    </a:lnTo>
                    <a:cubicBezTo>
                      <a:pt x="206579" y="176355"/>
                      <a:pt x="206115" y="174130"/>
                      <a:pt x="205929" y="171813"/>
                    </a:cubicBezTo>
                    <a:lnTo>
                      <a:pt x="238052" y="199340"/>
                    </a:lnTo>
                    <a:lnTo>
                      <a:pt x="274261" y="157076"/>
                    </a:lnTo>
                    <a:cubicBezTo>
                      <a:pt x="282988" y="146973"/>
                      <a:pt x="298121" y="145491"/>
                      <a:pt x="308612" y="153647"/>
                    </a:cubicBezTo>
                    <a:close/>
                    <a:moveTo>
                      <a:pt x="264427" y="4516"/>
                    </a:moveTo>
                    <a:lnTo>
                      <a:pt x="586418" y="4516"/>
                    </a:lnTo>
                    <a:cubicBezTo>
                      <a:pt x="597188" y="4516"/>
                      <a:pt x="605823" y="13229"/>
                      <a:pt x="605823" y="23890"/>
                    </a:cubicBezTo>
                    <a:lnTo>
                      <a:pt x="605823" y="315420"/>
                    </a:lnTo>
                    <a:cubicBezTo>
                      <a:pt x="605823" y="326080"/>
                      <a:pt x="597188" y="334793"/>
                      <a:pt x="586418" y="334793"/>
                    </a:cubicBezTo>
                    <a:lnTo>
                      <a:pt x="483080" y="334793"/>
                    </a:lnTo>
                    <a:lnTo>
                      <a:pt x="536281" y="575619"/>
                    </a:lnTo>
                    <a:cubicBezTo>
                      <a:pt x="538602" y="586464"/>
                      <a:pt x="531825" y="597125"/>
                      <a:pt x="520962" y="599442"/>
                    </a:cubicBezTo>
                    <a:cubicBezTo>
                      <a:pt x="519569" y="599813"/>
                      <a:pt x="518083" y="599905"/>
                      <a:pt x="516598" y="599905"/>
                    </a:cubicBezTo>
                    <a:cubicBezTo>
                      <a:pt x="507406" y="599998"/>
                      <a:pt x="499143" y="593602"/>
                      <a:pt x="497100" y="584240"/>
                    </a:cubicBezTo>
                    <a:lnTo>
                      <a:pt x="442042" y="334793"/>
                    </a:lnTo>
                    <a:lnTo>
                      <a:pt x="410010" y="334793"/>
                    </a:lnTo>
                    <a:lnTo>
                      <a:pt x="355045" y="584240"/>
                    </a:lnTo>
                    <a:cubicBezTo>
                      <a:pt x="352631" y="594992"/>
                      <a:pt x="341861" y="601852"/>
                      <a:pt x="331091" y="599442"/>
                    </a:cubicBezTo>
                    <a:cubicBezTo>
                      <a:pt x="320321" y="597125"/>
                      <a:pt x="313450" y="586464"/>
                      <a:pt x="315864" y="575619"/>
                    </a:cubicBezTo>
                    <a:lnTo>
                      <a:pt x="368972" y="334793"/>
                    </a:lnTo>
                    <a:lnTo>
                      <a:pt x="264427" y="334793"/>
                    </a:lnTo>
                    <a:cubicBezTo>
                      <a:pt x="253657" y="334793"/>
                      <a:pt x="245022" y="326080"/>
                      <a:pt x="245022" y="315420"/>
                    </a:cubicBezTo>
                    <a:lnTo>
                      <a:pt x="245022" y="279454"/>
                    </a:lnTo>
                    <a:cubicBezTo>
                      <a:pt x="256628" y="278341"/>
                      <a:pt x="267398" y="272780"/>
                      <a:pt x="275012" y="263973"/>
                    </a:cubicBezTo>
                    <a:lnTo>
                      <a:pt x="283739" y="253777"/>
                    </a:lnTo>
                    <a:lnTo>
                      <a:pt x="283739" y="296046"/>
                    </a:lnTo>
                    <a:lnTo>
                      <a:pt x="567106" y="296046"/>
                    </a:lnTo>
                    <a:lnTo>
                      <a:pt x="567106" y="43263"/>
                    </a:lnTo>
                    <a:lnTo>
                      <a:pt x="283739" y="43263"/>
                    </a:lnTo>
                    <a:lnTo>
                      <a:pt x="283739" y="129564"/>
                    </a:lnTo>
                    <a:cubicBezTo>
                      <a:pt x="274454" y="131510"/>
                      <a:pt x="265727" y="136330"/>
                      <a:pt x="259042" y="144117"/>
                    </a:cubicBezTo>
                    <a:lnTo>
                      <a:pt x="245022" y="160431"/>
                    </a:lnTo>
                    <a:lnTo>
                      <a:pt x="245022" y="23890"/>
                    </a:lnTo>
                    <a:cubicBezTo>
                      <a:pt x="245022" y="13229"/>
                      <a:pt x="253657" y="4516"/>
                      <a:pt x="264427" y="4516"/>
                    </a:cubicBezTo>
                    <a:close/>
                    <a:moveTo>
                      <a:pt x="125261" y="0"/>
                    </a:moveTo>
                    <a:cubicBezTo>
                      <a:pt x="157649" y="0"/>
                      <a:pt x="183912" y="26144"/>
                      <a:pt x="183912" y="58499"/>
                    </a:cubicBezTo>
                    <a:cubicBezTo>
                      <a:pt x="183912" y="81119"/>
                      <a:pt x="170920" y="100495"/>
                      <a:pt x="152081" y="110229"/>
                    </a:cubicBezTo>
                    <a:cubicBezTo>
                      <a:pt x="144007" y="114401"/>
                      <a:pt x="135005" y="116997"/>
                      <a:pt x="125261" y="116997"/>
                    </a:cubicBezTo>
                    <a:cubicBezTo>
                      <a:pt x="115610" y="116997"/>
                      <a:pt x="106608" y="114401"/>
                      <a:pt x="98534" y="110229"/>
                    </a:cubicBezTo>
                    <a:cubicBezTo>
                      <a:pt x="79695" y="100495"/>
                      <a:pt x="66703" y="81119"/>
                      <a:pt x="66703" y="58499"/>
                    </a:cubicBezTo>
                    <a:cubicBezTo>
                      <a:pt x="66703" y="26144"/>
                      <a:pt x="92966" y="0"/>
                      <a:pt x="125261" y="0"/>
                    </a:cubicBezTo>
                    <a:close/>
                  </a:path>
                </a:pathLst>
              </a:custGeom>
              <a:solidFill>
                <a:schemeClr val="bg1"/>
              </a:solidFill>
              <a:ln>
                <a:noFill/>
              </a:ln>
            </p:spPr>
            <p:txBody>
              <a:bodyPr/>
              <a:lstStyle/>
              <a:p>
                <a:endParaRPr lang="zh-CN" altLang="en-US"/>
              </a:p>
            </p:txBody>
          </p:sp>
        </p:grpSp>
        <p:grpSp>
          <p:nvGrpSpPr>
            <p:cNvPr id="21" name="组合 20"/>
            <p:cNvGrpSpPr/>
            <p:nvPr/>
          </p:nvGrpSpPr>
          <p:grpSpPr>
            <a:xfrm>
              <a:off x="4395539" y="2286001"/>
              <a:ext cx="1604210" cy="1604210"/>
              <a:chOff x="4395539" y="2286001"/>
              <a:chExt cx="1604210" cy="1604210"/>
            </a:xfrm>
          </p:grpSpPr>
          <p:sp>
            <p:nvSpPr>
              <p:cNvPr id="22" name="泪滴形 21"/>
              <p:cNvSpPr/>
              <p:nvPr/>
            </p:nvSpPr>
            <p:spPr>
              <a:xfrm flipV="1">
                <a:off x="4395539" y="2286001"/>
                <a:ext cx="1604210" cy="1604210"/>
              </a:xfrm>
              <a:prstGeom prst="teardrop">
                <a:avLst/>
              </a:prstGeom>
              <a:gradFill flip="none" rotWithShape="0">
                <a:gsLst>
                  <a:gs pos="0">
                    <a:srgbClr val="FFC000"/>
                  </a:gs>
                  <a:gs pos="100000">
                    <a:srgbClr val="F2340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3" name="teamwork_292324"/>
              <p:cNvSpPr>
                <a:spLocks noChangeAspect="1"/>
              </p:cNvSpPr>
              <p:nvPr/>
            </p:nvSpPr>
            <p:spPr bwMode="auto">
              <a:xfrm>
                <a:off x="4909185" y="2920190"/>
                <a:ext cx="629656" cy="525041"/>
              </a:xfrm>
              <a:custGeom>
                <a:avLst/>
                <a:gdLst>
                  <a:gd name="connsiteX0" fmla="*/ 471165 w 607639"/>
                  <a:gd name="connsiteY0" fmla="*/ 232443 h 424310"/>
                  <a:gd name="connsiteX1" fmla="*/ 554492 w 607639"/>
                  <a:gd name="connsiteY1" fmla="*/ 232443 h 424310"/>
                  <a:gd name="connsiteX2" fmla="*/ 607639 w 607639"/>
                  <a:gd name="connsiteY2" fmla="*/ 285482 h 424310"/>
                  <a:gd name="connsiteX3" fmla="*/ 607639 w 607639"/>
                  <a:gd name="connsiteY3" fmla="*/ 367572 h 424310"/>
                  <a:gd name="connsiteX4" fmla="*/ 587342 w 607639"/>
                  <a:gd name="connsiteY4" fmla="*/ 387828 h 424310"/>
                  <a:gd name="connsiteX5" fmla="*/ 484430 w 607639"/>
                  <a:gd name="connsiteY5" fmla="*/ 387828 h 424310"/>
                  <a:gd name="connsiteX6" fmla="*/ 484430 w 607639"/>
                  <a:gd name="connsiteY6" fmla="*/ 284327 h 424310"/>
                  <a:gd name="connsiteX7" fmla="*/ 471165 w 607639"/>
                  <a:gd name="connsiteY7" fmla="*/ 232443 h 424310"/>
                  <a:gd name="connsiteX8" fmla="*/ 53127 w 607639"/>
                  <a:gd name="connsiteY8" fmla="*/ 232443 h 424310"/>
                  <a:gd name="connsiteX9" fmla="*/ 136332 w 607639"/>
                  <a:gd name="connsiteY9" fmla="*/ 232443 h 424310"/>
                  <a:gd name="connsiteX10" fmla="*/ 123162 w 607639"/>
                  <a:gd name="connsiteY10" fmla="*/ 284327 h 424310"/>
                  <a:gd name="connsiteX11" fmla="*/ 123162 w 607639"/>
                  <a:gd name="connsiteY11" fmla="*/ 387828 h 424310"/>
                  <a:gd name="connsiteX12" fmla="*/ 20290 w 607639"/>
                  <a:gd name="connsiteY12" fmla="*/ 387828 h 424310"/>
                  <a:gd name="connsiteX13" fmla="*/ 0 w 607639"/>
                  <a:gd name="connsiteY13" fmla="*/ 367572 h 424310"/>
                  <a:gd name="connsiteX14" fmla="*/ 0 w 607639"/>
                  <a:gd name="connsiteY14" fmla="*/ 285482 h 424310"/>
                  <a:gd name="connsiteX15" fmla="*/ 53127 w 607639"/>
                  <a:gd name="connsiteY15" fmla="*/ 232443 h 424310"/>
                  <a:gd name="connsiteX16" fmla="*/ 199559 w 607639"/>
                  <a:gd name="connsiteY16" fmla="*/ 224446 h 424310"/>
                  <a:gd name="connsiteX17" fmla="*/ 208281 w 607639"/>
                  <a:gd name="connsiteY17" fmla="*/ 226312 h 424310"/>
                  <a:gd name="connsiteX18" fmla="*/ 287577 w 607639"/>
                  <a:gd name="connsiteY18" fmla="*/ 332065 h 424310"/>
                  <a:gd name="connsiteX19" fmla="*/ 320061 w 607639"/>
                  <a:gd name="connsiteY19" fmla="*/ 332065 h 424310"/>
                  <a:gd name="connsiteX20" fmla="*/ 399357 w 607639"/>
                  <a:gd name="connsiteY20" fmla="*/ 226312 h 424310"/>
                  <a:gd name="connsiteX21" fmla="*/ 407990 w 607639"/>
                  <a:gd name="connsiteY21" fmla="*/ 224446 h 424310"/>
                  <a:gd name="connsiteX22" fmla="*/ 443856 w 607639"/>
                  <a:gd name="connsiteY22" fmla="*/ 284343 h 424310"/>
                  <a:gd name="connsiteX23" fmla="*/ 443856 w 607639"/>
                  <a:gd name="connsiteY23" fmla="*/ 404048 h 424310"/>
                  <a:gd name="connsiteX24" fmla="*/ 423565 w 607639"/>
                  <a:gd name="connsiteY24" fmla="*/ 424310 h 424310"/>
                  <a:gd name="connsiteX25" fmla="*/ 184073 w 607639"/>
                  <a:gd name="connsiteY25" fmla="*/ 424310 h 424310"/>
                  <a:gd name="connsiteX26" fmla="*/ 163782 w 607639"/>
                  <a:gd name="connsiteY26" fmla="*/ 404048 h 424310"/>
                  <a:gd name="connsiteX27" fmla="*/ 163782 w 607639"/>
                  <a:gd name="connsiteY27" fmla="*/ 284343 h 424310"/>
                  <a:gd name="connsiteX28" fmla="*/ 199559 w 607639"/>
                  <a:gd name="connsiteY28" fmla="*/ 224446 h 424310"/>
                  <a:gd name="connsiteX29" fmla="*/ 264876 w 607639"/>
                  <a:gd name="connsiteY29" fmla="*/ 216213 h 424310"/>
                  <a:gd name="connsiteX30" fmla="*/ 342675 w 607639"/>
                  <a:gd name="connsiteY30" fmla="*/ 216213 h 424310"/>
                  <a:gd name="connsiteX31" fmla="*/ 348104 w 607639"/>
                  <a:gd name="connsiteY31" fmla="*/ 227064 h 424310"/>
                  <a:gd name="connsiteX32" fmla="*/ 309205 w 607639"/>
                  <a:gd name="connsiteY32" fmla="*/ 278917 h 424310"/>
                  <a:gd name="connsiteX33" fmla="*/ 298346 w 607639"/>
                  <a:gd name="connsiteY33" fmla="*/ 278917 h 424310"/>
                  <a:gd name="connsiteX34" fmla="*/ 259536 w 607639"/>
                  <a:gd name="connsiteY34" fmla="*/ 227064 h 424310"/>
                  <a:gd name="connsiteX35" fmla="*/ 264876 w 607639"/>
                  <a:gd name="connsiteY35" fmla="*/ 216213 h 424310"/>
                  <a:gd name="connsiteX36" fmla="*/ 505460 w 607639"/>
                  <a:gd name="connsiteY36" fmla="*/ 83832 h 424310"/>
                  <a:gd name="connsiteX37" fmla="*/ 575179 w 607639"/>
                  <a:gd name="connsiteY37" fmla="*/ 153409 h 424310"/>
                  <a:gd name="connsiteX38" fmla="*/ 505460 w 607639"/>
                  <a:gd name="connsiteY38" fmla="*/ 222987 h 424310"/>
                  <a:gd name="connsiteX39" fmla="*/ 435742 w 607639"/>
                  <a:gd name="connsiteY39" fmla="*/ 153409 h 424310"/>
                  <a:gd name="connsiteX40" fmla="*/ 505460 w 607639"/>
                  <a:gd name="connsiteY40" fmla="*/ 83832 h 424310"/>
                  <a:gd name="connsiteX41" fmla="*/ 102179 w 607639"/>
                  <a:gd name="connsiteY41" fmla="*/ 83832 h 424310"/>
                  <a:gd name="connsiteX42" fmla="*/ 171898 w 607639"/>
                  <a:gd name="connsiteY42" fmla="*/ 153410 h 424310"/>
                  <a:gd name="connsiteX43" fmla="*/ 102179 w 607639"/>
                  <a:gd name="connsiteY43" fmla="*/ 222988 h 424310"/>
                  <a:gd name="connsiteX44" fmla="*/ 32460 w 607639"/>
                  <a:gd name="connsiteY44" fmla="*/ 153410 h 424310"/>
                  <a:gd name="connsiteX45" fmla="*/ 102179 w 607639"/>
                  <a:gd name="connsiteY45" fmla="*/ 83832 h 424310"/>
                  <a:gd name="connsiteX46" fmla="*/ 304491 w 607639"/>
                  <a:gd name="connsiteY46" fmla="*/ 0 h 424310"/>
                  <a:gd name="connsiteX47" fmla="*/ 396509 w 607639"/>
                  <a:gd name="connsiteY47" fmla="*/ 91912 h 424310"/>
                  <a:gd name="connsiteX48" fmla="*/ 304491 w 607639"/>
                  <a:gd name="connsiteY48" fmla="*/ 183824 h 424310"/>
                  <a:gd name="connsiteX49" fmla="*/ 212473 w 607639"/>
                  <a:gd name="connsiteY49" fmla="*/ 91912 h 424310"/>
                  <a:gd name="connsiteX50" fmla="*/ 304491 w 607639"/>
                  <a:gd name="connsiteY50" fmla="*/ 0 h 42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7639" h="424310">
                    <a:moveTo>
                      <a:pt x="471165" y="232443"/>
                    </a:moveTo>
                    <a:lnTo>
                      <a:pt x="554492" y="232443"/>
                    </a:lnTo>
                    <a:cubicBezTo>
                      <a:pt x="583781" y="232443"/>
                      <a:pt x="607639" y="256253"/>
                      <a:pt x="607639" y="285482"/>
                    </a:cubicBezTo>
                    <a:lnTo>
                      <a:pt x="607639" y="367572"/>
                    </a:lnTo>
                    <a:cubicBezTo>
                      <a:pt x="607639" y="378766"/>
                      <a:pt x="598559" y="387828"/>
                      <a:pt x="587342" y="387828"/>
                    </a:cubicBezTo>
                    <a:lnTo>
                      <a:pt x="484430" y="387828"/>
                    </a:lnTo>
                    <a:lnTo>
                      <a:pt x="484430" y="284327"/>
                    </a:lnTo>
                    <a:cubicBezTo>
                      <a:pt x="484430" y="265937"/>
                      <a:pt x="479711" y="248168"/>
                      <a:pt x="471165" y="232443"/>
                    </a:cubicBezTo>
                    <a:close/>
                    <a:moveTo>
                      <a:pt x="53127" y="232443"/>
                    </a:moveTo>
                    <a:lnTo>
                      <a:pt x="136332" y="232443"/>
                    </a:lnTo>
                    <a:cubicBezTo>
                      <a:pt x="127789" y="248168"/>
                      <a:pt x="123162" y="265937"/>
                      <a:pt x="123162" y="284327"/>
                    </a:cubicBezTo>
                    <a:lnTo>
                      <a:pt x="123162" y="387828"/>
                    </a:lnTo>
                    <a:lnTo>
                      <a:pt x="20290" y="387828"/>
                    </a:lnTo>
                    <a:cubicBezTo>
                      <a:pt x="9077" y="387828"/>
                      <a:pt x="0" y="378766"/>
                      <a:pt x="0" y="367572"/>
                    </a:cubicBezTo>
                    <a:lnTo>
                      <a:pt x="0" y="285482"/>
                    </a:lnTo>
                    <a:cubicBezTo>
                      <a:pt x="0" y="256253"/>
                      <a:pt x="23849" y="232443"/>
                      <a:pt x="53127" y="232443"/>
                    </a:cubicBezTo>
                    <a:close/>
                    <a:moveTo>
                      <a:pt x="199559" y="224446"/>
                    </a:moveTo>
                    <a:cubicBezTo>
                      <a:pt x="202496" y="222846"/>
                      <a:pt x="206234" y="223646"/>
                      <a:pt x="208281" y="226312"/>
                    </a:cubicBezTo>
                    <a:lnTo>
                      <a:pt x="287577" y="332065"/>
                    </a:lnTo>
                    <a:cubicBezTo>
                      <a:pt x="295676" y="342818"/>
                      <a:pt x="311962" y="342907"/>
                      <a:pt x="320061" y="332065"/>
                    </a:cubicBezTo>
                    <a:lnTo>
                      <a:pt x="399357" y="226312"/>
                    </a:lnTo>
                    <a:cubicBezTo>
                      <a:pt x="401404" y="223646"/>
                      <a:pt x="405053" y="222846"/>
                      <a:pt x="407990" y="224446"/>
                    </a:cubicBezTo>
                    <a:cubicBezTo>
                      <a:pt x="429349" y="235999"/>
                      <a:pt x="443856" y="258482"/>
                      <a:pt x="443856" y="284343"/>
                    </a:cubicBezTo>
                    <a:lnTo>
                      <a:pt x="443856" y="404048"/>
                    </a:lnTo>
                    <a:cubicBezTo>
                      <a:pt x="443856" y="415246"/>
                      <a:pt x="434778" y="424310"/>
                      <a:pt x="423565" y="424310"/>
                    </a:cubicBezTo>
                    <a:lnTo>
                      <a:pt x="184073" y="424310"/>
                    </a:lnTo>
                    <a:cubicBezTo>
                      <a:pt x="172860" y="424310"/>
                      <a:pt x="163782" y="415246"/>
                      <a:pt x="163782" y="404048"/>
                    </a:cubicBezTo>
                    <a:lnTo>
                      <a:pt x="163782" y="284343"/>
                    </a:lnTo>
                    <a:cubicBezTo>
                      <a:pt x="163782" y="258482"/>
                      <a:pt x="178289" y="235999"/>
                      <a:pt x="199559" y="224446"/>
                    </a:cubicBezTo>
                    <a:close/>
                    <a:moveTo>
                      <a:pt x="264876" y="216213"/>
                    </a:moveTo>
                    <a:lnTo>
                      <a:pt x="342675" y="216213"/>
                    </a:lnTo>
                    <a:cubicBezTo>
                      <a:pt x="348282" y="216213"/>
                      <a:pt x="351487" y="222528"/>
                      <a:pt x="348104" y="227064"/>
                    </a:cubicBezTo>
                    <a:lnTo>
                      <a:pt x="309205" y="278917"/>
                    </a:lnTo>
                    <a:cubicBezTo>
                      <a:pt x="306535" y="282474"/>
                      <a:pt x="301105" y="282474"/>
                      <a:pt x="298346" y="278917"/>
                    </a:cubicBezTo>
                    <a:lnTo>
                      <a:pt x="259536" y="227064"/>
                    </a:lnTo>
                    <a:cubicBezTo>
                      <a:pt x="256153" y="222528"/>
                      <a:pt x="259358" y="216213"/>
                      <a:pt x="264876" y="216213"/>
                    </a:cubicBezTo>
                    <a:close/>
                    <a:moveTo>
                      <a:pt x="505460" y="83832"/>
                    </a:moveTo>
                    <a:cubicBezTo>
                      <a:pt x="543926" y="83832"/>
                      <a:pt x="575179" y="115022"/>
                      <a:pt x="575179" y="153409"/>
                    </a:cubicBezTo>
                    <a:cubicBezTo>
                      <a:pt x="575179" y="191797"/>
                      <a:pt x="543837" y="222987"/>
                      <a:pt x="505460" y="222987"/>
                    </a:cubicBezTo>
                    <a:cubicBezTo>
                      <a:pt x="466995" y="222987"/>
                      <a:pt x="435742" y="191797"/>
                      <a:pt x="435742" y="153409"/>
                    </a:cubicBezTo>
                    <a:cubicBezTo>
                      <a:pt x="435742" y="115022"/>
                      <a:pt x="466995" y="83832"/>
                      <a:pt x="505460" y="83832"/>
                    </a:cubicBezTo>
                    <a:close/>
                    <a:moveTo>
                      <a:pt x="102179" y="83832"/>
                    </a:moveTo>
                    <a:cubicBezTo>
                      <a:pt x="140684" y="83832"/>
                      <a:pt x="171898" y="114983"/>
                      <a:pt x="171898" y="153410"/>
                    </a:cubicBezTo>
                    <a:cubicBezTo>
                      <a:pt x="171898" y="191837"/>
                      <a:pt x="140684" y="222988"/>
                      <a:pt x="102179" y="222988"/>
                    </a:cubicBezTo>
                    <a:cubicBezTo>
                      <a:pt x="63674" y="222988"/>
                      <a:pt x="32460" y="191837"/>
                      <a:pt x="32460" y="153410"/>
                    </a:cubicBezTo>
                    <a:cubicBezTo>
                      <a:pt x="32460" y="114983"/>
                      <a:pt x="63674" y="83832"/>
                      <a:pt x="102179" y="83832"/>
                    </a:cubicBezTo>
                    <a:close/>
                    <a:moveTo>
                      <a:pt x="304491" y="0"/>
                    </a:moveTo>
                    <a:cubicBezTo>
                      <a:pt x="355311" y="0"/>
                      <a:pt x="396509" y="41150"/>
                      <a:pt x="396509" y="91912"/>
                    </a:cubicBezTo>
                    <a:cubicBezTo>
                      <a:pt x="396509" y="142674"/>
                      <a:pt x="355311" y="183824"/>
                      <a:pt x="304491" y="183824"/>
                    </a:cubicBezTo>
                    <a:cubicBezTo>
                      <a:pt x="253671" y="183824"/>
                      <a:pt x="212473" y="142674"/>
                      <a:pt x="212473" y="91912"/>
                    </a:cubicBezTo>
                    <a:cubicBezTo>
                      <a:pt x="212473" y="41150"/>
                      <a:pt x="253671" y="0"/>
                      <a:pt x="304491" y="0"/>
                    </a:cubicBezTo>
                    <a:close/>
                  </a:path>
                </a:pathLst>
              </a:custGeom>
              <a:solidFill>
                <a:schemeClr val="bg1"/>
              </a:solidFill>
              <a:ln>
                <a:noFill/>
              </a:ln>
            </p:spPr>
            <p:txBody>
              <a:bodyPr/>
              <a:lstStyle/>
              <a:p>
                <a:endParaRPr lang="zh-CN" altLang="en-US"/>
              </a:p>
            </p:txBody>
          </p:sp>
        </p:grpSp>
      </p:grpSp>
      <p:grpSp>
        <p:nvGrpSpPr>
          <p:cNvPr id="31" name="组合 30"/>
          <p:cNvGrpSpPr/>
          <p:nvPr/>
        </p:nvGrpSpPr>
        <p:grpSpPr>
          <a:xfrm>
            <a:off x="1338819" y="1943101"/>
            <a:ext cx="2699694" cy="1168647"/>
            <a:chOff x="1895297" y="2159076"/>
            <a:chExt cx="2228941" cy="964866"/>
          </a:xfrm>
        </p:grpSpPr>
        <p:sp>
          <p:nvSpPr>
            <p:cNvPr id="32"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3"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gradFill>
                    <a:gsLst>
                      <a:gs pos="0">
                        <a:srgbClr val="F7B733"/>
                      </a:gs>
                      <a:gs pos="71000">
                        <a:srgbClr val="FC4A1A"/>
                      </a:gs>
                    </a:gsLst>
                    <a:lin ang="2700000" scaled="1"/>
                  </a:gradFill>
                  <a:latin typeface="思源黑体 CN Bold" panose="020B0800000000000000" pitchFamily="34" charset="-122"/>
                  <a:ea typeface="思源黑体 CN Bold" panose="020B0800000000000000" pitchFamily="34" charset="-122"/>
                </a:rPr>
                <a:t>标题文字添加</a:t>
              </a:r>
              <a:endParaRPr lang="en-US" sz="2000" dirty="0">
                <a:gradFill>
                  <a:gsLst>
                    <a:gs pos="0">
                      <a:srgbClr val="F7B733"/>
                    </a:gs>
                    <a:gs pos="71000">
                      <a:srgbClr val="FC4A1A"/>
                    </a:gs>
                  </a:gsLst>
                  <a:lin ang="2700000" scaled="1"/>
                </a:gradFill>
                <a:latin typeface="思源黑体 CN Bold" panose="020B0800000000000000" pitchFamily="34" charset="-122"/>
                <a:ea typeface="思源黑体 CN Bold" panose="020B0800000000000000" pitchFamily="34" charset="-122"/>
              </a:endParaRPr>
            </a:p>
          </p:txBody>
        </p:sp>
      </p:grpSp>
      <p:grpSp>
        <p:nvGrpSpPr>
          <p:cNvPr id="34" name="组合 33"/>
          <p:cNvGrpSpPr/>
          <p:nvPr/>
        </p:nvGrpSpPr>
        <p:grpSpPr>
          <a:xfrm>
            <a:off x="1338819" y="4256071"/>
            <a:ext cx="2699694" cy="1168647"/>
            <a:chOff x="1895297" y="2159076"/>
            <a:chExt cx="2228941" cy="964866"/>
          </a:xfrm>
        </p:grpSpPr>
        <p:sp>
          <p:nvSpPr>
            <p:cNvPr id="35"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6"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grpSp>
        <p:nvGrpSpPr>
          <p:cNvPr id="37" name="组合 36"/>
          <p:cNvGrpSpPr/>
          <p:nvPr/>
        </p:nvGrpSpPr>
        <p:grpSpPr>
          <a:xfrm flipH="1">
            <a:off x="8222614" y="1943101"/>
            <a:ext cx="2699694" cy="1168647"/>
            <a:chOff x="1895297" y="2159076"/>
            <a:chExt cx="2228941" cy="964866"/>
          </a:xfrm>
        </p:grpSpPr>
        <p:sp>
          <p:nvSpPr>
            <p:cNvPr id="38"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9"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grpSp>
        <p:nvGrpSpPr>
          <p:cNvPr id="40" name="组合 39"/>
          <p:cNvGrpSpPr/>
          <p:nvPr/>
        </p:nvGrpSpPr>
        <p:grpSpPr>
          <a:xfrm flipH="1">
            <a:off x="8222614" y="4256071"/>
            <a:ext cx="2699694" cy="1168647"/>
            <a:chOff x="1895297" y="2159076"/>
            <a:chExt cx="2228941" cy="964866"/>
          </a:xfrm>
        </p:grpSpPr>
        <p:sp>
          <p:nvSpPr>
            <p:cNvPr id="41"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2"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gradFill>
                    <a:gsLst>
                      <a:gs pos="0">
                        <a:srgbClr val="F7B733"/>
                      </a:gs>
                      <a:gs pos="71000">
                        <a:srgbClr val="FC4A1A"/>
                      </a:gs>
                    </a:gsLst>
                    <a:lin ang="2700000" scaled="1"/>
                  </a:gradFill>
                  <a:latin typeface="思源黑体 CN Bold" panose="020B0800000000000000" pitchFamily="34" charset="-122"/>
                  <a:ea typeface="思源黑体 CN Bold" panose="020B0800000000000000" pitchFamily="34" charset="-122"/>
                </a:rPr>
                <a:t>标题文字添加</a:t>
              </a:r>
              <a:endParaRPr lang="en-US" sz="2000" dirty="0">
                <a:gradFill>
                  <a:gsLst>
                    <a:gs pos="0">
                      <a:srgbClr val="F7B733"/>
                    </a:gs>
                    <a:gs pos="71000">
                      <a:srgbClr val="FC4A1A"/>
                    </a:gs>
                  </a:gsLst>
                  <a:lin ang="2700000" scaled="1"/>
                </a:gradFill>
                <a:latin typeface="思源黑体 CN Bold" panose="020B0800000000000000" pitchFamily="34" charset="-122"/>
                <a:ea typeface="思源黑体 CN Bold" panose="020B08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anim calcmode="lin" valueType="num">
                                      <p:cBhvr>
                                        <p:cTn id="14" dur="500" fill="hold"/>
                                        <p:tgtEl>
                                          <p:spTgt spid="37"/>
                                        </p:tgtEl>
                                        <p:attrNameLst>
                                          <p:attrName>ppt_x</p:attrName>
                                        </p:attrNameLst>
                                      </p:cBhvr>
                                      <p:tavLst>
                                        <p:tav tm="0">
                                          <p:val>
                                            <p:strVal val="#ppt_x"/>
                                          </p:val>
                                        </p:tav>
                                        <p:tav tm="100000">
                                          <p:val>
                                            <p:strVal val="#ppt_x"/>
                                          </p:val>
                                        </p:tav>
                                      </p:tavLst>
                                    </p:anim>
                                    <p:anim calcmode="lin" valueType="num">
                                      <p:cBhvr>
                                        <p:cTn id="15" dur="5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anim calcmode="lin" valueType="num">
                                      <p:cBhvr>
                                        <p:cTn id="26" dur="500" fill="hold"/>
                                        <p:tgtEl>
                                          <p:spTgt spid="40"/>
                                        </p:tgtEl>
                                        <p:attrNameLst>
                                          <p:attrName>ppt_x</p:attrName>
                                        </p:attrNameLst>
                                      </p:cBhvr>
                                      <p:tavLst>
                                        <p:tav tm="0">
                                          <p:val>
                                            <p:strVal val="#ppt_x"/>
                                          </p:val>
                                        </p:tav>
                                        <p:tav tm="100000">
                                          <p:val>
                                            <p:strVal val="#ppt_x"/>
                                          </p:val>
                                        </p:tav>
                                      </p:tavLst>
                                    </p:anim>
                                    <p:anim calcmode="lin" valueType="num">
                                      <p:cBhvr>
                                        <p:cTn id="27"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858000"/>
            <a:chOff x="0" y="0"/>
            <a:chExt cx="12192000" cy="6858000"/>
          </a:xfrm>
        </p:grpSpPr>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sp>
          <p:nvSpPr>
            <p:cNvPr id="11" name="矩形 10"/>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13" name="椭圆 8"/>
          <p:cNvSpPr/>
          <p:nvPr/>
        </p:nvSpPr>
        <p:spPr>
          <a:xfrm rot="15901652">
            <a:off x="-1975713" y="3043223"/>
            <a:ext cx="6751584" cy="4514898"/>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 name="connsiteX0-121" fmla="*/ 6315 w 8181292"/>
              <a:gd name="connsiteY0-122" fmla="*/ 2819450 h 4407645"/>
              <a:gd name="connsiteX1-123" fmla="*/ 2340422 w 8181292"/>
              <a:gd name="connsiteY1-124" fmla="*/ 30271 h 4407645"/>
              <a:gd name="connsiteX2-125" fmla="*/ 5404151 w 8181292"/>
              <a:gd name="connsiteY2-126" fmla="*/ 894032 h 4407645"/>
              <a:gd name="connsiteX3-127" fmla="*/ 6989947 w 8181292"/>
              <a:gd name="connsiteY3-128" fmla="*/ 238755 h 4407645"/>
              <a:gd name="connsiteX4-129" fmla="*/ 8180707 w 8181292"/>
              <a:gd name="connsiteY4-130" fmla="*/ 1494993 h 4407645"/>
              <a:gd name="connsiteX5-131" fmla="*/ 6829749 w 8181292"/>
              <a:gd name="connsiteY5-132" fmla="*/ 2886893 h 4407645"/>
              <a:gd name="connsiteX6-133" fmla="*/ 5154340 w 8181292"/>
              <a:gd name="connsiteY6-134" fmla="*/ 2005505 h 4407645"/>
              <a:gd name="connsiteX7-135" fmla="*/ 3061452 w 8181292"/>
              <a:gd name="connsiteY7-136" fmla="*/ 4394991 h 4407645"/>
              <a:gd name="connsiteX8-137" fmla="*/ 6315 w 8181292"/>
              <a:gd name="connsiteY8-138" fmla="*/ 2819450 h 4407645"/>
              <a:gd name="connsiteX0-139" fmla="*/ 41680 w 8216657"/>
              <a:gd name="connsiteY0-140" fmla="*/ 2819450 h 4803092"/>
              <a:gd name="connsiteX1-141" fmla="*/ 2375787 w 8216657"/>
              <a:gd name="connsiteY1-142" fmla="*/ 30271 h 4803092"/>
              <a:gd name="connsiteX2-143" fmla="*/ 5439516 w 8216657"/>
              <a:gd name="connsiteY2-144" fmla="*/ 894032 h 4803092"/>
              <a:gd name="connsiteX3-145" fmla="*/ 7025312 w 8216657"/>
              <a:gd name="connsiteY3-146" fmla="*/ 238755 h 4803092"/>
              <a:gd name="connsiteX4-147" fmla="*/ 8216072 w 8216657"/>
              <a:gd name="connsiteY4-148" fmla="*/ 1494993 h 4803092"/>
              <a:gd name="connsiteX5-149" fmla="*/ 6865114 w 8216657"/>
              <a:gd name="connsiteY5-150" fmla="*/ 2886893 h 4803092"/>
              <a:gd name="connsiteX6-151" fmla="*/ 5189705 w 8216657"/>
              <a:gd name="connsiteY6-152" fmla="*/ 2005505 h 4803092"/>
              <a:gd name="connsiteX7-153" fmla="*/ 4425460 w 8216657"/>
              <a:gd name="connsiteY7-154" fmla="*/ 4793371 h 4803092"/>
              <a:gd name="connsiteX8-155" fmla="*/ 41680 w 8216657"/>
              <a:gd name="connsiteY8-156" fmla="*/ 2819450 h 4803092"/>
              <a:gd name="connsiteX0-157" fmla="*/ 41680 w 8216657"/>
              <a:gd name="connsiteY0-158" fmla="*/ 2819450 h 5621351"/>
              <a:gd name="connsiteX1-159" fmla="*/ 2375787 w 8216657"/>
              <a:gd name="connsiteY1-160" fmla="*/ 30271 h 5621351"/>
              <a:gd name="connsiteX2-161" fmla="*/ 5439516 w 8216657"/>
              <a:gd name="connsiteY2-162" fmla="*/ 894032 h 5621351"/>
              <a:gd name="connsiteX3-163" fmla="*/ 7025312 w 8216657"/>
              <a:gd name="connsiteY3-164" fmla="*/ 238755 h 5621351"/>
              <a:gd name="connsiteX4-165" fmla="*/ 8216072 w 8216657"/>
              <a:gd name="connsiteY4-166" fmla="*/ 1494993 h 5621351"/>
              <a:gd name="connsiteX5-167" fmla="*/ 6865114 w 8216657"/>
              <a:gd name="connsiteY5-168" fmla="*/ 2886893 h 5621351"/>
              <a:gd name="connsiteX6-169" fmla="*/ 5189705 w 8216657"/>
              <a:gd name="connsiteY6-170" fmla="*/ 2005505 h 5621351"/>
              <a:gd name="connsiteX7-171" fmla="*/ 4425460 w 8216657"/>
              <a:gd name="connsiteY7-172" fmla="*/ 4793371 h 5621351"/>
              <a:gd name="connsiteX8-173" fmla="*/ 41680 w 8216657"/>
              <a:gd name="connsiteY8-174" fmla="*/ 2819450 h 5621351"/>
              <a:gd name="connsiteX0-175" fmla="*/ 75993 w 7278150"/>
              <a:gd name="connsiteY0-176" fmla="*/ 5096878 h 5486659"/>
              <a:gd name="connsiteX1-177" fmla="*/ 1437280 w 7278150"/>
              <a:gd name="connsiteY1-178" fmla="*/ 30271 h 5486659"/>
              <a:gd name="connsiteX2-179" fmla="*/ 4501009 w 7278150"/>
              <a:gd name="connsiteY2-180" fmla="*/ 894032 h 5486659"/>
              <a:gd name="connsiteX3-181" fmla="*/ 6086805 w 7278150"/>
              <a:gd name="connsiteY3-182" fmla="*/ 238755 h 5486659"/>
              <a:gd name="connsiteX4-183" fmla="*/ 7277565 w 7278150"/>
              <a:gd name="connsiteY4-184" fmla="*/ 1494993 h 5486659"/>
              <a:gd name="connsiteX5-185" fmla="*/ 5926607 w 7278150"/>
              <a:gd name="connsiteY5-186" fmla="*/ 2886893 h 5486659"/>
              <a:gd name="connsiteX6-187" fmla="*/ 4251198 w 7278150"/>
              <a:gd name="connsiteY6-188" fmla="*/ 2005505 h 5486659"/>
              <a:gd name="connsiteX7-189" fmla="*/ 3486953 w 7278150"/>
              <a:gd name="connsiteY7-190" fmla="*/ 4793371 h 5486659"/>
              <a:gd name="connsiteX8-191" fmla="*/ 75993 w 7278150"/>
              <a:gd name="connsiteY8-192" fmla="*/ 5096878 h 5486659"/>
              <a:gd name="connsiteX0-193" fmla="*/ 75993 w 7278150"/>
              <a:gd name="connsiteY0-194" fmla="*/ 5096878 h 5635950"/>
              <a:gd name="connsiteX1-195" fmla="*/ 1437280 w 7278150"/>
              <a:gd name="connsiteY1-196" fmla="*/ 30271 h 5635950"/>
              <a:gd name="connsiteX2-197" fmla="*/ 4501009 w 7278150"/>
              <a:gd name="connsiteY2-198" fmla="*/ 894032 h 5635950"/>
              <a:gd name="connsiteX3-199" fmla="*/ 6086805 w 7278150"/>
              <a:gd name="connsiteY3-200" fmla="*/ 238755 h 5635950"/>
              <a:gd name="connsiteX4-201" fmla="*/ 7277565 w 7278150"/>
              <a:gd name="connsiteY4-202" fmla="*/ 1494993 h 5635950"/>
              <a:gd name="connsiteX5-203" fmla="*/ 5926607 w 7278150"/>
              <a:gd name="connsiteY5-204" fmla="*/ 2886893 h 5635950"/>
              <a:gd name="connsiteX6-205" fmla="*/ 4251198 w 7278150"/>
              <a:gd name="connsiteY6-206" fmla="*/ 2005505 h 5635950"/>
              <a:gd name="connsiteX7-207" fmla="*/ 3486953 w 7278150"/>
              <a:gd name="connsiteY7-208" fmla="*/ 4793371 h 5635950"/>
              <a:gd name="connsiteX8-209" fmla="*/ 75993 w 7278150"/>
              <a:gd name="connsiteY8-210" fmla="*/ 5096878 h 5635950"/>
              <a:gd name="connsiteX0-211" fmla="*/ 75993 w 7278150"/>
              <a:gd name="connsiteY0-212" fmla="*/ 5096878 h 5453333"/>
              <a:gd name="connsiteX1-213" fmla="*/ 1437280 w 7278150"/>
              <a:gd name="connsiteY1-214" fmla="*/ 30271 h 5453333"/>
              <a:gd name="connsiteX2-215" fmla="*/ 4501009 w 7278150"/>
              <a:gd name="connsiteY2-216" fmla="*/ 894032 h 5453333"/>
              <a:gd name="connsiteX3-217" fmla="*/ 6086805 w 7278150"/>
              <a:gd name="connsiteY3-218" fmla="*/ 238755 h 5453333"/>
              <a:gd name="connsiteX4-219" fmla="*/ 7277565 w 7278150"/>
              <a:gd name="connsiteY4-220" fmla="*/ 1494993 h 5453333"/>
              <a:gd name="connsiteX5-221" fmla="*/ 5926607 w 7278150"/>
              <a:gd name="connsiteY5-222" fmla="*/ 2886893 h 5453333"/>
              <a:gd name="connsiteX6-223" fmla="*/ 4251198 w 7278150"/>
              <a:gd name="connsiteY6-224" fmla="*/ 2005505 h 5453333"/>
              <a:gd name="connsiteX7-225" fmla="*/ 3417106 w 7278150"/>
              <a:gd name="connsiteY7-226" fmla="*/ 2877244 h 5453333"/>
              <a:gd name="connsiteX8-227" fmla="*/ 3486953 w 7278150"/>
              <a:gd name="connsiteY8-228" fmla="*/ 4793371 h 5453333"/>
              <a:gd name="connsiteX9" fmla="*/ 75993 w 7278150"/>
              <a:gd name="connsiteY9" fmla="*/ 5096878 h 5453333"/>
              <a:gd name="connsiteX0-229" fmla="*/ 75993 w 7278150"/>
              <a:gd name="connsiteY0-230" fmla="*/ 5096878 h 5598449"/>
              <a:gd name="connsiteX1-231" fmla="*/ 1437280 w 7278150"/>
              <a:gd name="connsiteY1-232" fmla="*/ 30271 h 5598449"/>
              <a:gd name="connsiteX2-233" fmla="*/ 4501009 w 7278150"/>
              <a:gd name="connsiteY2-234" fmla="*/ 894032 h 5598449"/>
              <a:gd name="connsiteX3-235" fmla="*/ 6086805 w 7278150"/>
              <a:gd name="connsiteY3-236" fmla="*/ 238755 h 5598449"/>
              <a:gd name="connsiteX4-237" fmla="*/ 7277565 w 7278150"/>
              <a:gd name="connsiteY4-238" fmla="*/ 1494993 h 5598449"/>
              <a:gd name="connsiteX5-239" fmla="*/ 5926607 w 7278150"/>
              <a:gd name="connsiteY5-240" fmla="*/ 2886893 h 5598449"/>
              <a:gd name="connsiteX6-241" fmla="*/ 4251198 w 7278150"/>
              <a:gd name="connsiteY6-242" fmla="*/ 2005505 h 5598449"/>
              <a:gd name="connsiteX7-243" fmla="*/ 3417106 w 7278150"/>
              <a:gd name="connsiteY7-244" fmla="*/ 2877244 h 5598449"/>
              <a:gd name="connsiteX8-245" fmla="*/ 3486953 w 7278150"/>
              <a:gd name="connsiteY8-246" fmla="*/ 4793371 h 5598449"/>
              <a:gd name="connsiteX9-247" fmla="*/ 75993 w 7278150"/>
              <a:gd name="connsiteY9-248" fmla="*/ 5096878 h 5598449"/>
              <a:gd name="connsiteX0-249" fmla="*/ 75993 w 7427684"/>
              <a:gd name="connsiteY0-250" fmla="*/ 5096878 h 5598449"/>
              <a:gd name="connsiteX1-251" fmla="*/ 1437280 w 7427684"/>
              <a:gd name="connsiteY1-252" fmla="*/ 30271 h 5598449"/>
              <a:gd name="connsiteX2-253" fmla="*/ 4501009 w 7427684"/>
              <a:gd name="connsiteY2-254" fmla="*/ 894032 h 5598449"/>
              <a:gd name="connsiteX3-255" fmla="*/ 6086805 w 7427684"/>
              <a:gd name="connsiteY3-256" fmla="*/ 238755 h 5598449"/>
              <a:gd name="connsiteX4-257" fmla="*/ 7277565 w 7427684"/>
              <a:gd name="connsiteY4-258" fmla="*/ 1494993 h 5598449"/>
              <a:gd name="connsiteX5-259" fmla="*/ 7147627 w 7427684"/>
              <a:gd name="connsiteY5-260" fmla="*/ 3019925 h 5598449"/>
              <a:gd name="connsiteX6-261" fmla="*/ 4251198 w 7427684"/>
              <a:gd name="connsiteY6-262" fmla="*/ 2005505 h 5598449"/>
              <a:gd name="connsiteX7-263" fmla="*/ 3417106 w 7427684"/>
              <a:gd name="connsiteY7-264" fmla="*/ 2877244 h 5598449"/>
              <a:gd name="connsiteX8-265" fmla="*/ 3486953 w 7427684"/>
              <a:gd name="connsiteY8-266" fmla="*/ 4793371 h 5598449"/>
              <a:gd name="connsiteX9-267" fmla="*/ 75993 w 7427684"/>
              <a:gd name="connsiteY9-268" fmla="*/ 5096878 h 5598449"/>
              <a:gd name="connsiteX0-269" fmla="*/ 75993 w 8364742"/>
              <a:gd name="connsiteY0-270" fmla="*/ 5096878 h 5598449"/>
              <a:gd name="connsiteX1-271" fmla="*/ 1437280 w 8364742"/>
              <a:gd name="connsiteY1-272" fmla="*/ 30271 h 5598449"/>
              <a:gd name="connsiteX2-273" fmla="*/ 4501009 w 8364742"/>
              <a:gd name="connsiteY2-274" fmla="*/ 894032 h 5598449"/>
              <a:gd name="connsiteX3-275" fmla="*/ 6086805 w 8364742"/>
              <a:gd name="connsiteY3-276" fmla="*/ 238755 h 5598449"/>
              <a:gd name="connsiteX4-277" fmla="*/ 8364050 w 8364742"/>
              <a:gd name="connsiteY4-278" fmla="*/ 1594347 h 5598449"/>
              <a:gd name="connsiteX5-279" fmla="*/ 7147627 w 8364742"/>
              <a:gd name="connsiteY5-280" fmla="*/ 3019925 h 5598449"/>
              <a:gd name="connsiteX6-281" fmla="*/ 4251198 w 8364742"/>
              <a:gd name="connsiteY6-282" fmla="*/ 2005505 h 5598449"/>
              <a:gd name="connsiteX7-283" fmla="*/ 3417106 w 8364742"/>
              <a:gd name="connsiteY7-284" fmla="*/ 2877244 h 5598449"/>
              <a:gd name="connsiteX8-285" fmla="*/ 3486953 w 8364742"/>
              <a:gd name="connsiteY8-286" fmla="*/ 4793371 h 5598449"/>
              <a:gd name="connsiteX9-287" fmla="*/ 75993 w 8364742"/>
              <a:gd name="connsiteY9-288" fmla="*/ 5096878 h 5598449"/>
              <a:gd name="connsiteX0-289" fmla="*/ 75993 w 8364742"/>
              <a:gd name="connsiteY0-290" fmla="*/ 5096878 h 5598449"/>
              <a:gd name="connsiteX1-291" fmla="*/ 1437280 w 8364742"/>
              <a:gd name="connsiteY1-292" fmla="*/ 30271 h 5598449"/>
              <a:gd name="connsiteX2-293" fmla="*/ 4501009 w 8364742"/>
              <a:gd name="connsiteY2-294" fmla="*/ 894032 h 5598449"/>
              <a:gd name="connsiteX3-295" fmla="*/ 6086805 w 8364742"/>
              <a:gd name="connsiteY3-296" fmla="*/ 238755 h 5598449"/>
              <a:gd name="connsiteX4-297" fmla="*/ 8364050 w 8364742"/>
              <a:gd name="connsiteY4-298" fmla="*/ 1594347 h 5598449"/>
              <a:gd name="connsiteX5-299" fmla="*/ 7147627 w 8364742"/>
              <a:gd name="connsiteY5-300" fmla="*/ 3019925 h 5598449"/>
              <a:gd name="connsiteX6-301" fmla="*/ 4251198 w 8364742"/>
              <a:gd name="connsiteY6-302" fmla="*/ 2005505 h 5598449"/>
              <a:gd name="connsiteX7-303" fmla="*/ 3417106 w 8364742"/>
              <a:gd name="connsiteY7-304" fmla="*/ 2877244 h 5598449"/>
              <a:gd name="connsiteX8-305" fmla="*/ 3486953 w 8364742"/>
              <a:gd name="connsiteY8-306" fmla="*/ 4793371 h 5598449"/>
              <a:gd name="connsiteX9-307" fmla="*/ 75993 w 8364742"/>
              <a:gd name="connsiteY9-308" fmla="*/ 5096878 h 5598449"/>
              <a:gd name="connsiteX0-309" fmla="*/ 75993 w 8365185"/>
              <a:gd name="connsiteY0-310" fmla="*/ 5096878 h 5598449"/>
              <a:gd name="connsiteX1-311" fmla="*/ 1437280 w 8365185"/>
              <a:gd name="connsiteY1-312" fmla="*/ 30271 h 5598449"/>
              <a:gd name="connsiteX2-313" fmla="*/ 4501009 w 8365185"/>
              <a:gd name="connsiteY2-314" fmla="*/ 894032 h 5598449"/>
              <a:gd name="connsiteX3-315" fmla="*/ 6086805 w 8365185"/>
              <a:gd name="connsiteY3-316" fmla="*/ 238755 h 5598449"/>
              <a:gd name="connsiteX4-317" fmla="*/ 8364050 w 8365185"/>
              <a:gd name="connsiteY4-318" fmla="*/ 1594347 h 5598449"/>
              <a:gd name="connsiteX5-319" fmla="*/ 7147627 w 8365185"/>
              <a:gd name="connsiteY5-320" fmla="*/ 3019925 h 5598449"/>
              <a:gd name="connsiteX6-321" fmla="*/ 4251198 w 8365185"/>
              <a:gd name="connsiteY6-322" fmla="*/ 2005505 h 5598449"/>
              <a:gd name="connsiteX7-323" fmla="*/ 3417106 w 8365185"/>
              <a:gd name="connsiteY7-324" fmla="*/ 2877244 h 5598449"/>
              <a:gd name="connsiteX8-325" fmla="*/ 3486953 w 8365185"/>
              <a:gd name="connsiteY8-326" fmla="*/ 4793371 h 5598449"/>
              <a:gd name="connsiteX9-327" fmla="*/ 75993 w 8365185"/>
              <a:gd name="connsiteY9-328" fmla="*/ 5096878 h 5598449"/>
              <a:gd name="connsiteX0-329" fmla="*/ 75993 w 8365185"/>
              <a:gd name="connsiteY0-330" fmla="*/ 5096878 h 5598449"/>
              <a:gd name="connsiteX1-331" fmla="*/ 1437280 w 8365185"/>
              <a:gd name="connsiteY1-332" fmla="*/ 30271 h 5598449"/>
              <a:gd name="connsiteX2-333" fmla="*/ 4501009 w 8365185"/>
              <a:gd name="connsiteY2-334" fmla="*/ 894032 h 5598449"/>
              <a:gd name="connsiteX3-335" fmla="*/ 6086805 w 8365185"/>
              <a:gd name="connsiteY3-336" fmla="*/ 238755 h 5598449"/>
              <a:gd name="connsiteX4-337" fmla="*/ 8364050 w 8365185"/>
              <a:gd name="connsiteY4-338" fmla="*/ 1594347 h 5598449"/>
              <a:gd name="connsiteX5-339" fmla="*/ 7147627 w 8365185"/>
              <a:gd name="connsiteY5-340" fmla="*/ 3019925 h 5598449"/>
              <a:gd name="connsiteX6-341" fmla="*/ 4251198 w 8365185"/>
              <a:gd name="connsiteY6-342" fmla="*/ 2005505 h 5598449"/>
              <a:gd name="connsiteX7-343" fmla="*/ 3417106 w 8365185"/>
              <a:gd name="connsiteY7-344" fmla="*/ 2877244 h 5598449"/>
              <a:gd name="connsiteX8-345" fmla="*/ 3486953 w 8365185"/>
              <a:gd name="connsiteY8-346" fmla="*/ 4793371 h 5598449"/>
              <a:gd name="connsiteX9-347" fmla="*/ 75993 w 8365185"/>
              <a:gd name="connsiteY9-348" fmla="*/ 5096878 h 5598449"/>
              <a:gd name="connsiteX0-349" fmla="*/ 75993 w 8365185"/>
              <a:gd name="connsiteY0-350" fmla="*/ 5096878 h 5598449"/>
              <a:gd name="connsiteX1-351" fmla="*/ 1437280 w 8365185"/>
              <a:gd name="connsiteY1-352" fmla="*/ 30271 h 5598449"/>
              <a:gd name="connsiteX2-353" fmla="*/ 4501009 w 8365185"/>
              <a:gd name="connsiteY2-354" fmla="*/ 894032 h 5598449"/>
              <a:gd name="connsiteX3-355" fmla="*/ 6086805 w 8365185"/>
              <a:gd name="connsiteY3-356" fmla="*/ 238755 h 5598449"/>
              <a:gd name="connsiteX4-357" fmla="*/ 8364050 w 8365185"/>
              <a:gd name="connsiteY4-358" fmla="*/ 1594347 h 5598449"/>
              <a:gd name="connsiteX5-359" fmla="*/ 7147627 w 8365185"/>
              <a:gd name="connsiteY5-360" fmla="*/ 3019925 h 5598449"/>
              <a:gd name="connsiteX6-361" fmla="*/ 4251198 w 8365185"/>
              <a:gd name="connsiteY6-362" fmla="*/ 2005505 h 5598449"/>
              <a:gd name="connsiteX7-363" fmla="*/ 3417106 w 8365185"/>
              <a:gd name="connsiteY7-364" fmla="*/ 2877244 h 5598449"/>
              <a:gd name="connsiteX8-365" fmla="*/ 3486953 w 8365185"/>
              <a:gd name="connsiteY8-366" fmla="*/ 4793371 h 5598449"/>
              <a:gd name="connsiteX9-367" fmla="*/ 75993 w 8365185"/>
              <a:gd name="connsiteY9-368" fmla="*/ 5096878 h 5598449"/>
              <a:gd name="connsiteX0-369" fmla="*/ 75993 w 8365185"/>
              <a:gd name="connsiteY0-370" fmla="*/ 5096878 h 5598449"/>
              <a:gd name="connsiteX1-371" fmla="*/ 1437280 w 8365185"/>
              <a:gd name="connsiteY1-372" fmla="*/ 30271 h 5598449"/>
              <a:gd name="connsiteX2-373" fmla="*/ 4501009 w 8365185"/>
              <a:gd name="connsiteY2-374" fmla="*/ 894032 h 5598449"/>
              <a:gd name="connsiteX3-375" fmla="*/ 6086805 w 8365185"/>
              <a:gd name="connsiteY3-376" fmla="*/ 238755 h 5598449"/>
              <a:gd name="connsiteX4-377" fmla="*/ 8364050 w 8365185"/>
              <a:gd name="connsiteY4-378" fmla="*/ 1594347 h 5598449"/>
              <a:gd name="connsiteX5-379" fmla="*/ 7147627 w 8365185"/>
              <a:gd name="connsiteY5-380" fmla="*/ 3019925 h 5598449"/>
              <a:gd name="connsiteX6-381" fmla="*/ 4251198 w 8365185"/>
              <a:gd name="connsiteY6-382" fmla="*/ 2005505 h 5598449"/>
              <a:gd name="connsiteX7-383" fmla="*/ 3417106 w 8365185"/>
              <a:gd name="connsiteY7-384" fmla="*/ 2877244 h 5598449"/>
              <a:gd name="connsiteX8-385" fmla="*/ 3486953 w 8365185"/>
              <a:gd name="connsiteY8-386" fmla="*/ 4793371 h 5598449"/>
              <a:gd name="connsiteX9-387" fmla="*/ 75993 w 8365185"/>
              <a:gd name="connsiteY9-388" fmla="*/ 5096878 h 5598449"/>
              <a:gd name="connsiteX0-389" fmla="*/ 75993 w 8365185"/>
              <a:gd name="connsiteY0-390" fmla="*/ 5096878 h 5598449"/>
              <a:gd name="connsiteX1-391" fmla="*/ 1437280 w 8365185"/>
              <a:gd name="connsiteY1-392" fmla="*/ 30271 h 5598449"/>
              <a:gd name="connsiteX2-393" fmla="*/ 4501009 w 8365185"/>
              <a:gd name="connsiteY2-394" fmla="*/ 894032 h 5598449"/>
              <a:gd name="connsiteX3-395" fmla="*/ 6086805 w 8365185"/>
              <a:gd name="connsiteY3-396" fmla="*/ 238755 h 5598449"/>
              <a:gd name="connsiteX4-397" fmla="*/ 8364050 w 8365185"/>
              <a:gd name="connsiteY4-398" fmla="*/ 1594347 h 5598449"/>
              <a:gd name="connsiteX5-399" fmla="*/ 7147627 w 8365185"/>
              <a:gd name="connsiteY5-400" fmla="*/ 3019925 h 5598449"/>
              <a:gd name="connsiteX6-401" fmla="*/ 4251198 w 8365185"/>
              <a:gd name="connsiteY6-402" fmla="*/ 2005505 h 5598449"/>
              <a:gd name="connsiteX7-403" fmla="*/ 3417106 w 8365185"/>
              <a:gd name="connsiteY7-404" fmla="*/ 2877244 h 5598449"/>
              <a:gd name="connsiteX8-405" fmla="*/ 3486953 w 8365185"/>
              <a:gd name="connsiteY8-406" fmla="*/ 4793371 h 5598449"/>
              <a:gd name="connsiteX9-407" fmla="*/ 75993 w 8365185"/>
              <a:gd name="connsiteY9-408" fmla="*/ 5096878 h 5598449"/>
              <a:gd name="connsiteX0-409" fmla="*/ 75993 w 8365185"/>
              <a:gd name="connsiteY0-410" fmla="*/ 5092369 h 5593940"/>
              <a:gd name="connsiteX1-411" fmla="*/ 1437280 w 8365185"/>
              <a:gd name="connsiteY1-412" fmla="*/ 25762 h 5593940"/>
              <a:gd name="connsiteX2-413" fmla="*/ 4445728 w 8365185"/>
              <a:gd name="connsiteY2-414" fmla="*/ 1099574 h 5593940"/>
              <a:gd name="connsiteX3-415" fmla="*/ 6086805 w 8365185"/>
              <a:gd name="connsiteY3-416" fmla="*/ 234246 h 5593940"/>
              <a:gd name="connsiteX4-417" fmla="*/ 8364050 w 8365185"/>
              <a:gd name="connsiteY4-418" fmla="*/ 1589838 h 5593940"/>
              <a:gd name="connsiteX5-419" fmla="*/ 7147627 w 8365185"/>
              <a:gd name="connsiteY5-420" fmla="*/ 3015416 h 5593940"/>
              <a:gd name="connsiteX6-421" fmla="*/ 4251198 w 8365185"/>
              <a:gd name="connsiteY6-422" fmla="*/ 2000996 h 5593940"/>
              <a:gd name="connsiteX7-423" fmla="*/ 3417106 w 8365185"/>
              <a:gd name="connsiteY7-424" fmla="*/ 2872735 h 5593940"/>
              <a:gd name="connsiteX8-425" fmla="*/ 3486953 w 8365185"/>
              <a:gd name="connsiteY8-426" fmla="*/ 4788862 h 5593940"/>
              <a:gd name="connsiteX9-427" fmla="*/ 75993 w 8365185"/>
              <a:gd name="connsiteY9-428" fmla="*/ 5092369 h 55939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 ang="0">
                <a:pos x="connsiteX9-247" y="connsiteY9-248"/>
              </a:cxn>
            </a:cxnLst>
            <a:rect l="l" t="t" r="r" b="b"/>
            <a:pathLst>
              <a:path w="8365185" h="5593940">
                <a:moveTo>
                  <a:pt x="75993" y="5092369"/>
                </a:moveTo>
                <a:cubicBezTo>
                  <a:pt x="-265619" y="4298519"/>
                  <a:pt x="607619" y="245638"/>
                  <a:pt x="1437280" y="25762"/>
                </a:cubicBezTo>
                <a:cubicBezTo>
                  <a:pt x="2266941" y="-194114"/>
                  <a:pt x="3670807" y="1064827"/>
                  <a:pt x="4445728" y="1099574"/>
                </a:cubicBezTo>
                <a:cubicBezTo>
                  <a:pt x="5220649" y="1134321"/>
                  <a:pt x="5624046" y="134086"/>
                  <a:pt x="6086805" y="234246"/>
                </a:cubicBezTo>
                <a:cubicBezTo>
                  <a:pt x="6549564" y="334406"/>
                  <a:pt x="8337949" y="1297378"/>
                  <a:pt x="8364050" y="1589838"/>
                </a:cubicBezTo>
                <a:cubicBezTo>
                  <a:pt x="8390151" y="1882299"/>
                  <a:pt x="7965592" y="2891380"/>
                  <a:pt x="7147627" y="3015416"/>
                </a:cubicBezTo>
                <a:cubicBezTo>
                  <a:pt x="6329662" y="3139452"/>
                  <a:pt x="5013274" y="1819830"/>
                  <a:pt x="4251198" y="2000996"/>
                </a:cubicBezTo>
                <a:cubicBezTo>
                  <a:pt x="3489122" y="2182162"/>
                  <a:pt x="3544480" y="2408091"/>
                  <a:pt x="3417106" y="2872735"/>
                </a:cubicBezTo>
                <a:cubicBezTo>
                  <a:pt x="3289732" y="3337379"/>
                  <a:pt x="3939897" y="3874997"/>
                  <a:pt x="3486953" y="4788862"/>
                </a:cubicBezTo>
                <a:cubicBezTo>
                  <a:pt x="3034009" y="5702727"/>
                  <a:pt x="417605" y="5886219"/>
                  <a:pt x="75993" y="5092369"/>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4" name="椭圆 8"/>
          <p:cNvSpPr/>
          <p:nvPr/>
        </p:nvSpPr>
        <p:spPr>
          <a:xfrm rot="2705207">
            <a:off x="7223470" y="-1305277"/>
            <a:ext cx="7233570" cy="3886439"/>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Lst>
            <a:rect l="l" t="t" r="r" b="b"/>
            <a:pathLst>
              <a:path w="8181292" h="4395630">
                <a:moveTo>
                  <a:pt x="6315" y="2819450"/>
                </a:moveTo>
                <a:cubicBezTo>
                  <a:pt x="-113857" y="2091997"/>
                  <a:pt x="1510761" y="250147"/>
                  <a:pt x="2340422" y="30271"/>
                </a:cubicBezTo>
                <a:cubicBezTo>
                  <a:pt x="3170083" y="-189605"/>
                  <a:pt x="4629230" y="859285"/>
                  <a:pt x="5404151" y="894032"/>
                </a:cubicBezTo>
                <a:cubicBezTo>
                  <a:pt x="6179072" y="928779"/>
                  <a:pt x="6527188" y="138595"/>
                  <a:pt x="6989947" y="238755"/>
                </a:cubicBezTo>
                <a:cubicBezTo>
                  <a:pt x="7452706" y="338915"/>
                  <a:pt x="8154606" y="1202533"/>
                  <a:pt x="8180707" y="1494993"/>
                </a:cubicBezTo>
                <a:cubicBezTo>
                  <a:pt x="8206808" y="1787454"/>
                  <a:pt x="7354491" y="2813535"/>
                  <a:pt x="6829749" y="2886893"/>
                </a:cubicBezTo>
                <a:cubicBezTo>
                  <a:pt x="6305007" y="2960251"/>
                  <a:pt x="5811810" y="2330142"/>
                  <a:pt x="5115448" y="2653437"/>
                </a:cubicBezTo>
                <a:cubicBezTo>
                  <a:pt x="4419086" y="2976732"/>
                  <a:pt x="3912974" y="4367322"/>
                  <a:pt x="3061452" y="4394991"/>
                </a:cubicBezTo>
                <a:cubicBezTo>
                  <a:pt x="2209930" y="4422660"/>
                  <a:pt x="126487" y="3546903"/>
                  <a:pt x="6315" y="281945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5" name="椭圆 11"/>
          <p:cNvSpPr/>
          <p:nvPr/>
        </p:nvSpPr>
        <p:spPr>
          <a:xfrm rot="3292333">
            <a:off x="365313" y="-749656"/>
            <a:ext cx="1654985" cy="1250610"/>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1817" h="1414461">
                <a:moveTo>
                  <a:pt x="797" y="935510"/>
                </a:moveTo>
                <a:cubicBezTo>
                  <a:pt x="19847" y="699873"/>
                  <a:pt x="419639" y="0"/>
                  <a:pt x="936307" y="0"/>
                </a:cubicBezTo>
                <a:cubicBezTo>
                  <a:pt x="1452975" y="0"/>
                  <a:pt x="1871817" y="418842"/>
                  <a:pt x="1871817" y="935510"/>
                </a:cubicBezTo>
                <a:cubicBezTo>
                  <a:pt x="1871817" y="1452178"/>
                  <a:pt x="1338675" y="1413820"/>
                  <a:pt x="822007" y="1413820"/>
                </a:cubicBezTo>
                <a:cubicBezTo>
                  <a:pt x="305339" y="1413820"/>
                  <a:pt x="-18253" y="1171147"/>
                  <a:pt x="797" y="93551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6" name="椭圆 11"/>
          <p:cNvSpPr/>
          <p:nvPr/>
        </p:nvSpPr>
        <p:spPr>
          <a:xfrm rot="9900000">
            <a:off x="10864725" y="5152522"/>
            <a:ext cx="1823916" cy="1090474"/>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 name="connsiteX0-11" fmla="*/ 25 w 1871045"/>
              <a:gd name="connsiteY0-12" fmla="*/ 935510 h 1234651"/>
              <a:gd name="connsiteX1-13" fmla="*/ 935535 w 1871045"/>
              <a:gd name="connsiteY1-14" fmla="*/ 0 h 1234651"/>
              <a:gd name="connsiteX2-15" fmla="*/ 1871045 w 1871045"/>
              <a:gd name="connsiteY2-16" fmla="*/ 935510 h 1234651"/>
              <a:gd name="connsiteX3-17" fmla="*/ 913593 w 1871045"/>
              <a:gd name="connsiteY3-18" fmla="*/ 1142738 h 1234651"/>
              <a:gd name="connsiteX4-19" fmla="*/ 25 w 1871045"/>
              <a:gd name="connsiteY4-20" fmla="*/ 935510 h 1234651"/>
              <a:gd name="connsiteX0-21" fmla="*/ 13 w 2066224"/>
              <a:gd name="connsiteY0-22" fmla="*/ 1001747 h 1231156"/>
              <a:gd name="connsiteX1-23" fmla="*/ 1130714 w 2066224"/>
              <a:gd name="connsiteY1-24" fmla="*/ 206 h 1231156"/>
              <a:gd name="connsiteX2-25" fmla="*/ 2066224 w 2066224"/>
              <a:gd name="connsiteY2-26" fmla="*/ 935716 h 1231156"/>
              <a:gd name="connsiteX3-27" fmla="*/ 1108772 w 2066224"/>
              <a:gd name="connsiteY3-28" fmla="*/ 1142944 h 1231156"/>
              <a:gd name="connsiteX4-29" fmla="*/ 13 w 2066224"/>
              <a:gd name="connsiteY4-30" fmla="*/ 1001747 h 1231156"/>
              <a:gd name="connsiteX0-31" fmla="*/ 1954 w 2068165"/>
              <a:gd name="connsiteY0-32" fmla="*/ 1001747 h 1245865"/>
              <a:gd name="connsiteX1-33" fmla="*/ 1132655 w 2068165"/>
              <a:gd name="connsiteY1-34" fmla="*/ 206 h 1245865"/>
              <a:gd name="connsiteX2-35" fmla="*/ 2068165 w 2068165"/>
              <a:gd name="connsiteY2-36" fmla="*/ 935716 h 1245865"/>
              <a:gd name="connsiteX3-37" fmla="*/ 1110713 w 2068165"/>
              <a:gd name="connsiteY3-38" fmla="*/ 1142944 h 1245865"/>
              <a:gd name="connsiteX4-39" fmla="*/ 1954 w 2068165"/>
              <a:gd name="connsiteY4-40" fmla="*/ 1001747 h 1245865"/>
              <a:gd name="connsiteX0-41" fmla="*/ 1954 w 2083953"/>
              <a:gd name="connsiteY0-42" fmla="*/ 1001826 h 1245944"/>
              <a:gd name="connsiteX1-43" fmla="*/ 1132655 w 2083953"/>
              <a:gd name="connsiteY1-44" fmla="*/ 285 h 1245944"/>
              <a:gd name="connsiteX2-45" fmla="*/ 2068165 w 2083953"/>
              <a:gd name="connsiteY2-46" fmla="*/ 935795 h 1245944"/>
              <a:gd name="connsiteX3-47" fmla="*/ 1110713 w 2083953"/>
              <a:gd name="connsiteY3-48" fmla="*/ 1143023 h 1245944"/>
              <a:gd name="connsiteX4-49" fmla="*/ 1954 w 2083953"/>
              <a:gd name="connsiteY4-50" fmla="*/ 1001826 h 12459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3953" h="1245944">
                <a:moveTo>
                  <a:pt x="1954" y="1001826"/>
                </a:moveTo>
                <a:cubicBezTo>
                  <a:pt x="-45628" y="560976"/>
                  <a:pt x="788287" y="11290"/>
                  <a:pt x="1132655" y="285"/>
                </a:cubicBezTo>
                <a:cubicBezTo>
                  <a:pt x="1477023" y="-10720"/>
                  <a:pt x="2199614" y="296572"/>
                  <a:pt x="2068165" y="935795"/>
                </a:cubicBezTo>
                <a:cubicBezTo>
                  <a:pt x="2068165" y="1452463"/>
                  <a:pt x="1455081" y="1132018"/>
                  <a:pt x="1110713" y="1143023"/>
                </a:cubicBezTo>
                <a:cubicBezTo>
                  <a:pt x="766345" y="1154028"/>
                  <a:pt x="49536" y="1442676"/>
                  <a:pt x="1954" y="1001826"/>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25" name="矩形 24"/>
          <p:cNvSpPr/>
          <p:nvPr/>
        </p:nvSpPr>
        <p:spPr>
          <a:xfrm>
            <a:off x="254000" y="322943"/>
            <a:ext cx="11684000" cy="6212115"/>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528228" y="470958"/>
            <a:ext cx="2128453" cy="602746"/>
            <a:chOff x="2411323" y="2909753"/>
            <a:chExt cx="2708088" cy="766891"/>
          </a:xfrm>
        </p:grpSpPr>
        <p:sp>
          <p:nvSpPr>
            <p:cNvPr id="5" name="椭圆 4"/>
            <p:cNvSpPr/>
            <p:nvPr/>
          </p:nvSpPr>
          <p:spPr>
            <a:xfrm>
              <a:off x="2411323" y="2909753"/>
              <a:ext cx="766892" cy="766891"/>
            </a:xfrm>
            <a:prstGeom prst="ellipse">
              <a:avLst/>
            </a:pr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6" name="文本框 5"/>
            <p:cNvSpPr txBox="1"/>
            <p:nvPr>
              <p:custDataLst>
                <p:tags r:id="rId1"/>
              </p:custDataLst>
            </p:nvPr>
          </p:nvSpPr>
          <p:spPr>
            <a:xfrm>
              <a:off x="3387914" y="3031589"/>
              <a:ext cx="1731497" cy="428982"/>
            </a:xfrm>
            <a:prstGeom prst="rect">
              <a:avLst/>
            </a:prstGeom>
            <a:noFill/>
          </p:spPr>
          <p:txBody>
            <a:bodyPr wrap="square" rtlCol="0">
              <a:spAutoFit/>
            </a:bodyPr>
            <a:lstStyle/>
            <a:p>
              <a:pPr lvl="0" algn="dist"/>
              <a:r>
                <a:rPr lang="zh-CN" altLang="en-US" sz="2000" spc="300" dirty="0">
                  <a:solidFill>
                    <a:schemeClr val="tx1">
                      <a:lumMod val="85000"/>
                      <a:lumOff val="15000"/>
                    </a:schemeClr>
                  </a:solidFill>
                  <a:latin typeface="优设标题黑" panose="00000500000000000000" pitchFamily="2" charset="-122"/>
                  <a:ea typeface="优设标题黑" panose="00000500000000000000" pitchFamily="2" charset="-122"/>
                </a:rPr>
                <a:t>记录时间</a:t>
              </a:r>
            </a:p>
          </p:txBody>
        </p:sp>
        <p:sp>
          <p:nvSpPr>
            <p:cNvPr id="7" name="文本框 38"/>
            <p:cNvSpPr txBox="1"/>
            <p:nvPr>
              <p:custDataLst>
                <p:tags r:id="rId2"/>
              </p:custDataLst>
            </p:nvPr>
          </p:nvSpPr>
          <p:spPr>
            <a:xfrm>
              <a:off x="2411323" y="3031589"/>
              <a:ext cx="766892" cy="428982"/>
            </a:xfrm>
            <a:prstGeom prst="rect">
              <a:avLst/>
            </a:prstGeom>
            <a:noFill/>
          </p:spPr>
          <p:txBody>
            <a:bodyPr wrap="square" rtlCol="0">
              <a:spAutoFit/>
            </a:bodyPr>
            <a:lstStyle/>
            <a:p>
              <a:pPr lvl="0" algn="ctr"/>
              <a:r>
                <a:rPr lang="en-US" altLang="zh-CN" sz="200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01</a:t>
              </a:r>
              <a:endParaRPr lang="zh-CN" altLang="en-US" sz="20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grpSp>
      <p:sp>
        <p:nvSpPr>
          <p:cNvPr id="17" name="Arc 28"/>
          <p:cNvSpPr/>
          <p:nvPr/>
        </p:nvSpPr>
        <p:spPr>
          <a:xfrm>
            <a:off x="2118545" y="2454377"/>
            <a:ext cx="7954911" cy="7954911"/>
          </a:xfrm>
          <a:prstGeom prst="ellipse">
            <a:avLst/>
          </a:prstGeom>
          <a:noFill/>
          <a:ln w="12700" cap="flat" cmpd="sng" algn="ctr">
            <a:gradFill flip="none" rotWithShape="1">
              <a:gsLst>
                <a:gs pos="0">
                  <a:sysClr val="window" lastClr="FFFFFF">
                    <a:lumMod val="75000"/>
                  </a:sysClr>
                </a:gs>
                <a:gs pos="76000">
                  <a:sysClr val="window" lastClr="FFFFFF">
                    <a:lumMod val="65000"/>
                    <a:alpha val="0"/>
                  </a:sysClr>
                </a:gs>
              </a:gsLst>
              <a:lin ang="54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mn-ea"/>
              <a:cs typeface="+mn-cs"/>
            </a:endParaRPr>
          </a:p>
        </p:txBody>
      </p:sp>
      <p:grpSp>
        <p:nvGrpSpPr>
          <p:cNvPr id="18" name="组合 17"/>
          <p:cNvGrpSpPr/>
          <p:nvPr/>
        </p:nvGrpSpPr>
        <p:grpSpPr>
          <a:xfrm>
            <a:off x="8959951" y="3760534"/>
            <a:ext cx="2637221" cy="1127625"/>
            <a:chOff x="8959951" y="3760534"/>
            <a:chExt cx="2637221" cy="1127625"/>
          </a:xfrm>
        </p:grpSpPr>
        <p:sp>
          <p:nvSpPr>
            <p:cNvPr id="19" name="Hexagon 10"/>
            <p:cNvSpPr/>
            <p:nvPr/>
          </p:nvSpPr>
          <p:spPr>
            <a:xfrm>
              <a:off x="9040909" y="3842572"/>
              <a:ext cx="557835" cy="560214"/>
            </a:xfrm>
            <a:prstGeom prst="ellipse">
              <a:avLst/>
            </a:prstGeom>
            <a:gradFill>
              <a:gsLst>
                <a:gs pos="0">
                  <a:srgbClr val="FFC000"/>
                </a:gs>
                <a:gs pos="100000">
                  <a:srgbClr val="F23405"/>
                </a:gs>
              </a:gsLst>
              <a:lin ang="2700000" scaled="1"/>
            </a:gradFill>
            <a:ln w="12700" cap="flat" cmpd="sng" algn="ctr">
              <a:noFill/>
              <a:prstDash val="solid"/>
              <a:miter lim="800000"/>
            </a:ln>
            <a:effectLst>
              <a:outerShdw blurRad="558800" dist="177800" dir="2700000" sx="94000" sy="94000" algn="tl" rotWithShape="0">
                <a:sysClr val="windowText" lastClr="000000">
                  <a:alpha val="2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mn-ea"/>
                <a:cs typeface="+mn-cs"/>
              </a:endParaRPr>
            </a:p>
          </p:txBody>
        </p:sp>
        <p:sp>
          <p:nvSpPr>
            <p:cNvPr id="20" name="TextBox 5"/>
            <p:cNvSpPr txBox="1"/>
            <p:nvPr/>
          </p:nvSpPr>
          <p:spPr>
            <a:xfrm>
              <a:off x="8959951" y="4426494"/>
              <a:ext cx="725132" cy="461665"/>
            </a:xfrm>
            <a:prstGeom prst="rect">
              <a:avLst/>
            </a:prstGeom>
            <a:noFill/>
          </p:spPr>
          <p:txBody>
            <a:bodyPr wrap="square" rtlCol="0">
              <a:spAutoFit/>
            </a:bodyPr>
            <a:lstStyle/>
            <a:p>
              <a:pPr algn="ctr"/>
              <a:r>
                <a:rPr lang="en-US" sz="2400" spc="-150" dirty="0">
                  <a:gradFill flip="none" rotWithShape="1">
                    <a:gsLst>
                      <a:gs pos="0">
                        <a:srgbClr val="DC5225"/>
                      </a:gs>
                      <a:gs pos="100000">
                        <a:srgbClr val="FFC000"/>
                      </a:gs>
                    </a:gsLst>
                    <a:lin ang="13500000" scaled="1"/>
                    <a:tileRect/>
                  </a:gradFill>
                  <a:latin typeface="站酷庆科黄油体" panose="02000803000000020004" pitchFamily="2" charset="-122"/>
                  <a:cs typeface="Arial" panose="020B0604020202020204" pitchFamily="34" charset="0"/>
                </a:rPr>
                <a:t>05</a:t>
              </a:r>
            </a:p>
          </p:txBody>
        </p:sp>
        <p:sp>
          <p:nvSpPr>
            <p:cNvPr id="21" name="Freeform 101"/>
            <p:cNvSpPr>
              <a:spLocks noChangeArrowheads="1"/>
            </p:cNvSpPr>
            <p:nvPr/>
          </p:nvSpPr>
          <p:spPr bwMode="auto">
            <a:xfrm>
              <a:off x="9189256" y="4022667"/>
              <a:ext cx="261140" cy="200024"/>
            </a:xfrm>
            <a:custGeom>
              <a:avLst/>
              <a:gdLst>
                <a:gd name="T0" fmla="*/ 36030 w 497"/>
                <a:gd name="T1" fmla="*/ 111308 h 382"/>
                <a:gd name="T2" fmla="*/ 36030 w 497"/>
                <a:gd name="T3" fmla="*/ 111308 h 382"/>
                <a:gd name="T4" fmla="*/ 71610 w 497"/>
                <a:gd name="T5" fmla="*/ 147214 h 382"/>
                <a:gd name="T6" fmla="*/ 111693 w 497"/>
                <a:gd name="T7" fmla="*/ 171001 h 382"/>
                <a:gd name="T8" fmla="*/ 151777 w 497"/>
                <a:gd name="T9" fmla="*/ 151253 h 382"/>
                <a:gd name="T10" fmla="*/ 175647 w 497"/>
                <a:gd name="T11" fmla="*/ 115796 h 382"/>
                <a:gd name="T12" fmla="*/ 111693 w 497"/>
                <a:gd name="T13" fmla="*/ 147214 h 382"/>
                <a:gd name="T14" fmla="*/ 36030 w 497"/>
                <a:gd name="T15" fmla="*/ 111308 h 382"/>
                <a:gd name="T16" fmla="*/ 219333 w 497"/>
                <a:gd name="T17" fmla="*/ 55654 h 382"/>
                <a:gd name="T18" fmla="*/ 219333 w 497"/>
                <a:gd name="T19" fmla="*/ 55654 h 382"/>
                <a:gd name="T20" fmla="*/ 123403 w 497"/>
                <a:gd name="T21" fmla="*/ 4039 h 382"/>
                <a:gd name="T22" fmla="*/ 99533 w 497"/>
                <a:gd name="T23" fmla="*/ 4039 h 382"/>
                <a:gd name="T24" fmla="*/ 4053 w 497"/>
                <a:gd name="T25" fmla="*/ 55654 h 382"/>
                <a:gd name="T26" fmla="*/ 4053 w 497"/>
                <a:gd name="T27" fmla="*/ 71812 h 382"/>
                <a:gd name="T28" fmla="*/ 99533 w 497"/>
                <a:gd name="T29" fmla="*/ 123426 h 382"/>
                <a:gd name="T30" fmla="*/ 123403 w 497"/>
                <a:gd name="T31" fmla="*/ 123426 h 382"/>
                <a:gd name="T32" fmla="*/ 183754 w 497"/>
                <a:gd name="T33" fmla="*/ 87520 h 382"/>
                <a:gd name="T34" fmla="*/ 119800 w 497"/>
                <a:gd name="T35" fmla="*/ 71812 h 382"/>
                <a:gd name="T36" fmla="*/ 111693 w 497"/>
                <a:gd name="T37" fmla="*/ 75402 h 382"/>
                <a:gd name="T38" fmla="*/ 91426 w 497"/>
                <a:gd name="T39" fmla="*/ 59693 h 382"/>
                <a:gd name="T40" fmla="*/ 111693 w 497"/>
                <a:gd name="T41" fmla="*/ 48024 h 382"/>
                <a:gd name="T42" fmla="*/ 131960 w 497"/>
                <a:gd name="T43" fmla="*/ 55654 h 382"/>
                <a:gd name="T44" fmla="*/ 199517 w 497"/>
                <a:gd name="T45" fmla="*/ 79441 h 382"/>
                <a:gd name="T46" fmla="*/ 219333 w 497"/>
                <a:gd name="T47" fmla="*/ 71812 h 382"/>
                <a:gd name="T48" fmla="*/ 219333 w 497"/>
                <a:gd name="T49" fmla="*/ 55654 h 382"/>
                <a:gd name="T50" fmla="*/ 191410 w 497"/>
                <a:gd name="T51" fmla="*/ 155292 h 382"/>
                <a:gd name="T52" fmla="*/ 191410 w 497"/>
                <a:gd name="T53" fmla="*/ 155292 h 382"/>
                <a:gd name="T54" fmla="*/ 207623 w 497"/>
                <a:gd name="T55" fmla="*/ 151253 h 382"/>
                <a:gd name="T56" fmla="*/ 199517 w 497"/>
                <a:gd name="T57" fmla="*/ 79441 h 382"/>
                <a:gd name="T58" fmla="*/ 183754 w 497"/>
                <a:gd name="T59" fmla="*/ 87520 h 382"/>
                <a:gd name="T60" fmla="*/ 191410 w 497"/>
                <a:gd name="T61" fmla="*/ 155292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ysClr val="window" lastClr="FFFFFF"/>
            </a:solidFill>
            <a:ln>
              <a:noFill/>
            </a:ln>
            <a:effec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22" name="TextBox 22"/>
            <p:cNvSpPr txBox="1"/>
            <p:nvPr/>
          </p:nvSpPr>
          <p:spPr>
            <a:xfrm>
              <a:off x="9760221" y="3760534"/>
              <a:ext cx="1836951" cy="369332"/>
            </a:xfrm>
            <a:prstGeom prst="rect">
              <a:avLst/>
            </a:prstGeom>
            <a:noFill/>
          </p:spPr>
          <p:txBody>
            <a:bodyPr wrap="square" rtlCol="0">
              <a:spAutoFit/>
            </a:bodyPr>
            <a:lstStyle/>
            <a:p>
              <a:r>
                <a:rPr lang="zh-CN" altLang="en-US"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en-US"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grpSp>
      <p:grpSp>
        <p:nvGrpSpPr>
          <p:cNvPr id="23" name="组合 22"/>
          <p:cNvGrpSpPr/>
          <p:nvPr/>
        </p:nvGrpSpPr>
        <p:grpSpPr>
          <a:xfrm>
            <a:off x="383713" y="3760534"/>
            <a:ext cx="2848336" cy="1127625"/>
            <a:chOff x="383713" y="3760534"/>
            <a:chExt cx="2848336" cy="1127625"/>
          </a:xfrm>
        </p:grpSpPr>
        <p:sp>
          <p:nvSpPr>
            <p:cNvPr id="24" name="Hexagon 7"/>
            <p:cNvSpPr/>
            <p:nvPr/>
          </p:nvSpPr>
          <p:spPr>
            <a:xfrm>
              <a:off x="2587873" y="3842572"/>
              <a:ext cx="557835" cy="560214"/>
            </a:xfrm>
            <a:prstGeom prst="ellipse">
              <a:avLst/>
            </a:prstGeom>
            <a:gradFill>
              <a:gsLst>
                <a:gs pos="0">
                  <a:srgbClr val="FFC000"/>
                </a:gs>
                <a:gs pos="100000">
                  <a:srgbClr val="F23405"/>
                </a:gs>
              </a:gsLst>
              <a:lin ang="2700000" scaled="1"/>
            </a:gradFill>
            <a:ln w="12700" cap="flat" cmpd="sng" algn="ctr">
              <a:noFill/>
              <a:prstDash val="solid"/>
              <a:miter lim="800000"/>
            </a:ln>
            <a:effectLst>
              <a:outerShdw blurRad="558800" dist="177800" dir="2700000" sx="94000" sy="94000" algn="tl" rotWithShape="0">
                <a:sysClr val="windowText" lastClr="000000">
                  <a:alpha val="2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mn-ea"/>
                <a:cs typeface="+mn-cs"/>
              </a:endParaRPr>
            </a:p>
          </p:txBody>
        </p:sp>
        <p:sp>
          <p:nvSpPr>
            <p:cNvPr id="26" name="TextBox 4"/>
            <p:cNvSpPr txBox="1"/>
            <p:nvPr/>
          </p:nvSpPr>
          <p:spPr>
            <a:xfrm>
              <a:off x="2506917" y="4426494"/>
              <a:ext cx="725132" cy="461665"/>
            </a:xfrm>
            <a:prstGeom prst="rect">
              <a:avLst/>
            </a:prstGeom>
            <a:noFill/>
          </p:spPr>
          <p:txBody>
            <a:bodyPr wrap="square" rtlCol="0">
              <a:spAutoFit/>
            </a:bodyPr>
            <a:lstStyle/>
            <a:p>
              <a:pPr algn="ctr"/>
              <a:r>
                <a:rPr lang="en-US" sz="2400" spc="-150" dirty="0">
                  <a:gradFill>
                    <a:gsLst>
                      <a:gs pos="0">
                        <a:srgbClr val="EDA94D"/>
                      </a:gs>
                      <a:gs pos="100000">
                        <a:srgbClr val="DC5225"/>
                      </a:gs>
                    </a:gsLst>
                    <a:lin ang="2700000" scaled="1"/>
                  </a:gradFill>
                  <a:latin typeface="站酷庆科黄油体" panose="02000803000000020004" pitchFamily="2" charset="-122"/>
                  <a:cs typeface="Arial" panose="020B0604020202020204" pitchFamily="34" charset="0"/>
                </a:rPr>
                <a:t>01</a:t>
              </a:r>
            </a:p>
          </p:txBody>
        </p:sp>
        <p:sp>
          <p:nvSpPr>
            <p:cNvPr id="27" name="Freeform 65"/>
            <p:cNvSpPr>
              <a:spLocks noChangeArrowheads="1"/>
            </p:cNvSpPr>
            <p:nvPr/>
          </p:nvSpPr>
          <p:spPr bwMode="auto">
            <a:xfrm>
              <a:off x="2756591" y="4013407"/>
              <a:ext cx="220398" cy="218544"/>
            </a:xfrm>
            <a:custGeom>
              <a:avLst/>
              <a:gdLst>
                <a:gd name="T0" fmla="*/ 172604 w 417"/>
                <a:gd name="T1" fmla="*/ 91192 h 417"/>
                <a:gd name="T2" fmla="*/ 172604 w 417"/>
                <a:gd name="T3" fmla="*/ 91192 h 417"/>
                <a:gd name="T4" fmla="*/ 188460 w 417"/>
                <a:gd name="T5" fmla="*/ 63340 h 417"/>
                <a:gd name="T6" fmla="*/ 184836 w 417"/>
                <a:gd name="T7" fmla="*/ 47617 h 417"/>
                <a:gd name="T8" fmla="*/ 152671 w 417"/>
                <a:gd name="T9" fmla="*/ 35488 h 417"/>
                <a:gd name="T10" fmla="*/ 144516 w 417"/>
                <a:gd name="T11" fmla="*/ 7637 h 417"/>
                <a:gd name="T12" fmla="*/ 124583 w 417"/>
                <a:gd name="T13" fmla="*/ 0 h 417"/>
                <a:gd name="T14" fmla="*/ 96495 w 417"/>
                <a:gd name="T15" fmla="*/ 15723 h 417"/>
                <a:gd name="T16" fmla="*/ 68407 w 417"/>
                <a:gd name="T17" fmla="*/ 0 h 417"/>
                <a:gd name="T18" fmla="*/ 48474 w 417"/>
                <a:gd name="T19" fmla="*/ 7637 h 417"/>
                <a:gd name="T20" fmla="*/ 40320 w 417"/>
                <a:gd name="T21" fmla="*/ 35488 h 417"/>
                <a:gd name="T22" fmla="*/ 8155 w 417"/>
                <a:gd name="T23" fmla="*/ 47617 h 417"/>
                <a:gd name="T24" fmla="*/ 0 w 417"/>
                <a:gd name="T25" fmla="*/ 63340 h 417"/>
                <a:gd name="T26" fmla="*/ 19933 w 417"/>
                <a:gd name="T27" fmla="*/ 91192 h 417"/>
                <a:gd name="T28" fmla="*/ 0 w 417"/>
                <a:gd name="T29" fmla="*/ 123536 h 417"/>
                <a:gd name="T30" fmla="*/ 8155 w 417"/>
                <a:gd name="T31" fmla="*/ 139258 h 417"/>
                <a:gd name="T32" fmla="*/ 40320 w 417"/>
                <a:gd name="T33" fmla="*/ 147344 h 417"/>
                <a:gd name="T34" fmla="*/ 48474 w 417"/>
                <a:gd name="T35" fmla="*/ 178790 h 417"/>
                <a:gd name="T36" fmla="*/ 68407 w 417"/>
                <a:gd name="T37" fmla="*/ 186876 h 417"/>
                <a:gd name="T38" fmla="*/ 96495 w 417"/>
                <a:gd name="T39" fmla="*/ 167110 h 417"/>
                <a:gd name="T40" fmla="*/ 124583 w 417"/>
                <a:gd name="T41" fmla="*/ 186876 h 417"/>
                <a:gd name="T42" fmla="*/ 144516 w 417"/>
                <a:gd name="T43" fmla="*/ 178790 h 417"/>
                <a:gd name="T44" fmla="*/ 152671 w 417"/>
                <a:gd name="T45" fmla="*/ 147344 h 417"/>
                <a:gd name="T46" fmla="*/ 184836 w 417"/>
                <a:gd name="T47" fmla="*/ 139258 h 417"/>
                <a:gd name="T48" fmla="*/ 188460 w 417"/>
                <a:gd name="T49" fmla="*/ 119043 h 417"/>
                <a:gd name="T50" fmla="*/ 172604 w 417"/>
                <a:gd name="T51" fmla="*/ 91192 h 417"/>
                <a:gd name="T52" fmla="*/ 96495 w 417"/>
                <a:gd name="T53" fmla="*/ 131172 h 417"/>
                <a:gd name="T54" fmla="*/ 96495 w 417"/>
                <a:gd name="T55" fmla="*/ 131172 h 417"/>
                <a:gd name="T56" fmla="*/ 56629 w 417"/>
                <a:gd name="T57" fmla="*/ 91192 h 417"/>
                <a:gd name="T58" fmla="*/ 96495 w 417"/>
                <a:gd name="T59" fmla="*/ 51660 h 417"/>
                <a:gd name="T60" fmla="*/ 136362 w 417"/>
                <a:gd name="T61" fmla="*/ 91192 h 417"/>
                <a:gd name="T62" fmla="*/ 96495 w 417"/>
                <a:gd name="T63" fmla="*/ 131172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ysClr val="window" lastClr="FFFFFF"/>
            </a:solidFill>
            <a:ln>
              <a:noFill/>
            </a:ln>
            <a:effec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28" name="TextBox 23"/>
            <p:cNvSpPr txBox="1"/>
            <p:nvPr/>
          </p:nvSpPr>
          <p:spPr>
            <a:xfrm>
              <a:off x="383713" y="3760534"/>
              <a:ext cx="2049464" cy="369332"/>
            </a:xfrm>
            <a:prstGeom prst="rect">
              <a:avLst/>
            </a:prstGeom>
            <a:noFill/>
          </p:spPr>
          <p:txBody>
            <a:bodyPr wrap="square" rtlCol="0">
              <a:spAutoFit/>
            </a:bodyPr>
            <a:lstStyle/>
            <a:p>
              <a:pPr algn="r"/>
              <a:r>
                <a:rPr lang="zh-CN" altLang="en-US"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en-US"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grpSp>
      <p:grpSp>
        <p:nvGrpSpPr>
          <p:cNvPr id="29" name="组合 28"/>
          <p:cNvGrpSpPr/>
          <p:nvPr/>
        </p:nvGrpSpPr>
        <p:grpSpPr>
          <a:xfrm>
            <a:off x="1872018" y="2327788"/>
            <a:ext cx="2716883" cy="1386031"/>
            <a:chOff x="1872018" y="2327788"/>
            <a:chExt cx="2716883" cy="1386031"/>
          </a:xfrm>
        </p:grpSpPr>
        <p:sp>
          <p:nvSpPr>
            <p:cNvPr id="30" name="Hexagon 19"/>
            <p:cNvSpPr/>
            <p:nvPr/>
          </p:nvSpPr>
          <p:spPr>
            <a:xfrm>
              <a:off x="3944725" y="2647952"/>
              <a:ext cx="557835" cy="560214"/>
            </a:xfrm>
            <a:prstGeom prst="ellipse">
              <a:avLst/>
            </a:prstGeom>
            <a:solidFill>
              <a:sysClr val="window" lastClr="FFFFFF"/>
            </a:solidFill>
            <a:ln w="6350" cap="flat" cmpd="sng" algn="ctr">
              <a:solidFill>
                <a:schemeClr val="tx1">
                  <a:lumMod val="85000"/>
                  <a:lumOff val="1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1" name="TextBox 3"/>
            <p:cNvSpPr txBox="1"/>
            <p:nvPr/>
          </p:nvSpPr>
          <p:spPr>
            <a:xfrm>
              <a:off x="3863769" y="3252154"/>
              <a:ext cx="725132" cy="461665"/>
            </a:xfrm>
            <a:prstGeom prst="rect">
              <a:avLst/>
            </a:prstGeom>
            <a:noFill/>
          </p:spPr>
          <p:txBody>
            <a:bodyPr wrap="square" rtlCol="0">
              <a:spAutoFit/>
            </a:bodyPr>
            <a:lstStyle/>
            <a:p>
              <a:pPr algn="ctr"/>
              <a:r>
                <a:rPr lang="en-US" sz="2400" spc="-150" dirty="0">
                  <a:solidFill>
                    <a:schemeClr val="tx1">
                      <a:lumMod val="85000"/>
                      <a:lumOff val="15000"/>
                    </a:schemeClr>
                  </a:solidFill>
                  <a:latin typeface="站酷庆科黄油体" panose="02000803000000020004" pitchFamily="2" charset="-122"/>
                  <a:cs typeface="Arial" panose="020B0604020202020204" pitchFamily="34" charset="0"/>
                </a:rPr>
                <a:t>02</a:t>
              </a:r>
            </a:p>
          </p:txBody>
        </p:sp>
        <p:sp>
          <p:nvSpPr>
            <p:cNvPr id="32" name="Freeform 154"/>
            <p:cNvSpPr>
              <a:spLocks noChangeArrowheads="1"/>
            </p:cNvSpPr>
            <p:nvPr/>
          </p:nvSpPr>
          <p:spPr bwMode="auto">
            <a:xfrm>
              <a:off x="4130113" y="2801191"/>
              <a:ext cx="187058" cy="253736"/>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tx1">
                <a:lumMod val="85000"/>
                <a:lumOff val="15000"/>
              </a:schemeClr>
            </a:solidFill>
            <a:ln>
              <a:noFill/>
            </a:ln>
            <a:effec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33" name="TextBox 24"/>
            <p:cNvSpPr txBox="1"/>
            <p:nvPr/>
          </p:nvSpPr>
          <p:spPr>
            <a:xfrm>
              <a:off x="1872018" y="2327788"/>
              <a:ext cx="2049464" cy="369332"/>
            </a:xfrm>
            <a:prstGeom prst="rect">
              <a:avLst/>
            </a:prstGeom>
            <a:noFill/>
          </p:spPr>
          <p:txBody>
            <a:bodyPr wrap="square" rtlCol="0">
              <a:spAutoFit/>
            </a:bodyPr>
            <a:lstStyle/>
            <a:p>
              <a:pPr algn="r"/>
              <a:r>
                <a:rPr lang="zh-CN" altLang="en-US"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en-US"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grpSp>
        <p:nvGrpSpPr>
          <p:cNvPr id="34" name="组合 33"/>
          <p:cNvGrpSpPr/>
          <p:nvPr/>
        </p:nvGrpSpPr>
        <p:grpSpPr>
          <a:xfrm>
            <a:off x="7603099" y="2327788"/>
            <a:ext cx="2498985" cy="1386031"/>
            <a:chOff x="7603099" y="2327788"/>
            <a:chExt cx="2498985" cy="1386031"/>
          </a:xfrm>
        </p:grpSpPr>
        <p:sp>
          <p:nvSpPr>
            <p:cNvPr id="35" name="Hexagon 13"/>
            <p:cNvSpPr/>
            <p:nvPr/>
          </p:nvSpPr>
          <p:spPr>
            <a:xfrm>
              <a:off x="7684055" y="2647952"/>
              <a:ext cx="557835" cy="560214"/>
            </a:xfrm>
            <a:prstGeom prst="ellipse">
              <a:avLst/>
            </a:prstGeom>
            <a:solidFill>
              <a:sysClr val="window" lastClr="FFFFFF"/>
            </a:solidFill>
            <a:ln w="6350" cap="flat" cmpd="sng" algn="ctr">
              <a:gradFill flip="none" rotWithShape="1">
                <a:gsLst>
                  <a:gs pos="0">
                    <a:srgbClr val="EDA94D"/>
                  </a:gs>
                  <a:gs pos="100000">
                    <a:srgbClr val="DC5225"/>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85000"/>
                    <a:lumOff val="15000"/>
                  </a:schemeClr>
                </a:solidFill>
                <a:effectLst/>
                <a:uLnTx/>
                <a:uFillTx/>
                <a:latin typeface="Segoe UI" panose="020B0502040204020203" pitchFamily="34" charset="0"/>
                <a:ea typeface="+mn-ea"/>
                <a:cs typeface="Segoe UI" panose="020B0502040204020203" pitchFamily="34" charset="0"/>
              </a:endParaRPr>
            </a:p>
          </p:txBody>
        </p:sp>
        <p:sp>
          <p:nvSpPr>
            <p:cNvPr id="36" name="TextBox 2"/>
            <p:cNvSpPr txBox="1"/>
            <p:nvPr/>
          </p:nvSpPr>
          <p:spPr>
            <a:xfrm>
              <a:off x="7603099" y="3252154"/>
              <a:ext cx="725132" cy="461665"/>
            </a:xfrm>
            <a:prstGeom prst="rect">
              <a:avLst/>
            </a:prstGeom>
            <a:noFill/>
          </p:spPr>
          <p:txBody>
            <a:bodyPr wrap="square" rtlCol="0">
              <a:spAutoFit/>
            </a:bodyPr>
            <a:lstStyle/>
            <a:p>
              <a:pPr algn="ctr"/>
              <a:r>
                <a:rPr lang="en-US" sz="2400" spc="-150" dirty="0">
                  <a:solidFill>
                    <a:schemeClr val="tx1">
                      <a:lumMod val="85000"/>
                      <a:lumOff val="15000"/>
                    </a:schemeClr>
                  </a:solidFill>
                  <a:latin typeface="站酷庆科黄油体" panose="02000803000000020004" pitchFamily="2" charset="-122"/>
                  <a:cs typeface="Arial" panose="020B0604020202020204" pitchFamily="34" charset="0"/>
                </a:rPr>
                <a:t>04</a:t>
              </a:r>
            </a:p>
          </p:txBody>
        </p:sp>
        <p:sp>
          <p:nvSpPr>
            <p:cNvPr id="37" name="Freeform 106"/>
            <p:cNvSpPr>
              <a:spLocks noChangeArrowheads="1"/>
            </p:cNvSpPr>
            <p:nvPr/>
          </p:nvSpPr>
          <p:spPr bwMode="auto">
            <a:xfrm>
              <a:off x="7869443" y="2795636"/>
              <a:ext cx="187058" cy="264846"/>
            </a:xfrm>
            <a:custGeom>
              <a:avLst/>
              <a:gdLst>
                <a:gd name="T0" fmla="*/ 15808 w 355"/>
                <a:gd name="T1" fmla="*/ 222974 h 506"/>
                <a:gd name="T2" fmla="*/ 15808 w 355"/>
                <a:gd name="T3" fmla="*/ 222974 h 506"/>
                <a:gd name="T4" fmla="*/ 31616 w 355"/>
                <a:gd name="T5" fmla="*/ 170932 h 506"/>
                <a:gd name="T6" fmla="*/ 91686 w 355"/>
                <a:gd name="T7" fmla="*/ 139078 h 506"/>
                <a:gd name="T8" fmla="*/ 59618 w 355"/>
                <a:gd name="T9" fmla="*/ 127414 h 506"/>
                <a:gd name="T10" fmla="*/ 131883 w 355"/>
                <a:gd name="T11" fmla="*/ 87036 h 506"/>
                <a:gd name="T12" fmla="*/ 87621 w 355"/>
                <a:gd name="T13" fmla="*/ 75372 h 506"/>
                <a:gd name="T14" fmla="*/ 147691 w 355"/>
                <a:gd name="T15" fmla="*/ 59669 h 506"/>
                <a:gd name="T16" fmla="*/ 155820 w 355"/>
                <a:gd name="T17" fmla="*/ 19740 h 506"/>
                <a:gd name="T18" fmla="*/ 112010 w 355"/>
                <a:gd name="T19" fmla="*/ 0 h 506"/>
                <a:gd name="T20" fmla="*/ 71813 w 355"/>
                <a:gd name="T21" fmla="*/ 55631 h 506"/>
                <a:gd name="T22" fmla="*/ 75878 w 355"/>
                <a:gd name="T23" fmla="*/ 8076 h 506"/>
                <a:gd name="T24" fmla="*/ 31616 w 355"/>
                <a:gd name="T25" fmla="*/ 47556 h 506"/>
                <a:gd name="T26" fmla="*/ 27551 w 355"/>
                <a:gd name="T27" fmla="*/ 135041 h 506"/>
                <a:gd name="T28" fmla="*/ 3613 w 355"/>
                <a:gd name="T29" fmla="*/ 95560 h 506"/>
                <a:gd name="T30" fmla="*/ 15808 w 355"/>
                <a:gd name="T31" fmla="*/ 162856 h 506"/>
                <a:gd name="T32" fmla="*/ 3613 w 355"/>
                <a:gd name="T33" fmla="*/ 214450 h 506"/>
                <a:gd name="T34" fmla="*/ 15808 w 355"/>
                <a:gd name="T35" fmla="*/ 222974 h 5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tx1">
                <a:lumMod val="85000"/>
                <a:lumOff val="15000"/>
              </a:schemeClr>
            </a:solidFill>
            <a:ln>
              <a:noFill/>
            </a:ln>
            <a:effec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38" name="TextBox 25"/>
            <p:cNvSpPr txBox="1"/>
            <p:nvPr/>
          </p:nvSpPr>
          <p:spPr>
            <a:xfrm flipH="1">
              <a:off x="8265133" y="2327788"/>
              <a:ext cx="1836951" cy="369332"/>
            </a:xfrm>
            <a:prstGeom prst="rect">
              <a:avLst/>
            </a:prstGeom>
            <a:noFill/>
          </p:spPr>
          <p:txBody>
            <a:bodyPr wrap="square" rtlCol="0">
              <a:spAutoFit/>
            </a:bodyPr>
            <a:lstStyle/>
            <a:p>
              <a:r>
                <a:rPr lang="zh-CN" altLang="en-US"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en-US"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grpSp>
        <p:nvGrpSpPr>
          <p:cNvPr id="39" name="组合 38"/>
          <p:cNvGrpSpPr/>
          <p:nvPr/>
        </p:nvGrpSpPr>
        <p:grpSpPr>
          <a:xfrm>
            <a:off x="5145314" y="1526763"/>
            <a:ext cx="1901372" cy="1712060"/>
            <a:chOff x="5145314" y="1526763"/>
            <a:chExt cx="1901372" cy="1712060"/>
          </a:xfrm>
        </p:grpSpPr>
        <p:sp>
          <p:nvSpPr>
            <p:cNvPr id="40" name="Hexagon 16"/>
            <p:cNvSpPr/>
            <p:nvPr/>
          </p:nvSpPr>
          <p:spPr>
            <a:xfrm>
              <a:off x="5814390" y="2171700"/>
              <a:ext cx="557835" cy="560214"/>
            </a:xfrm>
            <a:prstGeom prst="ellipse">
              <a:avLst/>
            </a:prstGeom>
            <a:gradFill>
              <a:gsLst>
                <a:gs pos="0">
                  <a:srgbClr val="FFC000"/>
                </a:gs>
                <a:gs pos="100000">
                  <a:srgbClr val="F23405"/>
                </a:gs>
              </a:gsLst>
              <a:lin ang="2700000" scaled="1"/>
            </a:gradFill>
            <a:ln w="12700" cap="flat" cmpd="sng" algn="ctr">
              <a:noFill/>
              <a:prstDash val="solid"/>
              <a:miter lim="800000"/>
            </a:ln>
            <a:effectLst>
              <a:outerShdw blurRad="558800" dist="177800" dir="2700000" sx="94000" sy="94000" algn="tl" rotWithShape="0">
                <a:sysClr val="windowText" lastClr="000000">
                  <a:alpha val="2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mn-ea"/>
                <a:cs typeface="+mn-cs"/>
              </a:endParaRPr>
            </a:p>
          </p:txBody>
        </p:sp>
        <p:sp>
          <p:nvSpPr>
            <p:cNvPr id="41" name="TextBox 1"/>
            <p:cNvSpPr txBox="1"/>
            <p:nvPr/>
          </p:nvSpPr>
          <p:spPr>
            <a:xfrm>
              <a:off x="5733434" y="2777158"/>
              <a:ext cx="725132" cy="461665"/>
            </a:xfrm>
            <a:prstGeom prst="rect">
              <a:avLst/>
            </a:prstGeom>
            <a:noFill/>
          </p:spPr>
          <p:txBody>
            <a:bodyPr wrap="square" rtlCol="0">
              <a:spAutoFit/>
            </a:bodyPr>
            <a:lstStyle/>
            <a:p>
              <a:pPr algn="ctr"/>
              <a:r>
                <a:rPr lang="en-US" sz="2400" spc="-150" dirty="0">
                  <a:gradFill flip="none" rotWithShape="1">
                    <a:gsLst>
                      <a:gs pos="0">
                        <a:srgbClr val="DC5225"/>
                      </a:gs>
                      <a:gs pos="100000">
                        <a:srgbClr val="FFC000"/>
                      </a:gs>
                    </a:gsLst>
                    <a:lin ang="13500000" scaled="1"/>
                    <a:tileRect/>
                  </a:gradFill>
                  <a:latin typeface="站酷庆科黄油体" panose="02000803000000020004" pitchFamily="2" charset="-122"/>
                  <a:cs typeface="Arial" panose="020B0604020202020204" pitchFamily="34" charset="0"/>
                </a:rPr>
                <a:t>03</a:t>
              </a:r>
            </a:p>
          </p:txBody>
        </p:sp>
        <p:sp>
          <p:nvSpPr>
            <p:cNvPr id="42" name="Freeform 116"/>
            <p:cNvSpPr>
              <a:spLocks noChangeArrowheads="1"/>
            </p:cNvSpPr>
            <p:nvPr/>
          </p:nvSpPr>
          <p:spPr bwMode="auto">
            <a:xfrm>
              <a:off x="5976626" y="2331422"/>
              <a:ext cx="233362" cy="240770"/>
            </a:xfrm>
            <a:custGeom>
              <a:avLst/>
              <a:gdLst>
                <a:gd name="T0" fmla="*/ 179798 w 445"/>
                <a:gd name="T1" fmla="*/ 71025 h 462"/>
                <a:gd name="T2" fmla="*/ 179798 w 445"/>
                <a:gd name="T3" fmla="*/ 71025 h 462"/>
                <a:gd name="T4" fmla="*/ 119566 w 445"/>
                <a:gd name="T5" fmla="*/ 3574 h 462"/>
                <a:gd name="T6" fmla="*/ 16182 w 445"/>
                <a:gd name="T7" fmla="*/ 110781 h 462"/>
                <a:gd name="T8" fmla="*/ 4045 w 445"/>
                <a:gd name="T9" fmla="*/ 142497 h 462"/>
                <a:gd name="T10" fmla="*/ 36409 w 445"/>
                <a:gd name="T11" fmla="*/ 158578 h 462"/>
                <a:gd name="T12" fmla="*/ 44050 w 445"/>
                <a:gd name="T13" fmla="*/ 154558 h 462"/>
                <a:gd name="T14" fmla="*/ 60232 w 445"/>
                <a:gd name="T15" fmla="*/ 166172 h 462"/>
                <a:gd name="T16" fmla="*/ 71919 w 445"/>
                <a:gd name="T17" fmla="*/ 193867 h 462"/>
                <a:gd name="T18" fmla="*/ 84055 w 445"/>
                <a:gd name="T19" fmla="*/ 201908 h 462"/>
                <a:gd name="T20" fmla="*/ 107879 w 445"/>
                <a:gd name="T21" fmla="*/ 193867 h 462"/>
                <a:gd name="T22" fmla="*/ 111924 w 445"/>
                <a:gd name="T23" fmla="*/ 185827 h 462"/>
                <a:gd name="T24" fmla="*/ 103833 w 445"/>
                <a:gd name="T25" fmla="*/ 174213 h 462"/>
                <a:gd name="T26" fmla="*/ 91697 w 445"/>
                <a:gd name="T27" fmla="*/ 150538 h 462"/>
                <a:gd name="T28" fmla="*/ 103833 w 445"/>
                <a:gd name="T29" fmla="*/ 138477 h 462"/>
                <a:gd name="T30" fmla="*/ 187439 w 445"/>
                <a:gd name="T31" fmla="*/ 158578 h 462"/>
                <a:gd name="T32" fmla="*/ 179798 w 445"/>
                <a:gd name="T33" fmla="*/ 71025 h 462"/>
                <a:gd name="T34" fmla="*/ 175303 w 445"/>
                <a:gd name="T35" fmla="*/ 138477 h 462"/>
                <a:gd name="T36" fmla="*/ 175303 w 445"/>
                <a:gd name="T37" fmla="*/ 138477 h 462"/>
                <a:gd name="T38" fmla="*/ 135747 w 445"/>
                <a:gd name="T39" fmla="*/ 91127 h 462"/>
                <a:gd name="T40" fmla="*/ 127656 w 445"/>
                <a:gd name="T41" fmla="*/ 27695 h 462"/>
                <a:gd name="T42" fmla="*/ 163616 w 445"/>
                <a:gd name="T43" fmla="*/ 79066 h 462"/>
                <a:gd name="T44" fmla="*/ 175303 w 445"/>
                <a:gd name="T45" fmla="*/ 138477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ysClr val="window" lastClr="FFFFFF"/>
            </a:solidFill>
            <a:ln>
              <a:noFill/>
            </a:ln>
            <a:effec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43" name="TextBox 26"/>
            <p:cNvSpPr txBox="1"/>
            <p:nvPr/>
          </p:nvSpPr>
          <p:spPr>
            <a:xfrm flipH="1">
              <a:off x="5145314" y="1526763"/>
              <a:ext cx="1901372" cy="369332"/>
            </a:xfrm>
            <a:prstGeom prst="rect">
              <a:avLst/>
            </a:prstGeom>
            <a:noFill/>
          </p:spPr>
          <p:txBody>
            <a:bodyPr wrap="square" rtlCol="0">
              <a:spAutoFit/>
            </a:bodyPr>
            <a:lstStyle/>
            <a:p>
              <a:pPr algn="ctr"/>
              <a:r>
                <a:rPr lang="zh-CN" altLang="en-US"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en-US"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grpSp>
      <p:grpSp>
        <p:nvGrpSpPr>
          <p:cNvPr id="44" name="组合 43"/>
          <p:cNvGrpSpPr/>
          <p:nvPr/>
        </p:nvGrpSpPr>
        <p:grpSpPr>
          <a:xfrm>
            <a:off x="3714750" y="3996496"/>
            <a:ext cx="4762500" cy="2341367"/>
            <a:chOff x="3714750" y="3996496"/>
            <a:chExt cx="4762500" cy="2341367"/>
          </a:xfrm>
        </p:grpSpPr>
        <p:grpSp>
          <p:nvGrpSpPr>
            <p:cNvPr id="45" name="组合 44"/>
            <p:cNvGrpSpPr/>
            <p:nvPr/>
          </p:nvGrpSpPr>
          <p:grpSpPr>
            <a:xfrm>
              <a:off x="5609181" y="3996496"/>
              <a:ext cx="973640" cy="973634"/>
              <a:chOff x="4296780" y="4722922"/>
              <a:chExt cx="559984" cy="559982"/>
            </a:xfrm>
          </p:grpSpPr>
          <p:grpSp>
            <p:nvGrpSpPr>
              <p:cNvPr id="49" name="组合 48"/>
              <p:cNvGrpSpPr/>
              <p:nvPr/>
            </p:nvGrpSpPr>
            <p:grpSpPr>
              <a:xfrm>
                <a:off x="4296780" y="4722922"/>
                <a:ext cx="559984" cy="559982"/>
                <a:chOff x="5679730" y="1542777"/>
                <a:chExt cx="832541" cy="832541"/>
              </a:xfrm>
            </p:grpSpPr>
            <p:sp>
              <p:nvSpPr>
                <p:cNvPr id="51" name="Rectangle: Rounded Corners 49"/>
                <p:cNvSpPr/>
                <p:nvPr/>
              </p:nvSpPr>
              <p:spPr>
                <a:xfrm>
                  <a:off x="5679730" y="1542777"/>
                  <a:ext cx="832541" cy="832541"/>
                </a:xfrm>
                <a:prstGeom prst="roundRect">
                  <a:avLst>
                    <a:gd name="adj" fmla="val 11210"/>
                  </a:avLst>
                </a:prstGeom>
                <a:gradFill flip="none" rotWithShape="1">
                  <a:gsLst>
                    <a:gs pos="0">
                      <a:srgbClr val="FFC000"/>
                    </a:gs>
                    <a:gs pos="100000">
                      <a:srgbClr val="F23405"/>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900" b="0" i="0" u="none" strike="noStrike" kern="0" cap="none" spc="0" normalizeH="0" baseline="0" noProof="0" dirty="0">
                    <a:ln>
                      <a:noFill/>
                    </a:ln>
                    <a:solidFill>
                      <a:prstClr val="white"/>
                    </a:solidFill>
                    <a:effectLst/>
                    <a:uLnTx/>
                    <a:uFillTx/>
                    <a:latin typeface="阿里巴巴普惠体 R" panose="00020600040101010101" pitchFamily="18" charset="-122"/>
                    <a:ea typeface="+mn-ea"/>
                    <a:cs typeface="+mn-cs"/>
                  </a:endParaRPr>
                </a:p>
              </p:txBody>
            </p:sp>
            <p:sp>
              <p:nvSpPr>
                <p:cNvPr id="52" name="Parallelogram 50"/>
                <p:cNvSpPr/>
                <p:nvPr/>
              </p:nvSpPr>
              <p:spPr>
                <a:xfrm>
                  <a:off x="5698879" y="1542777"/>
                  <a:ext cx="727599" cy="556650"/>
                </a:xfrm>
                <a:prstGeom prst="parallelogram">
                  <a:avLst>
                    <a:gd name="adj" fmla="val 74879"/>
                  </a:avLst>
                </a:prstGeom>
                <a:gradFill>
                  <a:gsLst>
                    <a:gs pos="11000">
                      <a:sysClr val="window" lastClr="FFFFFF">
                        <a:alpha val="0"/>
                      </a:sysClr>
                    </a:gs>
                    <a:gs pos="89000">
                      <a:sysClr val="window" lastClr="FFFFFF">
                        <a:alpha val="27000"/>
                      </a:sysClr>
                    </a:gs>
                  </a:gsLst>
                  <a:lin ang="18900000" scaled="1"/>
                </a:gradFill>
                <a:ln w="12700" cap="flat" cmpd="sng" algn="ctr">
                  <a:noFill/>
                  <a:prstDash val="solid"/>
                  <a:miter lim="800000"/>
                </a:ln>
                <a:effectLst>
                  <a:outerShdw blurRad="723900" sx="102000" sy="102000" algn="ctr" rotWithShape="0">
                    <a:srgbClr val="EDA94D">
                      <a:alpha val="2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mn-ea"/>
                    <a:cs typeface="+mn-cs"/>
                  </a:endParaRPr>
                </a:p>
              </p:txBody>
            </p:sp>
            <p:sp>
              <p:nvSpPr>
                <p:cNvPr id="53" name="Parallelogram 51"/>
                <p:cNvSpPr/>
                <p:nvPr/>
              </p:nvSpPr>
              <p:spPr>
                <a:xfrm>
                  <a:off x="5936305" y="1982848"/>
                  <a:ext cx="512999" cy="392470"/>
                </a:xfrm>
                <a:prstGeom prst="parallelogram">
                  <a:avLst>
                    <a:gd name="adj" fmla="val 74879"/>
                  </a:avLst>
                </a:prstGeom>
                <a:gradFill>
                  <a:gsLst>
                    <a:gs pos="11000">
                      <a:sysClr val="window" lastClr="FFFFFF">
                        <a:alpha val="0"/>
                      </a:sysClr>
                    </a:gs>
                    <a:gs pos="89000">
                      <a:sysClr val="window" lastClr="FFFFFF">
                        <a:alpha val="27000"/>
                      </a:sysClr>
                    </a:gs>
                  </a:gsLst>
                  <a:lin ang="18900000" scaled="1"/>
                </a:gradFill>
                <a:ln w="12700" cap="flat" cmpd="sng" algn="ctr">
                  <a:noFill/>
                  <a:prstDash val="solid"/>
                  <a:miter lim="800000"/>
                </a:ln>
                <a:effectLst>
                  <a:outerShdw blurRad="723900" sx="102000" sy="102000" algn="ctr" rotWithShape="0">
                    <a:srgbClr val="EDA94D">
                      <a:alpha val="2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mn-ea"/>
                    <a:cs typeface="+mn-cs"/>
                  </a:endParaRPr>
                </a:p>
              </p:txBody>
            </p:sp>
          </p:grpSp>
          <p:sp>
            <p:nvSpPr>
              <p:cNvPr id="50" name="AutoShape 59"/>
              <p:cNvSpPr/>
              <p:nvPr/>
            </p:nvSpPr>
            <p:spPr bwMode="auto">
              <a:xfrm>
                <a:off x="4422790" y="4849195"/>
                <a:ext cx="307966" cy="30743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p:spPr>
            <p:txBody>
              <a:bodyPr lIns="19051" tIns="19051" rIns="19051" bIns="19051"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prstClr val="white"/>
                  </a:solidFill>
                  <a:effectLst>
                    <a:outerShdw blurRad="38100" dist="38100" dir="2700000" algn="tl">
                      <a:srgbClr val="000000"/>
                    </a:outerShdw>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grpSp>
        <p:grpSp>
          <p:nvGrpSpPr>
            <p:cNvPr id="46" name="组合 45"/>
            <p:cNvGrpSpPr/>
            <p:nvPr/>
          </p:nvGrpSpPr>
          <p:grpSpPr>
            <a:xfrm>
              <a:off x="3714750" y="5045686"/>
              <a:ext cx="4762500" cy="1292177"/>
              <a:chOff x="3714750" y="5024291"/>
              <a:chExt cx="4762500" cy="1292177"/>
            </a:xfrm>
          </p:grpSpPr>
          <p:sp>
            <p:nvSpPr>
              <p:cNvPr id="47" name="TextBox 36"/>
              <p:cNvSpPr txBox="1"/>
              <p:nvPr/>
            </p:nvSpPr>
            <p:spPr>
              <a:xfrm>
                <a:off x="3714750" y="5421864"/>
                <a:ext cx="4762500" cy="894604"/>
              </a:xfrm>
              <a:prstGeom prst="rect">
                <a:avLst/>
              </a:prstGeom>
              <a:noFill/>
            </p:spPr>
            <p:txBody>
              <a:bodyPr wrap="square" rtlCol="0">
                <a:spAutoFit/>
              </a:bodyPr>
              <a:lstStyle>
                <a:defPPr>
                  <a:defRPr lang="id-ID"/>
                </a:defPPr>
                <a:lvl1pPr>
                  <a:lnSpc>
                    <a:spcPct val="120000"/>
                  </a:lnSpc>
                  <a:defRPr sz="1200">
                    <a:solidFill>
                      <a:schemeClr val="bg1">
                        <a:lumMod val="65000"/>
                      </a:schemeClr>
                    </a:solidFill>
                    <a:latin typeface="Segoe UI" panose="020B0502040204020203" pitchFamily="34" charset="0"/>
                    <a:cs typeface="Segoe UI" panose="020B0502040204020203" pitchFamily="34" charset="0"/>
                  </a:defRPr>
                </a:lvl1pPr>
              </a:lstStyle>
              <a:p>
                <a:pPr algn="ctr">
                  <a:lnSpc>
                    <a:spcPct val="150000"/>
                  </a:lnSpc>
                </a:pPr>
                <a:r>
                  <a:rPr lang="zh-CN" altLang="en-US" dirty="0">
                    <a:solidFill>
                      <a:prstClr val="black">
                        <a:lumMod val="75000"/>
                        <a:lumOff val="25000"/>
                      </a:prstClr>
                    </a:solidFill>
                    <a:latin typeface="思源黑体 CN Light" panose="020B0300000000000000" pitchFamily="34" charset="-122"/>
                    <a:ea typeface="思源黑体 CN Light" panose="020B0300000000000000" pitchFamily="34" charset="-122"/>
                  </a:rPr>
                  <a:t>请替换文字内容，添加相关标题，修改文字内容，</a:t>
                </a:r>
                <a:endParaRPr lang="en-US" altLang="zh-CN"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a:p>
                <a:pPr algn="ctr">
                  <a:lnSpc>
                    <a:spcPct val="150000"/>
                  </a:lnSpc>
                </a:pPr>
                <a:r>
                  <a:rPr lang="zh-CN" altLang="en-US" dirty="0">
                    <a:solidFill>
                      <a:prstClr val="black">
                        <a:lumMod val="75000"/>
                        <a:lumOff val="25000"/>
                      </a:prstClr>
                    </a:solidFill>
                    <a:latin typeface="思源黑体 CN Light" panose="020B0300000000000000" pitchFamily="34" charset="-122"/>
                    <a:ea typeface="思源黑体 CN Light" panose="020B0300000000000000" pitchFamily="34" charset="-122"/>
                  </a:rPr>
                  <a:t>也可以直接复制你的内容到此。请替换文字内容，添加相关标题，</a:t>
                </a:r>
                <a:endParaRPr lang="en-US" altLang="zh-CN"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a:p>
                <a:pPr algn="ctr">
                  <a:lnSpc>
                    <a:spcPct val="150000"/>
                  </a:lnSpc>
                </a:pPr>
                <a:r>
                  <a:rPr lang="zh-CN" altLang="en-US" dirty="0">
                    <a:solidFill>
                      <a:prstClr val="black">
                        <a:lumMod val="75000"/>
                        <a:lumOff val="25000"/>
                      </a:prstClr>
                    </a:solidFill>
                    <a:latin typeface="思源黑体 CN Light" panose="020B0300000000000000" pitchFamily="34" charset="-122"/>
                    <a:ea typeface="思源黑体 CN Light" panose="020B0300000000000000" pitchFamily="34" charset="-122"/>
                  </a:rPr>
                  <a:t>修改文字内容，也可以</a:t>
                </a:r>
              </a:p>
            </p:txBody>
          </p:sp>
          <p:sp>
            <p:nvSpPr>
              <p:cNvPr id="48" name="TextBox 27"/>
              <p:cNvSpPr txBox="1"/>
              <p:nvPr/>
            </p:nvSpPr>
            <p:spPr>
              <a:xfrm>
                <a:off x="5145314" y="5024291"/>
                <a:ext cx="1901372" cy="400110"/>
              </a:xfrm>
              <a:prstGeom prst="rect">
                <a:avLst/>
              </a:prstGeom>
              <a:noFill/>
            </p:spPr>
            <p:txBody>
              <a:bodyPr wrap="square" rtlCol="0">
                <a:spAutoFit/>
              </a:bodyPr>
              <a:lstStyle/>
              <a:p>
                <a:pPr algn="ctr"/>
                <a:r>
                  <a:rPr lang="zh-CN" altLang="en-US" sz="2000" dirty="0">
                    <a:gradFill>
                      <a:gsLst>
                        <a:gs pos="0">
                          <a:srgbClr val="DC5225"/>
                        </a:gs>
                        <a:gs pos="100000">
                          <a:srgbClr val="FFC000"/>
                        </a:gs>
                      </a:gsLst>
                      <a:lin ang="13500000" scaled="1"/>
                    </a:gradFill>
                    <a:latin typeface="思源黑体 CN Bold" panose="020B0800000000000000" pitchFamily="34" charset="-122"/>
                    <a:ea typeface="思源黑体 CN Bold" panose="020B0800000000000000" pitchFamily="34" charset="-122"/>
                    <a:cs typeface="Arial" panose="020B0604020202020204" pitchFamily="34" charset="0"/>
                  </a:rPr>
                  <a:t>标题文字添加</a:t>
                </a: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anim calcmode="lin" valueType="num">
                                      <p:cBhvr>
                                        <p:cTn id="14" dur="500" fill="hold"/>
                                        <p:tgtEl>
                                          <p:spTgt spid="23"/>
                                        </p:tgtEl>
                                        <p:attrNameLst>
                                          <p:attrName>ppt_x</p:attrName>
                                        </p:attrNameLst>
                                      </p:cBhvr>
                                      <p:tavLst>
                                        <p:tav tm="0">
                                          <p:val>
                                            <p:strVal val="#ppt_x"/>
                                          </p:val>
                                        </p:tav>
                                        <p:tav tm="100000">
                                          <p:val>
                                            <p:strVal val="#ppt_x"/>
                                          </p:val>
                                        </p:tav>
                                      </p:tavLst>
                                    </p:anim>
                                    <p:anim calcmode="lin" valueType="num">
                                      <p:cBhvr>
                                        <p:cTn id="15" dur="5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anim calcmode="lin" valueType="num">
                                      <p:cBhvr>
                                        <p:cTn id="20" dur="500" fill="hold"/>
                                        <p:tgtEl>
                                          <p:spTgt spid="29"/>
                                        </p:tgtEl>
                                        <p:attrNameLst>
                                          <p:attrName>ppt_x</p:attrName>
                                        </p:attrNameLst>
                                      </p:cBhvr>
                                      <p:tavLst>
                                        <p:tav tm="0">
                                          <p:val>
                                            <p:strVal val="#ppt_x"/>
                                          </p:val>
                                        </p:tav>
                                        <p:tav tm="100000">
                                          <p:val>
                                            <p:strVal val="#ppt_x"/>
                                          </p:val>
                                        </p:tav>
                                      </p:tavLst>
                                    </p:anim>
                                    <p:anim calcmode="lin" valueType="num">
                                      <p:cBhvr>
                                        <p:cTn id="21" dur="5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strVal val="#ppt_x"/>
                                          </p:val>
                                        </p:tav>
                                        <p:tav tm="100000">
                                          <p:val>
                                            <p:strVal val="#ppt_x"/>
                                          </p:val>
                                        </p:tav>
                                      </p:tavLst>
                                    </p:anim>
                                    <p:anim calcmode="lin" valueType="num">
                                      <p:cBhvr>
                                        <p:cTn id="27" dur="5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anim calcmode="lin" valueType="num">
                                      <p:cBhvr>
                                        <p:cTn id="32" dur="500" fill="hold"/>
                                        <p:tgtEl>
                                          <p:spTgt spid="34"/>
                                        </p:tgtEl>
                                        <p:attrNameLst>
                                          <p:attrName>ppt_x</p:attrName>
                                        </p:attrNameLst>
                                      </p:cBhvr>
                                      <p:tavLst>
                                        <p:tav tm="0">
                                          <p:val>
                                            <p:strVal val="#ppt_x"/>
                                          </p:val>
                                        </p:tav>
                                        <p:tav tm="100000">
                                          <p:val>
                                            <p:strVal val="#ppt_x"/>
                                          </p:val>
                                        </p:tav>
                                      </p:tavLst>
                                    </p:anim>
                                    <p:anim calcmode="lin" valueType="num">
                                      <p:cBhvr>
                                        <p:cTn id="33" dur="5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anim calcmode="lin" valueType="num">
                                      <p:cBhvr>
                                        <p:cTn id="38" dur="500" fill="hold"/>
                                        <p:tgtEl>
                                          <p:spTgt spid="18"/>
                                        </p:tgtEl>
                                        <p:attrNameLst>
                                          <p:attrName>ppt_x</p:attrName>
                                        </p:attrNameLst>
                                      </p:cBhvr>
                                      <p:tavLst>
                                        <p:tav tm="0">
                                          <p:val>
                                            <p:strVal val="#ppt_x"/>
                                          </p:val>
                                        </p:tav>
                                        <p:tav tm="100000">
                                          <p:val>
                                            <p:strVal val="#ppt_x"/>
                                          </p:val>
                                        </p:tav>
                                      </p:tavLst>
                                    </p:anim>
                                    <p:anim calcmode="lin" valueType="num">
                                      <p:cBhvr>
                                        <p:cTn id="3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858000"/>
            <a:chOff x="0" y="0"/>
            <a:chExt cx="12192000" cy="6858000"/>
          </a:xfrm>
        </p:grpSpPr>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sp>
          <p:nvSpPr>
            <p:cNvPr id="11" name="矩形 10"/>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13" name="椭圆 8"/>
          <p:cNvSpPr/>
          <p:nvPr/>
        </p:nvSpPr>
        <p:spPr>
          <a:xfrm rot="15901652">
            <a:off x="-1975713" y="3043223"/>
            <a:ext cx="6751584" cy="4514898"/>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 name="connsiteX0-121" fmla="*/ 6315 w 8181292"/>
              <a:gd name="connsiteY0-122" fmla="*/ 2819450 h 4407645"/>
              <a:gd name="connsiteX1-123" fmla="*/ 2340422 w 8181292"/>
              <a:gd name="connsiteY1-124" fmla="*/ 30271 h 4407645"/>
              <a:gd name="connsiteX2-125" fmla="*/ 5404151 w 8181292"/>
              <a:gd name="connsiteY2-126" fmla="*/ 894032 h 4407645"/>
              <a:gd name="connsiteX3-127" fmla="*/ 6989947 w 8181292"/>
              <a:gd name="connsiteY3-128" fmla="*/ 238755 h 4407645"/>
              <a:gd name="connsiteX4-129" fmla="*/ 8180707 w 8181292"/>
              <a:gd name="connsiteY4-130" fmla="*/ 1494993 h 4407645"/>
              <a:gd name="connsiteX5-131" fmla="*/ 6829749 w 8181292"/>
              <a:gd name="connsiteY5-132" fmla="*/ 2886893 h 4407645"/>
              <a:gd name="connsiteX6-133" fmla="*/ 5154340 w 8181292"/>
              <a:gd name="connsiteY6-134" fmla="*/ 2005505 h 4407645"/>
              <a:gd name="connsiteX7-135" fmla="*/ 3061452 w 8181292"/>
              <a:gd name="connsiteY7-136" fmla="*/ 4394991 h 4407645"/>
              <a:gd name="connsiteX8-137" fmla="*/ 6315 w 8181292"/>
              <a:gd name="connsiteY8-138" fmla="*/ 2819450 h 4407645"/>
              <a:gd name="connsiteX0-139" fmla="*/ 41680 w 8216657"/>
              <a:gd name="connsiteY0-140" fmla="*/ 2819450 h 4803092"/>
              <a:gd name="connsiteX1-141" fmla="*/ 2375787 w 8216657"/>
              <a:gd name="connsiteY1-142" fmla="*/ 30271 h 4803092"/>
              <a:gd name="connsiteX2-143" fmla="*/ 5439516 w 8216657"/>
              <a:gd name="connsiteY2-144" fmla="*/ 894032 h 4803092"/>
              <a:gd name="connsiteX3-145" fmla="*/ 7025312 w 8216657"/>
              <a:gd name="connsiteY3-146" fmla="*/ 238755 h 4803092"/>
              <a:gd name="connsiteX4-147" fmla="*/ 8216072 w 8216657"/>
              <a:gd name="connsiteY4-148" fmla="*/ 1494993 h 4803092"/>
              <a:gd name="connsiteX5-149" fmla="*/ 6865114 w 8216657"/>
              <a:gd name="connsiteY5-150" fmla="*/ 2886893 h 4803092"/>
              <a:gd name="connsiteX6-151" fmla="*/ 5189705 w 8216657"/>
              <a:gd name="connsiteY6-152" fmla="*/ 2005505 h 4803092"/>
              <a:gd name="connsiteX7-153" fmla="*/ 4425460 w 8216657"/>
              <a:gd name="connsiteY7-154" fmla="*/ 4793371 h 4803092"/>
              <a:gd name="connsiteX8-155" fmla="*/ 41680 w 8216657"/>
              <a:gd name="connsiteY8-156" fmla="*/ 2819450 h 4803092"/>
              <a:gd name="connsiteX0-157" fmla="*/ 41680 w 8216657"/>
              <a:gd name="connsiteY0-158" fmla="*/ 2819450 h 5621351"/>
              <a:gd name="connsiteX1-159" fmla="*/ 2375787 w 8216657"/>
              <a:gd name="connsiteY1-160" fmla="*/ 30271 h 5621351"/>
              <a:gd name="connsiteX2-161" fmla="*/ 5439516 w 8216657"/>
              <a:gd name="connsiteY2-162" fmla="*/ 894032 h 5621351"/>
              <a:gd name="connsiteX3-163" fmla="*/ 7025312 w 8216657"/>
              <a:gd name="connsiteY3-164" fmla="*/ 238755 h 5621351"/>
              <a:gd name="connsiteX4-165" fmla="*/ 8216072 w 8216657"/>
              <a:gd name="connsiteY4-166" fmla="*/ 1494993 h 5621351"/>
              <a:gd name="connsiteX5-167" fmla="*/ 6865114 w 8216657"/>
              <a:gd name="connsiteY5-168" fmla="*/ 2886893 h 5621351"/>
              <a:gd name="connsiteX6-169" fmla="*/ 5189705 w 8216657"/>
              <a:gd name="connsiteY6-170" fmla="*/ 2005505 h 5621351"/>
              <a:gd name="connsiteX7-171" fmla="*/ 4425460 w 8216657"/>
              <a:gd name="connsiteY7-172" fmla="*/ 4793371 h 5621351"/>
              <a:gd name="connsiteX8-173" fmla="*/ 41680 w 8216657"/>
              <a:gd name="connsiteY8-174" fmla="*/ 2819450 h 5621351"/>
              <a:gd name="connsiteX0-175" fmla="*/ 75993 w 7278150"/>
              <a:gd name="connsiteY0-176" fmla="*/ 5096878 h 5486659"/>
              <a:gd name="connsiteX1-177" fmla="*/ 1437280 w 7278150"/>
              <a:gd name="connsiteY1-178" fmla="*/ 30271 h 5486659"/>
              <a:gd name="connsiteX2-179" fmla="*/ 4501009 w 7278150"/>
              <a:gd name="connsiteY2-180" fmla="*/ 894032 h 5486659"/>
              <a:gd name="connsiteX3-181" fmla="*/ 6086805 w 7278150"/>
              <a:gd name="connsiteY3-182" fmla="*/ 238755 h 5486659"/>
              <a:gd name="connsiteX4-183" fmla="*/ 7277565 w 7278150"/>
              <a:gd name="connsiteY4-184" fmla="*/ 1494993 h 5486659"/>
              <a:gd name="connsiteX5-185" fmla="*/ 5926607 w 7278150"/>
              <a:gd name="connsiteY5-186" fmla="*/ 2886893 h 5486659"/>
              <a:gd name="connsiteX6-187" fmla="*/ 4251198 w 7278150"/>
              <a:gd name="connsiteY6-188" fmla="*/ 2005505 h 5486659"/>
              <a:gd name="connsiteX7-189" fmla="*/ 3486953 w 7278150"/>
              <a:gd name="connsiteY7-190" fmla="*/ 4793371 h 5486659"/>
              <a:gd name="connsiteX8-191" fmla="*/ 75993 w 7278150"/>
              <a:gd name="connsiteY8-192" fmla="*/ 5096878 h 5486659"/>
              <a:gd name="connsiteX0-193" fmla="*/ 75993 w 7278150"/>
              <a:gd name="connsiteY0-194" fmla="*/ 5096878 h 5635950"/>
              <a:gd name="connsiteX1-195" fmla="*/ 1437280 w 7278150"/>
              <a:gd name="connsiteY1-196" fmla="*/ 30271 h 5635950"/>
              <a:gd name="connsiteX2-197" fmla="*/ 4501009 w 7278150"/>
              <a:gd name="connsiteY2-198" fmla="*/ 894032 h 5635950"/>
              <a:gd name="connsiteX3-199" fmla="*/ 6086805 w 7278150"/>
              <a:gd name="connsiteY3-200" fmla="*/ 238755 h 5635950"/>
              <a:gd name="connsiteX4-201" fmla="*/ 7277565 w 7278150"/>
              <a:gd name="connsiteY4-202" fmla="*/ 1494993 h 5635950"/>
              <a:gd name="connsiteX5-203" fmla="*/ 5926607 w 7278150"/>
              <a:gd name="connsiteY5-204" fmla="*/ 2886893 h 5635950"/>
              <a:gd name="connsiteX6-205" fmla="*/ 4251198 w 7278150"/>
              <a:gd name="connsiteY6-206" fmla="*/ 2005505 h 5635950"/>
              <a:gd name="connsiteX7-207" fmla="*/ 3486953 w 7278150"/>
              <a:gd name="connsiteY7-208" fmla="*/ 4793371 h 5635950"/>
              <a:gd name="connsiteX8-209" fmla="*/ 75993 w 7278150"/>
              <a:gd name="connsiteY8-210" fmla="*/ 5096878 h 5635950"/>
              <a:gd name="connsiteX0-211" fmla="*/ 75993 w 7278150"/>
              <a:gd name="connsiteY0-212" fmla="*/ 5096878 h 5453333"/>
              <a:gd name="connsiteX1-213" fmla="*/ 1437280 w 7278150"/>
              <a:gd name="connsiteY1-214" fmla="*/ 30271 h 5453333"/>
              <a:gd name="connsiteX2-215" fmla="*/ 4501009 w 7278150"/>
              <a:gd name="connsiteY2-216" fmla="*/ 894032 h 5453333"/>
              <a:gd name="connsiteX3-217" fmla="*/ 6086805 w 7278150"/>
              <a:gd name="connsiteY3-218" fmla="*/ 238755 h 5453333"/>
              <a:gd name="connsiteX4-219" fmla="*/ 7277565 w 7278150"/>
              <a:gd name="connsiteY4-220" fmla="*/ 1494993 h 5453333"/>
              <a:gd name="connsiteX5-221" fmla="*/ 5926607 w 7278150"/>
              <a:gd name="connsiteY5-222" fmla="*/ 2886893 h 5453333"/>
              <a:gd name="connsiteX6-223" fmla="*/ 4251198 w 7278150"/>
              <a:gd name="connsiteY6-224" fmla="*/ 2005505 h 5453333"/>
              <a:gd name="connsiteX7-225" fmla="*/ 3417106 w 7278150"/>
              <a:gd name="connsiteY7-226" fmla="*/ 2877244 h 5453333"/>
              <a:gd name="connsiteX8-227" fmla="*/ 3486953 w 7278150"/>
              <a:gd name="connsiteY8-228" fmla="*/ 4793371 h 5453333"/>
              <a:gd name="connsiteX9" fmla="*/ 75993 w 7278150"/>
              <a:gd name="connsiteY9" fmla="*/ 5096878 h 5453333"/>
              <a:gd name="connsiteX0-229" fmla="*/ 75993 w 7278150"/>
              <a:gd name="connsiteY0-230" fmla="*/ 5096878 h 5598449"/>
              <a:gd name="connsiteX1-231" fmla="*/ 1437280 w 7278150"/>
              <a:gd name="connsiteY1-232" fmla="*/ 30271 h 5598449"/>
              <a:gd name="connsiteX2-233" fmla="*/ 4501009 w 7278150"/>
              <a:gd name="connsiteY2-234" fmla="*/ 894032 h 5598449"/>
              <a:gd name="connsiteX3-235" fmla="*/ 6086805 w 7278150"/>
              <a:gd name="connsiteY3-236" fmla="*/ 238755 h 5598449"/>
              <a:gd name="connsiteX4-237" fmla="*/ 7277565 w 7278150"/>
              <a:gd name="connsiteY4-238" fmla="*/ 1494993 h 5598449"/>
              <a:gd name="connsiteX5-239" fmla="*/ 5926607 w 7278150"/>
              <a:gd name="connsiteY5-240" fmla="*/ 2886893 h 5598449"/>
              <a:gd name="connsiteX6-241" fmla="*/ 4251198 w 7278150"/>
              <a:gd name="connsiteY6-242" fmla="*/ 2005505 h 5598449"/>
              <a:gd name="connsiteX7-243" fmla="*/ 3417106 w 7278150"/>
              <a:gd name="connsiteY7-244" fmla="*/ 2877244 h 5598449"/>
              <a:gd name="connsiteX8-245" fmla="*/ 3486953 w 7278150"/>
              <a:gd name="connsiteY8-246" fmla="*/ 4793371 h 5598449"/>
              <a:gd name="connsiteX9-247" fmla="*/ 75993 w 7278150"/>
              <a:gd name="connsiteY9-248" fmla="*/ 5096878 h 5598449"/>
              <a:gd name="connsiteX0-249" fmla="*/ 75993 w 7427684"/>
              <a:gd name="connsiteY0-250" fmla="*/ 5096878 h 5598449"/>
              <a:gd name="connsiteX1-251" fmla="*/ 1437280 w 7427684"/>
              <a:gd name="connsiteY1-252" fmla="*/ 30271 h 5598449"/>
              <a:gd name="connsiteX2-253" fmla="*/ 4501009 w 7427684"/>
              <a:gd name="connsiteY2-254" fmla="*/ 894032 h 5598449"/>
              <a:gd name="connsiteX3-255" fmla="*/ 6086805 w 7427684"/>
              <a:gd name="connsiteY3-256" fmla="*/ 238755 h 5598449"/>
              <a:gd name="connsiteX4-257" fmla="*/ 7277565 w 7427684"/>
              <a:gd name="connsiteY4-258" fmla="*/ 1494993 h 5598449"/>
              <a:gd name="connsiteX5-259" fmla="*/ 7147627 w 7427684"/>
              <a:gd name="connsiteY5-260" fmla="*/ 3019925 h 5598449"/>
              <a:gd name="connsiteX6-261" fmla="*/ 4251198 w 7427684"/>
              <a:gd name="connsiteY6-262" fmla="*/ 2005505 h 5598449"/>
              <a:gd name="connsiteX7-263" fmla="*/ 3417106 w 7427684"/>
              <a:gd name="connsiteY7-264" fmla="*/ 2877244 h 5598449"/>
              <a:gd name="connsiteX8-265" fmla="*/ 3486953 w 7427684"/>
              <a:gd name="connsiteY8-266" fmla="*/ 4793371 h 5598449"/>
              <a:gd name="connsiteX9-267" fmla="*/ 75993 w 7427684"/>
              <a:gd name="connsiteY9-268" fmla="*/ 5096878 h 5598449"/>
              <a:gd name="connsiteX0-269" fmla="*/ 75993 w 8364742"/>
              <a:gd name="connsiteY0-270" fmla="*/ 5096878 h 5598449"/>
              <a:gd name="connsiteX1-271" fmla="*/ 1437280 w 8364742"/>
              <a:gd name="connsiteY1-272" fmla="*/ 30271 h 5598449"/>
              <a:gd name="connsiteX2-273" fmla="*/ 4501009 w 8364742"/>
              <a:gd name="connsiteY2-274" fmla="*/ 894032 h 5598449"/>
              <a:gd name="connsiteX3-275" fmla="*/ 6086805 w 8364742"/>
              <a:gd name="connsiteY3-276" fmla="*/ 238755 h 5598449"/>
              <a:gd name="connsiteX4-277" fmla="*/ 8364050 w 8364742"/>
              <a:gd name="connsiteY4-278" fmla="*/ 1594347 h 5598449"/>
              <a:gd name="connsiteX5-279" fmla="*/ 7147627 w 8364742"/>
              <a:gd name="connsiteY5-280" fmla="*/ 3019925 h 5598449"/>
              <a:gd name="connsiteX6-281" fmla="*/ 4251198 w 8364742"/>
              <a:gd name="connsiteY6-282" fmla="*/ 2005505 h 5598449"/>
              <a:gd name="connsiteX7-283" fmla="*/ 3417106 w 8364742"/>
              <a:gd name="connsiteY7-284" fmla="*/ 2877244 h 5598449"/>
              <a:gd name="connsiteX8-285" fmla="*/ 3486953 w 8364742"/>
              <a:gd name="connsiteY8-286" fmla="*/ 4793371 h 5598449"/>
              <a:gd name="connsiteX9-287" fmla="*/ 75993 w 8364742"/>
              <a:gd name="connsiteY9-288" fmla="*/ 5096878 h 5598449"/>
              <a:gd name="connsiteX0-289" fmla="*/ 75993 w 8364742"/>
              <a:gd name="connsiteY0-290" fmla="*/ 5096878 h 5598449"/>
              <a:gd name="connsiteX1-291" fmla="*/ 1437280 w 8364742"/>
              <a:gd name="connsiteY1-292" fmla="*/ 30271 h 5598449"/>
              <a:gd name="connsiteX2-293" fmla="*/ 4501009 w 8364742"/>
              <a:gd name="connsiteY2-294" fmla="*/ 894032 h 5598449"/>
              <a:gd name="connsiteX3-295" fmla="*/ 6086805 w 8364742"/>
              <a:gd name="connsiteY3-296" fmla="*/ 238755 h 5598449"/>
              <a:gd name="connsiteX4-297" fmla="*/ 8364050 w 8364742"/>
              <a:gd name="connsiteY4-298" fmla="*/ 1594347 h 5598449"/>
              <a:gd name="connsiteX5-299" fmla="*/ 7147627 w 8364742"/>
              <a:gd name="connsiteY5-300" fmla="*/ 3019925 h 5598449"/>
              <a:gd name="connsiteX6-301" fmla="*/ 4251198 w 8364742"/>
              <a:gd name="connsiteY6-302" fmla="*/ 2005505 h 5598449"/>
              <a:gd name="connsiteX7-303" fmla="*/ 3417106 w 8364742"/>
              <a:gd name="connsiteY7-304" fmla="*/ 2877244 h 5598449"/>
              <a:gd name="connsiteX8-305" fmla="*/ 3486953 w 8364742"/>
              <a:gd name="connsiteY8-306" fmla="*/ 4793371 h 5598449"/>
              <a:gd name="connsiteX9-307" fmla="*/ 75993 w 8364742"/>
              <a:gd name="connsiteY9-308" fmla="*/ 5096878 h 5598449"/>
              <a:gd name="connsiteX0-309" fmla="*/ 75993 w 8365185"/>
              <a:gd name="connsiteY0-310" fmla="*/ 5096878 h 5598449"/>
              <a:gd name="connsiteX1-311" fmla="*/ 1437280 w 8365185"/>
              <a:gd name="connsiteY1-312" fmla="*/ 30271 h 5598449"/>
              <a:gd name="connsiteX2-313" fmla="*/ 4501009 w 8365185"/>
              <a:gd name="connsiteY2-314" fmla="*/ 894032 h 5598449"/>
              <a:gd name="connsiteX3-315" fmla="*/ 6086805 w 8365185"/>
              <a:gd name="connsiteY3-316" fmla="*/ 238755 h 5598449"/>
              <a:gd name="connsiteX4-317" fmla="*/ 8364050 w 8365185"/>
              <a:gd name="connsiteY4-318" fmla="*/ 1594347 h 5598449"/>
              <a:gd name="connsiteX5-319" fmla="*/ 7147627 w 8365185"/>
              <a:gd name="connsiteY5-320" fmla="*/ 3019925 h 5598449"/>
              <a:gd name="connsiteX6-321" fmla="*/ 4251198 w 8365185"/>
              <a:gd name="connsiteY6-322" fmla="*/ 2005505 h 5598449"/>
              <a:gd name="connsiteX7-323" fmla="*/ 3417106 w 8365185"/>
              <a:gd name="connsiteY7-324" fmla="*/ 2877244 h 5598449"/>
              <a:gd name="connsiteX8-325" fmla="*/ 3486953 w 8365185"/>
              <a:gd name="connsiteY8-326" fmla="*/ 4793371 h 5598449"/>
              <a:gd name="connsiteX9-327" fmla="*/ 75993 w 8365185"/>
              <a:gd name="connsiteY9-328" fmla="*/ 5096878 h 5598449"/>
              <a:gd name="connsiteX0-329" fmla="*/ 75993 w 8365185"/>
              <a:gd name="connsiteY0-330" fmla="*/ 5096878 h 5598449"/>
              <a:gd name="connsiteX1-331" fmla="*/ 1437280 w 8365185"/>
              <a:gd name="connsiteY1-332" fmla="*/ 30271 h 5598449"/>
              <a:gd name="connsiteX2-333" fmla="*/ 4501009 w 8365185"/>
              <a:gd name="connsiteY2-334" fmla="*/ 894032 h 5598449"/>
              <a:gd name="connsiteX3-335" fmla="*/ 6086805 w 8365185"/>
              <a:gd name="connsiteY3-336" fmla="*/ 238755 h 5598449"/>
              <a:gd name="connsiteX4-337" fmla="*/ 8364050 w 8365185"/>
              <a:gd name="connsiteY4-338" fmla="*/ 1594347 h 5598449"/>
              <a:gd name="connsiteX5-339" fmla="*/ 7147627 w 8365185"/>
              <a:gd name="connsiteY5-340" fmla="*/ 3019925 h 5598449"/>
              <a:gd name="connsiteX6-341" fmla="*/ 4251198 w 8365185"/>
              <a:gd name="connsiteY6-342" fmla="*/ 2005505 h 5598449"/>
              <a:gd name="connsiteX7-343" fmla="*/ 3417106 w 8365185"/>
              <a:gd name="connsiteY7-344" fmla="*/ 2877244 h 5598449"/>
              <a:gd name="connsiteX8-345" fmla="*/ 3486953 w 8365185"/>
              <a:gd name="connsiteY8-346" fmla="*/ 4793371 h 5598449"/>
              <a:gd name="connsiteX9-347" fmla="*/ 75993 w 8365185"/>
              <a:gd name="connsiteY9-348" fmla="*/ 5096878 h 5598449"/>
              <a:gd name="connsiteX0-349" fmla="*/ 75993 w 8365185"/>
              <a:gd name="connsiteY0-350" fmla="*/ 5096878 h 5598449"/>
              <a:gd name="connsiteX1-351" fmla="*/ 1437280 w 8365185"/>
              <a:gd name="connsiteY1-352" fmla="*/ 30271 h 5598449"/>
              <a:gd name="connsiteX2-353" fmla="*/ 4501009 w 8365185"/>
              <a:gd name="connsiteY2-354" fmla="*/ 894032 h 5598449"/>
              <a:gd name="connsiteX3-355" fmla="*/ 6086805 w 8365185"/>
              <a:gd name="connsiteY3-356" fmla="*/ 238755 h 5598449"/>
              <a:gd name="connsiteX4-357" fmla="*/ 8364050 w 8365185"/>
              <a:gd name="connsiteY4-358" fmla="*/ 1594347 h 5598449"/>
              <a:gd name="connsiteX5-359" fmla="*/ 7147627 w 8365185"/>
              <a:gd name="connsiteY5-360" fmla="*/ 3019925 h 5598449"/>
              <a:gd name="connsiteX6-361" fmla="*/ 4251198 w 8365185"/>
              <a:gd name="connsiteY6-362" fmla="*/ 2005505 h 5598449"/>
              <a:gd name="connsiteX7-363" fmla="*/ 3417106 w 8365185"/>
              <a:gd name="connsiteY7-364" fmla="*/ 2877244 h 5598449"/>
              <a:gd name="connsiteX8-365" fmla="*/ 3486953 w 8365185"/>
              <a:gd name="connsiteY8-366" fmla="*/ 4793371 h 5598449"/>
              <a:gd name="connsiteX9-367" fmla="*/ 75993 w 8365185"/>
              <a:gd name="connsiteY9-368" fmla="*/ 5096878 h 5598449"/>
              <a:gd name="connsiteX0-369" fmla="*/ 75993 w 8365185"/>
              <a:gd name="connsiteY0-370" fmla="*/ 5096878 h 5598449"/>
              <a:gd name="connsiteX1-371" fmla="*/ 1437280 w 8365185"/>
              <a:gd name="connsiteY1-372" fmla="*/ 30271 h 5598449"/>
              <a:gd name="connsiteX2-373" fmla="*/ 4501009 w 8365185"/>
              <a:gd name="connsiteY2-374" fmla="*/ 894032 h 5598449"/>
              <a:gd name="connsiteX3-375" fmla="*/ 6086805 w 8365185"/>
              <a:gd name="connsiteY3-376" fmla="*/ 238755 h 5598449"/>
              <a:gd name="connsiteX4-377" fmla="*/ 8364050 w 8365185"/>
              <a:gd name="connsiteY4-378" fmla="*/ 1594347 h 5598449"/>
              <a:gd name="connsiteX5-379" fmla="*/ 7147627 w 8365185"/>
              <a:gd name="connsiteY5-380" fmla="*/ 3019925 h 5598449"/>
              <a:gd name="connsiteX6-381" fmla="*/ 4251198 w 8365185"/>
              <a:gd name="connsiteY6-382" fmla="*/ 2005505 h 5598449"/>
              <a:gd name="connsiteX7-383" fmla="*/ 3417106 w 8365185"/>
              <a:gd name="connsiteY7-384" fmla="*/ 2877244 h 5598449"/>
              <a:gd name="connsiteX8-385" fmla="*/ 3486953 w 8365185"/>
              <a:gd name="connsiteY8-386" fmla="*/ 4793371 h 5598449"/>
              <a:gd name="connsiteX9-387" fmla="*/ 75993 w 8365185"/>
              <a:gd name="connsiteY9-388" fmla="*/ 5096878 h 5598449"/>
              <a:gd name="connsiteX0-389" fmla="*/ 75993 w 8365185"/>
              <a:gd name="connsiteY0-390" fmla="*/ 5096878 h 5598449"/>
              <a:gd name="connsiteX1-391" fmla="*/ 1437280 w 8365185"/>
              <a:gd name="connsiteY1-392" fmla="*/ 30271 h 5598449"/>
              <a:gd name="connsiteX2-393" fmla="*/ 4501009 w 8365185"/>
              <a:gd name="connsiteY2-394" fmla="*/ 894032 h 5598449"/>
              <a:gd name="connsiteX3-395" fmla="*/ 6086805 w 8365185"/>
              <a:gd name="connsiteY3-396" fmla="*/ 238755 h 5598449"/>
              <a:gd name="connsiteX4-397" fmla="*/ 8364050 w 8365185"/>
              <a:gd name="connsiteY4-398" fmla="*/ 1594347 h 5598449"/>
              <a:gd name="connsiteX5-399" fmla="*/ 7147627 w 8365185"/>
              <a:gd name="connsiteY5-400" fmla="*/ 3019925 h 5598449"/>
              <a:gd name="connsiteX6-401" fmla="*/ 4251198 w 8365185"/>
              <a:gd name="connsiteY6-402" fmla="*/ 2005505 h 5598449"/>
              <a:gd name="connsiteX7-403" fmla="*/ 3417106 w 8365185"/>
              <a:gd name="connsiteY7-404" fmla="*/ 2877244 h 5598449"/>
              <a:gd name="connsiteX8-405" fmla="*/ 3486953 w 8365185"/>
              <a:gd name="connsiteY8-406" fmla="*/ 4793371 h 5598449"/>
              <a:gd name="connsiteX9-407" fmla="*/ 75993 w 8365185"/>
              <a:gd name="connsiteY9-408" fmla="*/ 5096878 h 5598449"/>
              <a:gd name="connsiteX0-409" fmla="*/ 75993 w 8365185"/>
              <a:gd name="connsiteY0-410" fmla="*/ 5092369 h 5593940"/>
              <a:gd name="connsiteX1-411" fmla="*/ 1437280 w 8365185"/>
              <a:gd name="connsiteY1-412" fmla="*/ 25762 h 5593940"/>
              <a:gd name="connsiteX2-413" fmla="*/ 4445728 w 8365185"/>
              <a:gd name="connsiteY2-414" fmla="*/ 1099574 h 5593940"/>
              <a:gd name="connsiteX3-415" fmla="*/ 6086805 w 8365185"/>
              <a:gd name="connsiteY3-416" fmla="*/ 234246 h 5593940"/>
              <a:gd name="connsiteX4-417" fmla="*/ 8364050 w 8365185"/>
              <a:gd name="connsiteY4-418" fmla="*/ 1589838 h 5593940"/>
              <a:gd name="connsiteX5-419" fmla="*/ 7147627 w 8365185"/>
              <a:gd name="connsiteY5-420" fmla="*/ 3015416 h 5593940"/>
              <a:gd name="connsiteX6-421" fmla="*/ 4251198 w 8365185"/>
              <a:gd name="connsiteY6-422" fmla="*/ 2000996 h 5593940"/>
              <a:gd name="connsiteX7-423" fmla="*/ 3417106 w 8365185"/>
              <a:gd name="connsiteY7-424" fmla="*/ 2872735 h 5593940"/>
              <a:gd name="connsiteX8-425" fmla="*/ 3486953 w 8365185"/>
              <a:gd name="connsiteY8-426" fmla="*/ 4788862 h 5593940"/>
              <a:gd name="connsiteX9-427" fmla="*/ 75993 w 8365185"/>
              <a:gd name="connsiteY9-428" fmla="*/ 5092369 h 55939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 ang="0">
                <a:pos x="connsiteX9-247" y="connsiteY9-248"/>
              </a:cxn>
            </a:cxnLst>
            <a:rect l="l" t="t" r="r" b="b"/>
            <a:pathLst>
              <a:path w="8365185" h="5593940">
                <a:moveTo>
                  <a:pt x="75993" y="5092369"/>
                </a:moveTo>
                <a:cubicBezTo>
                  <a:pt x="-265619" y="4298519"/>
                  <a:pt x="607619" y="245638"/>
                  <a:pt x="1437280" y="25762"/>
                </a:cubicBezTo>
                <a:cubicBezTo>
                  <a:pt x="2266941" y="-194114"/>
                  <a:pt x="3670807" y="1064827"/>
                  <a:pt x="4445728" y="1099574"/>
                </a:cubicBezTo>
                <a:cubicBezTo>
                  <a:pt x="5220649" y="1134321"/>
                  <a:pt x="5624046" y="134086"/>
                  <a:pt x="6086805" y="234246"/>
                </a:cubicBezTo>
                <a:cubicBezTo>
                  <a:pt x="6549564" y="334406"/>
                  <a:pt x="8337949" y="1297378"/>
                  <a:pt x="8364050" y="1589838"/>
                </a:cubicBezTo>
                <a:cubicBezTo>
                  <a:pt x="8390151" y="1882299"/>
                  <a:pt x="7965592" y="2891380"/>
                  <a:pt x="7147627" y="3015416"/>
                </a:cubicBezTo>
                <a:cubicBezTo>
                  <a:pt x="6329662" y="3139452"/>
                  <a:pt x="5013274" y="1819830"/>
                  <a:pt x="4251198" y="2000996"/>
                </a:cubicBezTo>
                <a:cubicBezTo>
                  <a:pt x="3489122" y="2182162"/>
                  <a:pt x="3544480" y="2408091"/>
                  <a:pt x="3417106" y="2872735"/>
                </a:cubicBezTo>
                <a:cubicBezTo>
                  <a:pt x="3289732" y="3337379"/>
                  <a:pt x="3939897" y="3874997"/>
                  <a:pt x="3486953" y="4788862"/>
                </a:cubicBezTo>
                <a:cubicBezTo>
                  <a:pt x="3034009" y="5702727"/>
                  <a:pt x="417605" y="5886219"/>
                  <a:pt x="75993" y="5092369"/>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4" name="椭圆 8"/>
          <p:cNvSpPr/>
          <p:nvPr/>
        </p:nvSpPr>
        <p:spPr>
          <a:xfrm rot="2705207">
            <a:off x="7223470" y="-1305277"/>
            <a:ext cx="7233570" cy="3886439"/>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Lst>
            <a:rect l="l" t="t" r="r" b="b"/>
            <a:pathLst>
              <a:path w="8181292" h="4395630">
                <a:moveTo>
                  <a:pt x="6315" y="2819450"/>
                </a:moveTo>
                <a:cubicBezTo>
                  <a:pt x="-113857" y="2091997"/>
                  <a:pt x="1510761" y="250147"/>
                  <a:pt x="2340422" y="30271"/>
                </a:cubicBezTo>
                <a:cubicBezTo>
                  <a:pt x="3170083" y="-189605"/>
                  <a:pt x="4629230" y="859285"/>
                  <a:pt x="5404151" y="894032"/>
                </a:cubicBezTo>
                <a:cubicBezTo>
                  <a:pt x="6179072" y="928779"/>
                  <a:pt x="6527188" y="138595"/>
                  <a:pt x="6989947" y="238755"/>
                </a:cubicBezTo>
                <a:cubicBezTo>
                  <a:pt x="7452706" y="338915"/>
                  <a:pt x="8154606" y="1202533"/>
                  <a:pt x="8180707" y="1494993"/>
                </a:cubicBezTo>
                <a:cubicBezTo>
                  <a:pt x="8206808" y="1787454"/>
                  <a:pt x="7354491" y="2813535"/>
                  <a:pt x="6829749" y="2886893"/>
                </a:cubicBezTo>
                <a:cubicBezTo>
                  <a:pt x="6305007" y="2960251"/>
                  <a:pt x="5811810" y="2330142"/>
                  <a:pt x="5115448" y="2653437"/>
                </a:cubicBezTo>
                <a:cubicBezTo>
                  <a:pt x="4419086" y="2976732"/>
                  <a:pt x="3912974" y="4367322"/>
                  <a:pt x="3061452" y="4394991"/>
                </a:cubicBezTo>
                <a:cubicBezTo>
                  <a:pt x="2209930" y="4422660"/>
                  <a:pt x="126487" y="3546903"/>
                  <a:pt x="6315" y="281945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5" name="椭圆 11"/>
          <p:cNvSpPr/>
          <p:nvPr/>
        </p:nvSpPr>
        <p:spPr>
          <a:xfrm rot="3292333">
            <a:off x="365313" y="-749656"/>
            <a:ext cx="1654985" cy="1250610"/>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1817" h="1414461">
                <a:moveTo>
                  <a:pt x="797" y="935510"/>
                </a:moveTo>
                <a:cubicBezTo>
                  <a:pt x="19847" y="699873"/>
                  <a:pt x="419639" y="0"/>
                  <a:pt x="936307" y="0"/>
                </a:cubicBezTo>
                <a:cubicBezTo>
                  <a:pt x="1452975" y="0"/>
                  <a:pt x="1871817" y="418842"/>
                  <a:pt x="1871817" y="935510"/>
                </a:cubicBezTo>
                <a:cubicBezTo>
                  <a:pt x="1871817" y="1452178"/>
                  <a:pt x="1338675" y="1413820"/>
                  <a:pt x="822007" y="1413820"/>
                </a:cubicBezTo>
                <a:cubicBezTo>
                  <a:pt x="305339" y="1413820"/>
                  <a:pt x="-18253" y="1171147"/>
                  <a:pt x="797" y="93551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6" name="椭圆 11"/>
          <p:cNvSpPr/>
          <p:nvPr/>
        </p:nvSpPr>
        <p:spPr>
          <a:xfrm rot="9900000">
            <a:off x="10864725" y="5152522"/>
            <a:ext cx="1823916" cy="1090474"/>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 name="connsiteX0-11" fmla="*/ 25 w 1871045"/>
              <a:gd name="connsiteY0-12" fmla="*/ 935510 h 1234651"/>
              <a:gd name="connsiteX1-13" fmla="*/ 935535 w 1871045"/>
              <a:gd name="connsiteY1-14" fmla="*/ 0 h 1234651"/>
              <a:gd name="connsiteX2-15" fmla="*/ 1871045 w 1871045"/>
              <a:gd name="connsiteY2-16" fmla="*/ 935510 h 1234651"/>
              <a:gd name="connsiteX3-17" fmla="*/ 913593 w 1871045"/>
              <a:gd name="connsiteY3-18" fmla="*/ 1142738 h 1234651"/>
              <a:gd name="connsiteX4-19" fmla="*/ 25 w 1871045"/>
              <a:gd name="connsiteY4-20" fmla="*/ 935510 h 1234651"/>
              <a:gd name="connsiteX0-21" fmla="*/ 13 w 2066224"/>
              <a:gd name="connsiteY0-22" fmla="*/ 1001747 h 1231156"/>
              <a:gd name="connsiteX1-23" fmla="*/ 1130714 w 2066224"/>
              <a:gd name="connsiteY1-24" fmla="*/ 206 h 1231156"/>
              <a:gd name="connsiteX2-25" fmla="*/ 2066224 w 2066224"/>
              <a:gd name="connsiteY2-26" fmla="*/ 935716 h 1231156"/>
              <a:gd name="connsiteX3-27" fmla="*/ 1108772 w 2066224"/>
              <a:gd name="connsiteY3-28" fmla="*/ 1142944 h 1231156"/>
              <a:gd name="connsiteX4-29" fmla="*/ 13 w 2066224"/>
              <a:gd name="connsiteY4-30" fmla="*/ 1001747 h 1231156"/>
              <a:gd name="connsiteX0-31" fmla="*/ 1954 w 2068165"/>
              <a:gd name="connsiteY0-32" fmla="*/ 1001747 h 1245865"/>
              <a:gd name="connsiteX1-33" fmla="*/ 1132655 w 2068165"/>
              <a:gd name="connsiteY1-34" fmla="*/ 206 h 1245865"/>
              <a:gd name="connsiteX2-35" fmla="*/ 2068165 w 2068165"/>
              <a:gd name="connsiteY2-36" fmla="*/ 935716 h 1245865"/>
              <a:gd name="connsiteX3-37" fmla="*/ 1110713 w 2068165"/>
              <a:gd name="connsiteY3-38" fmla="*/ 1142944 h 1245865"/>
              <a:gd name="connsiteX4-39" fmla="*/ 1954 w 2068165"/>
              <a:gd name="connsiteY4-40" fmla="*/ 1001747 h 1245865"/>
              <a:gd name="connsiteX0-41" fmla="*/ 1954 w 2083953"/>
              <a:gd name="connsiteY0-42" fmla="*/ 1001826 h 1245944"/>
              <a:gd name="connsiteX1-43" fmla="*/ 1132655 w 2083953"/>
              <a:gd name="connsiteY1-44" fmla="*/ 285 h 1245944"/>
              <a:gd name="connsiteX2-45" fmla="*/ 2068165 w 2083953"/>
              <a:gd name="connsiteY2-46" fmla="*/ 935795 h 1245944"/>
              <a:gd name="connsiteX3-47" fmla="*/ 1110713 w 2083953"/>
              <a:gd name="connsiteY3-48" fmla="*/ 1143023 h 1245944"/>
              <a:gd name="connsiteX4-49" fmla="*/ 1954 w 2083953"/>
              <a:gd name="connsiteY4-50" fmla="*/ 1001826 h 12459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3953" h="1245944">
                <a:moveTo>
                  <a:pt x="1954" y="1001826"/>
                </a:moveTo>
                <a:cubicBezTo>
                  <a:pt x="-45628" y="560976"/>
                  <a:pt x="788287" y="11290"/>
                  <a:pt x="1132655" y="285"/>
                </a:cubicBezTo>
                <a:cubicBezTo>
                  <a:pt x="1477023" y="-10720"/>
                  <a:pt x="2199614" y="296572"/>
                  <a:pt x="2068165" y="935795"/>
                </a:cubicBezTo>
                <a:cubicBezTo>
                  <a:pt x="2068165" y="1452463"/>
                  <a:pt x="1455081" y="1132018"/>
                  <a:pt x="1110713" y="1143023"/>
                </a:cubicBezTo>
                <a:cubicBezTo>
                  <a:pt x="766345" y="1154028"/>
                  <a:pt x="49536" y="1442676"/>
                  <a:pt x="1954" y="1001826"/>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25" name="矩形 24"/>
          <p:cNvSpPr/>
          <p:nvPr/>
        </p:nvSpPr>
        <p:spPr>
          <a:xfrm>
            <a:off x="254000" y="322943"/>
            <a:ext cx="11684000" cy="6212115"/>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528228" y="470958"/>
            <a:ext cx="2128453" cy="602746"/>
            <a:chOff x="2411323" y="2909753"/>
            <a:chExt cx="2708088" cy="766891"/>
          </a:xfrm>
        </p:grpSpPr>
        <p:sp>
          <p:nvSpPr>
            <p:cNvPr id="5" name="椭圆 4"/>
            <p:cNvSpPr/>
            <p:nvPr/>
          </p:nvSpPr>
          <p:spPr>
            <a:xfrm>
              <a:off x="2411323" y="2909753"/>
              <a:ext cx="766892" cy="766891"/>
            </a:xfrm>
            <a:prstGeom prst="ellipse">
              <a:avLst/>
            </a:pr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6" name="文本框 5"/>
            <p:cNvSpPr txBox="1"/>
            <p:nvPr>
              <p:custDataLst>
                <p:tags r:id="rId1"/>
              </p:custDataLst>
            </p:nvPr>
          </p:nvSpPr>
          <p:spPr>
            <a:xfrm>
              <a:off x="3387914" y="3031589"/>
              <a:ext cx="1731497" cy="428982"/>
            </a:xfrm>
            <a:prstGeom prst="rect">
              <a:avLst/>
            </a:prstGeom>
            <a:noFill/>
          </p:spPr>
          <p:txBody>
            <a:bodyPr wrap="square" rtlCol="0">
              <a:spAutoFit/>
            </a:bodyPr>
            <a:lstStyle/>
            <a:p>
              <a:pPr lvl="0" algn="dist"/>
              <a:r>
                <a:rPr lang="zh-CN" altLang="en-US" sz="2000" spc="300" dirty="0">
                  <a:solidFill>
                    <a:schemeClr val="tx1">
                      <a:lumMod val="85000"/>
                      <a:lumOff val="15000"/>
                    </a:schemeClr>
                  </a:solidFill>
                  <a:latin typeface="优设标题黑" panose="00000500000000000000" pitchFamily="2" charset="-122"/>
                  <a:ea typeface="优设标题黑" panose="00000500000000000000" pitchFamily="2" charset="-122"/>
                </a:rPr>
                <a:t>记录时间</a:t>
              </a:r>
            </a:p>
          </p:txBody>
        </p:sp>
        <p:sp>
          <p:nvSpPr>
            <p:cNvPr id="7" name="文本框 38"/>
            <p:cNvSpPr txBox="1"/>
            <p:nvPr>
              <p:custDataLst>
                <p:tags r:id="rId2"/>
              </p:custDataLst>
            </p:nvPr>
          </p:nvSpPr>
          <p:spPr>
            <a:xfrm>
              <a:off x="2411323" y="3031589"/>
              <a:ext cx="766892" cy="428982"/>
            </a:xfrm>
            <a:prstGeom prst="rect">
              <a:avLst/>
            </a:prstGeom>
            <a:noFill/>
          </p:spPr>
          <p:txBody>
            <a:bodyPr wrap="square" rtlCol="0">
              <a:spAutoFit/>
            </a:bodyPr>
            <a:lstStyle/>
            <a:p>
              <a:pPr lvl="0" algn="ctr"/>
              <a:r>
                <a:rPr lang="en-US" altLang="zh-CN" sz="200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01</a:t>
              </a:r>
              <a:endParaRPr lang="zh-CN" altLang="en-US" sz="20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grpSp>
      <p:grpSp>
        <p:nvGrpSpPr>
          <p:cNvPr id="17" name="组合 16"/>
          <p:cNvGrpSpPr/>
          <p:nvPr/>
        </p:nvGrpSpPr>
        <p:grpSpPr>
          <a:xfrm>
            <a:off x="3225209" y="2182813"/>
            <a:ext cx="1863375" cy="3436739"/>
            <a:chOff x="3225210" y="2182813"/>
            <a:chExt cx="1863375" cy="3436739"/>
          </a:xfrm>
        </p:grpSpPr>
        <p:sp>
          <p:nvSpPr>
            <p:cNvPr id="18" name="Pentagon 66"/>
            <p:cNvSpPr/>
            <p:nvPr/>
          </p:nvSpPr>
          <p:spPr>
            <a:xfrm>
              <a:off x="3225210" y="3784824"/>
              <a:ext cx="1863375" cy="1834728"/>
            </a:xfrm>
            <a:prstGeom prst="ellipse">
              <a:avLst/>
            </a:prstGeom>
            <a:solidFill>
              <a:schemeClr val="tx1">
                <a:lumMod val="85000"/>
                <a:lumOff val="1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rPr>
                <a:t>输入标题</a:t>
              </a:r>
              <a:endParaRPr kumimoji="0" lang="en-US" altLang="zh-CN" sz="2200" b="1"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9" name="Rectangle 16"/>
            <p:cNvSpPr/>
            <p:nvPr/>
          </p:nvSpPr>
          <p:spPr>
            <a:xfrm>
              <a:off x="3225210" y="2182813"/>
              <a:ext cx="1712550" cy="1279068"/>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grpSp>
      <p:grpSp>
        <p:nvGrpSpPr>
          <p:cNvPr id="20" name="组合 19"/>
          <p:cNvGrpSpPr/>
          <p:nvPr/>
        </p:nvGrpSpPr>
        <p:grpSpPr>
          <a:xfrm>
            <a:off x="1187005" y="1910080"/>
            <a:ext cx="1863375" cy="3431642"/>
            <a:chOff x="1187005" y="1910080"/>
            <a:chExt cx="1863375" cy="3431642"/>
          </a:xfrm>
        </p:grpSpPr>
        <p:sp>
          <p:nvSpPr>
            <p:cNvPr id="21" name="Pentagon 35"/>
            <p:cNvSpPr/>
            <p:nvPr/>
          </p:nvSpPr>
          <p:spPr>
            <a:xfrm>
              <a:off x="1187005" y="1910080"/>
              <a:ext cx="1863375" cy="1824534"/>
            </a:xfrm>
            <a:prstGeom prst="ellipse">
              <a:avLst/>
            </a:prstGeom>
            <a:gradFill>
              <a:gsLst>
                <a:gs pos="0">
                  <a:srgbClr val="FFC000"/>
                </a:gs>
                <a:gs pos="100000">
                  <a:srgbClr val="F23405"/>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rPr>
                <a:t>输入标题</a:t>
              </a:r>
              <a:endParaRPr kumimoji="0" lang="en-US" sz="2200" b="1"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2" name="Rectangle 16"/>
            <p:cNvSpPr/>
            <p:nvPr/>
          </p:nvSpPr>
          <p:spPr>
            <a:xfrm>
              <a:off x="1224362" y="4062654"/>
              <a:ext cx="1712550" cy="1279068"/>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grpSp>
      <p:grpSp>
        <p:nvGrpSpPr>
          <p:cNvPr id="23" name="组合 22"/>
          <p:cNvGrpSpPr/>
          <p:nvPr/>
        </p:nvGrpSpPr>
        <p:grpSpPr>
          <a:xfrm>
            <a:off x="7301617" y="2182813"/>
            <a:ext cx="1863376" cy="3436739"/>
            <a:chOff x="7301619" y="2182813"/>
            <a:chExt cx="1863376" cy="3436739"/>
          </a:xfrm>
        </p:grpSpPr>
        <p:sp>
          <p:nvSpPr>
            <p:cNvPr id="24" name="Pentagon 70"/>
            <p:cNvSpPr/>
            <p:nvPr/>
          </p:nvSpPr>
          <p:spPr>
            <a:xfrm>
              <a:off x="7301620" y="3784824"/>
              <a:ext cx="1863375" cy="1834728"/>
            </a:xfrm>
            <a:prstGeom prst="ellipse">
              <a:avLst/>
            </a:prstGeom>
            <a:solidFill>
              <a:schemeClr val="tx1">
                <a:lumMod val="85000"/>
                <a:lumOff val="1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rPr>
                <a:t>输入标题</a:t>
              </a:r>
              <a:endParaRPr kumimoji="0" lang="en-US" altLang="zh-CN" sz="2200" b="1"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6" name="Rectangle 16"/>
            <p:cNvSpPr/>
            <p:nvPr/>
          </p:nvSpPr>
          <p:spPr>
            <a:xfrm>
              <a:off x="7301619" y="2182813"/>
              <a:ext cx="1712550" cy="1279068"/>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grpSp>
      <p:grpSp>
        <p:nvGrpSpPr>
          <p:cNvPr id="27" name="组合 26"/>
          <p:cNvGrpSpPr/>
          <p:nvPr/>
        </p:nvGrpSpPr>
        <p:grpSpPr>
          <a:xfrm>
            <a:off x="5263413" y="1910080"/>
            <a:ext cx="1863375" cy="3431642"/>
            <a:chOff x="5263415" y="1910080"/>
            <a:chExt cx="1863375" cy="3431642"/>
          </a:xfrm>
        </p:grpSpPr>
        <p:sp>
          <p:nvSpPr>
            <p:cNvPr id="28" name="Pentagon 69"/>
            <p:cNvSpPr/>
            <p:nvPr/>
          </p:nvSpPr>
          <p:spPr>
            <a:xfrm>
              <a:off x="5263415" y="1910080"/>
              <a:ext cx="1863375" cy="1824534"/>
            </a:xfrm>
            <a:prstGeom prst="ellipse">
              <a:avLst/>
            </a:prstGeom>
            <a:gradFill>
              <a:gsLst>
                <a:gs pos="0">
                  <a:srgbClr val="FFC000"/>
                </a:gs>
                <a:gs pos="100000">
                  <a:srgbClr val="F23405"/>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rPr>
                <a:t>输入标题</a:t>
              </a:r>
              <a:endParaRPr kumimoji="0" lang="en-US" altLang="zh-CN" sz="2200" b="1"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9" name="Rectangle 16"/>
            <p:cNvSpPr/>
            <p:nvPr/>
          </p:nvSpPr>
          <p:spPr>
            <a:xfrm>
              <a:off x="5300771" y="4062654"/>
              <a:ext cx="1712550" cy="1279068"/>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grpSp>
      <p:grpSp>
        <p:nvGrpSpPr>
          <p:cNvPr id="30" name="组合 29"/>
          <p:cNvGrpSpPr/>
          <p:nvPr/>
        </p:nvGrpSpPr>
        <p:grpSpPr>
          <a:xfrm>
            <a:off x="9339824" y="1910080"/>
            <a:ext cx="1863375" cy="3431642"/>
            <a:chOff x="9339824" y="1910080"/>
            <a:chExt cx="1863375" cy="3431642"/>
          </a:xfrm>
        </p:grpSpPr>
        <p:sp>
          <p:nvSpPr>
            <p:cNvPr id="31" name="Pentagon 71"/>
            <p:cNvSpPr/>
            <p:nvPr/>
          </p:nvSpPr>
          <p:spPr>
            <a:xfrm>
              <a:off x="9339824" y="1910080"/>
              <a:ext cx="1863375" cy="1824534"/>
            </a:xfrm>
            <a:prstGeom prst="ellipse">
              <a:avLst/>
            </a:prstGeom>
            <a:gradFill>
              <a:gsLst>
                <a:gs pos="0">
                  <a:srgbClr val="FFC000"/>
                </a:gs>
                <a:gs pos="100000">
                  <a:srgbClr val="F23405"/>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rPr>
                <a:t>输入标题</a:t>
              </a:r>
              <a:endParaRPr kumimoji="0" lang="en-US" altLang="zh-CN" sz="2200" b="1"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32" name="Rectangle 16"/>
            <p:cNvSpPr/>
            <p:nvPr/>
          </p:nvSpPr>
          <p:spPr>
            <a:xfrm>
              <a:off x="9339824" y="4062654"/>
              <a:ext cx="1712550" cy="1279068"/>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anim calcmode="lin" valueType="num">
                                      <p:cBhvr>
                                        <p:cTn id="20" dur="500" fill="hold"/>
                                        <p:tgtEl>
                                          <p:spTgt spid="27"/>
                                        </p:tgtEl>
                                        <p:attrNameLst>
                                          <p:attrName>ppt_x</p:attrName>
                                        </p:attrNameLst>
                                      </p:cBhvr>
                                      <p:tavLst>
                                        <p:tav tm="0">
                                          <p:val>
                                            <p:strVal val="#ppt_x"/>
                                          </p:val>
                                        </p:tav>
                                        <p:tav tm="100000">
                                          <p:val>
                                            <p:strVal val="#ppt_x"/>
                                          </p:val>
                                        </p:tav>
                                      </p:tavLst>
                                    </p:anim>
                                    <p:anim calcmode="lin" valueType="num">
                                      <p:cBhvr>
                                        <p:cTn id="21" dur="5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anim calcmode="lin" valueType="num">
                                      <p:cBhvr>
                                        <p:cTn id="26" dur="500" fill="hold"/>
                                        <p:tgtEl>
                                          <p:spTgt spid="23"/>
                                        </p:tgtEl>
                                        <p:attrNameLst>
                                          <p:attrName>ppt_x</p:attrName>
                                        </p:attrNameLst>
                                      </p:cBhvr>
                                      <p:tavLst>
                                        <p:tav tm="0">
                                          <p:val>
                                            <p:strVal val="#ppt_x"/>
                                          </p:val>
                                        </p:tav>
                                        <p:tav tm="100000">
                                          <p:val>
                                            <p:strVal val="#ppt_x"/>
                                          </p:val>
                                        </p:tav>
                                      </p:tavLst>
                                    </p:anim>
                                    <p:anim calcmode="lin" valueType="num">
                                      <p:cBhvr>
                                        <p:cTn id="27" dur="5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anim calcmode="lin" valueType="num">
                                      <p:cBhvr>
                                        <p:cTn id="32" dur="500" fill="hold"/>
                                        <p:tgtEl>
                                          <p:spTgt spid="30"/>
                                        </p:tgtEl>
                                        <p:attrNameLst>
                                          <p:attrName>ppt_x</p:attrName>
                                        </p:attrNameLst>
                                      </p:cBhvr>
                                      <p:tavLst>
                                        <p:tav tm="0">
                                          <p:val>
                                            <p:strVal val="#ppt_x"/>
                                          </p:val>
                                        </p:tav>
                                        <p:tav tm="100000">
                                          <p:val>
                                            <p:strVal val="#ppt_x"/>
                                          </p:val>
                                        </p:tav>
                                      </p:tavLst>
                                    </p:anim>
                                    <p:anim calcmode="lin" valueType="num">
                                      <p:cBhvr>
                                        <p:cTn id="33"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0" y="0"/>
            <a:ext cx="12192000" cy="6858000"/>
            <a:chOff x="0" y="0"/>
            <a:chExt cx="12192000" cy="6858000"/>
          </a:xfrm>
        </p:grpSpPr>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a:gradFill flip="none" rotWithShape="0">
              <a:gsLst>
                <a:gs pos="22000">
                  <a:srgbClr val="FFC000"/>
                </a:gs>
                <a:gs pos="100000">
                  <a:srgbClr val="F01D06"/>
                </a:gs>
              </a:gsLst>
              <a:lin ang="2700000" scaled="1"/>
              <a:tileRect/>
            </a:gradFill>
            <a:ln w="38100" cap="flat" cmpd="sng" algn="ctr">
              <a:noFill/>
              <a:prstDash val="solid"/>
              <a:miter lim="800000"/>
              <a:headEnd/>
              <a:tailEnd/>
            </a:ln>
            <a:effectLst>
              <a:outerShdw blurRad="127000" dist="38100" dir="2700000" algn="tl" rotWithShape="0">
                <a:prstClr val="black">
                  <a:alpha val="20000"/>
                </a:prstClr>
              </a:outerShdw>
            </a:effectLst>
          </p:spPr>
        </p:pic>
        <p:sp>
          <p:nvSpPr>
            <p:cNvPr id="6" name="矩形 5"/>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7" name="矩形 6"/>
            <p:cNvSpPr/>
            <p:nvPr/>
          </p:nvSpPr>
          <p:spPr>
            <a:xfrm>
              <a:off x="254000" y="322943"/>
              <a:ext cx="11684000" cy="6212115"/>
            </a:xfrm>
            <a:prstGeom prst="rect">
              <a:avLst/>
            </a:prstGeom>
            <a:noFill/>
            <a:ln>
              <a:solidFill>
                <a:srgbClr val="116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25" name="椭圆 8"/>
          <p:cNvSpPr/>
          <p:nvPr/>
        </p:nvSpPr>
        <p:spPr>
          <a:xfrm rot="18894793" flipH="1">
            <a:off x="-2087195" y="2095813"/>
            <a:ext cx="9729417" cy="5220701"/>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 name="connsiteX0-121" fmla="*/ 17913 w 8192890"/>
              <a:gd name="connsiteY0-122" fmla="*/ 2819450 h 4396219"/>
              <a:gd name="connsiteX1-123" fmla="*/ 2352020 w 8192890"/>
              <a:gd name="connsiteY1-124" fmla="*/ 30271 h 4396219"/>
              <a:gd name="connsiteX2-125" fmla="*/ 5415749 w 8192890"/>
              <a:gd name="connsiteY2-126" fmla="*/ 894032 h 4396219"/>
              <a:gd name="connsiteX3-127" fmla="*/ 7001545 w 8192890"/>
              <a:gd name="connsiteY3-128" fmla="*/ 238755 h 4396219"/>
              <a:gd name="connsiteX4-129" fmla="*/ 8192305 w 8192890"/>
              <a:gd name="connsiteY4-130" fmla="*/ 1494993 h 4396219"/>
              <a:gd name="connsiteX5-131" fmla="*/ 6841347 w 8192890"/>
              <a:gd name="connsiteY5-132" fmla="*/ 2886893 h 4396219"/>
              <a:gd name="connsiteX6-133" fmla="*/ 5127046 w 8192890"/>
              <a:gd name="connsiteY6-134" fmla="*/ 2653437 h 4396219"/>
              <a:gd name="connsiteX7-135" fmla="*/ 3073050 w 8192890"/>
              <a:gd name="connsiteY7-136" fmla="*/ 4394991 h 4396219"/>
              <a:gd name="connsiteX8-137" fmla="*/ 17913 w 8192890"/>
              <a:gd name="connsiteY8-138" fmla="*/ 2819450 h 4396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Lst>
            <a:rect l="l" t="t" r="r" b="b"/>
            <a:pathLst>
              <a:path w="8192890" h="4396219">
                <a:moveTo>
                  <a:pt x="17913" y="2819450"/>
                </a:moveTo>
                <a:cubicBezTo>
                  <a:pt x="-193668" y="1653537"/>
                  <a:pt x="1522359" y="250147"/>
                  <a:pt x="2352020" y="30271"/>
                </a:cubicBezTo>
                <a:cubicBezTo>
                  <a:pt x="3181681" y="-189605"/>
                  <a:pt x="4640828" y="859285"/>
                  <a:pt x="5415749" y="894032"/>
                </a:cubicBezTo>
                <a:cubicBezTo>
                  <a:pt x="6190670" y="928779"/>
                  <a:pt x="6538786" y="138595"/>
                  <a:pt x="7001545" y="238755"/>
                </a:cubicBezTo>
                <a:cubicBezTo>
                  <a:pt x="7464304" y="338915"/>
                  <a:pt x="8166204" y="1202533"/>
                  <a:pt x="8192305" y="1494993"/>
                </a:cubicBezTo>
                <a:cubicBezTo>
                  <a:pt x="8218406" y="1787454"/>
                  <a:pt x="7366089" y="2813535"/>
                  <a:pt x="6841347" y="2886893"/>
                </a:cubicBezTo>
                <a:cubicBezTo>
                  <a:pt x="6316605" y="2960251"/>
                  <a:pt x="5823408" y="2330142"/>
                  <a:pt x="5127046" y="2653437"/>
                </a:cubicBezTo>
                <a:cubicBezTo>
                  <a:pt x="4430684" y="2976732"/>
                  <a:pt x="3924572" y="4367322"/>
                  <a:pt x="3073050" y="4394991"/>
                </a:cubicBezTo>
                <a:cubicBezTo>
                  <a:pt x="2221528" y="4422660"/>
                  <a:pt x="229494" y="3985363"/>
                  <a:pt x="17913" y="281945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26" name="椭圆 11"/>
          <p:cNvSpPr/>
          <p:nvPr/>
        </p:nvSpPr>
        <p:spPr>
          <a:xfrm rot="18307667" flipH="1">
            <a:off x="10038754" y="-749656"/>
            <a:ext cx="1654985" cy="1250610"/>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1817" h="1414461">
                <a:moveTo>
                  <a:pt x="797" y="935510"/>
                </a:moveTo>
                <a:cubicBezTo>
                  <a:pt x="19847" y="699873"/>
                  <a:pt x="419639" y="0"/>
                  <a:pt x="936307" y="0"/>
                </a:cubicBezTo>
                <a:cubicBezTo>
                  <a:pt x="1452975" y="0"/>
                  <a:pt x="1871817" y="418842"/>
                  <a:pt x="1871817" y="935510"/>
                </a:cubicBezTo>
                <a:cubicBezTo>
                  <a:pt x="1871817" y="1452178"/>
                  <a:pt x="1338675" y="1413820"/>
                  <a:pt x="822007" y="1413820"/>
                </a:cubicBezTo>
                <a:cubicBezTo>
                  <a:pt x="305339" y="1413820"/>
                  <a:pt x="-18253" y="1171147"/>
                  <a:pt x="797" y="93551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27" name="椭圆 11"/>
          <p:cNvSpPr/>
          <p:nvPr/>
        </p:nvSpPr>
        <p:spPr>
          <a:xfrm rot="11700000" flipH="1">
            <a:off x="11026042" y="5388602"/>
            <a:ext cx="1823916" cy="1090474"/>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 name="connsiteX0-11" fmla="*/ 25 w 1871045"/>
              <a:gd name="connsiteY0-12" fmla="*/ 935510 h 1234651"/>
              <a:gd name="connsiteX1-13" fmla="*/ 935535 w 1871045"/>
              <a:gd name="connsiteY1-14" fmla="*/ 0 h 1234651"/>
              <a:gd name="connsiteX2-15" fmla="*/ 1871045 w 1871045"/>
              <a:gd name="connsiteY2-16" fmla="*/ 935510 h 1234651"/>
              <a:gd name="connsiteX3-17" fmla="*/ 913593 w 1871045"/>
              <a:gd name="connsiteY3-18" fmla="*/ 1142738 h 1234651"/>
              <a:gd name="connsiteX4-19" fmla="*/ 25 w 1871045"/>
              <a:gd name="connsiteY4-20" fmla="*/ 935510 h 1234651"/>
              <a:gd name="connsiteX0-21" fmla="*/ 13 w 2066224"/>
              <a:gd name="connsiteY0-22" fmla="*/ 1001747 h 1231156"/>
              <a:gd name="connsiteX1-23" fmla="*/ 1130714 w 2066224"/>
              <a:gd name="connsiteY1-24" fmla="*/ 206 h 1231156"/>
              <a:gd name="connsiteX2-25" fmla="*/ 2066224 w 2066224"/>
              <a:gd name="connsiteY2-26" fmla="*/ 935716 h 1231156"/>
              <a:gd name="connsiteX3-27" fmla="*/ 1108772 w 2066224"/>
              <a:gd name="connsiteY3-28" fmla="*/ 1142944 h 1231156"/>
              <a:gd name="connsiteX4-29" fmla="*/ 13 w 2066224"/>
              <a:gd name="connsiteY4-30" fmla="*/ 1001747 h 1231156"/>
              <a:gd name="connsiteX0-31" fmla="*/ 1954 w 2068165"/>
              <a:gd name="connsiteY0-32" fmla="*/ 1001747 h 1245865"/>
              <a:gd name="connsiteX1-33" fmla="*/ 1132655 w 2068165"/>
              <a:gd name="connsiteY1-34" fmla="*/ 206 h 1245865"/>
              <a:gd name="connsiteX2-35" fmla="*/ 2068165 w 2068165"/>
              <a:gd name="connsiteY2-36" fmla="*/ 935716 h 1245865"/>
              <a:gd name="connsiteX3-37" fmla="*/ 1110713 w 2068165"/>
              <a:gd name="connsiteY3-38" fmla="*/ 1142944 h 1245865"/>
              <a:gd name="connsiteX4-39" fmla="*/ 1954 w 2068165"/>
              <a:gd name="connsiteY4-40" fmla="*/ 1001747 h 1245865"/>
              <a:gd name="connsiteX0-41" fmla="*/ 1954 w 2083953"/>
              <a:gd name="connsiteY0-42" fmla="*/ 1001826 h 1245944"/>
              <a:gd name="connsiteX1-43" fmla="*/ 1132655 w 2083953"/>
              <a:gd name="connsiteY1-44" fmla="*/ 285 h 1245944"/>
              <a:gd name="connsiteX2-45" fmla="*/ 2068165 w 2083953"/>
              <a:gd name="connsiteY2-46" fmla="*/ 935795 h 1245944"/>
              <a:gd name="connsiteX3-47" fmla="*/ 1110713 w 2083953"/>
              <a:gd name="connsiteY3-48" fmla="*/ 1143023 h 1245944"/>
              <a:gd name="connsiteX4-49" fmla="*/ 1954 w 2083953"/>
              <a:gd name="connsiteY4-50" fmla="*/ 1001826 h 12459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3953" h="1245944">
                <a:moveTo>
                  <a:pt x="1954" y="1001826"/>
                </a:moveTo>
                <a:cubicBezTo>
                  <a:pt x="-45628" y="560976"/>
                  <a:pt x="788287" y="11290"/>
                  <a:pt x="1132655" y="285"/>
                </a:cubicBezTo>
                <a:cubicBezTo>
                  <a:pt x="1477023" y="-10720"/>
                  <a:pt x="2199614" y="296572"/>
                  <a:pt x="2068165" y="935795"/>
                </a:cubicBezTo>
                <a:cubicBezTo>
                  <a:pt x="2068165" y="1452463"/>
                  <a:pt x="1455081" y="1132018"/>
                  <a:pt x="1110713" y="1143023"/>
                </a:cubicBezTo>
                <a:cubicBezTo>
                  <a:pt x="766345" y="1154028"/>
                  <a:pt x="49536" y="1442676"/>
                  <a:pt x="1954" y="1001826"/>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39" name="文本框 38"/>
          <p:cNvSpPr txBox="1"/>
          <p:nvPr>
            <p:custDataLst>
              <p:tags r:id="rId1"/>
            </p:custDataLst>
          </p:nvPr>
        </p:nvSpPr>
        <p:spPr>
          <a:xfrm>
            <a:off x="7569322" y="2789858"/>
            <a:ext cx="3581278" cy="1015663"/>
          </a:xfrm>
          <a:prstGeom prst="rect">
            <a:avLst/>
          </a:prstGeom>
          <a:noFill/>
        </p:spPr>
        <p:txBody>
          <a:bodyPr wrap="square" rtlCol="0">
            <a:spAutoFit/>
          </a:bodyPr>
          <a:lstStyle/>
          <a:p>
            <a:pPr lvl="0" algn="dist"/>
            <a:r>
              <a:rPr lang="zh-CN" altLang="en-US" sz="6000" spc="300" dirty="0">
                <a:solidFill>
                  <a:schemeClr val="tx1">
                    <a:lumMod val="85000"/>
                    <a:lumOff val="15000"/>
                  </a:schemeClr>
                </a:solidFill>
                <a:latin typeface="优设标题黑" panose="00000500000000000000" pitchFamily="2" charset="-122"/>
                <a:ea typeface="优设标题黑" panose="00000500000000000000" pitchFamily="2" charset="-122"/>
              </a:rPr>
              <a:t>要事为先</a:t>
            </a:r>
          </a:p>
        </p:txBody>
      </p:sp>
      <p:grpSp>
        <p:nvGrpSpPr>
          <p:cNvPr id="2" name="组合 1"/>
          <p:cNvGrpSpPr/>
          <p:nvPr/>
        </p:nvGrpSpPr>
        <p:grpSpPr>
          <a:xfrm>
            <a:off x="3370960" y="2438399"/>
            <a:ext cx="1718584" cy="1718580"/>
            <a:chOff x="3616806" y="2743201"/>
            <a:chExt cx="1108980" cy="1108978"/>
          </a:xfrm>
        </p:grpSpPr>
        <p:sp>
          <p:nvSpPr>
            <p:cNvPr id="35" name="椭圆 34"/>
            <p:cNvSpPr/>
            <p:nvPr/>
          </p:nvSpPr>
          <p:spPr>
            <a:xfrm>
              <a:off x="3616806" y="2743201"/>
              <a:ext cx="1108980" cy="1108978"/>
            </a:xfrm>
            <a:prstGeom prst="ellipse">
              <a:avLst/>
            </a:prstGeom>
            <a:solidFill>
              <a:schemeClr val="bg1"/>
            </a:soli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600" kern="0">
                <a:solidFill>
                  <a:prstClr val="white"/>
                </a:solidFill>
                <a:latin typeface="Calibri" panose="020F0502020204030204"/>
                <a:ea typeface="宋体" panose="02010600030101010101" pitchFamily="2" charset="-122"/>
              </a:endParaRPr>
            </a:p>
          </p:txBody>
        </p:sp>
        <p:sp>
          <p:nvSpPr>
            <p:cNvPr id="43" name="文本框 38"/>
            <p:cNvSpPr txBox="1"/>
            <p:nvPr>
              <p:custDataLst>
                <p:tags r:id="rId2"/>
              </p:custDataLst>
            </p:nvPr>
          </p:nvSpPr>
          <p:spPr>
            <a:xfrm>
              <a:off x="3616806" y="2969992"/>
              <a:ext cx="1108980" cy="655395"/>
            </a:xfrm>
            <a:prstGeom prst="rect">
              <a:avLst/>
            </a:prstGeom>
            <a:noFill/>
          </p:spPr>
          <p:txBody>
            <a:bodyPr wrap="square" rtlCol="0">
              <a:spAutoFit/>
            </a:bodyPr>
            <a:lstStyle/>
            <a:p>
              <a:pPr lvl="0" algn="ctr"/>
              <a:r>
                <a:rPr lang="en-US" altLang="zh-CN" sz="6000" dirty="0">
                  <a:gradFill>
                    <a:gsLst>
                      <a:gs pos="22000">
                        <a:srgbClr val="FFC000"/>
                      </a:gs>
                      <a:gs pos="100000">
                        <a:srgbClr val="F01D06"/>
                      </a:gs>
                    </a:gsLst>
                    <a:lin ang="2700000" scaled="1"/>
                  </a:gradFill>
                  <a:latin typeface="优设标题黑" panose="00000500000000000000" pitchFamily="2" charset="-122"/>
                  <a:ea typeface="优设标题黑" panose="00000500000000000000" pitchFamily="2" charset="-122"/>
                </a:rPr>
                <a:t>02</a:t>
              </a:r>
              <a:endParaRPr lang="zh-CN" altLang="en-US" sz="6000" dirty="0">
                <a:gradFill>
                  <a:gsLst>
                    <a:gs pos="22000">
                      <a:srgbClr val="FFC000"/>
                    </a:gs>
                    <a:gs pos="100000">
                      <a:srgbClr val="F01D06"/>
                    </a:gs>
                  </a:gsLst>
                  <a:lin ang="2700000" scaled="1"/>
                </a:gradFill>
                <a:latin typeface="优设标题黑" panose="00000500000000000000" pitchFamily="2" charset="-122"/>
                <a:ea typeface="优设标题黑" panose="00000500000000000000" pitchFamily="2" charset="-122"/>
              </a:endParaRPr>
            </a:p>
          </p:txBody>
        </p:sp>
      </p:gr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858000"/>
            <a:chOff x="0" y="0"/>
            <a:chExt cx="12192000" cy="6858000"/>
          </a:xfrm>
        </p:grpSpPr>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sp>
          <p:nvSpPr>
            <p:cNvPr id="11" name="矩形 10"/>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13" name="椭圆 8"/>
          <p:cNvSpPr/>
          <p:nvPr/>
        </p:nvSpPr>
        <p:spPr>
          <a:xfrm rot="15901652">
            <a:off x="-1975713" y="3043223"/>
            <a:ext cx="6751584" cy="4514898"/>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 name="connsiteX0-121" fmla="*/ 6315 w 8181292"/>
              <a:gd name="connsiteY0-122" fmla="*/ 2819450 h 4407645"/>
              <a:gd name="connsiteX1-123" fmla="*/ 2340422 w 8181292"/>
              <a:gd name="connsiteY1-124" fmla="*/ 30271 h 4407645"/>
              <a:gd name="connsiteX2-125" fmla="*/ 5404151 w 8181292"/>
              <a:gd name="connsiteY2-126" fmla="*/ 894032 h 4407645"/>
              <a:gd name="connsiteX3-127" fmla="*/ 6989947 w 8181292"/>
              <a:gd name="connsiteY3-128" fmla="*/ 238755 h 4407645"/>
              <a:gd name="connsiteX4-129" fmla="*/ 8180707 w 8181292"/>
              <a:gd name="connsiteY4-130" fmla="*/ 1494993 h 4407645"/>
              <a:gd name="connsiteX5-131" fmla="*/ 6829749 w 8181292"/>
              <a:gd name="connsiteY5-132" fmla="*/ 2886893 h 4407645"/>
              <a:gd name="connsiteX6-133" fmla="*/ 5154340 w 8181292"/>
              <a:gd name="connsiteY6-134" fmla="*/ 2005505 h 4407645"/>
              <a:gd name="connsiteX7-135" fmla="*/ 3061452 w 8181292"/>
              <a:gd name="connsiteY7-136" fmla="*/ 4394991 h 4407645"/>
              <a:gd name="connsiteX8-137" fmla="*/ 6315 w 8181292"/>
              <a:gd name="connsiteY8-138" fmla="*/ 2819450 h 4407645"/>
              <a:gd name="connsiteX0-139" fmla="*/ 41680 w 8216657"/>
              <a:gd name="connsiteY0-140" fmla="*/ 2819450 h 4803092"/>
              <a:gd name="connsiteX1-141" fmla="*/ 2375787 w 8216657"/>
              <a:gd name="connsiteY1-142" fmla="*/ 30271 h 4803092"/>
              <a:gd name="connsiteX2-143" fmla="*/ 5439516 w 8216657"/>
              <a:gd name="connsiteY2-144" fmla="*/ 894032 h 4803092"/>
              <a:gd name="connsiteX3-145" fmla="*/ 7025312 w 8216657"/>
              <a:gd name="connsiteY3-146" fmla="*/ 238755 h 4803092"/>
              <a:gd name="connsiteX4-147" fmla="*/ 8216072 w 8216657"/>
              <a:gd name="connsiteY4-148" fmla="*/ 1494993 h 4803092"/>
              <a:gd name="connsiteX5-149" fmla="*/ 6865114 w 8216657"/>
              <a:gd name="connsiteY5-150" fmla="*/ 2886893 h 4803092"/>
              <a:gd name="connsiteX6-151" fmla="*/ 5189705 w 8216657"/>
              <a:gd name="connsiteY6-152" fmla="*/ 2005505 h 4803092"/>
              <a:gd name="connsiteX7-153" fmla="*/ 4425460 w 8216657"/>
              <a:gd name="connsiteY7-154" fmla="*/ 4793371 h 4803092"/>
              <a:gd name="connsiteX8-155" fmla="*/ 41680 w 8216657"/>
              <a:gd name="connsiteY8-156" fmla="*/ 2819450 h 4803092"/>
              <a:gd name="connsiteX0-157" fmla="*/ 41680 w 8216657"/>
              <a:gd name="connsiteY0-158" fmla="*/ 2819450 h 5621351"/>
              <a:gd name="connsiteX1-159" fmla="*/ 2375787 w 8216657"/>
              <a:gd name="connsiteY1-160" fmla="*/ 30271 h 5621351"/>
              <a:gd name="connsiteX2-161" fmla="*/ 5439516 w 8216657"/>
              <a:gd name="connsiteY2-162" fmla="*/ 894032 h 5621351"/>
              <a:gd name="connsiteX3-163" fmla="*/ 7025312 w 8216657"/>
              <a:gd name="connsiteY3-164" fmla="*/ 238755 h 5621351"/>
              <a:gd name="connsiteX4-165" fmla="*/ 8216072 w 8216657"/>
              <a:gd name="connsiteY4-166" fmla="*/ 1494993 h 5621351"/>
              <a:gd name="connsiteX5-167" fmla="*/ 6865114 w 8216657"/>
              <a:gd name="connsiteY5-168" fmla="*/ 2886893 h 5621351"/>
              <a:gd name="connsiteX6-169" fmla="*/ 5189705 w 8216657"/>
              <a:gd name="connsiteY6-170" fmla="*/ 2005505 h 5621351"/>
              <a:gd name="connsiteX7-171" fmla="*/ 4425460 w 8216657"/>
              <a:gd name="connsiteY7-172" fmla="*/ 4793371 h 5621351"/>
              <a:gd name="connsiteX8-173" fmla="*/ 41680 w 8216657"/>
              <a:gd name="connsiteY8-174" fmla="*/ 2819450 h 5621351"/>
              <a:gd name="connsiteX0-175" fmla="*/ 75993 w 7278150"/>
              <a:gd name="connsiteY0-176" fmla="*/ 5096878 h 5486659"/>
              <a:gd name="connsiteX1-177" fmla="*/ 1437280 w 7278150"/>
              <a:gd name="connsiteY1-178" fmla="*/ 30271 h 5486659"/>
              <a:gd name="connsiteX2-179" fmla="*/ 4501009 w 7278150"/>
              <a:gd name="connsiteY2-180" fmla="*/ 894032 h 5486659"/>
              <a:gd name="connsiteX3-181" fmla="*/ 6086805 w 7278150"/>
              <a:gd name="connsiteY3-182" fmla="*/ 238755 h 5486659"/>
              <a:gd name="connsiteX4-183" fmla="*/ 7277565 w 7278150"/>
              <a:gd name="connsiteY4-184" fmla="*/ 1494993 h 5486659"/>
              <a:gd name="connsiteX5-185" fmla="*/ 5926607 w 7278150"/>
              <a:gd name="connsiteY5-186" fmla="*/ 2886893 h 5486659"/>
              <a:gd name="connsiteX6-187" fmla="*/ 4251198 w 7278150"/>
              <a:gd name="connsiteY6-188" fmla="*/ 2005505 h 5486659"/>
              <a:gd name="connsiteX7-189" fmla="*/ 3486953 w 7278150"/>
              <a:gd name="connsiteY7-190" fmla="*/ 4793371 h 5486659"/>
              <a:gd name="connsiteX8-191" fmla="*/ 75993 w 7278150"/>
              <a:gd name="connsiteY8-192" fmla="*/ 5096878 h 5486659"/>
              <a:gd name="connsiteX0-193" fmla="*/ 75993 w 7278150"/>
              <a:gd name="connsiteY0-194" fmla="*/ 5096878 h 5635950"/>
              <a:gd name="connsiteX1-195" fmla="*/ 1437280 w 7278150"/>
              <a:gd name="connsiteY1-196" fmla="*/ 30271 h 5635950"/>
              <a:gd name="connsiteX2-197" fmla="*/ 4501009 w 7278150"/>
              <a:gd name="connsiteY2-198" fmla="*/ 894032 h 5635950"/>
              <a:gd name="connsiteX3-199" fmla="*/ 6086805 w 7278150"/>
              <a:gd name="connsiteY3-200" fmla="*/ 238755 h 5635950"/>
              <a:gd name="connsiteX4-201" fmla="*/ 7277565 w 7278150"/>
              <a:gd name="connsiteY4-202" fmla="*/ 1494993 h 5635950"/>
              <a:gd name="connsiteX5-203" fmla="*/ 5926607 w 7278150"/>
              <a:gd name="connsiteY5-204" fmla="*/ 2886893 h 5635950"/>
              <a:gd name="connsiteX6-205" fmla="*/ 4251198 w 7278150"/>
              <a:gd name="connsiteY6-206" fmla="*/ 2005505 h 5635950"/>
              <a:gd name="connsiteX7-207" fmla="*/ 3486953 w 7278150"/>
              <a:gd name="connsiteY7-208" fmla="*/ 4793371 h 5635950"/>
              <a:gd name="connsiteX8-209" fmla="*/ 75993 w 7278150"/>
              <a:gd name="connsiteY8-210" fmla="*/ 5096878 h 5635950"/>
              <a:gd name="connsiteX0-211" fmla="*/ 75993 w 7278150"/>
              <a:gd name="connsiteY0-212" fmla="*/ 5096878 h 5453333"/>
              <a:gd name="connsiteX1-213" fmla="*/ 1437280 w 7278150"/>
              <a:gd name="connsiteY1-214" fmla="*/ 30271 h 5453333"/>
              <a:gd name="connsiteX2-215" fmla="*/ 4501009 w 7278150"/>
              <a:gd name="connsiteY2-216" fmla="*/ 894032 h 5453333"/>
              <a:gd name="connsiteX3-217" fmla="*/ 6086805 w 7278150"/>
              <a:gd name="connsiteY3-218" fmla="*/ 238755 h 5453333"/>
              <a:gd name="connsiteX4-219" fmla="*/ 7277565 w 7278150"/>
              <a:gd name="connsiteY4-220" fmla="*/ 1494993 h 5453333"/>
              <a:gd name="connsiteX5-221" fmla="*/ 5926607 w 7278150"/>
              <a:gd name="connsiteY5-222" fmla="*/ 2886893 h 5453333"/>
              <a:gd name="connsiteX6-223" fmla="*/ 4251198 w 7278150"/>
              <a:gd name="connsiteY6-224" fmla="*/ 2005505 h 5453333"/>
              <a:gd name="connsiteX7-225" fmla="*/ 3417106 w 7278150"/>
              <a:gd name="connsiteY7-226" fmla="*/ 2877244 h 5453333"/>
              <a:gd name="connsiteX8-227" fmla="*/ 3486953 w 7278150"/>
              <a:gd name="connsiteY8-228" fmla="*/ 4793371 h 5453333"/>
              <a:gd name="connsiteX9" fmla="*/ 75993 w 7278150"/>
              <a:gd name="connsiteY9" fmla="*/ 5096878 h 5453333"/>
              <a:gd name="connsiteX0-229" fmla="*/ 75993 w 7278150"/>
              <a:gd name="connsiteY0-230" fmla="*/ 5096878 h 5598449"/>
              <a:gd name="connsiteX1-231" fmla="*/ 1437280 w 7278150"/>
              <a:gd name="connsiteY1-232" fmla="*/ 30271 h 5598449"/>
              <a:gd name="connsiteX2-233" fmla="*/ 4501009 w 7278150"/>
              <a:gd name="connsiteY2-234" fmla="*/ 894032 h 5598449"/>
              <a:gd name="connsiteX3-235" fmla="*/ 6086805 w 7278150"/>
              <a:gd name="connsiteY3-236" fmla="*/ 238755 h 5598449"/>
              <a:gd name="connsiteX4-237" fmla="*/ 7277565 w 7278150"/>
              <a:gd name="connsiteY4-238" fmla="*/ 1494993 h 5598449"/>
              <a:gd name="connsiteX5-239" fmla="*/ 5926607 w 7278150"/>
              <a:gd name="connsiteY5-240" fmla="*/ 2886893 h 5598449"/>
              <a:gd name="connsiteX6-241" fmla="*/ 4251198 w 7278150"/>
              <a:gd name="connsiteY6-242" fmla="*/ 2005505 h 5598449"/>
              <a:gd name="connsiteX7-243" fmla="*/ 3417106 w 7278150"/>
              <a:gd name="connsiteY7-244" fmla="*/ 2877244 h 5598449"/>
              <a:gd name="connsiteX8-245" fmla="*/ 3486953 w 7278150"/>
              <a:gd name="connsiteY8-246" fmla="*/ 4793371 h 5598449"/>
              <a:gd name="connsiteX9-247" fmla="*/ 75993 w 7278150"/>
              <a:gd name="connsiteY9-248" fmla="*/ 5096878 h 5598449"/>
              <a:gd name="connsiteX0-249" fmla="*/ 75993 w 7427684"/>
              <a:gd name="connsiteY0-250" fmla="*/ 5096878 h 5598449"/>
              <a:gd name="connsiteX1-251" fmla="*/ 1437280 w 7427684"/>
              <a:gd name="connsiteY1-252" fmla="*/ 30271 h 5598449"/>
              <a:gd name="connsiteX2-253" fmla="*/ 4501009 w 7427684"/>
              <a:gd name="connsiteY2-254" fmla="*/ 894032 h 5598449"/>
              <a:gd name="connsiteX3-255" fmla="*/ 6086805 w 7427684"/>
              <a:gd name="connsiteY3-256" fmla="*/ 238755 h 5598449"/>
              <a:gd name="connsiteX4-257" fmla="*/ 7277565 w 7427684"/>
              <a:gd name="connsiteY4-258" fmla="*/ 1494993 h 5598449"/>
              <a:gd name="connsiteX5-259" fmla="*/ 7147627 w 7427684"/>
              <a:gd name="connsiteY5-260" fmla="*/ 3019925 h 5598449"/>
              <a:gd name="connsiteX6-261" fmla="*/ 4251198 w 7427684"/>
              <a:gd name="connsiteY6-262" fmla="*/ 2005505 h 5598449"/>
              <a:gd name="connsiteX7-263" fmla="*/ 3417106 w 7427684"/>
              <a:gd name="connsiteY7-264" fmla="*/ 2877244 h 5598449"/>
              <a:gd name="connsiteX8-265" fmla="*/ 3486953 w 7427684"/>
              <a:gd name="connsiteY8-266" fmla="*/ 4793371 h 5598449"/>
              <a:gd name="connsiteX9-267" fmla="*/ 75993 w 7427684"/>
              <a:gd name="connsiteY9-268" fmla="*/ 5096878 h 5598449"/>
              <a:gd name="connsiteX0-269" fmla="*/ 75993 w 8364742"/>
              <a:gd name="connsiteY0-270" fmla="*/ 5096878 h 5598449"/>
              <a:gd name="connsiteX1-271" fmla="*/ 1437280 w 8364742"/>
              <a:gd name="connsiteY1-272" fmla="*/ 30271 h 5598449"/>
              <a:gd name="connsiteX2-273" fmla="*/ 4501009 w 8364742"/>
              <a:gd name="connsiteY2-274" fmla="*/ 894032 h 5598449"/>
              <a:gd name="connsiteX3-275" fmla="*/ 6086805 w 8364742"/>
              <a:gd name="connsiteY3-276" fmla="*/ 238755 h 5598449"/>
              <a:gd name="connsiteX4-277" fmla="*/ 8364050 w 8364742"/>
              <a:gd name="connsiteY4-278" fmla="*/ 1594347 h 5598449"/>
              <a:gd name="connsiteX5-279" fmla="*/ 7147627 w 8364742"/>
              <a:gd name="connsiteY5-280" fmla="*/ 3019925 h 5598449"/>
              <a:gd name="connsiteX6-281" fmla="*/ 4251198 w 8364742"/>
              <a:gd name="connsiteY6-282" fmla="*/ 2005505 h 5598449"/>
              <a:gd name="connsiteX7-283" fmla="*/ 3417106 w 8364742"/>
              <a:gd name="connsiteY7-284" fmla="*/ 2877244 h 5598449"/>
              <a:gd name="connsiteX8-285" fmla="*/ 3486953 w 8364742"/>
              <a:gd name="connsiteY8-286" fmla="*/ 4793371 h 5598449"/>
              <a:gd name="connsiteX9-287" fmla="*/ 75993 w 8364742"/>
              <a:gd name="connsiteY9-288" fmla="*/ 5096878 h 5598449"/>
              <a:gd name="connsiteX0-289" fmla="*/ 75993 w 8364742"/>
              <a:gd name="connsiteY0-290" fmla="*/ 5096878 h 5598449"/>
              <a:gd name="connsiteX1-291" fmla="*/ 1437280 w 8364742"/>
              <a:gd name="connsiteY1-292" fmla="*/ 30271 h 5598449"/>
              <a:gd name="connsiteX2-293" fmla="*/ 4501009 w 8364742"/>
              <a:gd name="connsiteY2-294" fmla="*/ 894032 h 5598449"/>
              <a:gd name="connsiteX3-295" fmla="*/ 6086805 w 8364742"/>
              <a:gd name="connsiteY3-296" fmla="*/ 238755 h 5598449"/>
              <a:gd name="connsiteX4-297" fmla="*/ 8364050 w 8364742"/>
              <a:gd name="connsiteY4-298" fmla="*/ 1594347 h 5598449"/>
              <a:gd name="connsiteX5-299" fmla="*/ 7147627 w 8364742"/>
              <a:gd name="connsiteY5-300" fmla="*/ 3019925 h 5598449"/>
              <a:gd name="connsiteX6-301" fmla="*/ 4251198 w 8364742"/>
              <a:gd name="connsiteY6-302" fmla="*/ 2005505 h 5598449"/>
              <a:gd name="connsiteX7-303" fmla="*/ 3417106 w 8364742"/>
              <a:gd name="connsiteY7-304" fmla="*/ 2877244 h 5598449"/>
              <a:gd name="connsiteX8-305" fmla="*/ 3486953 w 8364742"/>
              <a:gd name="connsiteY8-306" fmla="*/ 4793371 h 5598449"/>
              <a:gd name="connsiteX9-307" fmla="*/ 75993 w 8364742"/>
              <a:gd name="connsiteY9-308" fmla="*/ 5096878 h 5598449"/>
              <a:gd name="connsiteX0-309" fmla="*/ 75993 w 8365185"/>
              <a:gd name="connsiteY0-310" fmla="*/ 5096878 h 5598449"/>
              <a:gd name="connsiteX1-311" fmla="*/ 1437280 w 8365185"/>
              <a:gd name="connsiteY1-312" fmla="*/ 30271 h 5598449"/>
              <a:gd name="connsiteX2-313" fmla="*/ 4501009 w 8365185"/>
              <a:gd name="connsiteY2-314" fmla="*/ 894032 h 5598449"/>
              <a:gd name="connsiteX3-315" fmla="*/ 6086805 w 8365185"/>
              <a:gd name="connsiteY3-316" fmla="*/ 238755 h 5598449"/>
              <a:gd name="connsiteX4-317" fmla="*/ 8364050 w 8365185"/>
              <a:gd name="connsiteY4-318" fmla="*/ 1594347 h 5598449"/>
              <a:gd name="connsiteX5-319" fmla="*/ 7147627 w 8365185"/>
              <a:gd name="connsiteY5-320" fmla="*/ 3019925 h 5598449"/>
              <a:gd name="connsiteX6-321" fmla="*/ 4251198 w 8365185"/>
              <a:gd name="connsiteY6-322" fmla="*/ 2005505 h 5598449"/>
              <a:gd name="connsiteX7-323" fmla="*/ 3417106 w 8365185"/>
              <a:gd name="connsiteY7-324" fmla="*/ 2877244 h 5598449"/>
              <a:gd name="connsiteX8-325" fmla="*/ 3486953 w 8365185"/>
              <a:gd name="connsiteY8-326" fmla="*/ 4793371 h 5598449"/>
              <a:gd name="connsiteX9-327" fmla="*/ 75993 w 8365185"/>
              <a:gd name="connsiteY9-328" fmla="*/ 5096878 h 5598449"/>
              <a:gd name="connsiteX0-329" fmla="*/ 75993 w 8365185"/>
              <a:gd name="connsiteY0-330" fmla="*/ 5096878 h 5598449"/>
              <a:gd name="connsiteX1-331" fmla="*/ 1437280 w 8365185"/>
              <a:gd name="connsiteY1-332" fmla="*/ 30271 h 5598449"/>
              <a:gd name="connsiteX2-333" fmla="*/ 4501009 w 8365185"/>
              <a:gd name="connsiteY2-334" fmla="*/ 894032 h 5598449"/>
              <a:gd name="connsiteX3-335" fmla="*/ 6086805 w 8365185"/>
              <a:gd name="connsiteY3-336" fmla="*/ 238755 h 5598449"/>
              <a:gd name="connsiteX4-337" fmla="*/ 8364050 w 8365185"/>
              <a:gd name="connsiteY4-338" fmla="*/ 1594347 h 5598449"/>
              <a:gd name="connsiteX5-339" fmla="*/ 7147627 w 8365185"/>
              <a:gd name="connsiteY5-340" fmla="*/ 3019925 h 5598449"/>
              <a:gd name="connsiteX6-341" fmla="*/ 4251198 w 8365185"/>
              <a:gd name="connsiteY6-342" fmla="*/ 2005505 h 5598449"/>
              <a:gd name="connsiteX7-343" fmla="*/ 3417106 w 8365185"/>
              <a:gd name="connsiteY7-344" fmla="*/ 2877244 h 5598449"/>
              <a:gd name="connsiteX8-345" fmla="*/ 3486953 w 8365185"/>
              <a:gd name="connsiteY8-346" fmla="*/ 4793371 h 5598449"/>
              <a:gd name="connsiteX9-347" fmla="*/ 75993 w 8365185"/>
              <a:gd name="connsiteY9-348" fmla="*/ 5096878 h 5598449"/>
              <a:gd name="connsiteX0-349" fmla="*/ 75993 w 8365185"/>
              <a:gd name="connsiteY0-350" fmla="*/ 5096878 h 5598449"/>
              <a:gd name="connsiteX1-351" fmla="*/ 1437280 w 8365185"/>
              <a:gd name="connsiteY1-352" fmla="*/ 30271 h 5598449"/>
              <a:gd name="connsiteX2-353" fmla="*/ 4501009 w 8365185"/>
              <a:gd name="connsiteY2-354" fmla="*/ 894032 h 5598449"/>
              <a:gd name="connsiteX3-355" fmla="*/ 6086805 w 8365185"/>
              <a:gd name="connsiteY3-356" fmla="*/ 238755 h 5598449"/>
              <a:gd name="connsiteX4-357" fmla="*/ 8364050 w 8365185"/>
              <a:gd name="connsiteY4-358" fmla="*/ 1594347 h 5598449"/>
              <a:gd name="connsiteX5-359" fmla="*/ 7147627 w 8365185"/>
              <a:gd name="connsiteY5-360" fmla="*/ 3019925 h 5598449"/>
              <a:gd name="connsiteX6-361" fmla="*/ 4251198 w 8365185"/>
              <a:gd name="connsiteY6-362" fmla="*/ 2005505 h 5598449"/>
              <a:gd name="connsiteX7-363" fmla="*/ 3417106 w 8365185"/>
              <a:gd name="connsiteY7-364" fmla="*/ 2877244 h 5598449"/>
              <a:gd name="connsiteX8-365" fmla="*/ 3486953 w 8365185"/>
              <a:gd name="connsiteY8-366" fmla="*/ 4793371 h 5598449"/>
              <a:gd name="connsiteX9-367" fmla="*/ 75993 w 8365185"/>
              <a:gd name="connsiteY9-368" fmla="*/ 5096878 h 5598449"/>
              <a:gd name="connsiteX0-369" fmla="*/ 75993 w 8365185"/>
              <a:gd name="connsiteY0-370" fmla="*/ 5096878 h 5598449"/>
              <a:gd name="connsiteX1-371" fmla="*/ 1437280 w 8365185"/>
              <a:gd name="connsiteY1-372" fmla="*/ 30271 h 5598449"/>
              <a:gd name="connsiteX2-373" fmla="*/ 4501009 w 8365185"/>
              <a:gd name="connsiteY2-374" fmla="*/ 894032 h 5598449"/>
              <a:gd name="connsiteX3-375" fmla="*/ 6086805 w 8365185"/>
              <a:gd name="connsiteY3-376" fmla="*/ 238755 h 5598449"/>
              <a:gd name="connsiteX4-377" fmla="*/ 8364050 w 8365185"/>
              <a:gd name="connsiteY4-378" fmla="*/ 1594347 h 5598449"/>
              <a:gd name="connsiteX5-379" fmla="*/ 7147627 w 8365185"/>
              <a:gd name="connsiteY5-380" fmla="*/ 3019925 h 5598449"/>
              <a:gd name="connsiteX6-381" fmla="*/ 4251198 w 8365185"/>
              <a:gd name="connsiteY6-382" fmla="*/ 2005505 h 5598449"/>
              <a:gd name="connsiteX7-383" fmla="*/ 3417106 w 8365185"/>
              <a:gd name="connsiteY7-384" fmla="*/ 2877244 h 5598449"/>
              <a:gd name="connsiteX8-385" fmla="*/ 3486953 w 8365185"/>
              <a:gd name="connsiteY8-386" fmla="*/ 4793371 h 5598449"/>
              <a:gd name="connsiteX9-387" fmla="*/ 75993 w 8365185"/>
              <a:gd name="connsiteY9-388" fmla="*/ 5096878 h 5598449"/>
              <a:gd name="connsiteX0-389" fmla="*/ 75993 w 8365185"/>
              <a:gd name="connsiteY0-390" fmla="*/ 5096878 h 5598449"/>
              <a:gd name="connsiteX1-391" fmla="*/ 1437280 w 8365185"/>
              <a:gd name="connsiteY1-392" fmla="*/ 30271 h 5598449"/>
              <a:gd name="connsiteX2-393" fmla="*/ 4501009 w 8365185"/>
              <a:gd name="connsiteY2-394" fmla="*/ 894032 h 5598449"/>
              <a:gd name="connsiteX3-395" fmla="*/ 6086805 w 8365185"/>
              <a:gd name="connsiteY3-396" fmla="*/ 238755 h 5598449"/>
              <a:gd name="connsiteX4-397" fmla="*/ 8364050 w 8365185"/>
              <a:gd name="connsiteY4-398" fmla="*/ 1594347 h 5598449"/>
              <a:gd name="connsiteX5-399" fmla="*/ 7147627 w 8365185"/>
              <a:gd name="connsiteY5-400" fmla="*/ 3019925 h 5598449"/>
              <a:gd name="connsiteX6-401" fmla="*/ 4251198 w 8365185"/>
              <a:gd name="connsiteY6-402" fmla="*/ 2005505 h 5598449"/>
              <a:gd name="connsiteX7-403" fmla="*/ 3417106 w 8365185"/>
              <a:gd name="connsiteY7-404" fmla="*/ 2877244 h 5598449"/>
              <a:gd name="connsiteX8-405" fmla="*/ 3486953 w 8365185"/>
              <a:gd name="connsiteY8-406" fmla="*/ 4793371 h 5598449"/>
              <a:gd name="connsiteX9-407" fmla="*/ 75993 w 8365185"/>
              <a:gd name="connsiteY9-408" fmla="*/ 5096878 h 5598449"/>
              <a:gd name="connsiteX0-409" fmla="*/ 75993 w 8365185"/>
              <a:gd name="connsiteY0-410" fmla="*/ 5092369 h 5593940"/>
              <a:gd name="connsiteX1-411" fmla="*/ 1437280 w 8365185"/>
              <a:gd name="connsiteY1-412" fmla="*/ 25762 h 5593940"/>
              <a:gd name="connsiteX2-413" fmla="*/ 4445728 w 8365185"/>
              <a:gd name="connsiteY2-414" fmla="*/ 1099574 h 5593940"/>
              <a:gd name="connsiteX3-415" fmla="*/ 6086805 w 8365185"/>
              <a:gd name="connsiteY3-416" fmla="*/ 234246 h 5593940"/>
              <a:gd name="connsiteX4-417" fmla="*/ 8364050 w 8365185"/>
              <a:gd name="connsiteY4-418" fmla="*/ 1589838 h 5593940"/>
              <a:gd name="connsiteX5-419" fmla="*/ 7147627 w 8365185"/>
              <a:gd name="connsiteY5-420" fmla="*/ 3015416 h 5593940"/>
              <a:gd name="connsiteX6-421" fmla="*/ 4251198 w 8365185"/>
              <a:gd name="connsiteY6-422" fmla="*/ 2000996 h 5593940"/>
              <a:gd name="connsiteX7-423" fmla="*/ 3417106 w 8365185"/>
              <a:gd name="connsiteY7-424" fmla="*/ 2872735 h 5593940"/>
              <a:gd name="connsiteX8-425" fmla="*/ 3486953 w 8365185"/>
              <a:gd name="connsiteY8-426" fmla="*/ 4788862 h 5593940"/>
              <a:gd name="connsiteX9-427" fmla="*/ 75993 w 8365185"/>
              <a:gd name="connsiteY9-428" fmla="*/ 5092369 h 55939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 ang="0">
                <a:pos x="connsiteX9-247" y="connsiteY9-248"/>
              </a:cxn>
            </a:cxnLst>
            <a:rect l="l" t="t" r="r" b="b"/>
            <a:pathLst>
              <a:path w="8365185" h="5593940">
                <a:moveTo>
                  <a:pt x="75993" y="5092369"/>
                </a:moveTo>
                <a:cubicBezTo>
                  <a:pt x="-265619" y="4298519"/>
                  <a:pt x="607619" y="245638"/>
                  <a:pt x="1437280" y="25762"/>
                </a:cubicBezTo>
                <a:cubicBezTo>
                  <a:pt x="2266941" y="-194114"/>
                  <a:pt x="3670807" y="1064827"/>
                  <a:pt x="4445728" y="1099574"/>
                </a:cubicBezTo>
                <a:cubicBezTo>
                  <a:pt x="5220649" y="1134321"/>
                  <a:pt x="5624046" y="134086"/>
                  <a:pt x="6086805" y="234246"/>
                </a:cubicBezTo>
                <a:cubicBezTo>
                  <a:pt x="6549564" y="334406"/>
                  <a:pt x="8337949" y="1297378"/>
                  <a:pt x="8364050" y="1589838"/>
                </a:cubicBezTo>
                <a:cubicBezTo>
                  <a:pt x="8390151" y="1882299"/>
                  <a:pt x="7965592" y="2891380"/>
                  <a:pt x="7147627" y="3015416"/>
                </a:cubicBezTo>
                <a:cubicBezTo>
                  <a:pt x="6329662" y="3139452"/>
                  <a:pt x="5013274" y="1819830"/>
                  <a:pt x="4251198" y="2000996"/>
                </a:cubicBezTo>
                <a:cubicBezTo>
                  <a:pt x="3489122" y="2182162"/>
                  <a:pt x="3544480" y="2408091"/>
                  <a:pt x="3417106" y="2872735"/>
                </a:cubicBezTo>
                <a:cubicBezTo>
                  <a:pt x="3289732" y="3337379"/>
                  <a:pt x="3939897" y="3874997"/>
                  <a:pt x="3486953" y="4788862"/>
                </a:cubicBezTo>
                <a:cubicBezTo>
                  <a:pt x="3034009" y="5702727"/>
                  <a:pt x="417605" y="5886219"/>
                  <a:pt x="75993" y="5092369"/>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4" name="椭圆 8"/>
          <p:cNvSpPr/>
          <p:nvPr/>
        </p:nvSpPr>
        <p:spPr>
          <a:xfrm rot="2705207">
            <a:off x="7223470" y="-1305277"/>
            <a:ext cx="7233570" cy="3886439"/>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Lst>
            <a:rect l="l" t="t" r="r" b="b"/>
            <a:pathLst>
              <a:path w="8181292" h="4395630">
                <a:moveTo>
                  <a:pt x="6315" y="2819450"/>
                </a:moveTo>
                <a:cubicBezTo>
                  <a:pt x="-113857" y="2091997"/>
                  <a:pt x="1510761" y="250147"/>
                  <a:pt x="2340422" y="30271"/>
                </a:cubicBezTo>
                <a:cubicBezTo>
                  <a:pt x="3170083" y="-189605"/>
                  <a:pt x="4629230" y="859285"/>
                  <a:pt x="5404151" y="894032"/>
                </a:cubicBezTo>
                <a:cubicBezTo>
                  <a:pt x="6179072" y="928779"/>
                  <a:pt x="6527188" y="138595"/>
                  <a:pt x="6989947" y="238755"/>
                </a:cubicBezTo>
                <a:cubicBezTo>
                  <a:pt x="7452706" y="338915"/>
                  <a:pt x="8154606" y="1202533"/>
                  <a:pt x="8180707" y="1494993"/>
                </a:cubicBezTo>
                <a:cubicBezTo>
                  <a:pt x="8206808" y="1787454"/>
                  <a:pt x="7354491" y="2813535"/>
                  <a:pt x="6829749" y="2886893"/>
                </a:cubicBezTo>
                <a:cubicBezTo>
                  <a:pt x="6305007" y="2960251"/>
                  <a:pt x="5811810" y="2330142"/>
                  <a:pt x="5115448" y="2653437"/>
                </a:cubicBezTo>
                <a:cubicBezTo>
                  <a:pt x="4419086" y="2976732"/>
                  <a:pt x="3912974" y="4367322"/>
                  <a:pt x="3061452" y="4394991"/>
                </a:cubicBezTo>
                <a:cubicBezTo>
                  <a:pt x="2209930" y="4422660"/>
                  <a:pt x="126487" y="3546903"/>
                  <a:pt x="6315" y="281945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5" name="椭圆 11"/>
          <p:cNvSpPr/>
          <p:nvPr/>
        </p:nvSpPr>
        <p:spPr>
          <a:xfrm rot="3292333">
            <a:off x="365313" y="-749656"/>
            <a:ext cx="1654985" cy="1250610"/>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1817" h="1414461">
                <a:moveTo>
                  <a:pt x="797" y="935510"/>
                </a:moveTo>
                <a:cubicBezTo>
                  <a:pt x="19847" y="699873"/>
                  <a:pt x="419639" y="0"/>
                  <a:pt x="936307" y="0"/>
                </a:cubicBezTo>
                <a:cubicBezTo>
                  <a:pt x="1452975" y="0"/>
                  <a:pt x="1871817" y="418842"/>
                  <a:pt x="1871817" y="935510"/>
                </a:cubicBezTo>
                <a:cubicBezTo>
                  <a:pt x="1871817" y="1452178"/>
                  <a:pt x="1338675" y="1413820"/>
                  <a:pt x="822007" y="1413820"/>
                </a:cubicBezTo>
                <a:cubicBezTo>
                  <a:pt x="305339" y="1413820"/>
                  <a:pt x="-18253" y="1171147"/>
                  <a:pt x="797" y="93551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6" name="椭圆 11"/>
          <p:cNvSpPr/>
          <p:nvPr/>
        </p:nvSpPr>
        <p:spPr>
          <a:xfrm rot="9900000">
            <a:off x="10864725" y="5152522"/>
            <a:ext cx="1823916" cy="1090474"/>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 name="connsiteX0-11" fmla="*/ 25 w 1871045"/>
              <a:gd name="connsiteY0-12" fmla="*/ 935510 h 1234651"/>
              <a:gd name="connsiteX1-13" fmla="*/ 935535 w 1871045"/>
              <a:gd name="connsiteY1-14" fmla="*/ 0 h 1234651"/>
              <a:gd name="connsiteX2-15" fmla="*/ 1871045 w 1871045"/>
              <a:gd name="connsiteY2-16" fmla="*/ 935510 h 1234651"/>
              <a:gd name="connsiteX3-17" fmla="*/ 913593 w 1871045"/>
              <a:gd name="connsiteY3-18" fmla="*/ 1142738 h 1234651"/>
              <a:gd name="connsiteX4-19" fmla="*/ 25 w 1871045"/>
              <a:gd name="connsiteY4-20" fmla="*/ 935510 h 1234651"/>
              <a:gd name="connsiteX0-21" fmla="*/ 13 w 2066224"/>
              <a:gd name="connsiteY0-22" fmla="*/ 1001747 h 1231156"/>
              <a:gd name="connsiteX1-23" fmla="*/ 1130714 w 2066224"/>
              <a:gd name="connsiteY1-24" fmla="*/ 206 h 1231156"/>
              <a:gd name="connsiteX2-25" fmla="*/ 2066224 w 2066224"/>
              <a:gd name="connsiteY2-26" fmla="*/ 935716 h 1231156"/>
              <a:gd name="connsiteX3-27" fmla="*/ 1108772 w 2066224"/>
              <a:gd name="connsiteY3-28" fmla="*/ 1142944 h 1231156"/>
              <a:gd name="connsiteX4-29" fmla="*/ 13 w 2066224"/>
              <a:gd name="connsiteY4-30" fmla="*/ 1001747 h 1231156"/>
              <a:gd name="connsiteX0-31" fmla="*/ 1954 w 2068165"/>
              <a:gd name="connsiteY0-32" fmla="*/ 1001747 h 1245865"/>
              <a:gd name="connsiteX1-33" fmla="*/ 1132655 w 2068165"/>
              <a:gd name="connsiteY1-34" fmla="*/ 206 h 1245865"/>
              <a:gd name="connsiteX2-35" fmla="*/ 2068165 w 2068165"/>
              <a:gd name="connsiteY2-36" fmla="*/ 935716 h 1245865"/>
              <a:gd name="connsiteX3-37" fmla="*/ 1110713 w 2068165"/>
              <a:gd name="connsiteY3-38" fmla="*/ 1142944 h 1245865"/>
              <a:gd name="connsiteX4-39" fmla="*/ 1954 w 2068165"/>
              <a:gd name="connsiteY4-40" fmla="*/ 1001747 h 1245865"/>
              <a:gd name="connsiteX0-41" fmla="*/ 1954 w 2083953"/>
              <a:gd name="connsiteY0-42" fmla="*/ 1001826 h 1245944"/>
              <a:gd name="connsiteX1-43" fmla="*/ 1132655 w 2083953"/>
              <a:gd name="connsiteY1-44" fmla="*/ 285 h 1245944"/>
              <a:gd name="connsiteX2-45" fmla="*/ 2068165 w 2083953"/>
              <a:gd name="connsiteY2-46" fmla="*/ 935795 h 1245944"/>
              <a:gd name="connsiteX3-47" fmla="*/ 1110713 w 2083953"/>
              <a:gd name="connsiteY3-48" fmla="*/ 1143023 h 1245944"/>
              <a:gd name="connsiteX4-49" fmla="*/ 1954 w 2083953"/>
              <a:gd name="connsiteY4-50" fmla="*/ 1001826 h 12459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3953" h="1245944">
                <a:moveTo>
                  <a:pt x="1954" y="1001826"/>
                </a:moveTo>
                <a:cubicBezTo>
                  <a:pt x="-45628" y="560976"/>
                  <a:pt x="788287" y="11290"/>
                  <a:pt x="1132655" y="285"/>
                </a:cubicBezTo>
                <a:cubicBezTo>
                  <a:pt x="1477023" y="-10720"/>
                  <a:pt x="2199614" y="296572"/>
                  <a:pt x="2068165" y="935795"/>
                </a:cubicBezTo>
                <a:cubicBezTo>
                  <a:pt x="2068165" y="1452463"/>
                  <a:pt x="1455081" y="1132018"/>
                  <a:pt x="1110713" y="1143023"/>
                </a:cubicBezTo>
                <a:cubicBezTo>
                  <a:pt x="766345" y="1154028"/>
                  <a:pt x="49536" y="1442676"/>
                  <a:pt x="1954" y="1001826"/>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25" name="矩形 24"/>
          <p:cNvSpPr/>
          <p:nvPr/>
        </p:nvSpPr>
        <p:spPr>
          <a:xfrm>
            <a:off x="254000" y="322943"/>
            <a:ext cx="11684000" cy="6212115"/>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528228" y="470958"/>
            <a:ext cx="2128453" cy="602746"/>
            <a:chOff x="2411323" y="2909753"/>
            <a:chExt cx="2708088" cy="766891"/>
          </a:xfrm>
        </p:grpSpPr>
        <p:sp>
          <p:nvSpPr>
            <p:cNvPr id="5" name="椭圆 4"/>
            <p:cNvSpPr/>
            <p:nvPr/>
          </p:nvSpPr>
          <p:spPr>
            <a:xfrm>
              <a:off x="2411323" y="2909753"/>
              <a:ext cx="766892" cy="766891"/>
            </a:xfrm>
            <a:prstGeom prst="ellipse">
              <a:avLst/>
            </a:pr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6" name="文本框 5"/>
            <p:cNvSpPr txBox="1"/>
            <p:nvPr>
              <p:custDataLst>
                <p:tags r:id="rId1"/>
              </p:custDataLst>
            </p:nvPr>
          </p:nvSpPr>
          <p:spPr>
            <a:xfrm>
              <a:off x="3387914" y="3031589"/>
              <a:ext cx="1731497" cy="509071"/>
            </a:xfrm>
            <a:prstGeom prst="rect">
              <a:avLst/>
            </a:prstGeom>
            <a:noFill/>
          </p:spPr>
          <p:txBody>
            <a:bodyPr wrap="square" rtlCol="0">
              <a:spAutoFit/>
            </a:bodyPr>
            <a:lstStyle/>
            <a:p>
              <a:pPr lvl="0" algn="dist"/>
              <a:r>
                <a:rPr lang="zh-CN" altLang="en-US" sz="2000" spc="300" dirty="0">
                  <a:solidFill>
                    <a:schemeClr val="tx1">
                      <a:lumMod val="85000"/>
                      <a:lumOff val="15000"/>
                    </a:schemeClr>
                  </a:solidFill>
                  <a:latin typeface="优设标题黑" panose="00000500000000000000" pitchFamily="2" charset="-122"/>
                  <a:ea typeface="优设标题黑" panose="00000500000000000000" pitchFamily="2" charset="-122"/>
                </a:rPr>
                <a:t>要事为先</a:t>
              </a:r>
            </a:p>
          </p:txBody>
        </p:sp>
        <p:sp>
          <p:nvSpPr>
            <p:cNvPr id="7" name="文本框 38"/>
            <p:cNvSpPr txBox="1"/>
            <p:nvPr>
              <p:custDataLst>
                <p:tags r:id="rId2"/>
              </p:custDataLst>
            </p:nvPr>
          </p:nvSpPr>
          <p:spPr>
            <a:xfrm>
              <a:off x="2411323" y="3031589"/>
              <a:ext cx="766892" cy="509071"/>
            </a:xfrm>
            <a:prstGeom prst="rect">
              <a:avLst/>
            </a:prstGeom>
            <a:noFill/>
          </p:spPr>
          <p:txBody>
            <a:bodyPr wrap="square" rtlCol="0">
              <a:spAutoFit/>
            </a:bodyPr>
            <a:lstStyle/>
            <a:p>
              <a:pPr lvl="0" algn="ctr"/>
              <a:r>
                <a:rPr lang="en-US" altLang="zh-CN" sz="20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02</a:t>
              </a:r>
              <a:endParaRPr lang="zh-CN" altLang="en-US" sz="20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grpSp>
      <p:grpSp>
        <p:nvGrpSpPr>
          <p:cNvPr id="17" name="组合 16"/>
          <p:cNvGrpSpPr/>
          <p:nvPr/>
        </p:nvGrpSpPr>
        <p:grpSpPr>
          <a:xfrm>
            <a:off x="3282222" y="2335086"/>
            <a:ext cx="5576756" cy="2807698"/>
            <a:chOff x="2437494" y="2140843"/>
            <a:chExt cx="6693257" cy="3369819"/>
          </a:xfrm>
        </p:grpSpPr>
        <p:cxnSp>
          <p:nvCxnSpPr>
            <p:cNvPr id="18" name="直接连接符 17"/>
            <p:cNvCxnSpPr>
              <a:stCxn id="27" idx="0"/>
            </p:cNvCxnSpPr>
            <p:nvPr/>
          </p:nvCxnSpPr>
          <p:spPr>
            <a:xfrm flipH="1" flipV="1">
              <a:off x="3382690" y="2140845"/>
              <a:ext cx="1" cy="548222"/>
            </a:xfrm>
            <a:prstGeom prst="line">
              <a:avLst/>
            </a:prstGeom>
            <a:noFill/>
            <a:ln w="6350" cap="flat" cmpd="sng" algn="ctr">
              <a:solidFill>
                <a:srgbClr val="414455">
                  <a:alpha val="50000"/>
                </a:srgbClr>
              </a:solidFill>
              <a:prstDash val="solid"/>
              <a:miter lim="800000"/>
            </a:ln>
            <a:effectLst/>
          </p:spPr>
        </p:cxnSp>
        <p:cxnSp>
          <p:nvCxnSpPr>
            <p:cNvPr id="19" name="直接连接符 18"/>
            <p:cNvCxnSpPr/>
            <p:nvPr/>
          </p:nvCxnSpPr>
          <p:spPr>
            <a:xfrm flipH="1">
              <a:off x="3007153" y="2140843"/>
              <a:ext cx="375537" cy="0"/>
            </a:xfrm>
            <a:prstGeom prst="line">
              <a:avLst/>
            </a:prstGeom>
            <a:noFill/>
            <a:ln w="6350" cap="flat" cmpd="sng" algn="ctr">
              <a:solidFill>
                <a:srgbClr val="414455">
                  <a:alpha val="50000"/>
                </a:srgbClr>
              </a:solidFill>
              <a:prstDash val="solid"/>
              <a:miter lim="800000"/>
            </a:ln>
            <a:effectLst/>
          </p:spPr>
        </p:cxnSp>
        <p:cxnSp>
          <p:nvCxnSpPr>
            <p:cNvPr id="20" name="直接连接符 19"/>
            <p:cNvCxnSpPr>
              <a:stCxn id="29" idx="0"/>
            </p:cNvCxnSpPr>
            <p:nvPr/>
          </p:nvCxnSpPr>
          <p:spPr>
            <a:xfrm flipV="1">
              <a:off x="4958018" y="2140845"/>
              <a:ext cx="0" cy="548222"/>
            </a:xfrm>
            <a:prstGeom prst="line">
              <a:avLst/>
            </a:prstGeom>
            <a:noFill/>
            <a:ln w="6350" cap="flat" cmpd="sng" algn="ctr">
              <a:solidFill>
                <a:srgbClr val="414455">
                  <a:alpha val="50000"/>
                </a:srgbClr>
              </a:solidFill>
              <a:prstDash val="solid"/>
              <a:miter lim="800000"/>
            </a:ln>
            <a:effectLst/>
          </p:spPr>
        </p:cxnSp>
        <p:cxnSp>
          <p:nvCxnSpPr>
            <p:cNvPr id="21" name="直接连接符 20"/>
            <p:cNvCxnSpPr/>
            <p:nvPr/>
          </p:nvCxnSpPr>
          <p:spPr>
            <a:xfrm>
              <a:off x="4958018" y="2140843"/>
              <a:ext cx="3390171" cy="0"/>
            </a:xfrm>
            <a:prstGeom prst="line">
              <a:avLst/>
            </a:prstGeom>
            <a:noFill/>
            <a:ln w="6350" cap="flat" cmpd="sng" algn="ctr">
              <a:solidFill>
                <a:srgbClr val="414455">
                  <a:alpha val="50000"/>
                </a:srgbClr>
              </a:solidFill>
              <a:prstDash val="solid"/>
              <a:miter lim="800000"/>
            </a:ln>
            <a:effectLst/>
          </p:spPr>
        </p:cxnSp>
        <p:cxnSp>
          <p:nvCxnSpPr>
            <p:cNvPr id="22" name="直接连接符 21"/>
            <p:cNvCxnSpPr>
              <a:stCxn id="31" idx="4"/>
            </p:cNvCxnSpPr>
            <p:nvPr/>
          </p:nvCxnSpPr>
          <p:spPr>
            <a:xfrm>
              <a:off x="6533347" y="4579460"/>
              <a:ext cx="6564" cy="632056"/>
            </a:xfrm>
            <a:prstGeom prst="line">
              <a:avLst/>
            </a:prstGeom>
            <a:noFill/>
            <a:ln w="6350" cap="flat" cmpd="sng" algn="ctr">
              <a:solidFill>
                <a:srgbClr val="414455">
                  <a:alpha val="50000"/>
                </a:srgbClr>
              </a:solidFill>
              <a:prstDash val="solid"/>
              <a:miter lim="800000"/>
            </a:ln>
            <a:effectLst/>
          </p:spPr>
        </p:cxnSp>
        <p:cxnSp>
          <p:nvCxnSpPr>
            <p:cNvPr id="23" name="直接连接符 22"/>
            <p:cNvCxnSpPr/>
            <p:nvPr/>
          </p:nvCxnSpPr>
          <p:spPr>
            <a:xfrm flipH="1">
              <a:off x="3007151" y="5211519"/>
              <a:ext cx="3532759" cy="0"/>
            </a:xfrm>
            <a:prstGeom prst="line">
              <a:avLst/>
            </a:prstGeom>
            <a:noFill/>
            <a:ln w="6350" cap="flat" cmpd="sng" algn="ctr">
              <a:solidFill>
                <a:srgbClr val="414455">
                  <a:alpha val="50000"/>
                </a:srgbClr>
              </a:solidFill>
              <a:prstDash val="solid"/>
              <a:miter lim="800000"/>
            </a:ln>
            <a:effectLst/>
          </p:spPr>
        </p:cxnSp>
        <p:cxnSp>
          <p:nvCxnSpPr>
            <p:cNvPr id="24" name="直接连接符 23"/>
            <p:cNvCxnSpPr>
              <a:stCxn id="33" idx="4"/>
            </p:cNvCxnSpPr>
            <p:nvPr/>
          </p:nvCxnSpPr>
          <p:spPr>
            <a:xfrm>
              <a:off x="8185555" y="4579460"/>
              <a:ext cx="0" cy="931202"/>
            </a:xfrm>
            <a:prstGeom prst="line">
              <a:avLst/>
            </a:prstGeom>
            <a:noFill/>
            <a:ln w="6350" cap="flat" cmpd="sng" algn="ctr">
              <a:solidFill>
                <a:srgbClr val="414455">
                  <a:alpha val="50000"/>
                </a:srgbClr>
              </a:solidFill>
              <a:prstDash val="solid"/>
              <a:miter lim="800000"/>
            </a:ln>
            <a:effectLst/>
          </p:spPr>
        </p:cxnSp>
        <p:cxnSp>
          <p:nvCxnSpPr>
            <p:cNvPr id="26" name="直接连接符 25"/>
            <p:cNvCxnSpPr/>
            <p:nvPr/>
          </p:nvCxnSpPr>
          <p:spPr>
            <a:xfrm>
              <a:off x="8185555" y="5510648"/>
              <a:ext cx="398215" cy="14"/>
            </a:xfrm>
            <a:prstGeom prst="line">
              <a:avLst/>
            </a:prstGeom>
            <a:noFill/>
            <a:ln w="6350" cap="flat" cmpd="sng" algn="ctr">
              <a:solidFill>
                <a:srgbClr val="414455">
                  <a:alpha val="50000"/>
                </a:srgbClr>
              </a:solidFill>
              <a:prstDash val="solid"/>
              <a:miter lim="800000"/>
            </a:ln>
            <a:effectLst/>
          </p:spPr>
        </p:cxnSp>
        <p:sp>
          <p:nvSpPr>
            <p:cNvPr id="27" name="Oval 8"/>
            <p:cNvSpPr/>
            <p:nvPr/>
          </p:nvSpPr>
          <p:spPr>
            <a:xfrm>
              <a:off x="2437494" y="2689067"/>
              <a:ext cx="1890393" cy="1890393"/>
            </a:xfrm>
            <a:prstGeom prst="ellipse">
              <a:avLst/>
            </a:prstGeom>
            <a:gradFill>
              <a:gsLst>
                <a:gs pos="0">
                  <a:srgbClr val="FFC000"/>
                </a:gs>
                <a:gs pos="100000">
                  <a:srgbClr val="F23405"/>
                </a:gs>
              </a:gsLst>
              <a:lin ang="2700000" scaled="1"/>
            </a:gradFill>
            <a:ln w="66675" cap="flat" cmpd="sng" algn="ctr">
              <a:solidFill>
                <a:schemeClr val="bg1"/>
              </a:solid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8" name="Text Placeholder 2"/>
            <p:cNvSpPr txBox="1"/>
            <p:nvPr/>
          </p:nvSpPr>
          <p:spPr>
            <a:xfrm>
              <a:off x="2770942" y="3397862"/>
              <a:ext cx="1223497" cy="567116"/>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panose="020B0604020202020204"/>
                <a:buNone/>
                <a:defRPr/>
              </a:pPr>
              <a:r>
                <a:rPr kumimoji="0" lang="zh-CN" altLang="en-US" sz="20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项目一</a:t>
              </a:r>
              <a:endParaRPr kumimoji="0" lang="en-US" altLang="zh-CN" sz="20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9" name="Oval 9"/>
            <p:cNvSpPr/>
            <p:nvPr/>
          </p:nvSpPr>
          <p:spPr>
            <a:xfrm>
              <a:off x="4012821" y="2689067"/>
              <a:ext cx="1890393" cy="1890393"/>
            </a:xfrm>
            <a:prstGeom prst="ellipse">
              <a:avLst/>
            </a:prstGeom>
            <a:solidFill>
              <a:schemeClr val="tx1">
                <a:lumMod val="85000"/>
                <a:lumOff val="15000"/>
              </a:schemeClr>
            </a:solidFill>
            <a:ln w="66675" cap="flat" cmpd="sng" algn="ctr">
              <a:solidFill>
                <a:sysClr val="window" lastClr="FFFFFF">
                  <a:lumMod val="75000"/>
                </a:sysClr>
              </a:solid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0" name="Text Placeholder 2"/>
            <p:cNvSpPr txBox="1"/>
            <p:nvPr/>
          </p:nvSpPr>
          <p:spPr>
            <a:xfrm>
              <a:off x="4346269" y="3397862"/>
              <a:ext cx="1223497" cy="567116"/>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panose="020B0604020202020204"/>
                <a:buNone/>
                <a:defRPr/>
              </a:pPr>
              <a:r>
                <a:rPr kumimoji="0" lang="zh-CN" altLang="en-US" sz="20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项目二</a:t>
              </a:r>
              <a:endParaRPr kumimoji="0" lang="en-US" altLang="zh-CN" sz="20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1" name="Oval 10"/>
            <p:cNvSpPr/>
            <p:nvPr/>
          </p:nvSpPr>
          <p:spPr>
            <a:xfrm>
              <a:off x="5588150" y="2689067"/>
              <a:ext cx="1890393" cy="1890393"/>
            </a:xfrm>
            <a:prstGeom prst="ellipse">
              <a:avLst/>
            </a:prstGeom>
            <a:gradFill>
              <a:gsLst>
                <a:gs pos="0">
                  <a:srgbClr val="FFC000"/>
                </a:gs>
                <a:gs pos="100000">
                  <a:srgbClr val="F23405"/>
                </a:gs>
              </a:gsLst>
              <a:lin ang="2700000" scaled="1"/>
            </a:gradFill>
            <a:ln w="66675" cap="flat" cmpd="sng" algn="ctr">
              <a:solidFill>
                <a:schemeClr val="bg1"/>
              </a:solid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2" name="Text Placeholder 2"/>
            <p:cNvSpPr txBox="1"/>
            <p:nvPr/>
          </p:nvSpPr>
          <p:spPr>
            <a:xfrm>
              <a:off x="5921598" y="3397862"/>
              <a:ext cx="1223497" cy="567116"/>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panose="020B0604020202020204"/>
                <a:buNone/>
                <a:defRPr/>
              </a:pPr>
              <a:r>
                <a:rPr kumimoji="0" lang="zh-CN" altLang="en-US" sz="20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项目三</a:t>
              </a:r>
              <a:endParaRPr kumimoji="0" lang="en-US" altLang="zh-CN" sz="20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3" name="Oval 11"/>
            <p:cNvSpPr/>
            <p:nvPr/>
          </p:nvSpPr>
          <p:spPr>
            <a:xfrm>
              <a:off x="7240358" y="2689067"/>
              <a:ext cx="1890393" cy="1890393"/>
            </a:xfrm>
            <a:prstGeom prst="ellipse">
              <a:avLst/>
            </a:prstGeom>
            <a:solidFill>
              <a:schemeClr val="tx1">
                <a:lumMod val="85000"/>
                <a:lumOff val="15000"/>
              </a:schemeClr>
            </a:solidFill>
            <a:ln w="66675" cap="flat" cmpd="sng" algn="ctr">
              <a:solidFill>
                <a:sysClr val="window" lastClr="FFFFFF">
                  <a:lumMod val="75000"/>
                </a:sysClr>
              </a:solid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4" name="Text Placeholder 2"/>
            <p:cNvSpPr txBox="1"/>
            <p:nvPr/>
          </p:nvSpPr>
          <p:spPr>
            <a:xfrm>
              <a:off x="7573806" y="3397862"/>
              <a:ext cx="1223497" cy="567116"/>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panose="020B0604020202020204"/>
                <a:buNone/>
                <a:defRPr/>
              </a:pPr>
              <a:r>
                <a:rPr kumimoji="0" lang="zh-CN" altLang="en-US" sz="20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项目四</a:t>
              </a:r>
              <a:endParaRPr kumimoji="0" lang="en-US" altLang="zh-CN" sz="20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grpSp>
      <p:grpSp>
        <p:nvGrpSpPr>
          <p:cNvPr id="35" name="组合 34"/>
          <p:cNvGrpSpPr/>
          <p:nvPr/>
        </p:nvGrpSpPr>
        <p:grpSpPr>
          <a:xfrm>
            <a:off x="660184" y="1890612"/>
            <a:ext cx="2780170" cy="1121368"/>
            <a:chOff x="598787" y="4288770"/>
            <a:chExt cx="2780170" cy="1121368"/>
          </a:xfrm>
        </p:grpSpPr>
        <p:sp>
          <p:nvSpPr>
            <p:cNvPr id="36" name="矩形 35"/>
            <p:cNvSpPr/>
            <p:nvPr/>
          </p:nvSpPr>
          <p:spPr>
            <a:xfrm>
              <a:off x="924578" y="4288770"/>
              <a:ext cx="2454379" cy="436146"/>
            </a:xfrm>
            <a:prstGeom prst="rect">
              <a:avLst/>
            </a:prstGeom>
          </p:spPr>
          <p:txBody>
            <a:bodyPr wrap="square">
              <a:spAutoFit/>
              <a:scene3d>
                <a:camera prst="orthographicFront"/>
                <a:lightRig rig="threePt" dir="t"/>
              </a:scene3d>
              <a:sp3d contourW="12700"/>
            </a:bodyPr>
            <a:lstStyle/>
            <a:p>
              <a:pPr algn="r" defTabSz="457200">
                <a:lnSpc>
                  <a:spcPct val="120000"/>
                </a:lnSpc>
              </a:pPr>
              <a:r>
                <a:rPr lang="zh-CN" alt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p>
          </p:txBody>
        </p:sp>
        <p:sp>
          <p:nvSpPr>
            <p:cNvPr id="37" name="文本框 36"/>
            <p:cNvSpPr txBox="1"/>
            <p:nvPr/>
          </p:nvSpPr>
          <p:spPr>
            <a:xfrm>
              <a:off x="598787" y="4705009"/>
              <a:ext cx="2780170" cy="705129"/>
            </a:xfrm>
            <a:prstGeom prst="rect">
              <a:avLst/>
            </a:prstGeom>
            <a:noFill/>
          </p:spPr>
          <p:txBody>
            <a:bodyPr wrap="square" rtlCol="0">
              <a:spAutoFit/>
              <a:scene3d>
                <a:camera prst="orthographicFront"/>
                <a:lightRig rig="threePt" dir="t"/>
              </a:scene3d>
              <a:sp3d contourW="12700"/>
            </a:bodyPr>
            <a:lstStyle/>
            <a:p>
              <a:pPr algn="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p>
          </p:txBody>
        </p:sp>
      </p:grpSp>
      <p:grpSp>
        <p:nvGrpSpPr>
          <p:cNvPr id="38" name="组合 37"/>
          <p:cNvGrpSpPr/>
          <p:nvPr/>
        </p:nvGrpSpPr>
        <p:grpSpPr>
          <a:xfrm>
            <a:off x="660184" y="4481412"/>
            <a:ext cx="2780170" cy="1121368"/>
            <a:chOff x="598787" y="4288770"/>
            <a:chExt cx="2780170" cy="1121368"/>
          </a:xfrm>
        </p:grpSpPr>
        <p:sp>
          <p:nvSpPr>
            <p:cNvPr id="39" name="矩形 38"/>
            <p:cNvSpPr/>
            <p:nvPr/>
          </p:nvSpPr>
          <p:spPr>
            <a:xfrm>
              <a:off x="924578" y="4288770"/>
              <a:ext cx="2454379" cy="436146"/>
            </a:xfrm>
            <a:prstGeom prst="rect">
              <a:avLst/>
            </a:prstGeom>
          </p:spPr>
          <p:txBody>
            <a:bodyPr wrap="square">
              <a:spAutoFit/>
              <a:scene3d>
                <a:camera prst="orthographicFront"/>
                <a:lightRig rig="threePt" dir="t"/>
              </a:scene3d>
              <a:sp3d contourW="12700"/>
            </a:bodyPr>
            <a:lstStyle/>
            <a:p>
              <a:pPr algn="r" defTabSz="457200">
                <a:lnSpc>
                  <a:spcPct val="120000"/>
                </a:lnSpc>
              </a:pPr>
              <a:r>
                <a:rPr lang="zh-CN" alt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p>
          </p:txBody>
        </p:sp>
        <p:sp>
          <p:nvSpPr>
            <p:cNvPr id="40" name="文本框 39"/>
            <p:cNvSpPr txBox="1"/>
            <p:nvPr/>
          </p:nvSpPr>
          <p:spPr>
            <a:xfrm>
              <a:off x="598787" y="4705009"/>
              <a:ext cx="2780170" cy="705129"/>
            </a:xfrm>
            <a:prstGeom prst="rect">
              <a:avLst/>
            </a:prstGeom>
            <a:noFill/>
          </p:spPr>
          <p:txBody>
            <a:bodyPr wrap="square" rtlCol="0">
              <a:spAutoFit/>
              <a:scene3d>
                <a:camera prst="orthographicFront"/>
                <a:lightRig rig="threePt" dir="t"/>
              </a:scene3d>
              <a:sp3d contourW="12700"/>
            </a:bodyPr>
            <a:lstStyle/>
            <a:p>
              <a:pPr algn="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p>
          </p:txBody>
        </p:sp>
      </p:grpSp>
      <p:grpSp>
        <p:nvGrpSpPr>
          <p:cNvPr id="41" name="组合 40"/>
          <p:cNvGrpSpPr/>
          <p:nvPr/>
        </p:nvGrpSpPr>
        <p:grpSpPr>
          <a:xfrm flipH="1">
            <a:off x="8654437" y="4481412"/>
            <a:ext cx="2780170" cy="1121368"/>
            <a:chOff x="598787" y="4288770"/>
            <a:chExt cx="2780170" cy="1121368"/>
          </a:xfrm>
        </p:grpSpPr>
        <p:sp>
          <p:nvSpPr>
            <p:cNvPr id="42" name="矩形 41"/>
            <p:cNvSpPr/>
            <p:nvPr/>
          </p:nvSpPr>
          <p:spPr>
            <a:xfrm>
              <a:off x="924578" y="4288770"/>
              <a:ext cx="2454379" cy="436146"/>
            </a:xfrm>
            <a:prstGeom prst="rect">
              <a:avLst/>
            </a:prstGeom>
          </p:spPr>
          <p:txBody>
            <a:bodyPr wrap="square">
              <a:spAutoFit/>
              <a:scene3d>
                <a:camera prst="orthographicFront"/>
                <a:lightRig rig="threePt" dir="t"/>
              </a:scene3d>
              <a:sp3d contourW="12700"/>
            </a:bodyPr>
            <a:lstStyle/>
            <a:p>
              <a:pPr defTabSz="457200">
                <a:lnSpc>
                  <a:spcPct val="120000"/>
                </a:lnSpc>
              </a:pP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p>
          </p:txBody>
        </p:sp>
        <p:sp>
          <p:nvSpPr>
            <p:cNvPr id="43" name="文本框 42"/>
            <p:cNvSpPr txBox="1"/>
            <p:nvPr/>
          </p:nvSpPr>
          <p:spPr>
            <a:xfrm>
              <a:off x="598787" y="4705009"/>
              <a:ext cx="2780170" cy="705129"/>
            </a:xfrm>
            <a:prstGeom prst="rect">
              <a:avLst/>
            </a:prstGeom>
            <a:noFill/>
          </p:spPr>
          <p:txBody>
            <a:bodyPr wrap="square" rtlCol="0">
              <a:spAutoFit/>
              <a:scene3d>
                <a:camera prst="orthographicFront"/>
                <a:lightRig rig="threePt" dir="t"/>
              </a:scene3d>
              <a:sp3d contourW="12700"/>
            </a:bodyPr>
            <a:lstStyle/>
            <a:p>
              <a:pPr defTabSz="457200">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p>
          </p:txBody>
        </p:sp>
      </p:grpSp>
      <p:grpSp>
        <p:nvGrpSpPr>
          <p:cNvPr id="44" name="组合 43"/>
          <p:cNvGrpSpPr/>
          <p:nvPr/>
        </p:nvGrpSpPr>
        <p:grpSpPr>
          <a:xfrm flipH="1">
            <a:off x="8654437" y="1774402"/>
            <a:ext cx="2780170" cy="1121368"/>
            <a:chOff x="598787" y="4288770"/>
            <a:chExt cx="2780170" cy="1121368"/>
          </a:xfrm>
        </p:grpSpPr>
        <p:sp>
          <p:nvSpPr>
            <p:cNvPr id="45" name="矩形 44"/>
            <p:cNvSpPr/>
            <p:nvPr/>
          </p:nvSpPr>
          <p:spPr>
            <a:xfrm>
              <a:off x="924578" y="4288770"/>
              <a:ext cx="2454379" cy="436146"/>
            </a:xfrm>
            <a:prstGeom prst="rect">
              <a:avLst/>
            </a:prstGeom>
          </p:spPr>
          <p:txBody>
            <a:bodyPr wrap="square">
              <a:spAutoFit/>
              <a:scene3d>
                <a:camera prst="orthographicFront"/>
                <a:lightRig rig="threePt" dir="t"/>
              </a:scene3d>
              <a:sp3d contourW="12700"/>
            </a:bodyPr>
            <a:lstStyle/>
            <a:p>
              <a:pPr defTabSz="457200">
                <a:lnSpc>
                  <a:spcPct val="120000"/>
                </a:lnSpc>
              </a:pP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p>
          </p:txBody>
        </p:sp>
        <p:sp>
          <p:nvSpPr>
            <p:cNvPr id="46" name="文本框 45"/>
            <p:cNvSpPr txBox="1"/>
            <p:nvPr/>
          </p:nvSpPr>
          <p:spPr>
            <a:xfrm>
              <a:off x="598787" y="4705009"/>
              <a:ext cx="2780170" cy="705129"/>
            </a:xfrm>
            <a:prstGeom prst="rect">
              <a:avLst/>
            </a:prstGeom>
            <a:noFill/>
          </p:spPr>
          <p:txBody>
            <a:bodyPr wrap="square" rtlCol="0">
              <a:spAutoFit/>
              <a:scene3d>
                <a:camera prst="orthographicFront"/>
                <a:lightRig rig="threePt" dir="t"/>
              </a:scene3d>
              <a:sp3d contourW="12700"/>
            </a:bodyPr>
            <a:lstStyle/>
            <a:p>
              <a:pPr defTabSz="457200">
                <a:lnSpc>
                  <a:spcPct val="150000"/>
                </a:lnSpc>
              </a:pPr>
              <a:r>
                <a:rPr lang="zh-CN" altLang="en-US" sz="140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p>
          </p:txBody>
        </p:sp>
      </p:gr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858000"/>
            <a:chOff x="0" y="0"/>
            <a:chExt cx="12192000" cy="6858000"/>
          </a:xfrm>
        </p:grpSpPr>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sp>
          <p:nvSpPr>
            <p:cNvPr id="11" name="矩形 10"/>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sp>
        <p:nvSpPr>
          <p:cNvPr id="13" name="椭圆 8"/>
          <p:cNvSpPr/>
          <p:nvPr/>
        </p:nvSpPr>
        <p:spPr>
          <a:xfrm rot="15901652">
            <a:off x="-1975713" y="3043223"/>
            <a:ext cx="6751584" cy="4514898"/>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 name="connsiteX0-121" fmla="*/ 6315 w 8181292"/>
              <a:gd name="connsiteY0-122" fmla="*/ 2819450 h 4407645"/>
              <a:gd name="connsiteX1-123" fmla="*/ 2340422 w 8181292"/>
              <a:gd name="connsiteY1-124" fmla="*/ 30271 h 4407645"/>
              <a:gd name="connsiteX2-125" fmla="*/ 5404151 w 8181292"/>
              <a:gd name="connsiteY2-126" fmla="*/ 894032 h 4407645"/>
              <a:gd name="connsiteX3-127" fmla="*/ 6989947 w 8181292"/>
              <a:gd name="connsiteY3-128" fmla="*/ 238755 h 4407645"/>
              <a:gd name="connsiteX4-129" fmla="*/ 8180707 w 8181292"/>
              <a:gd name="connsiteY4-130" fmla="*/ 1494993 h 4407645"/>
              <a:gd name="connsiteX5-131" fmla="*/ 6829749 w 8181292"/>
              <a:gd name="connsiteY5-132" fmla="*/ 2886893 h 4407645"/>
              <a:gd name="connsiteX6-133" fmla="*/ 5154340 w 8181292"/>
              <a:gd name="connsiteY6-134" fmla="*/ 2005505 h 4407645"/>
              <a:gd name="connsiteX7-135" fmla="*/ 3061452 w 8181292"/>
              <a:gd name="connsiteY7-136" fmla="*/ 4394991 h 4407645"/>
              <a:gd name="connsiteX8-137" fmla="*/ 6315 w 8181292"/>
              <a:gd name="connsiteY8-138" fmla="*/ 2819450 h 4407645"/>
              <a:gd name="connsiteX0-139" fmla="*/ 41680 w 8216657"/>
              <a:gd name="connsiteY0-140" fmla="*/ 2819450 h 4803092"/>
              <a:gd name="connsiteX1-141" fmla="*/ 2375787 w 8216657"/>
              <a:gd name="connsiteY1-142" fmla="*/ 30271 h 4803092"/>
              <a:gd name="connsiteX2-143" fmla="*/ 5439516 w 8216657"/>
              <a:gd name="connsiteY2-144" fmla="*/ 894032 h 4803092"/>
              <a:gd name="connsiteX3-145" fmla="*/ 7025312 w 8216657"/>
              <a:gd name="connsiteY3-146" fmla="*/ 238755 h 4803092"/>
              <a:gd name="connsiteX4-147" fmla="*/ 8216072 w 8216657"/>
              <a:gd name="connsiteY4-148" fmla="*/ 1494993 h 4803092"/>
              <a:gd name="connsiteX5-149" fmla="*/ 6865114 w 8216657"/>
              <a:gd name="connsiteY5-150" fmla="*/ 2886893 h 4803092"/>
              <a:gd name="connsiteX6-151" fmla="*/ 5189705 w 8216657"/>
              <a:gd name="connsiteY6-152" fmla="*/ 2005505 h 4803092"/>
              <a:gd name="connsiteX7-153" fmla="*/ 4425460 w 8216657"/>
              <a:gd name="connsiteY7-154" fmla="*/ 4793371 h 4803092"/>
              <a:gd name="connsiteX8-155" fmla="*/ 41680 w 8216657"/>
              <a:gd name="connsiteY8-156" fmla="*/ 2819450 h 4803092"/>
              <a:gd name="connsiteX0-157" fmla="*/ 41680 w 8216657"/>
              <a:gd name="connsiteY0-158" fmla="*/ 2819450 h 5621351"/>
              <a:gd name="connsiteX1-159" fmla="*/ 2375787 w 8216657"/>
              <a:gd name="connsiteY1-160" fmla="*/ 30271 h 5621351"/>
              <a:gd name="connsiteX2-161" fmla="*/ 5439516 w 8216657"/>
              <a:gd name="connsiteY2-162" fmla="*/ 894032 h 5621351"/>
              <a:gd name="connsiteX3-163" fmla="*/ 7025312 w 8216657"/>
              <a:gd name="connsiteY3-164" fmla="*/ 238755 h 5621351"/>
              <a:gd name="connsiteX4-165" fmla="*/ 8216072 w 8216657"/>
              <a:gd name="connsiteY4-166" fmla="*/ 1494993 h 5621351"/>
              <a:gd name="connsiteX5-167" fmla="*/ 6865114 w 8216657"/>
              <a:gd name="connsiteY5-168" fmla="*/ 2886893 h 5621351"/>
              <a:gd name="connsiteX6-169" fmla="*/ 5189705 w 8216657"/>
              <a:gd name="connsiteY6-170" fmla="*/ 2005505 h 5621351"/>
              <a:gd name="connsiteX7-171" fmla="*/ 4425460 w 8216657"/>
              <a:gd name="connsiteY7-172" fmla="*/ 4793371 h 5621351"/>
              <a:gd name="connsiteX8-173" fmla="*/ 41680 w 8216657"/>
              <a:gd name="connsiteY8-174" fmla="*/ 2819450 h 5621351"/>
              <a:gd name="connsiteX0-175" fmla="*/ 75993 w 7278150"/>
              <a:gd name="connsiteY0-176" fmla="*/ 5096878 h 5486659"/>
              <a:gd name="connsiteX1-177" fmla="*/ 1437280 w 7278150"/>
              <a:gd name="connsiteY1-178" fmla="*/ 30271 h 5486659"/>
              <a:gd name="connsiteX2-179" fmla="*/ 4501009 w 7278150"/>
              <a:gd name="connsiteY2-180" fmla="*/ 894032 h 5486659"/>
              <a:gd name="connsiteX3-181" fmla="*/ 6086805 w 7278150"/>
              <a:gd name="connsiteY3-182" fmla="*/ 238755 h 5486659"/>
              <a:gd name="connsiteX4-183" fmla="*/ 7277565 w 7278150"/>
              <a:gd name="connsiteY4-184" fmla="*/ 1494993 h 5486659"/>
              <a:gd name="connsiteX5-185" fmla="*/ 5926607 w 7278150"/>
              <a:gd name="connsiteY5-186" fmla="*/ 2886893 h 5486659"/>
              <a:gd name="connsiteX6-187" fmla="*/ 4251198 w 7278150"/>
              <a:gd name="connsiteY6-188" fmla="*/ 2005505 h 5486659"/>
              <a:gd name="connsiteX7-189" fmla="*/ 3486953 w 7278150"/>
              <a:gd name="connsiteY7-190" fmla="*/ 4793371 h 5486659"/>
              <a:gd name="connsiteX8-191" fmla="*/ 75993 w 7278150"/>
              <a:gd name="connsiteY8-192" fmla="*/ 5096878 h 5486659"/>
              <a:gd name="connsiteX0-193" fmla="*/ 75993 w 7278150"/>
              <a:gd name="connsiteY0-194" fmla="*/ 5096878 h 5635950"/>
              <a:gd name="connsiteX1-195" fmla="*/ 1437280 w 7278150"/>
              <a:gd name="connsiteY1-196" fmla="*/ 30271 h 5635950"/>
              <a:gd name="connsiteX2-197" fmla="*/ 4501009 w 7278150"/>
              <a:gd name="connsiteY2-198" fmla="*/ 894032 h 5635950"/>
              <a:gd name="connsiteX3-199" fmla="*/ 6086805 w 7278150"/>
              <a:gd name="connsiteY3-200" fmla="*/ 238755 h 5635950"/>
              <a:gd name="connsiteX4-201" fmla="*/ 7277565 w 7278150"/>
              <a:gd name="connsiteY4-202" fmla="*/ 1494993 h 5635950"/>
              <a:gd name="connsiteX5-203" fmla="*/ 5926607 w 7278150"/>
              <a:gd name="connsiteY5-204" fmla="*/ 2886893 h 5635950"/>
              <a:gd name="connsiteX6-205" fmla="*/ 4251198 w 7278150"/>
              <a:gd name="connsiteY6-206" fmla="*/ 2005505 h 5635950"/>
              <a:gd name="connsiteX7-207" fmla="*/ 3486953 w 7278150"/>
              <a:gd name="connsiteY7-208" fmla="*/ 4793371 h 5635950"/>
              <a:gd name="connsiteX8-209" fmla="*/ 75993 w 7278150"/>
              <a:gd name="connsiteY8-210" fmla="*/ 5096878 h 5635950"/>
              <a:gd name="connsiteX0-211" fmla="*/ 75993 w 7278150"/>
              <a:gd name="connsiteY0-212" fmla="*/ 5096878 h 5453333"/>
              <a:gd name="connsiteX1-213" fmla="*/ 1437280 w 7278150"/>
              <a:gd name="connsiteY1-214" fmla="*/ 30271 h 5453333"/>
              <a:gd name="connsiteX2-215" fmla="*/ 4501009 w 7278150"/>
              <a:gd name="connsiteY2-216" fmla="*/ 894032 h 5453333"/>
              <a:gd name="connsiteX3-217" fmla="*/ 6086805 w 7278150"/>
              <a:gd name="connsiteY3-218" fmla="*/ 238755 h 5453333"/>
              <a:gd name="connsiteX4-219" fmla="*/ 7277565 w 7278150"/>
              <a:gd name="connsiteY4-220" fmla="*/ 1494993 h 5453333"/>
              <a:gd name="connsiteX5-221" fmla="*/ 5926607 w 7278150"/>
              <a:gd name="connsiteY5-222" fmla="*/ 2886893 h 5453333"/>
              <a:gd name="connsiteX6-223" fmla="*/ 4251198 w 7278150"/>
              <a:gd name="connsiteY6-224" fmla="*/ 2005505 h 5453333"/>
              <a:gd name="connsiteX7-225" fmla="*/ 3417106 w 7278150"/>
              <a:gd name="connsiteY7-226" fmla="*/ 2877244 h 5453333"/>
              <a:gd name="connsiteX8-227" fmla="*/ 3486953 w 7278150"/>
              <a:gd name="connsiteY8-228" fmla="*/ 4793371 h 5453333"/>
              <a:gd name="connsiteX9" fmla="*/ 75993 w 7278150"/>
              <a:gd name="connsiteY9" fmla="*/ 5096878 h 5453333"/>
              <a:gd name="connsiteX0-229" fmla="*/ 75993 w 7278150"/>
              <a:gd name="connsiteY0-230" fmla="*/ 5096878 h 5598449"/>
              <a:gd name="connsiteX1-231" fmla="*/ 1437280 w 7278150"/>
              <a:gd name="connsiteY1-232" fmla="*/ 30271 h 5598449"/>
              <a:gd name="connsiteX2-233" fmla="*/ 4501009 w 7278150"/>
              <a:gd name="connsiteY2-234" fmla="*/ 894032 h 5598449"/>
              <a:gd name="connsiteX3-235" fmla="*/ 6086805 w 7278150"/>
              <a:gd name="connsiteY3-236" fmla="*/ 238755 h 5598449"/>
              <a:gd name="connsiteX4-237" fmla="*/ 7277565 w 7278150"/>
              <a:gd name="connsiteY4-238" fmla="*/ 1494993 h 5598449"/>
              <a:gd name="connsiteX5-239" fmla="*/ 5926607 w 7278150"/>
              <a:gd name="connsiteY5-240" fmla="*/ 2886893 h 5598449"/>
              <a:gd name="connsiteX6-241" fmla="*/ 4251198 w 7278150"/>
              <a:gd name="connsiteY6-242" fmla="*/ 2005505 h 5598449"/>
              <a:gd name="connsiteX7-243" fmla="*/ 3417106 w 7278150"/>
              <a:gd name="connsiteY7-244" fmla="*/ 2877244 h 5598449"/>
              <a:gd name="connsiteX8-245" fmla="*/ 3486953 w 7278150"/>
              <a:gd name="connsiteY8-246" fmla="*/ 4793371 h 5598449"/>
              <a:gd name="connsiteX9-247" fmla="*/ 75993 w 7278150"/>
              <a:gd name="connsiteY9-248" fmla="*/ 5096878 h 5598449"/>
              <a:gd name="connsiteX0-249" fmla="*/ 75993 w 7427684"/>
              <a:gd name="connsiteY0-250" fmla="*/ 5096878 h 5598449"/>
              <a:gd name="connsiteX1-251" fmla="*/ 1437280 w 7427684"/>
              <a:gd name="connsiteY1-252" fmla="*/ 30271 h 5598449"/>
              <a:gd name="connsiteX2-253" fmla="*/ 4501009 w 7427684"/>
              <a:gd name="connsiteY2-254" fmla="*/ 894032 h 5598449"/>
              <a:gd name="connsiteX3-255" fmla="*/ 6086805 w 7427684"/>
              <a:gd name="connsiteY3-256" fmla="*/ 238755 h 5598449"/>
              <a:gd name="connsiteX4-257" fmla="*/ 7277565 w 7427684"/>
              <a:gd name="connsiteY4-258" fmla="*/ 1494993 h 5598449"/>
              <a:gd name="connsiteX5-259" fmla="*/ 7147627 w 7427684"/>
              <a:gd name="connsiteY5-260" fmla="*/ 3019925 h 5598449"/>
              <a:gd name="connsiteX6-261" fmla="*/ 4251198 w 7427684"/>
              <a:gd name="connsiteY6-262" fmla="*/ 2005505 h 5598449"/>
              <a:gd name="connsiteX7-263" fmla="*/ 3417106 w 7427684"/>
              <a:gd name="connsiteY7-264" fmla="*/ 2877244 h 5598449"/>
              <a:gd name="connsiteX8-265" fmla="*/ 3486953 w 7427684"/>
              <a:gd name="connsiteY8-266" fmla="*/ 4793371 h 5598449"/>
              <a:gd name="connsiteX9-267" fmla="*/ 75993 w 7427684"/>
              <a:gd name="connsiteY9-268" fmla="*/ 5096878 h 5598449"/>
              <a:gd name="connsiteX0-269" fmla="*/ 75993 w 8364742"/>
              <a:gd name="connsiteY0-270" fmla="*/ 5096878 h 5598449"/>
              <a:gd name="connsiteX1-271" fmla="*/ 1437280 w 8364742"/>
              <a:gd name="connsiteY1-272" fmla="*/ 30271 h 5598449"/>
              <a:gd name="connsiteX2-273" fmla="*/ 4501009 w 8364742"/>
              <a:gd name="connsiteY2-274" fmla="*/ 894032 h 5598449"/>
              <a:gd name="connsiteX3-275" fmla="*/ 6086805 w 8364742"/>
              <a:gd name="connsiteY3-276" fmla="*/ 238755 h 5598449"/>
              <a:gd name="connsiteX4-277" fmla="*/ 8364050 w 8364742"/>
              <a:gd name="connsiteY4-278" fmla="*/ 1594347 h 5598449"/>
              <a:gd name="connsiteX5-279" fmla="*/ 7147627 w 8364742"/>
              <a:gd name="connsiteY5-280" fmla="*/ 3019925 h 5598449"/>
              <a:gd name="connsiteX6-281" fmla="*/ 4251198 w 8364742"/>
              <a:gd name="connsiteY6-282" fmla="*/ 2005505 h 5598449"/>
              <a:gd name="connsiteX7-283" fmla="*/ 3417106 w 8364742"/>
              <a:gd name="connsiteY7-284" fmla="*/ 2877244 h 5598449"/>
              <a:gd name="connsiteX8-285" fmla="*/ 3486953 w 8364742"/>
              <a:gd name="connsiteY8-286" fmla="*/ 4793371 h 5598449"/>
              <a:gd name="connsiteX9-287" fmla="*/ 75993 w 8364742"/>
              <a:gd name="connsiteY9-288" fmla="*/ 5096878 h 5598449"/>
              <a:gd name="connsiteX0-289" fmla="*/ 75993 w 8364742"/>
              <a:gd name="connsiteY0-290" fmla="*/ 5096878 h 5598449"/>
              <a:gd name="connsiteX1-291" fmla="*/ 1437280 w 8364742"/>
              <a:gd name="connsiteY1-292" fmla="*/ 30271 h 5598449"/>
              <a:gd name="connsiteX2-293" fmla="*/ 4501009 w 8364742"/>
              <a:gd name="connsiteY2-294" fmla="*/ 894032 h 5598449"/>
              <a:gd name="connsiteX3-295" fmla="*/ 6086805 w 8364742"/>
              <a:gd name="connsiteY3-296" fmla="*/ 238755 h 5598449"/>
              <a:gd name="connsiteX4-297" fmla="*/ 8364050 w 8364742"/>
              <a:gd name="connsiteY4-298" fmla="*/ 1594347 h 5598449"/>
              <a:gd name="connsiteX5-299" fmla="*/ 7147627 w 8364742"/>
              <a:gd name="connsiteY5-300" fmla="*/ 3019925 h 5598449"/>
              <a:gd name="connsiteX6-301" fmla="*/ 4251198 w 8364742"/>
              <a:gd name="connsiteY6-302" fmla="*/ 2005505 h 5598449"/>
              <a:gd name="connsiteX7-303" fmla="*/ 3417106 w 8364742"/>
              <a:gd name="connsiteY7-304" fmla="*/ 2877244 h 5598449"/>
              <a:gd name="connsiteX8-305" fmla="*/ 3486953 w 8364742"/>
              <a:gd name="connsiteY8-306" fmla="*/ 4793371 h 5598449"/>
              <a:gd name="connsiteX9-307" fmla="*/ 75993 w 8364742"/>
              <a:gd name="connsiteY9-308" fmla="*/ 5096878 h 5598449"/>
              <a:gd name="connsiteX0-309" fmla="*/ 75993 w 8365185"/>
              <a:gd name="connsiteY0-310" fmla="*/ 5096878 h 5598449"/>
              <a:gd name="connsiteX1-311" fmla="*/ 1437280 w 8365185"/>
              <a:gd name="connsiteY1-312" fmla="*/ 30271 h 5598449"/>
              <a:gd name="connsiteX2-313" fmla="*/ 4501009 w 8365185"/>
              <a:gd name="connsiteY2-314" fmla="*/ 894032 h 5598449"/>
              <a:gd name="connsiteX3-315" fmla="*/ 6086805 w 8365185"/>
              <a:gd name="connsiteY3-316" fmla="*/ 238755 h 5598449"/>
              <a:gd name="connsiteX4-317" fmla="*/ 8364050 w 8365185"/>
              <a:gd name="connsiteY4-318" fmla="*/ 1594347 h 5598449"/>
              <a:gd name="connsiteX5-319" fmla="*/ 7147627 w 8365185"/>
              <a:gd name="connsiteY5-320" fmla="*/ 3019925 h 5598449"/>
              <a:gd name="connsiteX6-321" fmla="*/ 4251198 w 8365185"/>
              <a:gd name="connsiteY6-322" fmla="*/ 2005505 h 5598449"/>
              <a:gd name="connsiteX7-323" fmla="*/ 3417106 w 8365185"/>
              <a:gd name="connsiteY7-324" fmla="*/ 2877244 h 5598449"/>
              <a:gd name="connsiteX8-325" fmla="*/ 3486953 w 8365185"/>
              <a:gd name="connsiteY8-326" fmla="*/ 4793371 h 5598449"/>
              <a:gd name="connsiteX9-327" fmla="*/ 75993 w 8365185"/>
              <a:gd name="connsiteY9-328" fmla="*/ 5096878 h 5598449"/>
              <a:gd name="connsiteX0-329" fmla="*/ 75993 w 8365185"/>
              <a:gd name="connsiteY0-330" fmla="*/ 5096878 h 5598449"/>
              <a:gd name="connsiteX1-331" fmla="*/ 1437280 w 8365185"/>
              <a:gd name="connsiteY1-332" fmla="*/ 30271 h 5598449"/>
              <a:gd name="connsiteX2-333" fmla="*/ 4501009 w 8365185"/>
              <a:gd name="connsiteY2-334" fmla="*/ 894032 h 5598449"/>
              <a:gd name="connsiteX3-335" fmla="*/ 6086805 w 8365185"/>
              <a:gd name="connsiteY3-336" fmla="*/ 238755 h 5598449"/>
              <a:gd name="connsiteX4-337" fmla="*/ 8364050 w 8365185"/>
              <a:gd name="connsiteY4-338" fmla="*/ 1594347 h 5598449"/>
              <a:gd name="connsiteX5-339" fmla="*/ 7147627 w 8365185"/>
              <a:gd name="connsiteY5-340" fmla="*/ 3019925 h 5598449"/>
              <a:gd name="connsiteX6-341" fmla="*/ 4251198 w 8365185"/>
              <a:gd name="connsiteY6-342" fmla="*/ 2005505 h 5598449"/>
              <a:gd name="connsiteX7-343" fmla="*/ 3417106 w 8365185"/>
              <a:gd name="connsiteY7-344" fmla="*/ 2877244 h 5598449"/>
              <a:gd name="connsiteX8-345" fmla="*/ 3486953 w 8365185"/>
              <a:gd name="connsiteY8-346" fmla="*/ 4793371 h 5598449"/>
              <a:gd name="connsiteX9-347" fmla="*/ 75993 w 8365185"/>
              <a:gd name="connsiteY9-348" fmla="*/ 5096878 h 5598449"/>
              <a:gd name="connsiteX0-349" fmla="*/ 75993 w 8365185"/>
              <a:gd name="connsiteY0-350" fmla="*/ 5096878 h 5598449"/>
              <a:gd name="connsiteX1-351" fmla="*/ 1437280 w 8365185"/>
              <a:gd name="connsiteY1-352" fmla="*/ 30271 h 5598449"/>
              <a:gd name="connsiteX2-353" fmla="*/ 4501009 w 8365185"/>
              <a:gd name="connsiteY2-354" fmla="*/ 894032 h 5598449"/>
              <a:gd name="connsiteX3-355" fmla="*/ 6086805 w 8365185"/>
              <a:gd name="connsiteY3-356" fmla="*/ 238755 h 5598449"/>
              <a:gd name="connsiteX4-357" fmla="*/ 8364050 w 8365185"/>
              <a:gd name="connsiteY4-358" fmla="*/ 1594347 h 5598449"/>
              <a:gd name="connsiteX5-359" fmla="*/ 7147627 w 8365185"/>
              <a:gd name="connsiteY5-360" fmla="*/ 3019925 h 5598449"/>
              <a:gd name="connsiteX6-361" fmla="*/ 4251198 w 8365185"/>
              <a:gd name="connsiteY6-362" fmla="*/ 2005505 h 5598449"/>
              <a:gd name="connsiteX7-363" fmla="*/ 3417106 w 8365185"/>
              <a:gd name="connsiteY7-364" fmla="*/ 2877244 h 5598449"/>
              <a:gd name="connsiteX8-365" fmla="*/ 3486953 w 8365185"/>
              <a:gd name="connsiteY8-366" fmla="*/ 4793371 h 5598449"/>
              <a:gd name="connsiteX9-367" fmla="*/ 75993 w 8365185"/>
              <a:gd name="connsiteY9-368" fmla="*/ 5096878 h 5598449"/>
              <a:gd name="connsiteX0-369" fmla="*/ 75993 w 8365185"/>
              <a:gd name="connsiteY0-370" fmla="*/ 5096878 h 5598449"/>
              <a:gd name="connsiteX1-371" fmla="*/ 1437280 w 8365185"/>
              <a:gd name="connsiteY1-372" fmla="*/ 30271 h 5598449"/>
              <a:gd name="connsiteX2-373" fmla="*/ 4501009 w 8365185"/>
              <a:gd name="connsiteY2-374" fmla="*/ 894032 h 5598449"/>
              <a:gd name="connsiteX3-375" fmla="*/ 6086805 w 8365185"/>
              <a:gd name="connsiteY3-376" fmla="*/ 238755 h 5598449"/>
              <a:gd name="connsiteX4-377" fmla="*/ 8364050 w 8365185"/>
              <a:gd name="connsiteY4-378" fmla="*/ 1594347 h 5598449"/>
              <a:gd name="connsiteX5-379" fmla="*/ 7147627 w 8365185"/>
              <a:gd name="connsiteY5-380" fmla="*/ 3019925 h 5598449"/>
              <a:gd name="connsiteX6-381" fmla="*/ 4251198 w 8365185"/>
              <a:gd name="connsiteY6-382" fmla="*/ 2005505 h 5598449"/>
              <a:gd name="connsiteX7-383" fmla="*/ 3417106 w 8365185"/>
              <a:gd name="connsiteY7-384" fmla="*/ 2877244 h 5598449"/>
              <a:gd name="connsiteX8-385" fmla="*/ 3486953 w 8365185"/>
              <a:gd name="connsiteY8-386" fmla="*/ 4793371 h 5598449"/>
              <a:gd name="connsiteX9-387" fmla="*/ 75993 w 8365185"/>
              <a:gd name="connsiteY9-388" fmla="*/ 5096878 h 5598449"/>
              <a:gd name="connsiteX0-389" fmla="*/ 75993 w 8365185"/>
              <a:gd name="connsiteY0-390" fmla="*/ 5096878 h 5598449"/>
              <a:gd name="connsiteX1-391" fmla="*/ 1437280 w 8365185"/>
              <a:gd name="connsiteY1-392" fmla="*/ 30271 h 5598449"/>
              <a:gd name="connsiteX2-393" fmla="*/ 4501009 w 8365185"/>
              <a:gd name="connsiteY2-394" fmla="*/ 894032 h 5598449"/>
              <a:gd name="connsiteX3-395" fmla="*/ 6086805 w 8365185"/>
              <a:gd name="connsiteY3-396" fmla="*/ 238755 h 5598449"/>
              <a:gd name="connsiteX4-397" fmla="*/ 8364050 w 8365185"/>
              <a:gd name="connsiteY4-398" fmla="*/ 1594347 h 5598449"/>
              <a:gd name="connsiteX5-399" fmla="*/ 7147627 w 8365185"/>
              <a:gd name="connsiteY5-400" fmla="*/ 3019925 h 5598449"/>
              <a:gd name="connsiteX6-401" fmla="*/ 4251198 w 8365185"/>
              <a:gd name="connsiteY6-402" fmla="*/ 2005505 h 5598449"/>
              <a:gd name="connsiteX7-403" fmla="*/ 3417106 w 8365185"/>
              <a:gd name="connsiteY7-404" fmla="*/ 2877244 h 5598449"/>
              <a:gd name="connsiteX8-405" fmla="*/ 3486953 w 8365185"/>
              <a:gd name="connsiteY8-406" fmla="*/ 4793371 h 5598449"/>
              <a:gd name="connsiteX9-407" fmla="*/ 75993 w 8365185"/>
              <a:gd name="connsiteY9-408" fmla="*/ 5096878 h 5598449"/>
              <a:gd name="connsiteX0-409" fmla="*/ 75993 w 8365185"/>
              <a:gd name="connsiteY0-410" fmla="*/ 5092369 h 5593940"/>
              <a:gd name="connsiteX1-411" fmla="*/ 1437280 w 8365185"/>
              <a:gd name="connsiteY1-412" fmla="*/ 25762 h 5593940"/>
              <a:gd name="connsiteX2-413" fmla="*/ 4445728 w 8365185"/>
              <a:gd name="connsiteY2-414" fmla="*/ 1099574 h 5593940"/>
              <a:gd name="connsiteX3-415" fmla="*/ 6086805 w 8365185"/>
              <a:gd name="connsiteY3-416" fmla="*/ 234246 h 5593940"/>
              <a:gd name="connsiteX4-417" fmla="*/ 8364050 w 8365185"/>
              <a:gd name="connsiteY4-418" fmla="*/ 1589838 h 5593940"/>
              <a:gd name="connsiteX5-419" fmla="*/ 7147627 w 8365185"/>
              <a:gd name="connsiteY5-420" fmla="*/ 3015416 h 5593940"/>
              <a:gd name="connsiteX6-421" fmla="*/ 4251198 w 8365185"/>
              <a:gd name="connsiteY6-422" fmla="*/ 2000996 h 5593940"/>
              <a:gd name="connsiteX7-423" fmla="*/ 3417106 w 8365185"/>
              <a:gd name="connsiteY7-424" fmla="*/ 2872735 h 5593940"/>
              <a:gd name="connsiteX8-425" fmla="*/ 3486953 w 8365185"/>
              <a:gd name="connsiteY8-426" fmla="*/ 4788862 h 5593940"/>
              <a:gd name="connsiteX9-427" fmla="*/ 75993 w 8365185"/>
              <a:gd name="connsiteY9-428" fmla="*/ 5092369 h 55939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 ang="0">
                <a:pos x="connsiteX9-247" y="connsiteY9-248"/>
              </a:cxn>
            </a:cxnLst>
            <a:rect l="l" t="t" r="r" b="b"/>
            <a:pathLst>
              <a:path w="8365185" h="5593940">
                <a:moveTo>
                  <a:pt x="75993" y="5092369"/>
                </a:moveTo>
                <a:cubicBezTo>
                  <a:pt x="-265619" y="4298519"/>
                  <a:pt x="607619" y="245638"/>
                  <a:pt x="1437280" y="25762"/>
                </a:cubicBezTo>
                <a:cubicBezTo>
                  <a:pt x="2266941" y="-194114"/>
                  <a:pt x="3670807" y="1064827"/>
                  <a:pt x="4445728" y="1099574"/>
                </a:cubicBezTo>
                <a:cubicBezTo>
                  <a:pt x="5220649" y="1134321"/>
                  <a:pt x="5624046" y="134086"/>
                  <a:pt x="6086805" y="234246"/>
                </a:cubicBezTo>
                <a:cubicBezTo>
                  <a:pt x="6549564" y="334406"/>
                  <a:pt x="8337949" y="1297378"/>
                  <a:pt x="8364050" y="1589838"/>
                </a:cubicBezTo>
                <a:cubicBezTo>
                  <a:pt x="8390151" y="1882299"/>
                  <a:pt x="7965592" y="2891380"/>
                  <a:pt x="7147627" y="3015416"/>
                </a:cubicBezTo>
                <a:cubicBezTo>
                  <a:pt x="6329662" y="3139452"/>
                  <a:pt x="5013274" y="1819830"/>
                  <a:pt x="4251198" y="2000996"/>
                </a:cubicBezTo>
                <a:cubicBezTo>
                  <a:pt x="3489122" y="2182162"/>
                  <a:pt x="3544480" y="2408091"/>
                  <a:pt x="3417106" y="2872735"/>
                </a:cubicBezTo>
                <a:cubicBezTo>
                  <a:pt x="3289732" y="3337379"/>
                  <a:pt x="3939897" y="3874997"/>
                  <a:pt x="3486953" y="4788862"/>
                </a:cubicBezTo>
                <a:cubicBezTo>
                  <a:pt x="3034009" y="5702727"/>
                  <a:pt x="417605" y="5886219"/>
                  <a:pt x="75993" y="5092369"/>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4" name="椭圆 8"/>
          <p:cNvSpPr/>
          <p:nvPr/>
        </p:nvSpPr>
        <p:spPr>
          <a:xfrm rot="2705207">
            <a:off x="7223470" y="-1305277"/>
            <a:ext cx="7233570" cy="3886439"/>
          </a:xfrm>
          <a:custGeom>
            <a:avLst/>
            <a:gdLst>
              <a:gd name="connsiteX0" fmla="*/ 0 w 7837714"/>
              <a:gd name="connsiteY0" fmla="*/ 2641600 h 5283200"/>
              <a:gd name="connsiteX1" fmla="*/ 3918857 w 7837714"/>
              <a:gd name="connsiteY1" fmla="*/ 0 h 5283200"/>
              <a:gd name="connsiteX2" fmla="*/ 7837714 w 7837714"/>
              <a:gd name="connsiteY2" fmla="*/ 2641600 h 5283200"/>
              <a:gd name="connsiteX3" fmla="*/ 3918857 w 7837714"/>
              <a:gd name="connsiteY3" fmla="*/ 5283200 h 5283200"/>
              <a:gd name="connsiteX4" fmla="*/ 0 w 7837714"/>
              <a:gd name="connsiteY4" fmla="*/ 2641600 h 5283200"/>
              <a:gd name="connsiteX0-1" fmla="*/ 11229 w 7848943"/>
              <a:gd name="connsiteY0-2" fmla="*/ 1322863 h 3964463"/>
              <a:gd name="connsiteX1-3" fmla="*/ 4989194 w 7848943"/>
              <a:gd name="connsiteY1-4" fmla="*/ 3607 h 3964463"/>
              <a:gd name="connsiteX2-5" fmla="*/ 7848943 w 7848943"/>
              <a:gd name="connsiteY2-6" fmla="*/ 1322863 h 3964463"/>
              <a:gd name="connsiteX3-7" fmla="*/ 3930086 w 7848943"/>
              <a:gd name="connsiteY3-8" fmla="*/ 3964463 h 3964463"/>
              <a:gd name="connsiteX4-9" fmla="*/ 11229 w 7848943"/>
              <a:gd name="connsiteY4-10" fmla="*/ 1322863 h 3964463"/>
              <a:gd name="connsiteX0-11" fmla="*/ 50013 w 7887727"/>
              <a:gd name="connsiteY0-12" fmla="*/ 2223979 h 4865579"/>
              <a:gd name="connsiteX1-13" fmla="*/ 1964249 w 7887727"/>
              <a:gd name="connsiteY1-14" fmla="*/ 40962 h 4865579"/>
              <a:gd name="connsiteX2-15" fmla="*/ 5027978 w 7887727"/>
              <a:gd name="connsiteY2-16" fmla="*/ 904723 h 4865579"/>
              <a:gd name="connsiteX3-17" fmla="*/ 7887727 w 7887727"/>
              <a:gd name="connsiteY3-18" fmla="*/ 2223979 h 4865579"/>
              <a:gd name="connsiteX4-19" fmla="*/ 3968870 w 7887727"/>
              <a:gd name="connsiteY4-20" fmla="*/ 4865579 h 4865579"/>
              <a:gd name="connsiteX5" fmla="*/ 50013 w 7887727"/>
              <a:gd name="connsiteY5" fmla="*/ 2223979 h 4865579"/>
              <a:gd name="connsiteX0-21" fmla="*/ 40117 w 8297702"/>
              <a:gd name="connsiteY0-22" fmla="*/ 2830141 h 4871008"/>
              <a:gd name="connsiteX1-23" fmla="*/ 2374224 w 8297702"/>
              <a:gd name="connsiteY1-24" fmla="*/ 40962 h 4871008"/>
              <a:gd name="connsiteX2-25" fmla="*/ 5437953 w 8297702"/>
              <a:gd name="connsiteY2-26" fmla="*/ 904723 h 4871008"/>
              <a:gd name="connsiteX3-27" fmla="*/ 8297702 w 8297702"/>
              <a:gd name="connsiteY3-28" fmla="*/ 2223979 h 4871008"/>
              <a:gd name="connsiteX4-29" fmla="*/ 4378845 w 8297702"/>
              <a:gd name="connsiteY4-30" fmla="*/ 4865579 h 4871008"/>
              <a:gd name="connsiteX5-31" fmla="*/ 40117 w 8297702"/>
              <a:gd name="connsiteY5-32" fmla="*/ 2830141 h 4871008"/>
              <a:gd name="connsiteX0-33" fmla="*/ 2295 w 8259880"/>
              <a:gd name="connsiteY0-34" fmla="*/ 2830141 h 4444177"/>
              <a:gd name="connsiteX1-35" fmla="*/ 2336402 w 8259880"/>
              <a:gd name="connsiteY1-36" fmla="*/ 40962 h 4444177"/>
              <a:gd name="connsiteX2-37" fmla="*/ 5400131 w 8259880"/>
              <a:gd name="connsiteY2-38" fmla="*/ 904723 h 4444177"/>
              <a:gd name="connsiteX3-39" fmla="*/ 8259880 w 8259880"/>
              <a:gd name="connsiteY3-40" fmla="*/ 2223979 h 4444177"/>
              <a:gd name="connsiteX4-41" fmla="*/ 2759847 w 8259880"/>
              <a:gd name="connsiteY4-42" fmla="*/ 4436922 h 4444177"/>
              <a:gd name="connsiteX5-43" fmla="*/ 2295 w 8259880"/>
              <a:gd name="connsiteY5-44" fmla="*/ 2830141 h 4444177"/>
              <a:gd name="connsiteX0-45" fmla="*/ 2295 w 8261991"/>
              <a:gd name="connsiteY0-46" fmla="*/ 2830141 h 4437543"/>
              <a:gd name="connsiteX1-47" fmla="*/ 2336402 w 8261991"/>
              <a:gd name="connsiteY1-48" fmla="*/ 40962 h 4437543"/>
              <a:gd name="connsiteX2-49" fmla="*/ 5400131 w 8261991"/>
              <a:gd name="connsiteY2-50" fmla="*/ 904723 h 4437543"/>
              <a:gd name="connsiteX3-51" fmla="*/ 8259880 w 8261991"/>
              <a:gd name="connsiteY3-52" fmla="*/ 2223979 h 4437543"/>
              <a:gd name="connsiteX4-53" fmla="*/ 5111428 w 8261991"/>
              <a:gd name="connsiteY4-54" fmla="*/ 2664128 h 4437543"/>
              <a:gd name="connsiteX5-55" fmla="*/ 2759847 w 8261991"/>
              <a:gd name="connsiteY5-56" fmla="*/ 4436922 h 4437543"/>
              <a:gd name="connsiteX6" fmla="*/ 2295 w 8261991"/>
              <a:gd name="connsiteY6" fmla="*/ 2830141 h 4437543"/>
              <a:gd name="connsiteX0-57" fmla="*/ 2295 w 8296210"/>
              <a:gd name="connsiteY0-58" fmla="*/ 2830141 h 4437543"/>
              <a:gd name="connsiteX1-59" fmla="*/ 2336402 w 8296210"/>
              <a:gd name="connsiteY1-60" fmla="*/ 40962 h 4437543"/>
              <a:gd name="connsiteX2-61" fmla="*/ 5400131 w 8296210"/>
              <a:gd name="connsiteY2-62" fmla="*/ 904723 h 4437543"/>
              <a:gd name="connsiteX3-63" fmla="*/ 8259880 w 8296210"/>
              <a:gd name="connsiteY3-64" fmla="*/ 2223979 h 4437543"/>
              <a:gd name="connsiteX4-65" fmla="*/ 6825729 w 8296210"/>
              <a:gd name="connsiteY4-66" fmla="*/ 2897584 h 4437543"/>
              <a:gd name="connsiteX5-67" fmla="*/ 5111428 w 8296210"/>
              <a:gd name="connsiteY5-68" fmla="*/ 2664128 h 4437543"/>
              <a:gd name="connsiteX6-69" fmla="*/ 2759847 w 8296210"/>
              <a:gd name="connsiteY6-70" fmla="*/ 4436922 h 4437543"/>
              <a:gd name="connsiteX7" fmla="*/ 2295 w 8296210"/>
              <a:gd name="connsiteY7" fmla="*/ 2830141 h 4437543"/>
              <a:gd name="connsiteX0-71" fmla="*/ 2295 w 8215349"/>
              <a:gd name="connsiteY0-72" fmla="*/ 2825525 h 4432927"/>
              <a:gd name="connsiteX1-73" fmla="*/ 2336402 w 8215349"/>
              <a:gd name="connsiteY1-74" fmla="*/ 36346 h 4432927"/>
              <a:gd name="connsiteX2-75" fmla="*/ 5400131 w 8215349"/>
              <a:gd name="connsiteY2-76" fmla="*/ 900107 h 4432927"/>
              <a:gd name="connsiteX3-77" fmla="*/ 8176687 w 8215349"/>
              <a:gd name="connsiteY3-78" fmla="*/ 1501068 h 4432927"/>
              <a:gd name="connsiteX4-79" fmla="*/ 6825729 w 8215349"/>
              <a:gd name="connsiteY4-80" fmla="*/ 2892968 h 4432927"/>
              <a:gd name="connsiteX5-81" fmla="*/ 5111428 w 8215349"/>
              <a:gd name="connsiteY5-82" fmla="*/ 2659512 h 4432927"/>
              <a:gd name="connsiteX6-83" fmla="*/ 2759847 w 8215349"/>
              <a:gd name="connsiteY6-84" fmla="*/ 4432306 h 4432927"/>
              <a:gd name="connsiteX7-85" fmla="*/ 2295 w 8215349"/>
              <a:gd name="connsiteY7-86" fmla="*/ 2825525 h 4432927"/>
              <a:gd name="connsiteX0-87" fmla="*/ 2295 w 8177272"/>
              <a:gd name="connsiteY0-88" fmla="*/ 2819450 h 4426852"/>
              <a:gd name="connsiteX1-89" fmla="*/ 2336402 w 8177272"/>
              <a:gd name="connsiteY1-90" fmla="*/ 30271 h 4426852"/>
              <a:gd name="connsiteX2-91" fmla="*/ 5400131 w 8177272"/>
              <a:gd name="connsiteY2-92" fmla="*/ 894032 h 4426852"/>
              <a:gd name="connsiteX3-93" fmla="*/ 6985927 w 8177272"/>
              <a:gd name="connsiteY3-94" fmla="*/ 238755 h 4426852"/>
              <a:gd name="connsiteX4-95" fmla="*/ 8176687 w 8177272"/>
              <a:gd name="connsiteY4-96" fmla="*/ 1494993 h 4426852"/>
              <a:gd name="connsiteX5-97" fmla="*/ 6825729 w 8177272"/>
              <a:gd name="connsiteY5-98" fmla="*/ 2886893 h 4426852"/>
              <a:gd name="connsiteX6-99" fmla="*/ 5111428 w 8177272"/>
              <a:gd name="connsiteY6-100" fmla="*/ 2653437 h 4426852"/>
              <a:gd name="connsiteX7-101" fmla="*/ 2759847 w 8177272"/>
              <a:gd name="connsiteY7-102" fmla="*/ 4426231 h 4426852"/>
              <a:gd name="connsiteX8" fmla="*/ 2295 w 8177272"/>
              <a:gd name="connsiteY8" fmla="*/ 2819450 h 4426852"/>
              <a:gd name="connsiteX0-103" fmla="*/ 6315 w 8181292"/>
              <a:gd name="connsiteY0-104" fmla="*/ 2819450 h 4395630"/>
              <a:gd name="connsiteX1-105" fmla="*/ 2340422 w 8181292"/>
              <a:gd name="connsiteY1-106" fmla="*/ 30271 h 4395630"/>
              <a:gd name="connsiteX2-107" fmla="*/ 5404151 w 8181292"/>
              <a:gd name="connsiteY2-108" fmla="*/ 894032 h 4395630"/>
              <a:gd name="connsiteX3-109" fmla="*/ 6989947 w 8181292"/>
              <a:gd name="connsiteY3-110" fmla="*/ 238755 h 4395630"/>
              <a:gd name="connsiteX4-111" fmla="*/ 8180707 w 8181292"/>
              <a:gd name="connsiteY4-112" fmla="*/ 1494993 h 4395630"/>
              <a:gd name="connsiteX5-113" fmla="*/ 6829749 w 8181292"/>
              <a:gd name="connsiteY5-114" fmla="*/ 2886893 h 4395630"/>
              <a:gd name="connsiteX6-115" fmla="*/ 5115448 w 8181292"/>
              <a:gd name="connsiteY6-116" fmla="*/ 2653437 h 4395630"/>
              <a:gd name="connsiteX7-117" fmla="*/ 3061452 w 8181292"/>
              <a:gd name="connsiteY7-118" fmla="*/ 4394991 h 4395630"/>
              <a:gd name="connsiteX8-119" fmla="*/ 6315 w 8181292"/>
              <a:gd name="connsiteY8-120" fmla="*/ 2819450 h 43956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69" y="connsiteY6-70"/>
              </a:cxn>
              <a:cxn ang="0">
                <a:pos x="connsiteX7-85" y="connsiteY7-86"/>
              </a:cxn>
              <a:cxn ang="0">
                <a:pos x="connsiteX8-119" y="connsiteY8-120"/>
              </a:cxn>
            </a:cxnLst>
            <a:rect l="l" t="t" r="r" b="b"/>
            <a:pathLst>
              <a:path w="8181292" h="4395630">
                <a:moveTo>
                  <a:pt x="6315" y="2819450"/>
                </a:moveTo>
                <a:cubicBezTo>
                  <a:pt x="-113857" y="2091997"/>
                  <a:pt x="1510761" y="250147"/>
                  <a:pt x="2340422" y="30271"/>
                </a:cubicBezTo>
                <a:cubicBezTo>
                  <a:pt x="3170083" y="-189605"/>
                  <a:pt x="4629230" y="859285"/>
                  <a:pt x="5404151" y="894032"/>
                </a:cubicBezTo>
                <a:cubicBezTo>
                  <a:pt x="6179072" y="928779"/>
                  <a:pt x="6527188" y="138595"/>
                  <a:pt x="6989947" y="238755"/>
                </a:cubicBezTo>
                <a:cubicBezTo>
                  <a:pt x="7452706" y="338915"/>
                  <a:pt x="8154606" y="1202533"/>
                  <a:pt x="8180707" y="1494993"/>
                </a:cubicBezTo>
                <a:cubicBezTo>
                  <a:pt x="8206808" y="1787454"/>
                  <a:pt x="7354491" y="2813535"/>
                  <a:pt x="6829749" y="2886893"/>
                </a:cubicBezTo>
                <a:cubicBezTo>
                  <a:pt x="6305007" y="2960251"/>
                  <a:pt x="5811810" y="2330142"/>
                  <a:pt x="5115448" y="2653437"/>
                </a:cubicBezTo>
                <a:cubicBezTo>
                  <a:pt x="4419086" y="2976732"/>
                  <a:pt x="3912974" y="4367322"/>
                  <a:pt x="3061452" y="4394991"/>
                </a:cubicBezTo>
                <a:cubicBezTo>
                  <a:pt x="2209930" y="4422660"/>
                  <a:pt x="126487" y="3546903"/>
                  <a:pt x="6315" y="281945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5" name="椭圆 11"/>
          <p:cNvSpPr/>
          <p:nvPr/>
        </p:nvSpPr>
        <p:spPr>
          <a:xfrm rot="3292333">
            <a:off x="365313" y="-749656"/>
            <a:ext cx="1654985" cy="1250610"/>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1817" h="1414461">
                <a:moveTo>
                  <a:pt x="797" y="935510"/>
                </a:moveTo>
                <a:cubicBezTo>
                  <a:pt x="19847" y="699873"/>
                  <a:pt x="419639" y="0"/>
                  <a:pt x="936307" y="0"/>
                </a:cubicBezTo>
                <a:cubicBezTo>
                  <a:pt x="1452975" y="0"/>
                  <a:pt x="1871817" y="418842"/>
                  <a:pt x="1871817" y="935510"/>
                </a:cubicBezTo>
                <a:cubicBezTo>
                  <a:pt x="1871817" y="1452178"/>
                  <a:pt x="1338675" y="1413820"/>
                  <a:pt x="822007" y="1413820"/>
                </a:cubicBezTo>
                <a:cubicBezTo>
                  <a:pt x="305339" y="1413820"/>
                  <a:pt x="-18253" y="1171147"/>
                  <a:pt x="797" y="935510"/>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16" name="椭圆 11"/>
          <p:cNvSpPr/>
          <p:nvPr/>
        </p:nvSpPr>
        <p:spPr>
          <a:xfrm rot="9900000">
            <a:off x="10864725" y="5152522"/>
            <a:ext cx="1823916" cy="1090474"/>
          </a:xfrm>
          <a:custGeom>
            <a:avLst/>
            <a:gdLst>
              <a:gd name="connsiteX0" fmla="*/ 0 w 1871020"/>
              <a:gd name="connsiteY0" fmla="*/ 935510 h 1871020"/>
              <a:gd name="connsiteX1" fmla="*/ 935510 w 1871020"/>
              <a:gd name="connsiteY1" fmla="*/ 0 h 1871020"/>
              <a:gd name="connsiteX2" fmla="*/ 1871020 w 1871020"/>
              <a:gd name="connsiteY2" fmla="*/ 935510 h 1871020"/>
              <a:gd name="connsiteX3" fmla="*/ 935510 w 1871020"/>
              <a:gd name="connsiteY3" fmla="*/ 1871020 h 1871020"/>
              <a:gd name="connsiteX4" fmla="*/ 0 w 1871020"/>
              <a:gd name="connsiteY4" fmla="*/ 935510 h 1871020"/>
              <a:gd name="connsiteX0-1" fmla="*/ 797 w 1871817"/>
              <a:gd name="connsiteY0-2" fmla="*/ 935510 h 1414461"/>
              <a:gd name="connsiteX1-3" fmla="*/ 936307 w 1871817"/>
              <a:gd name="connsiteY1-4" fmla="*/ 0 h 1414461"/>
              <a:gd name="connsiteX2-5" fmla="*/ 1871817 w 1871817"/>
              <a:gd name="connsiteY2-6" fmla="*/ 935510 h 1414461"/>
              <a:gd name="connsiteX3-7" fmla="*/ 822007 w 1871817"/>
              <a:gd name="connsiteY3-8" fmla="*/ 1413820 h 1414461"/>
              <a:gd name="connsiteX4-9" fmla="*/ 797 w 1871817"/>
              <a:gd name="connsiteY4-10" fmla="*/ 935510 h 1414461"/>
              <a:gd name="connsiteX0-11" fmla="*/ 25 w 1871045"/>
              <a:gd name="connsiteY0-12" fmla="*/ 935510 h 1234651"/>
              <a:gd name="connsiteX1-13" fmla="*/ 935535 w 1871045"/>
              <a:gd name="connsiteY1-14" fmla="*/ 0 h 1234651"/>
              <a:gd name="connsiteX2-15" fmla="*/ 1871045 w 1871045"/>
              <a:gd name="connsiteY2-16" fmla="*/ 935510 h 1234651"/>
              <a:gd name="connsiteX3-17" fmla="*/ 913593 w 1871045"/>
              <a:gd name="connsiteY3-18" fmla="*/ 1142738 h 1234651"/>
              <a:gd name="connsiteX4-19" fmla="*/ 25 w 1871045"/>
              <a:gd name="connsiteY4-20" fmla="*/ 935510 h 1234651"/>
              <a:gd name="connsiteX0-21" fmla="*/ 13 w 2066224"/>
              <a:gd name="connsiteY0-22" fmla="*/ 1001747 h 1231156"/>
              <a:gd name="connsiteX1-23" fmla="*/ 1130714 w 2066224"/>
              <a:gd name="connsiteY1-24" fmla="*/ 206 h 1231156"/>
              <a:gd name="connsiteX2-25" fmla="*/ 2066224 w 2066224"/>
              <a:gd name="connsiteY2-26" fmla="*/ 935716 h 1231156"/>
              <a:gd name="connsiteX3-27" fmla="*/ 1108772 w 2066224"/>
              <a:gd name="connsiteY3-28" fmla="*/ 1142944 h 1231156"/>
              <a:gd name="connsiteX4-29" fmla="*/ 13 w 2066224"/>
              <a:gd name="connsiteY4-30" fmla="*/ 1001747 h 1231156"/>
              <a:gd name="connsiteX0-31" fmla="*/ 1954 w 2068165"/>
              <a:gd name="connsiteY0-32" fmla="*/ 1001747 h 1245865"/>
              <a:gd name="connsiteX1-33" fmla="*/ 1132655 w 2068165"/>
              <a:gd name="connsiteY1-34" fmla="*/ 206 h 1245865"/>
              <a:gd name="connsiteX2-35" fmla="*/ 2068165 w 2068165"/>
              <a:gd name="connsiteY2-36" fmla="*/ 935716 h 1245865"/>
              <a:gd name="connsiteX3-37" fmla="*/ 1110713 w 2068165"/>
              <a:gd name="connsiteY3-38" fmla="*/ 1142944 h 1245865"/>
              <a:gd name="connsiteX4-39" fmla="*/ 1954 w 2068165"/>
              <a:gd name="connsiteY4-40" fmla="*/ 1001747 h 1245865"/>
              <a:gd name="connsiteX0-41" fmla="*/ 1954 w 2083953"/>
              <a:gd name="connsiteY0-42" fmla="*/ 1001826 h 1245944"/>
              <a:gd name="connsiteX1-43" fmla="*/ 1132655 w 2083953"/>
              <a:gd name="connsiteY1-44" fmla="*/ 285 h 1245944"/>
              <a:gd name="connsiteX2-45" fmla="*/ 2068165 w 2083953"/>
              <a:gd name="connsiteY2-46" fmla="*/ 935795 h 1245944"/>
              <a:gd name="connsiteX3-47" fmla="*/ 1110713 w 2083953"/>
              <a:gd name="connsiteY3-48" fmla="*/ 1143023 h 1245944"/>
              <a:gd name="connsiteX4-49" fmla="*/ 1954 w 2083953"/>
              <a:gd name="connsiteY4-50" fmla="*/ 1001826 h 12459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3953" h="1245944">
                <a:moveTo>
                  <a:pt x="1954" y="1001826"/>
                </a:moveTo>
                <a:cubicBezTo>
                  <a:pt x="-45628" y="560976"/>
                  <a:pt x="788287" y="11290"/>
                  <a:pt x="1132655" y="285"/>
                </a:cubicBezTo>
                <a:cubicBezTo>
                  <a:pt x="1477023" y="-10720"/>
                  <a:pt x="2199614" y="296572"/>
                  <a:pt x="2068165" y="935795"/>
                </a:cubicBezTo>
                <a:cubicBezTo>
                  <a:pt x="2068165" y="1452463"/>
                  <a:pt x="1455081" y="1132018"/>
                  <a:pt x="1110713" y="1143023"/>
                </a:cubicBezTo>
                <a:cubicBezTo>
                  <a:pt x="766345" y="1154028"/>
                  <a:pt x="49536" y="1442676"/>
                  <a:pt x="1954" y="1001826"/>
                </a:cubicBezTo>
                <a:close/>
              </a:path>
            </a:pathLst>
          </a:cu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prstClr val="white"/>
              </a:solidFill>
              <a:latin typeface="Calibri" panose="020F0502020204030204"/>
              <a:ea typeface="宋体" panose="02010600030101010101" pitchFamily="2" charset="-122"/>
            </a:endParaRPr>
          </a:p>
        </p:txBody>
      </p:sp>
      <p:sp>
        <p:nvSpPr>
          <p:cNvPr id="25" name="矩形 24"/>
          <p:cNvSpPr/>
          <p:nvPr/>
        </p:nvSpPr>
        <p:spPr>
          <a:xfrm>
            <a:off x="254000" y="322943"/>
            <a:ext cx="11684000" cy="6212115"/>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528228" y="470958"/>
            <a:ext cx="2128453" cy="602746"/>
            <a:chOff x="2411323" y="2909753"/>
            <a:chExt cx="2708088" cy="766891"/>
          </a:xfrm>
        </p:grpSpPr>
        <p:sp>
          <p:nvSpPr>
            <p:cNvPr id="5" name="椭圆 4"/>
            <p:cNvSpPr/>
            <p:nvPr/>
          </p:nvSpPr>
          <p:spPr>
            <a:xfrm>
              <a:off x="2411323" y="2909753"/>
              <a:ext cx="766892" cy="766891"/>
            </a:xfrm>
            <a:prstGeom prst="ellipse">
              <a:avLst/>
            </a:prstGeom>
            <a:gradFill flip="none" rotWithShape="0">
              <a:gsLst>
                <a:gs pos="22000">
                  <a:srgbClr val="FFC000"/>
                </a:gs>
                <a:gs pos="100000">
                  <a:srgbClr val="F01D06"/>
                </a:gs>
              </a:gsLst>
              <a:lin ang="2700000" scaled="1"/>
              <a:tileRect/>
            </a:gradFill>
            <a:ln w="38100" cap="flat" cmpd="sng" algn="ctr">
              <a:noFill/>
              <a:prstDash val="solid"/>
              <a:miter lim="800000"/>
            </a:ln>
            <a:effectLst>
              <a:outerShdw blurRad="1270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6" name="文本框 5"/>
            <p:cNvSpPr txBox="1"/>
            <p:nvPr>
              <p:custDataLst>
                <p:tags r:id="rId1"/>
              </p:custDataLst>
            </p:nvPr>
          </p:nvSpPr>
          <p:spPr>
            <a:xfrm>
              <a:off x="3387914" y="3031589"/>
              <a:ext cx="1731497" cy="509071"/>
            </a:xfrm>
            <a:prstGeom prst="rect">
              <a:avLst/>
            </a:prstGeom>
            <a:noFill/>
          </p:spPr>
          <p:txBody>
            <a:bodyPr wrap="square" rtlCol="0">
              <a:spAutoFit/>
            </a:bodyPr>
            <a:lstStyle/>
            <a:p>
              <a:pPr lvl="0" algn="dist"/>
              <a:r>
                <a:rPr lang="zh-CN" altLang="en-US" sz="2000" spc="300" dirty="0">
                  <a:solidFill>
                    <a:schemeClr val="tx1">
                      <a:lumMod val="85000"/>
                      <a:lumOff val="15000"/>
                    </a:schemeClr>
                  </a:solidFill>
                  <a:latin typeface="优设标题黑" panose="00000500000000000000" pitchFamily="2" charset="-122"/>
                  <a:ea typeface="优设标题黑" panose="00000500000000000000" pitchFamily="2" charset="-122"/>
                </a:rPr>
                <a:t>要事为先</a:t>
              </a:r>
            </a:p>
          </p:txBody>
        </p:sp>
        <p:sp>
          <p:nvSpPr>
            <p:cNvPr id="7" name="文本框 38"/>
            <p:cNvSpPr txBox="1"/>
            <p:nvPr>
              <p:custDataLst>
                <p:tags r:id="rId2"/>
              </p:custDataLst>
            </p:nvPr>
          </p:nvSpPr>
          <p:spPr>
            <a:xfrm>
              <a:off x="2411323" y="3031589"/>
              <a:ext cx="766892" cy="509071"/>
            </a:xfrm>
            <a:prstGeom prst="rect">
              <a:avLst/>
            </a:prstGeom>
            <a:noFill/>
          </p:spPr>
          <p:txBody>
            <a:bodyPr wrap="square" rtlCol="0">
              <a:spAutoFit/>
            </a:bodyPr>
            <a:lstStyle/>
            <a:p>
              <a:pPr lvl="0" algn="ctr"/>
              <a:r>
                <a:rPr lang="en-US" altLang="zh-CN" sz="20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02</a:t>
              </a:r>
              <a:endParaRPr lang="zh-CN" altLang="en-US" sz="20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grpSp>
      <p:grpSp>
        <p:nvGrpSpPr>
          <p:cNvPr id="17" name="组合 16"/>
          <p:cNvGrpSpPr/>
          <p:nvPr/>
        </p:nvGrpSpPr>
        <p:grpSpPr>
          <a:xfrm>
            <a:off x="4814491" y="2671982"/>
            <a:ext cx="2563018" cy="3253332"/>
            <a:chOff x="4814491" y="2671982"/>
            <a:chExt cx="2563018" cy="3253332"/>
          </a:xfrm>
        </p:grpSpPr>
        <p:sp>
          <p:nvSpPr>
            <p:cNvPr id="18" name="空心弧 17"/>
            <p:cNvSpPr/>
            <p:nvPr/>
          </p:nvSpPr>
          <p:spPr>
            <a:xfrm>
              <a:off x="5153025" y="2671982"/>
              <a:ext cx="1885950" cy="1885950"/>
            </a:xfrm>
            <a:prstGeom prst="blockArc">
              <a:avLst>
                <a:gd name="adj1" fmla="val 10800000"/>
                <a:gd name="adj2" fmla="val 21547217"/>
                <a:gd name="adj3" fmla="val 6140"/>
              </a:avLst>
            </a:prstGeom>
            <a:gradFill>
              <a:gsLst>
                <a:gs pos="0">
                  <a:srgbClr val="F7B733"/>
                </a:gs>
                <a:gs pos="71000">
                  <a:srgbClr val="FC4A1A"/>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黑体" panose="02010609060101010101" charset="-122"/>
                <a:cs typeface="+mn-cs"/>
              </a:endParaRPr>
            </a:p>
          </p:txBody>
        </p:sp>
        <p:sp>
          <p:nvSpPr>
            <p:cNvPr id="19" name="椭圆 18"/>
            <p:cNvSpPr/>
            <p:nvPr/>
          </p:nvSpPr>
          <p:spPr>
            <a:xfrm>
              <a:off x="5388769" y="2907726"/>
              <a:ext cx="1414463" cy="1414463"/>
            </a:xfrm>
            <a:prstGeom prst="ellipse">
              <a:avLst/>
            </a:prstGeom>
            <a:noFill/>
            <a:ln w="127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黑体" panose="02010609060101010101" charset="-122"/>
                <a:cs typeface="+mn-cs"/>
              </a:endParaRPr>
            </a:p>
          </p:txBody>
        </p:sp>
        <p:sp>
          <p:nvSpPr>
            <p:cNvPr id="20" name="文本框 19"/>
            <p:cNvSpPr txBox="1"/>
            <p:nvPr/>
          </p:nvSpPr>
          <p:spPr>
            <a:xfrm>
              <a:off x="5509826" y="3414903"/>
              <a:ext cx="1172348" cy="400110"/>
            </a:xfrm>
            <a:prstGeom prst="rect">
              <a:avLst/>
            </a:prstGeom>
            <a:noFill/>
          </p:spPr>
          <p:txBody>
            <a:bodyPr wrap="square" rtlCol="0" anchor="ctr">
              <a:spAutoFit/>
            </a:bodyPr>
            <a:lstStyle/>
            <a:p>
              <a:pPr lvl="0" algn="ctr">
                <a:defRPr/>
              </a:pPr>
              <a:r>
                <a:rPr lang="zh-CN" altLang="en-US" sz="2000" kern="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a:t>
              </a:r>
            </a:p>
          </p:txBody>
        </p:sp>
        <p:grpSp>
          <p:nvGrpSpPr>
            <p:cNvPr id="21" name="组合 20"/>
            <p:cNvGrpSpPr/>
            <p:nvPr/>
          </p:nvGrpSpPr>
          <p:grpSpPr>
            <a:xfrm>
              <a:off x="4814491" y="4573029"/>
              <a:ext cx="2563018" cy="1352285"/>
              <a:chOff x="1790817" y="4335043"/>
              <a:chExt cx="2040740" cy="1076724"/>
            </a:xfrm>
          </p:grpSpPr>
          <p:sp>
            <p:nvSpPr>
              <p:cNvPr id="22" name="矩形 21"/>
              <p:cNvSpPr/>
              <p:nvPr/>
            </p:nvSpPr>
            <p:spPr>
              <a:xfrm>
                <a:off x="1910388" y="4335043"/>
                <a:ext cx="1801598" cy="320146"/>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p>
            </p:txBody>
          </p:sp>
          <p:sp>
            <p:nvSpPr>
              <p:cNvPr id="23" name="文本框 22"/>
              <p:cNvSpPr txBox="1"/>
              <p:nvPr/>
            </p:nvSpPr>
            <p:spPr>
              <a:xfrm>
                <a:off x="1790817" y="4699460"/>
                <a:ext cx="2040740" cy="712307"/>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a:t>
                </a:r>
              </a:p>
            </p:txBody>
          </p:sp>
        </p:grpSp>
      </p:grpSp>
      <p:grpSp>
        <p:nvGrpSpPr>
          <p:cNvPr id="24" name="组合 23"/>
          <p:cNvGrpSpPr/>
          <p:nvPr/>
        </p:nvGrpSpPr>
        <p:grpSpPr>
          <a:xfrm>
            <a:off x="1272382" y="2676744"/>
            <a:ext cx="2563018" cy="3248570"/>
            <a:chOff x="1272382" y="2676744"/>
            <a:chExt cx="2563018" cy="3248570"/>
          </a:xfrm>
        </p:grpSpPr>
        <p:sp>
          <p:nvSpPr>
            <p:cNvPr id="26" name="空心弧 25"/>
            <p:cNvSpPr/>
            <p:nvPr/>
          </p:nvSpPr>
          <p:spPr>
            <a:xfrm>
              <a:off x="1610916" y="2676744"/>
              <a:ext cx="1885950" cy="1885950"/>
            </a:xfrm>
            <a:prstGeom prst="blockArc">
              <a:avLst>
                <a:gd name="adj1" fmla="val 10800000"/>
                <a:gd name="adj2" fmla="val 21547217"/>
                <a:gd name="adj3" fmla="val 6140"/>
              </a:avLst>
            </a:prstGeom>
            <a:gradFill>
              <a:gsLst>
                <a:gs pos="0">
                  <a:srgbClr val="F7B733"/>
                </a:gs>
                <a:gs pos="71000">
                  <a:srgbClr val="FC4A1A"/>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黑体" panose="02010609060101010101" charset="-122"/>
                <a:cs typeface="+mn-cs"/>
              </a:endParaRPr>
            </a:p>
          </p:txBody>
        </p:sp>
        <p:sp>
          <p:nvSpPr>
            <p:cNvPr id="27" name="椭圆 26"/>
            <p:cNvSpPr/>
            <p:nvPr/>
          </p:nvSpPr>
          <p:spPr>
            <a:xfrm>
              <a:off x="1846660" y="2907726"/>
              <a:ext cx="1414463" cy="1414463"/>
            </a:xfrm>
            <a:prstGeom prst="ellipse">
              <a:avLst/>
            </a:prstGeom>
            <a:noFill/>
            <a:ln w="127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黑体" panose="02010609060101010101" charset="-122"/>
                <a:cs typeface="+mn-cs"/>
              </a:endParaRPr>
            </a:p>
          </p:txBody>
        </p:sp>
        <p:sp>
          <p:nvSpPr>
            <p:cNvPr id="28" name="文本框 27"/>
            <p:cNvSpPr txBox="1"/>
            <p:nvPr/>
          </p:nvSpPr>
          <p:spPr>
            <a:xfrm>
              <a:off x="1967717" y="3414903"/>
              <a:ext cx="1172348" cy="4001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gradFill>
                    <a:gsLst>
                      <a:gs pos="0">
                        <a:srgbClr val="FFC000"/>
                      </a:gs>
                      <a:gs pos="100000">
                        <a:srgbClr val="F23405"/>
                      </a:gs>
                    </a:gsLst>
                    <a:lin ang="2700000" scaled="1"/>
                  </a:gradFill>
                  <a:effectLst/>
                  <a:uLnTx/>
                  <a:uFillTx/>
                  <a:latin typeface="思源黑体 CN Bold" panose="020B0800000000000000" pitchFamily="34" charset="-122"/>
                  <a:ea typeface="思源黑体 CN Bold" panose="020B0800000000000000" pitchFamily="34" charset="-122"/>
                </a:rPr>
                <a:t>标题</a:t>
              </a:r>
            </a:p>
          </p:txBody>
        </p:sp>
        <p:grpSp>
          <p:nvGrpSpPr>
            <p:cNvPr id="29" name="组合 28"/>
            <p:cNvGrpSpPr/>
            <p:nvPr/>
          </p:nvGrpSpPr>
          <p:grpSpPr>
            <a:xfrm>
              <a:off x="1272382" y="4573029"/>
              <a:ext cx="2563018" cy="1352285"/>
              <a:chOff x="1790817" y="4335043"/>
              <a:chExt cx="2040740" cy="1076724"/>
            </a:xfrm>
          </p:grpSpPr>
          <p:sp>
            <p:nvSpPr>
              <p:cNvPr id="30" name="矩形 29"/>
              <p:cNvSpPr/>
              <p:nvPr/>
            </p:nvSpPr>
            <p:spPr>
              <a:xfrm>
                <a:off x="1910388" y="4335043"/>
                <a:ext cx="1801598" cy="320146"/>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p>
            </p:txBody>
          </p:sp>
          <p:sp>
            <p:nvSpPr>
              <p:cNvPr id="31" name="文本框 30"/>
              <p:cNvSpPr txBox="1"/>
              <p:nvPr/>
            </p:nvSpPr>
            <p:spPr>
              <a:xfrm>
                <a:off x="1790817" y="4699460"/>
                <a:ext cx="2040740" cy="712307"/>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a:t>
                </a:r>
              </a:p>
            </p:txBody>
          </p:sp>
        </p:grpSp>
      </p:grpSp>
      <p:grpSp>
        <p:nvGrpSpPr>
          <p:cNvPr id="32" name="组合 31"/>
          <p:cNvGrpSpPr/>
          <p:nvPr/>
        </p:nvGrpSpPr>
        <p:grpSpPr>
          <a:xfrm>
            <a:off x="8353029" y="2671982"/>
            <a:ext cx="2563018" cy="3253332"/>
            <a:chOff x="8353029" y="2671982"/>
            <a:chExt cx="2563018" cy="3253332"/>
          </a:xfrm>
        </p:grpSpPr>
        <p:sp>
          <p:nvSpPr>
            <p:cNvPr id="33" name="空心弧 32"/>
            <p:cNvSpPr/>
            <p:nvPr/>
          </p:nvSpPr>
          <p:spPr>
            <a:xfrm>
              <a:off x="8691563" y="2671982"/>
              <a:ext cx="1885950" cy="1885950"/>
            </a:xfrm>
            <a:prstGeom prst="blockArc">
              <a:avLst>
                <a:gd name="adj1" fmla="val 10800000"/>
                <a:gd name="adj2" fmla="val 21547217"/>
                <a:gd name="adj3" fmla="val 6140"/>
              </a:avLst>
            </a:prstGeom>
            <a:gradFill>
              <a:gsLst>
                <a:gs pos="0">
                  <a:srgbClr val="F7B733"/>
                </a:gs>
                <a:gs pos="71000">
                  <a:srgbClr val="FC4A1A"/>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黑体" panose="02010609060101010101" charset="-122"/>
                <a:cs typeface="+mn-cs"/>
              </a:endParaRPr>
            </a:p>
          </p:txBody>
        </p:sp>
        <p:sp>
          <p:nvSpPr>
            <p:cNvPr id="34" name="椭圆 33"/>
            <p:cNvSpPr/>
            <p:nvPr/>
          </p:nvSpPr>
          <p:spPr>
            <a:xfrm>
              <a:off x="8927307" y="2907726"/>
              <a:ext cx="1414463" cy="1414463"/>
            </a:xfrm>
            <a:prstGeom prst="ellipse">
              <a:avLst/>
            </a:prstGeom>
            <a:noFill/>
            <a:ln w="127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黑体" panose="02010609060101010101" charset="-122"/>
                <a:cs typeface="+mn-cs"/>
              </a:endParaRPr>
            </a:p>
          </p:txBody>
        </p:sp>
        <p:sp>
          <p:nvSpPr>
            <p:cNvPr id="35" name="文本框 34"/>
            <p:cNvSpPr txBox="1"/>
            <p:nvPr/>
          </p:nvSpPr>
          <p:spPr>
            <a:xfrm>
              <a:off x="9048364" y="3399203"/>
              <a:ext cx="1172348" cy="400110"/>
            </a:xfrm>
            <a:prstGeom prst="rect">
              <a:avLst/>
            </a:prstGeom>
            <a:noFill/>
          </p:spPr>
          <p:txBody>
            <a:bodyPr wrap="square" rtlCol="0" anchor="ctr">
              <a:spAutoFit/>
            </a:bodyPr>
            <a:lstStyle/>
            <a:p>
              <a:pPr lvl="0" algn="ctr">
                <a:defRPr/>
              </a:pPr>
              <a:r>
                <a:rPr lang="zh-CN" altLang="en-US" sz="2000" kern="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a:t>
              </a:r>
            </a:p>
          </p:txBody>
        </p:sp>
        <p:grpSp>
          <p:nvGrpSpPr>
            <p:cNvPr id="36" name="组合 35"/>
            <p:cNvGrpSpPr/>
            <p:nvPr/>
          </p:nvGrpSpPr>
          <p:grpSpPr>
            <a:xfrm>
              <a:off x="8353029" y="4573029"/>
              <a:ext cx="2563018" cy="1352285"/>
              <a:chOff x="1790817" y="4335043"/>
              <a:chExt cx="2040740" cy="1076724"/>
            </a:xfrm>
          </p:grpSpPr>
          <p:sp>
            <p:nvSpPr>
              <p:cNvPr id="37" name="矩形 36"/>
              <p:cNvSpPr/>
              <p:nvPr/>
            </p:nvSpPr>
            <p:spPr>
              <a:xfrm>
                <a:off x="1910388" y="4335043"/>
                <a:ext cx="1801598" cy="320146"/>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p>
            </p:txBody>
          </p:sp>
          <p:sp>
            <p:nvSpPr>
              <p:cNvPr id="38" name="文本框 37"/>
              <p:cNvSpPr txBox="1"/>
              <p:nvPr/>
            </p:nvSpPr>
            <p:spPr>
              <a:xfrm>
                <a:off x="1790817" y="4699460"/>
                <a:ext cx="2040740" cy="712307"/>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a:t>
                </a:r>
              </a:p>
            </p:txBody>
          </p:sp>
        </p:grpSp>
      </p:grpSp>
      <p:grpSp>
        <p:nvGrpSpPr>
          <p:cNvPr id="39" name="组合 38"/>
          <p:cNvGrpSpPr/>
          <p:nvPr/>
        </p:nvGrpSpPr>
        <p:grpSpPr>
          <a:xfrm>
            <a:off x="3042841" y="1373776"/>
            <a:ext cx="2563018" cy="3163518"/>
            <a:chOff x="3042841" y="1373776"/>
            <a:chExt cx="2563018" cy="3163518"/>
          </a:xfrm>
        </p:grpSpPr>
        <p:sp>
          <p:nvSpPr>
            <p:cNvPr id="40" name="空心弧 39"/>
            <p:cNvSpPr/>
            <p:nvPr/>
          </p:nvSpPr>
          <p:spPr>
            <a:xfrm flipV="1">
              <a:off x="3381375" y="2651344"/>
              <a:ext cx="1885950" cy="1885950"/>
            </a:xfrm>
            <a:prstGeom prst="blockArc">
              <a:avLst>
                <a:gd name="adj1" fmla="val 10800000"/>
                <a:gd name="adj2" fmla="val 21547217"/>
                <a:gd name="adj3" fmla="val 6140"/>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黑体" panose="02010609060101010101" charset="-122"/>
                <a:cs typeface="+mn-cs"/>
              </a:endParaRPr>
            </a:p>
          </p:txBody>
        </p:sp>
        <p:sp>
          <p:nvSpPr>
            <p:cNvPr id="41" name="椭圆 40"/>
            <p:cNvSpPr/>
            <p:nvPr/>
          </p:nvSpPr>
          <p:spPr>
            <a:xfrm>
              <a:off x="3617119" y="2907726"/>
              <a:ext cx="1414463" cy="1414463"/>
            </a:xfrm>
            <a:prstGeom prst="ellipse">
              <a:avLst/>
            </a:prstGeom>
            <a:noFill/>
            <a:ln w="127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黑体" panose="02010609060101010101" charset="-122"/>
                <a:cs typeface="+mn-cs"/>
              </a:endParaRPr>
            </a:p>
          </p:txBody>
        </p:sp>
        <p:sp>
          <p:nvSpPr>
            <p:cNvPr id="42" name="文本框 41"/>
            <p:cNvSpPr txBox="1"/>
            <p:nvPr/>
          </p:nvSpPr>
          <p:spPr>
            <a:xfrm>
              <a:off x="3738176" y="3414903"/>
              <a:ext cx="1172348" cy="400110"/>
            </a:xfrm>
            <a:prstGeom prst="rect">
              <a:avLst/>
            </a:prstGeom>
            <a:noFill/>
          </p:spPr>
          <p:txBody>
            <a:bodyPr wrap="square" rtlCol="0" anchor="ctr">
              <a:spAutoFit/>
            </a:bodyPr>
            <a:lstStyle/>
            <a:p>
              <a:pPr lvl="0" algn="ctr"/>
              <a:r>
                <a:rPr lang="zh-CN" altLang="en-US" sz="2000" kern="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a:t>
              </a:r>
            </a:p>
          </p:txBody>
        </p:sp>
        <p:grpSp>
          <p:nvGrpSpPr>
            <p:cNvPr id="43" name="组合 42"/>
            <p:cNvGrpSpPr/>
            <p:nvPr/>
          </p:nvGrpSpPr>
          <p:grpSpPr>
            <a:xfrm>
              <a:off x="3042841" y="1373776"/>
              <a:ext cx="2563018" cy="1352285"/>
              <a:chOff x="1790817" y="4335043"/>
              <a:chExt cx="2040740" cy="1076724"/>
            </a:xfrm>
          </p:grpSpPr>
          <p:sp>
            <p:nvSpPr>
              <p:cNvPr id="44" name="矩形 43"/>
              <p:cNvSpPr/>
              <p:nvPr/>
            </p:nvSpPr>
            <p:spPr>
              <a:xfrm>
                <a:off x="1910388" y="4335043"/>
                <a:ext cx="1801598" cy="320146"/>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p>
            </p:txBody>
          </p:sp>
          <p:sp>
            <p:nvSpPr>
              <p:cNvPr id="45" name="文本框 44"/>
              <p:cNvSpPr txBox="1"/>
              <p:nvPr/>
            </p:nvSpPr>
            <p:spPr>
              <a:xfrm>
                <a:off x="1790817" y="4699460"/>
                <a:ext cx="2040740" cy="712307"/>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a:t>
                </a:r>
              </a:p>
            </p:txBody>
          </p:sp>
        </p:grpSp>
      </p:grpSp>
      <p:grpSp>
        <p:nvGrpSpPr>
          <p:cNvPr id="46" name="组合 45"/>
          <p:cNvGrpSpPr/>
          <p:nvPr/>
        </p:nvGrpSpPr>
        <p:grpSpPr>
          <a:xfrm>
            <a:off x="6581379" y="1373776"/>
            <a:ext cx="2563018" cy="3139706"/>
            <a:chOff x="6581379" y="1373776"/>
            <a:chExt cx="2563018" cy="3139706"/>
          </a:xfrm>
        </p:grpSpPr>
        <p:sp>
          <p:nvSpPr>
            <p:cNvPr id="47" name="空心弧 46"/>
            <p:cNvSpPr/>
            <p:nvPr/>
          </p:nvSpPr>
          <p:spPr>
            <a:xfrm flipV="1">
              <a:off x="6919913" y="2627532"/>
              <a:ext cx="1885950" cy="1885950"/>
            </a:xfrm>
            <a:prstGeom prst="blockArc">
              <a:avLst>
                <a:gd name="adj1" fmla="val 10800000"/>
                <a:gd name="adj2" fmla="val 21547217"/>
                <a:gd name="adj3" fmla="val 6140"/>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黑体" panose="02010609060101010101" charset="-122"/>
                <a:cs typeface="+mn-cs"/>
              </a:endParaRPr>
            </a:p>
          </p:txBody>
        </p:sp>
        <p:sp>
          <p:nvSpPr>
            <p:cNvPr id="48" name="椭圆 47"/>
            <p:cNvSpPr/>
            <p:nvPr/>
          </p:nvSpPr>
          <p:spPr>
            <a:xfrm>
              <a:off x="7155657" y="2907726"/>
              <a:ext cx="1414463" cy="1414463"/>
            </a:xfrm>
            <a:prstGeom prst="ellipse">
              <a:avLst/>
            </a:prstGeom>
            <a:noFill/>
            <a:ln w="127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黑体" panose="02010609060101010101" charset="-122"/>
                <a:cs typeface="+mn-cs"/>
              </a:endParaRPr>
            </a:p>
          </p:txBody>
        </p:sp>
        <p:sp>
          <p:nvSpPr>
            <p:cNvPr id="49" name="文本框 48"/>
            <p:cNvSpPr txBox="1"/>
            <p:nvPr/>
          </p:nvSpPr>
          <p:spPr>
            <a:xfrm>
              <a:off x="7276714" y="3414903"/>
              <a:ext cx="1172348" cy="400110"/>
            </a:xfrm>
            <a:prstGeom prst="rect">
              <a:avLst/>
            </a:prstGeom>
            <a:noFill/>
          </p:spPr>
          <p:txBody>
            <a:bodyPr wrap="square" rtlCol="0" anchor="ctr">
              <a:spAutoFit/>
            </a:bodyPr>
            <a:lstStyle/>
            <a:p>
              <a:pPr lvl="0" algn="ctr"/>
              <a:r>
                <a:rPr lang="zh-CN" altLang="en-US" sz="2000" kern="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a:t>
              </a:r>
            </a:p>
          </p:txBody>
        </p:sp>
        <p:grpSp>
          <p:nvGrpSpPr>
            <p:cNvPr id="50" name="组合 49"/>
            <p:cNvGrpSpPr/>
            <p:nvPr/>
          </p:nvGrpSpPr>
          <p:grpSpPr>
            <a:xfrm>
              <a:off x="6581379" y="1373776"/>
              <a:ext cx="2563018" cy="1352285"/>
              <a:chOff x="1790817" y="4335043"/>
              <a:chExt cx="2040740" cy="1076724"/>
            </a:xfrm>
          </p:grpSpPr>
          <p:sp>
            <p:nvSpPr>
              <p:cNvPr id="51" name="矩形 50"/>
              <p:cNvSpPr/>
              <p:nvPr/>
            </p:nvSpPr>
            <p:spPr>
              <a:xfrm>
                <a:off x="1910388" y="4335043"/>
                <a:ext cx="1801598" cy="320146"/>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p>
            </p:txBody>
          </p:sp>
          <p:sp>
            <p:nvSpPr>
              <p:cNvPr id="52" name="文本框 51"/>
              <p:cNvSpPr txBox="1"/>
              <p:nvPr/>
            </p:nvSpPr>
            <p:spPr>
              <a:xfrm>
                <a:off x="1790817" y="4699460"/>
                <a:ext cx="2040740" cy="712307"/>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a:t>
                </a:r>
              </a:p>
            </p:txBody>
          </p:sp>
        </p:grpSp>
      </p:gr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9"/>
</p:tagLst>
</file>

<file path=ppt/tags/tag32.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PA" val="v5.2.9"/>
</p:tagLst>
</file>

<file path=ppt/tags/tag34.xml><?xml version="1.0" encoding="utf-8"?>
<p:tagLst xmlns:a="http://schemas.openxmlformats.org/drawingml/2006/main" xmlns:r="http://schemas.openxmlformats.org/officeDocument/2006/relationships" xmlns:p="http://schemas.openxmlformats.org/presentationml/2006/main">
  <p:tag name="PA" val="v5.2.9"/>
</p:tagLst>
</file>

<file path=ppt/tags/tag35.xml><?xml version="1.0" encoding="utf-8"?>
<p:tagLst xmlns:a="http://schemas.openxmlformats.org/drawingml/2006/main" xmlns:r="http://schemas.openxmlformats.org/officeDocument/2006/relationships" xmlns:p="http://schemas.openxmlformats.org/presentationml/2006/main">
  <p:tag name="PA" val="v5.2.9"/>
</p:tagLst>
</file>

<file path=ppt/tags/tag36.xml><?xml version="1.0" encoding="utf-8"?>
<p:tagLst xmlns:a="http://schemas.openxmlformats.org/drawingml/2006/main" xmlns:r="http://schemas.openxmlformats.org/officeDocument/2006/relationships" xmlns:p="http://schemas.openxmlformats.org/presentationml/2006/main">
  <p:tag name="PA" val="v5.2.9"/>
</p:tagLst>
</file>

<file path=ppt/tags/tag37.xml><?xml version="1.0" encoding="utf-8"?>
<p:tagLst xmlns:a="http://schemas.openxmlformats.org/drawingml/2006/main" xmlns:r="http://schemas.openxmlformats.org/officeDocument/2006/relationships" xmlns:p="http://schemas.openxmlformats.org/presentationml/2006/main">
  <p:tag name="PA" val="v5.2.9"/>
</p:tagLst>
</file>

<file path=ppt/tags/tag38.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991</Words>
  <Application>Microsoft Office PowerPoint</Application>
  <PresentationFormat>宽屏</PresentationFormat>
  <Paragraphs>194</Paragraphs>
  <Slides>17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Roboto Lt</vt:lpstr>
      <vt:lpstr>Source Han Serif SC</vt:lpstr>
      <vt:lpstr>阿里巴巴普惠体 R</vt:lpstr>
      <vt:lpstr>等线</vt:lpstr>
      <vt:lpstr>思源黑体 CN Bold</vt:lpstr>
      <vt:lpstr>思源黑体 CN Light</vt:lpstr>
      <vt:lpstr>优设标题黑</vt:lpstr>
      <vt:lpstr>站酷庆科黄油体</vt:lpstr>
      <vt:lpstr>Arial</vt:lpstr>
      <vt:lpstr>Calibri</vt:lpstr>
      <vt:lpstr>Segoe UI</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5</cp:revision>
  <dcterms:created xsi:type="dcterms:W3CDTF">2020-03-27T06:16:00Z</dcterms:created>
  <dcterms:modified xsi:type="dcterms:W3CDTF">2021-01-05T11:40:59Z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