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1" r:id="rId3"/>
    <p:sldId id="262" r:id="rId4"/>
    <p:sldId id="268" r:id="rId5"/>
    <p:sldId id="260" r:id="rId6"/>
    <p:sldId id="267" r:id="rId7"/>
    <p:sldId id="263" r:id="rId8"/>
    <p:sldId id="257" r:id="rId9"/>
    <p:sldId id="269" r:id="rId10"/>
    <p:sldId id="270" r:id="rId11"/>
    <p:sldId id="264" r:id="rId12"/>
    <p:sldId id="258" r:id="rId13"/>
    <p:sldId id="271" r:id="rId14"/>
    <p:sldId id="265" r:id="rId15"/>
    <p:sldId id="259" r:id="rId16"/>
    <p:sldId id="272" r:id="rId17"/>
    <p:sldId id="266"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4F1"/>
    <a:srgbClr val="404040"/>
    <a:srgbClr val="455C66"/>
    <a:srgbClr val="004160"/>
    <a:srgbClr val="AEDDCE"/>
    <a:srgbClr val="E80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4660"/>
  </p:normalViewPr>
  <p:slideViewPr>
    <p:cSldViewPr snapToGrid="0">
      <p:cViewPr varScale="1">
        <p:scale>
          <a:sx n="106" d="100"/>
          <a:sy n="106" d="100"/>
        </p:scale>
        <p:origin x="8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0086D0"/>
              </a:solidFill>
              <a:ln w="19050">
                <a:solidFill>
                  <a:schemeClr val="lt1"/>
                </a:solidFill>
              </a:ln>
              <a:effectLst/>
            </c:spPr>
            <c:extLst>
              <c:ext xmlns:c16="http://schemas.microsoft.com/office/drawing/2014/chart" uri="{C3380CC4-5D6E-409C-BE32-E72D297353CC}">
                <c16:uniqueId val="{00000001-8EC7-4FFB-977B-BA789D7C0493}"/>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8EC7-4FFB-977B-BA789D7C0493}"/>
              </c:ext>
            </c:extLst>
          </c:dPt>
          <c:cat>
            <c:strRef>
              <c:f>Sheet1!$A$2:$A$5</c:f>
              <c:strCache>
                <c:ptCount val="2"/>
                <c:pt idx="0">
                  <c:v>1st Qtr</c:v>
                </c:pt>
                <c:pt idx="1">
                  <c:v>2nd Qtr</c:v>
                </c:pt>
              </c:strCache>
            </c:strRef>
          </c:cat>
          <c:val>
            <c:numRef>
              <c:f>Sheet1!$B$2:$B$5</c:f>
              <c:numCache>
                <c:formatCode>General</c:formatCode>
                <c:ptCount val="2"/>
                <c:pt idx="0">
                  <c:v>5</c:v>
                </c:pt>
                <c:pt idx="1">
                  <c:v>3.2</c:v>
                </c:pt>
              </c:numCache>
            </c:numRef>
          </c:val>
          <c:extLst>
            <c:ext xmlns:c16="http://schemas.microsoft.com/office/drawing/2014/chart" uri="{C3380CC4-5D6E-409C-BE32-E72D297353CC}">
              <c16:uniqueId val="{00000004-8EC7-4FFB-977B-BA789D7C0493}"/>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ysClr val="windowText" lastClr="000000">
                  <a:lumMod val="75000"/>
                  <a:lumOff val="25000"/>
                </a:sysClr>
              </a:solidFill>
              <a:ln w="19050">
                <a:solidFill>
                  <a:schemeClr val="lt1"/>
                </a:solidFill>
              </a:ln>
              <a:effectLst/>
            </c:spPr>
            <c:extLst>
              <c:ext xmlns:c16="http://schemas.microsoft.com/office/drawing/2014/chart" uri="{C3380CC4-5D6E-409C-BE32-E72D297353CC}">
                <c16:uniqueId val="{00000001-35E8-494E-98CE-24A4A232030E}"/>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35E8-494E-98CE-24A4A232030E}"/>
              </c:ext>
            </c:extLst>
          </c:dPt>
          <c:cat>
            <c:strRef>
              <c:f>Sheet1!$A$2:$A$5</c:f>
              <c:strCache>
                <c:ptCount val="2"/>
                <c:pt idx="0">
                  <c:v>1st Qtr</c:v>
                </c:pt>
                <c:pt idx="1">
                  <c:v>2nd Qtr</c:v>
                </c:pt>
              </c:strCache>
            </c:strRef>
          </c:cat>
          <c:val>
            <c:numRef>
              <c:f>Sheet1!$B$2:$B$5</c:f>
              <c:numCache>
                <c:formatCode>General</c:formatCode>
                <c:ptCount val="2"/>
                <c:pt idx="0">
                  <c:v>8.1999999999999993</c:v>
                </c:pt>
                <c:pt idx="1">
                  <c:v>3.2</c:v>
                </c:pt>
              </c:numCache>
            </c:numRef>
          </c:val>
          <c:extLst>
            <c:ext xmlns:c16="http://schemas.microsoft.com/office/drawing/2014/chart" uri="{C3380CC4-5D6E-409C-BE32-E72D297353CC}">
              <c16:uniqueId val="{00000004-35E8-494E-98CE-24A4A232030E}"/>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0086D0"/>
              </a:solidFill>
              <a:ln w="19050">
                <a:solidFill>
                  <a:schemeClr val="lt1"/>
                </a:solidFill>
              </a:ln>
              <a:effectLst/>
            </c:spPr>
            <c:extLst>
              <c:ext xmlns:c16="http://schemas.microsoft.com/office/drawing/2014/chart" uri="{C3380CC4-5D6E-409C-BE32-E72D297353CC}">
                <c16:uniqueId val="{00000001-FB16-489C-9DAE-60CFF60C96BF}"/>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FB16-489C-9DAE-60CFF60C96BF}"/>
              </c:ext>
            </c:extLst>
          </c:dPt>
          <c:cat>
            <c:strRef>
              <c:f>Sheet1!$A$2:$A$5</c:f>
              <c:strCache>
                <c:ptCount val="2"/>
                <c:pt idx="0">
                  <c:v>1st Qtr</c:v>
                </c:pt>
                <c:pt idx="1">
                  <c:v>2nd Qtr</c:v>
                </c:pt>
              </c:strCache>
            </c:strRef>
          </c:cat>
          <c:val>
            <c:numRef>
              <c:f>Sheet1!$B$2:$B$5</c:f>
              <c:numCache>
                <c:formatCode>General</c:formatCode>
                <c:ptCount val="2"/>
                <c:pt idx="0">
                  <c:v>20</c:v>
                </c:pt>
                <c:pt idx="1">
                  <c:v>3.2</c:v>
                </c:pt>
              </c:numCache>
            </c:numRef>
          </c:val>
          <c:extLst>
            <c:ext xmlns:c16="http://schemas.microsoft.com/office/drawing/2014/chart" uri="{C3380CC4-5D6E-409C-BE32-E72D297353CC}">
              <c16:uniqueId val="{00000004-FB16-489C-9DAE-60CFF60C96BF}"/>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AEA33F7C-4466-4948-8171-778F57A6191E}"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939DAB5A-686D-4C7A-8981-CCFD7E979E0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7E809E6-E65D-4842-9639-39FC21DA093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9B91CF-BE6C-464F-8F31-E49FAE5C702D}" type="slidenum">
              <a:rPr lang="zh-CN" altLang="en-US" smtClean="0"/>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E809E6-E65D-4842-9639-39FC21DA093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9B91CF-BE6C-464F-8F31-E49FAE5C702D}" type="slidenum">
              <a:rPr lang="zh-CN" altLang="en-US" smtClean="0"/>
              <a:t>‹#›</a:t>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7E809E6-E65D-4842-9639-39FC21DA093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9B91CF-BE6C-464F-8F31-E49FAE5C702D}" type="slidenum">
              <a:rPr lang="zh-CN" altLang="en-US" smtClean="0"/>
              <a:t>‹#›</a:t>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7E809E6-E65D-4842-9639-39FC21DA093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9B91CF-BE6C-464F-8F31-E49FAE5C702D}" type="slidenum">
              <a:rPr lang="zh-CN" altLang="en-US" smtClean="0"/>
              <a:t>‹#›</a:t>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7E809E6-E65D-4842-9639-39FC21DA0937}"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79B91CF-BE6C-464F-8F31-E49FAE5C702D}" type="slidenum">
              <a:rPr lang="zh-CN" altLang="en-US" smtClean="0"/>
              <a:t>‹#›</a:t>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7E809E6-E65D-4842-9639-39FC21DA0937}"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9B91CF-BE6C-464F-8F31-E49FAE5C702D}" type="slidenum">
              <a:rPr lang="zh-CN" altLang="en-US" smtClean="0"/>
              <a:t>‹#›</a:t>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E809E6-E65D-4842-9639-39FC21DA0937}"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79B91CF-BE6C-464F-8F31-E49FAE5C702D}" type="slidenum">
              <a:rPr lang="zh-CN" altLang="en-US" smtClean="0"/>
              <a:t>‹#›</a:t>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67E809E6-E65D-4842-9639-39FC21DA0937}" type="datetimeFigureOut">
              <a:rPr lang="zh-CN" altLang="en-US" smtClean="0"/>
              <a:t>2021/1/5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879B91CF-BE6C-464F-8F31-E49FAE5C702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a:xfrm>
            <a:off x="0" y="-6146"/>
            <a:ext cx="8166261" cy="6863476"/>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sp>
        <p:nvSpPr>
          <p:cNvPr id="12" name="任意多边形: 形状 11"/>
          <p:cNvSpPr/>
          <p:nvPr/>
        </p:nvSpPr>
        <p:spPr>
          <a:xfrm flipH="1">
            <a:off x="5499100" y="670"/>
            <a:ext cx="6694744" cy="6857330"/>
          </a:xfrm>
          <a:custGeom>
            <a:avLst/>
            <a:gdLst>
              <a:gd name="connsiteX0" fmla="*/ 0 w 6210354"/>
              <a:gd name="connsiteY0" fmla="*/ 0 h 6856660"/>
              <a:gd name="connsiteX1" fmla="*/ 6130041 w 6210354"/>
              <a:gd name="connsiteY1" fmla="*/ 0 h 6856660"/>
              <a:gd name="connsiteX2" fmla="*/ 6084085 w 6210354"/>
              <a:gd name="connsiteY2" fmla="*/ 112183 h 6856660"/>
              <a:gd name="connsiteX3" fmla="*/ 5312229 w 6210354"/>
              <a:gd name="connsiteY3" fmla="*/ 3627901 h 6856660"/>
              <a:gd name="connsiteX4" fmla="*/ 6206245 w 6210354"/>
              <a:gd name="connsiteY4" fmla="*/ 6850767 h 6856660"/>
              <a:gd name="connsiteX5" fmla="*/ 6210354 w 6210354"/>
              <a:gd name="connsiteY5" fmla="*/ 6856660 h 6856660"/>
              <a:gd name="connsiteX6" fmla="*/ 0 w 6210354"/>
              <a:gd name="connsiteY6" fmla="*/ 6856660 h 68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54" h="6856660">
                <a:moveTo>
                  <a:pt x="0" y="0"/>
                </a:moveTo>
                <a:lnTo>
                  <a:pt x="6130041" y="0"/>
                </a:lnTo>
                <a:lnTo>
                  <a:pt x="6084085" y="112183"/>
                </a:lnTo>
                <a:cubicBezTo>
                  <a:pt x="5626768" y="1269990"/>
                  <a:pt x="5326094" y="2778914"/>
                  <a:pt x="5312229" y="3627901"/>
                </a:cubicBezTo>
                <a:cubicBezTo>
                  <a:pt x="5296053" y="4618386"/>
                  <a:pt x="5649025" y="6010635"/>
                  <a:pt x="6206245" y="6850767"/>
                </a:cubicBezTo>
                <a:lnTo>
                  <a:pt x="6210354" y="6856660"/>
                </a:lnTo>
                <a:lnTo>
                  <a:pt x="0" y="6856660"/>
                </a:lnTo>
                <a:close/>
              </a:path>
            </a:pathLst>
          </a:custGeom>
          <a:solidFill>
            <a:schemeClr val="bg1"/>
          </a:solidFill>
          <a:ln>
            <a:noFill/>
          </a:ln>
          <a:effectLst>
            <a:outerShdw blurRad="508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9" name="任意多边形: 形状 18"/>
          <p:cNvSpPr/>
          <p:nvPr/>
        </p:nvSpPr>
        <p:spPr>
          <a:xfrm flipH="1">
            <a:off x="-177800" y="1"/>
            <a:ext cx="2962172" cy="6858000"/>
          </a:xfrm>
          <a:custGeom>
            <a:avLst/>
            <a:gdLst>
              <a:gd name="connsiteX0" fmla="*/ 2782529 w 2782529"/>
              <a:gd name="connsiteY0" fmla="*/ 0 h 6587253"/>
              <a:gd name="connsiteX1" fmla="*/ 2782529 w 2782529"/>
              <a:gd name="connsiteY1" fmla="*/ 6587253 h 6587253"/>
              <a:gd name="connsiteX2" fmla="*/ 0 w 2782529"/>
              <a:gd name="connsiteY2" fmla="*/ 6587253 h 6587253"/>
              <a:gd name="connsiteX3" fmla="*/ 67943 w 2782529"/>
              <a:gd name="connsiteY3" fmla="*/ 6419829 h 6587253"/>
              <a:gd name="connsiteX4" fmla="*/ 239989 w 2782529"/>
              <a:gd name="connsiteY4" fmla="*/ 6233514 h 6587253"/>
              <a:gd name="connsiteX5" fmla="*/ 2750656 w 2782529"/>
              <a:gd name="connsiteY5" fmla="*/ 379122 h 6587253"/>
              <a:gd name="connsiteX0-1" fmla="*/ 2782529 w 2782529"/>
              <a:gd name="connsiteY0-2" fmla="*/ 0 h 6587253"/>
              <a:gd name="connsiteX1-3" fmla="*/ 2782529 w 2782529"/>
              <a:gd name="connsiteY1-4" fmla="*/ 6587253 h 6587253"/>
              <a:gd name="connsiteX2-5" fmla="*/ 0 w 2782529"/>
              <a:gd name="connsiteY2-6" fmla="*/ 6587253 h 6587253"/>
              <a:gd name="connsiteX3-7" fmla="*/ 239989 w 2782529"/>
              <a:gd name="connsiteY3-8" fmla="*/ 6233514 h 6587253"/>
              <a:gd name="connsiteX4-9" fmla="*/ 2750656 w 2782529"/>
              <a:gd name="connsiteY4-10" fmla="*/ 379122 h 6587253"/>
              <a:gd name="connsiteX5-11" fmla="*/ 2782529 w 2782529"/>
              <a:gd name="connsiteY5-12" fmla="*/ 0 h 6587253"/>
              <a:gd name="connsiteX0-13" fmla="*/ 2782529 w 2782529"/>
              <a:gd name="connsiteY0-14" fmla="*/ 0 h 6587253"/>
              <a:gd name="connsiteX1-15" fmla="*/ 2782529 w 2782529"/>
              <a:gd name="connsiteY1-16" fmla="*/ 6587253 h 6587253"/>
              <a:gd name="connsiteX2-17" fmla="*/ 0 w 2782529"/>
              <a:gd name="connsiteY2-18" fmla="*/ 6587253 h 6587253"/>
              <a:gd name="connsiteX3-19" fmla="*/ 335239 w 2782529"/>
              <a:gd name="connsiteY3-20" fmla="*/ 6252544 h 6587253"/>
              <a:gd name="connsiteX4-21" fmla="*/ 2750656 w 2782529"/>
              <a:gd name="connsiteY4-22" fmla="*/ 379122 h 6587253"/>
              <a:gd name="connsiteX5-23" fmla="*/ 2782529 w 2782529"/>
              <a:gd name="connsiteY5-24" fmla="*/ 0 h 65872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82529" h="6587253">
                <a:moveTo>
                  <a:pt x="2782529" y="0"/>
                </a:moveTo>
                <a:lnTo>
                  <a:pt x="2782529" y="6587253"/>
                </a:lnTo>
                <a:lnTo>
                  <a:pt x="0" y="6587253"/>
                </a:lnTo>
                <a:lnTo>
                  <a:pt x="335239" y="6252544"/>
                </a:lnTo>
                <a:cubicBezTo>
                  <a:pt x="1885185" y="4511382"/>
                  <a:pt x="2561765" y="2110653"/>
                  <a:pt x="2750656" y="379122"/>
                </a:cubicBezTo>
                <a:lnTo>
                  <a:pt x="2782529" y="0"/>
                </a:lnTo>
                <a:close/>
              </a:path>
            </a:pathLst>
          </a:custGeom>
          <a:solidFill>
            <a:schemeClr val="bg1"/>
          </a:solidFill>
          <a:ln>
            <a:solidFill>
              <a:srgbClr val="1074F1"/>
            </a:solid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4" name="任意多边形: 形状 13"/>
          <p:cNvSpPr/>
          <p:nvPr/>
        </p:nvSpPr>
        <p:spPr>
          <a:xfrm flipH="1">
            <a:off x="5766023" y="-5476"/>
            <a:ext cx="6427821" cy="6863476"/>
          </a:xfrm>
          <a:custGeom>
            <a:avLst/>
            <a:gdLst>
              <a:gd name="connsiteX0" fmla="*/ 0 w 5962744"/>
              <a:gd name="connsiteY0" fmla="*/ 0 h 6856660"/>
              <a:gd name="connsiteX1" fmla="*/ 5962744 w 5962744"/>
              <a:gd name="connsiteY1" fmla="*/ 0 h 6856660"/>
              <a:gd name="connsiteX2" fmla="*/ 5931899 w 5962744"/>
              <a:gd name="connsiteY2" fmla="*/ 85382 h 6856660"/>
              <a:gd name="connsiteX3" fmla="*/ 5109028 w 5962744"/>
              <a:gd name="connsiteY3" fmla="*/ 3918185 h 6856660"/>
              <a:gd name="connsiteX4" fmla="*/ 5479879 w 5962744"/>
              <a:gd name="connsiteY4" fmla="*/ 6588749 h 6856660"/>
              <a:gd name="connsiteX5" fmla="*/ 5566234 w 5962744"/>
              <a:gd name="connsiteY5" fmla="*/ 6856660 h 6856660"/>
              <a:gd name="connsiteX6" fmla="*/ 0 w 5962744"/>
              <a:gd name="connsiteY6" fmla="*/ 6856660 h 68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744" h="6856660">
                <a:moveTo>
                  <a:pt x="0" y="0"/>
                </a:moveTo>
                <a:lnTo>
                  <a:pt x="5962744" y="0"/>
                </a:lnTo>
                <a:lnTo>
                  <a:pt x="5931899" y="85382"/>
                </a:lnTo>
                <a:cubicBezTo>
                  <a:pt x="5503846" y="1305658"/>
                  <a:pt x="5149517" y="2984689"/>
                  <a:pt x="5109028" y="3918185"/>
                </a:cubicBezTo>
                <a:cubicBezTo>
                  <a:pt x="5074933" y="4704288"/>
                  <a:pt x="5229299" y="5747805"/>
                  <a:pt x="5479879" y="6588749"/>
                </a:cubicBezTo>
                <a:lnTo>
                  <a:pt x="5566234" y="6856660"/>
                </a:lnTo>
                <a:lnTo>
                  <a:pt x="0" y="6856660"/>
                </a:lnTo>
                <a:close/>
              </a:path>
            </a:pathLst>
          </a:custGeom>
          <a:gradFill flip="none" rotWithShape="0">
            <a:gsLst>
              <a:gs pos="95000">
                <a:srgbClr val="1C46F2"/>
              </a:gs>
              <a:gs pos="4000">
                <a:srgbClr val="00B0F0"/>
              </a:gs>
            </a:gsLst>
            <a:lin ang="2700000" scaled="1"/>
            <a:tileRect/>
          </a:gradFill>
          <a:ln>
            <a:noFill/>
          </a:ln>
          <a:effectLst>
            <a:outerShdw blurRad="508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gradFill>
                <a:gsLst>
                  <a:gs pos="100000">
                    <a:srgbClr val="1C46F2"/>
                  </a:gs>
                  <a:gs pos="0">
                    <a:srgbClr val="00B0F0"/>
                  </a:gs>
                </a:gsLst>
                <a:lin ang="2700000" scaled="1"/>
              </a:gradFill>
              <a:latin typeface="阿里巴巴普惠体 R" panose="00020600040101010101" pitchFamily="18" charset="-122"/>
              <a:ea typeface="阿里巴巴普惠体 R" panose="00020600040101010101" pitchFamily="18" charset="-122"/>
            </a:endParaRPr>
          </a:p>
        </p:txBody>
      </p:sp>
      <p:sp>
        <p:nvSpPr>
          <p:cNvPr id="15" name="椭圆 14"/>
          <p:cNvSpPr/>
          <p:nvPr/>
        </p:nvSpPr>
        <p:spPr>
          <a:xfrm flipH="1">
            <a:off x="11412180" y="1673942"/>
            <a:ext cx="3510116" cy="35101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0" name="椭圆 19"/>
          <p:cNvSpPr/>
          <p:nvPr/>
        </p:nvSpPr>
        <p:spPr>
          <a:xfrm flipH="1">
            <a:off x="-1116371" y="5836677"/>
            <a:ext cx="2054942" cy="2054942"/>
          </a:xfrm>
          <a:prstGeom prst="ellipse">
            <a:avLst/>
          </a:prstGeom>
          <a:gradFill flip="none" rotWithShape="0">
            <a:gsLst>
              <a:gs pos="95000">
                <a:srgbClr val="1C46F2"/>
              </a:gs>
              <a:gs pos="4000">
                <a:srgbClr val="00B0F0"/>
              </a:gs>
            </a:gsLst>
            <a:lin ang="2700000" scaled="1"/>
            <a:tileRect/>
          </a:gradFill>
          <a:ln>
            <a:no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gradFill>
                <a:gsLst>
                  <a:gs pos="100000">
                    <a:srgbClr val="1C46F2"/>
                  </a:gs>
                  <a:gs pos="0">
                    <a:srgbClr val="00B0F0"/>
                  </a:gs>
                </a:gsLst>
                <a:lin ang="2700000" scaled="1"/>
              </a:gradFill>
              <a:latin typeface="阿里巴巴普惠体 R" panose="00020600040101010101" pitchFamily="18" charset="-122"/>
              <a:ea typeface="阿里巴巴普惠体 R" panose="00020600040101010101" pitchFamily="18" charset="-122"/>
            </a:endParaRPr>
          </a:p>
        </p:txBody>
      </p:sp>
      <p:sp>
        <p:nvSpPr>
          <p:cNvPr id="24" name="文本框 23"/>
          <p:cNvSpPr txBox="1"/>
          <p:nvPr/>
        </p:nvSpPr>
        <p:spPr>
          <a:xfrm flipH="1">
            <a:off x="7416878" y="1663432"/>
            <a:ext cx="3861841" cy="1200329"/>
          </a:xfrm>
          <a:prstGeom prst="rect">
            <a:avLst/>
          </a:prstGeom>
          <a:noFill/>
          <a:effectLst>
            <a:outerShdw blurRad="50800" dist="38100" dir="2700000" algn="tl" rotWithShape="0">
              <a:prstClr val="black">
                <a:alpha val="20000"/>
              </a:prstClr>
            </a:outerShdw>
          </a:effectLst>
        </p:spPr>
        <p:txBody>
          <a:bodyPr wrap="square" rtlCol="0">
            <a:spAutoFit/>
          </a:bodyPr>
          <a:lstStyle/>
          <a:p>
            <a:pPr algn="r"/>
            <a:r>
              <a:rPr lang="zh-CN" altLang="en-US" sz="7200" dirty="0">
                <a:solidFill>
                  <a:schemeClr val="bg1"/>
                </a:solidFill>
                <a:latin typeface="站酷庆科黄油体" panose="02000803000000020004" pitchFamily="2" charset="-122"/>
                <a:ea typeface="站酷庆科黄油体" panose="02000803000000020004" pitchFamily="2" charset="-122"/>
              </a:rPr>
              <a:t>时间管理</a:t>
            </a:r>
          </a:p>
        </p:txBody>
      </p:sp>
      <p:grpSp>
        <p:nvGrpSpPr>
          <p:cNvPr id="25" name="组合 24"/>
          <p:cNvGrpSpPr/>
          <p:nvPr/>
        </p:nvGrpSpPr>
        <p:grpSpPr>
          <a:xfrm flipH="1">
            <a:off x="6870699" y="2839859"/>
            <a:ext cx="4392598" cy="1542549"/>
            <a:chOff x="896870" y="2964696"/>
            <a:chExt cx="4392598" cy="1542549"/>
          </a:xfrm>
          <a:effectLst>
            <a:outerShdw blurRad="50800" dist="38100" dir="2700000" algn="tl" rotWithShape="0">
              <a:prstClr val="black">
                <a:alpha val="20000"/>
              </a:prstClr>
            </a:outerShdw>
          </a:effectLst>
        </p:grpSpPr>
        <p:sp>
          <p:nvSpPr>
            <p:cNvPr id="26" name="文本框 25"/>
            <p:cNvSpPr txBox="1"/>
            <p:nvPr/>
          </p:nvSpPr>
          <p:spPr>
            <a:xfrm>
              <a:off x="934698" y="4245635"/>
              <a:ext cx="4134107" cy="261610"/>
            </a:xfrm>
            <a:prstGeom prst="rect">
              <a:avLst/>
            </a:prstGeom>
            <a:noFill/>
          </p:spPr>
          <p:txBody>
            <a:bodyPr wrap="square" rtlCol="0">
              <a:spAutoFit/>
            </a:bodyPr>
            <a:lstStyle/>
            <a:p>
              <a:pPr algn="dist"/>
              <a:r>
                <a:rPr lang="en-US" altLang="zh-CN" sz="1100" dirty="0">
                  <a:solidFill>
                    <a:schemeClr val="bg1"/>
                  </a:solidFill>
                  <a:latin typeface="站酷庆科黄油体" panose="02000803000000020004" pitchFamily="2" charset="-122"/>
                  <a:ea typeface="站酷庆科黄油体" panose="02000803000000020004" pitchFamily="2" charset="-122"/>
                </a:rPr>
                <a:t>TIPS FOR EFFICIENT WORK</a:t>
              </a:r>
              <a:endParaRPr lang="zh-CN" altLang="en-US" sz="1100" dirty="0">
                <a:solidFill>
                  <a:schemeClr val="bg1"/>
                </a:solidFill>
                <a:latin typeface="站酷庆科黄油体" panose="02000803000000020004" pitchFamily="2" charset="-122"/>
                <a:ea typeface="站酷庆科黄油体" panose="02000803000000020004" pitchFamily="2" charset="-122"/>
              </a:endParaRPr>
            </a:p>
          </p:txBody>
        </p:sp>
        <p:grpSp>
          <p:nvGrpSpPr>
            <p:cNvPr id="27" name="组合 26"/>
            <p:cNvGrpSpPr/>
            <p:nvPr/>
          </p:nvGrpSpPr>
          <p:grpSpPr>
            <a:xfrm>
              <a:off x="896870" y="2964696"/>
              <a:ext cx="4392598" cy="1131240"/>
              <a:chOff x="896870" y="2964696"/>
              <a:chExt cx="4392598" cy="1131240"/>
            </a:xfrm>
          </p:grpSpPr>
          <p:sp>
            <p:nvSpPr>
              <p:cNvPr id="28" name="文本框 27"/>
              <p:cNvSpPr txBox="1"/>
              <p:nvPr/>
            </p:nvSpPr>
            <p:spPr>
              <a:xfrm>
                <a:off x="896870" y="2964696"/>
                <a:ext cx="4392598" cy="1015663"/>
              </a:xfrm>
              <a:prstGeom prst="rect">
                <a:avLst/>
              </a:prstGeom>
              <a:noFill/>
            </p:spPr>
            <p:txBody>
              <a:bodyPr wrap="square" rtlCol="0">
                <a:spAutoFit/>
              </a:bodyPr>
              <a:lstStyle/>
              <a:p>
                <a:pPr algn="r"/>
                <a:r>
                  <a:rPr lang="zh-CN" altLang="en-US" sz="6000" dirty="0">
                    <a:solidFill>
                      <a:schemeClr val="bg1"/>
                    </a:solidFill>
                    <a:latin typeface="站酷庆科黄油体" panose="02000803000000020004" pitchFamily="2" charset="-122"/>
                    <a:ea typeface="站酷庆科黄油体" panose="02000803000000020004" pitchFamily="2" charset="-122"/>
                  </a:rPr>
                  <a:t>高效工作小技巧</a:t>
                </a:r>
              </a:p>
            </p:txBody>
          </p:sp>
          <p:sp>
            <p:nvSpPr>
              <p:cNvPr id="29" name="矩形: 圆角 28"/>
              <p:cNvSpPr/>
              <p:nvPr/>
            </p:nvSpPr>
            <p:spPr>
              <a:xfrm rot="10800000" flipH="1" flipV="1">
                <a:off x="1020005" y="4050217"/>
                <a:ext cx="4177389"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grpSp>
      </p:grpSp>
      <p:grpSp>
        <p:nvGrpSpPr>
          <p:cNvPr id="30" name="组合 29"/>
          <p:cNvGrpSpPr/>
          <p:nvPr/>
        </p:nvGrpSpPr>
        <p:grpSpPr>
          <a:xfrm flipH="1">
            <a:off x="7769800" y="4866649"/>
            <a:ext cx="3372317" cy="1211275"/>
            <a:chOff x="1018050" y="5120649"/>
            <a:chExt cx="3372317" cy="1211275"/>
          </a:xfrm>
          <a:effectLst>
            <a:outerShdw blurRad="50800" dist="38100" dir="2700000" algn="tl" rotWithShape="0">
              <a:prstClr val="black">
                <a:alpha val="20000"/>
              </a:prstClr>
            </a:outerShdw>
          </a:effectLst>
        </p:grpSpPr>
        <p:sp>
          <p:nvSpPr>
            <p:cNvPr id="31" name="矩形 30"/>
            <p:cNvSpPr/>
            <p:nvPr/>
          </p:nvSpPr>
          <p:spPr>
            <a:xfrm>
              <a:off x="1018050" y="5120649"/>
              <a:ext cx="1342981" cy="523220"/>
            </a:xfrm>
            <a:prstGeom prst="rect">
              <a:avLst/>
            </a:prstGeom>
            <a:ln w="6350">
              <a:solidFill>
                <a:schemeClr val="bg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a:solidFill>
                    <a:schemeClr val="bg1"/>
                  </a:solidFill>
                  <a:latin typeface="站酷庆科黄油体" panose="02000803000000020004" pitchFamily="2" charset="-122"/>
                  <a:ea typeface="站酷庆科黄油体" panose="02000803000000020004" pitchFamily="2" charset="-122"/>
                </a:rPr>
                <a:t>主讲人：</a:t>
              </a:r>
              <a:r>
                <a:rPr lang="en-US" altLang="zh-CN" sz="1400">
                  <a:solidFill>
                    <a:schemeClr val="bg1"/>
                  </a:solidFill>
                  <a:latin typeface="站酷庆科黄油体" panose="02000803000000020004" pitchFamily="2" charset="-122"/>
                  <a:ea typeface="站酷庆科黄油体" panose="02000803000000020004" pitchFamily="2" charset="-122"/>
                </a:rPr>
                <a:t>xiazaii</a:t>
              </a:r>
              <a:endParaRPr kumimoji="0" lang="zh-CN" altLang="en-US" sz="1400" i="0" u="none" strike="noStrike" kern="1200" cap="none"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32" name="文本框 31"/>
            <p:cNvSpPr txBox="1"/>
            <p:nvPr/>
          </p:nvSpPr>
          <p:spPr>
            <a:xfrm>
              <a:off x="2684120" y="5120649"/>
              <a:ext cx="1706247" cy="307777"/>
            </a:xfrm>
            <a:prstGeom prst="rect">
              <a:avLst/>
            </a:prstGeom>
            <a:noFill/>
            <a:ln w="6350">
              <a:solidFill>
                <a:schemeClr val="bg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400" i="0" u="none" strike="noStrike" kern="1200" cap="none"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演讲时间：</a:t>
              </a:r>
              <a:r>
                <a:rPr kumimoji="0" lang="en-US" altLang="zh-CN" sz="1400" i="0" u="none" strike="noStrike" kern="1200" cap="none"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20XX</a:t>
              </a:r>
              <a:endParaRPr kumimoji="0" lang="zh-CN" altLang="en-US" sz="1400" i="0" u="none" strike="noStrike" kern="1200" cap="none"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33" name="矩形: 圆角 32"/>
            <p:cNvSpPr/>
            <p:nvPr/>
          </p:nvSpPr>
          <p:spPr>
            <a:xfrm rot="10800000" flipV="1">
              <a:off x="1018517" y="6295924"/>
              <a:ext cx="426902" cy="36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grpSp>
      <p:grpSp>
        <p:nvGrpSpPr>
          <p:cNvPr id="39" name="组合 38"/>
          <p:cNvGrpSpPr/>
          <p:nvPr/>
        </p:nvGrpSpPr>
        <p:grpSpPr>
          <a:xfrm>
            <a:off x="10748962" y="433388"/>
            <a:ext cx="345477" cy="257532"/>
            <a:chOff x="10748962" y="433388"/>
            <a:chExt cx="345477" cy="257532"/>
          </a:xfrm>
        </p:grpSpPr>
        <p:sp>
          <p:nvSpPr>
            <p:cNvPr id="35" name="矩形: 圆角 34"/>
            <p:cNvSpPr/>
            <p:nvPr/>
          </p:nvSpPr>
          <p:spPr>
            <a:xfrm rot="10800000" flipH="1" flipV="1">
              <a:off x="10748962" y="433388"/>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sp>
          <p:nvSpPr>
            <p:cNvPr id="36" name="矩形: 圆角 35"/>
            <p:cNvSpPr/>
            <p:nvPr/>
          </p:nvSpPr>
          <p:spPr>
            <a:xfrm rot="10800000" flipH="1" flipV="1">
              <a:off x="10748962" y="547878"/>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sp>
          <p:nvSpPr>
            <p:cNvPr id="37" name="矩形: 圆角 36"/>
            <p:cNvSpPr/>
            <p:nvPr/>
          </p:nvSpPr>
          <p:spPr>
            <a:xfrm rot="10800000" flipH="1" flipV="1">
              <a:off x="10748962" y="662367"/>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gr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85850" y="313723"/>
            <a:ext cx="4370501" cy="523220"/>
            <a:chOff x="6548823" y="2977567"/>
            <a:chExt cx="4370501" cy="523220"/>
          </a:xfrm>
        </p:grpSpPr>
        <p:sp>
          <p:nvSpPr>
            <p:cNvPr id="5" name="矩形: 圆角 4"/>
            <p:cNvSpPr/>
            <p:nvPr/>
          </p:nvSpPr>
          <p:spPr>
            <a:xfrm>
              <a:off x="6548823" y="3045573"/>
              <a:ext cx="611073" cy="389789"/>
            </a:xfrm>
            <a:prstGeom prst="roundRect">
              <a:avLst/>
            </a:prstGeom>
            <a:noFill/>
            <a:ln w="15875" cap="flat" cmpd="sng" algn="ctr">
              <a:solidFill>
                <a:srgbClr val="1074F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BFBFB"/>
                </a:solidFill>
                <a:effectLst/>
                <a:uLnTx/>
                <a:uFillTx/>
                <a:latin typeface="站酷庆科黄油体" panose="02000803000000020004" pitchFamily="2" charset="-122"/>
                <a:ea typeface="站酷庆科黄油体" panose="02000803000000020004" pitchFamily="2" charset="-122"/>
              </a:endParaRPr>
            </a:p>
          </p:txBody>
        </p:sp>
        <p:sp>
          <p:nvSpPr>
            <p:cNvPr id="6" name="文本框 5"/>
            <p:cNvSpPr txBox="1"/>
            <p:nvPr/>
          </p:nvSpPr>
          <p:spPr>
            <a:xfrm>
              <a:off x="6607853" y="3052712"/>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rPr>
                <a:t>02</a:t>
              </a:r>
              <a:endParaRPr kumimoji="0" lang="zh-CN" altLang="en-US"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endParaRPr>
            </a:p>
          </p:txBody>
        </p:sp>
        <p:sp>
          <p:nvSpPr>
            <p:cNvPr id="7" name="文本框 6"/>
            <p:cNvSpPr txBox="1"/>
            <p:nvPr/>
          </p:nvSpPr>
          <p:spPr>
            <a:xfrm>
              <a:off x="7528486" y="2977567"/>
              <a:ext cx="1562340" cy="523220"/>
            </a:xfrm>
            <a:prstGeom prst="rect">
              <a:avLst/>
            </a:prstGeom>
            <a:noFill/>
          </p:spPr>
          <p:txBody>
            <a:bodyPr wrap="square" rtlCol="0">
              <a:spAutoFit/>
            </a:bodyPr>
            <a:lstStyle/>
            <a:p>
              <a:pPr algn="dist"/>
              <a:r>
                <a:rPr lang="zh-CN" altLang="en-US" sz="2800" dirty="0">
                  <a:solidFill>
                    <a:schemeClr val="tx1">
                      <a:lumMod val="85000"/>
                      <a:lumOff val="15000"/>
                    </a:schemeClr>
                  </a:solidFill>
                  <a:latin typeface="站酷庆科黄油体" panose="02000803000000020004" pitchFamily="2" charset="-122"/>
                  <a:ea typeface="站酷庆科黄油体" panose="02000803000000020004" pitchFamily="2" charset="-122"/>
                </a:rPr>
                <a:t>要事为先</a:t>
              </a:r>
            </a:p>
          </p:txBody>
        </p:sp>
        <p:sp>
          <p:nvSpPr>
            <p:cNvPr id="8" name="文本框 7"/>
            <p:cNvSpPr txBox="1"/>
            <p:nvPr/>
          </p:nvSpPr>
          <p:spPr>
            <a:xfrm>
              <a:off x="9128927" y="3166702"/>
              <a:ext cx="1790397" cy="253916"/>
            </a:xfrm>
            <a:prstGeom prst="rect">
              <a:avLst/>
            </a:prstGeom>
            <a:noFill/>
          </p:spPr>
          <p:txBody>
            <a:bodyPr wrap="square" rtlCol="0">
              <a:spAutoFit/>
            </a:bodyPr>
            <a:lstStyle/>
            <a:p>
              <a:r>
                <a:rPr lang="en-US" altLang="zh-CN" sz="1000" i="1" dirty="0">
                  <a:solidFill>
                    <a:schemeClr val="bg1">
                      <a:lumMod val="65000"/>
                    </a:schemeClr>
                  </a:solidFill>
                  <a:latin typeface="思源黑体 CN Light" panose="020B0300000000000000" pitchFamily="34" charset="-122"/>
                  <a:ea typeface="思源黑体 CN Light" panose="020B0300000000000000" pitchFamily="34" charset="-122"/>
                </a:rPr>
                <a:t>THE MAIN THING IS FIRST</a:t>
              </a:r>
            </a:p>
          </p:txBody>
        </p:sp>
      </p:grpSp>
      <p:grpSp>
        <p:nvGrpSpPr>
          <p:cNvPr id="9" name="组合 8"/>
          <p:cNvGrpSpPr/>
          <p:nvPr/>
        </p:nvGrpSpPr>
        <p:grpSpPr>
          <a:xfrm>
            <a:off x="4027488" y="2207141"/>
            <a:ext cx="4137025" cy="4137025"/>
            <a:chOff x="4027488" y="2207141"/>
            <a:chExt cx="4137025" cy="4137025"/>
          </a:xfrm>
        </p:grpSpPr>
        <p:sp>
          <p:nvSpPr>
            <p:cNvPr id="10" name="空心弧 9"/>
            <p:cNvSpPr/>
            <p:nvPr/>
          </p:nvSpPr>
          <p:spPr>
            <a:xfrm>
              <a:off x="4027488" y="2207141"/>
              <a:ext cx="4137025" cy="4137025"/>
            </a:xfrm>
            <a:prstGeom prst="blockArc">
              <a:avLst>
                <a:gd name="adj1" fmla="val 7549214"/>
                <a:gd name="adj2" fmla="val 3280283"/>
                <a:gd name="adj3" fmla="val 509"/>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sp>
          <p:nvSpPr>
            <p:cNvPr id="11" name="钻石"/>
            <p:cNvSpPr>
              <a:spLocks noEditPoints="1"/>
            </p:cNvSpPr>
            <p:nvPr/>
          </p:nvSpPr>
          <p:spPr>
            <a:xfrm>
              <a:off x="5693410" y="3945196"/>
              <a:ext cx="805180" cy="805180"/>
            </a:xfrm>
            <a:custGeom>
              <a:avLst/>
              <a:gdLst/>
              <a:ahLst/>
              <a:cxnLst>
                <a:cxn ang="0">
                  <a:pos x="1225271385" y="24653465"/>
                </a:cxn>
                <a:cxn ang="0">
                  <a:pos x="327548682" y="0"/>
                </a:cxn>
                <a:cxn ang="0">
                  <a:pos x="24263280" y="271191872"/>
                </a:cxn>
                <a:cxn ang="0">
                  <a:pos x="24263280" y="394459196"/>
                </a:cxn>
                <a:cxn ang="0">
                  <a:pos x="740016979" y="1134070658"/>
                </a:cxn>
                <a:cxn ang="0">
                  <a:pos x="1467900453" y="394459196"/>
                </a:cxn>
                <a:cxn ang="0">
                  <a:pos x="1455770678" y="271191872"/>
                </a:cxn>
                <a:cxn ang="0">
                  <a:pos x="1043302382" y="172574253"/>
                </a:cxn>
                <a:cxn ang="0">
                  <a:pos x="1128221996" y="98613859"/>
                </a:cxn>
                <a:cxn ang="0">
                  <a:pos x="921985983" y="332823654"/>
                </a:cxn>
                <a:cxn ang="0">
                  <a:pos x="1128221996" y="332823654"/>
                </a:cxn>
                <a:cxn ang="0">
                  <a:pos x="885592928" y="308170189"/>
                </a:cxn>
                <a:cxn ang="0">
                  <a:pos x="909856208" y="110942471"/>
                </a:cxn>
                <a:cxn ang="0">
                  <a:pos x="849199873" y="332823654"/>
                </a:cxn>
                <a:cxn ang="0">
                  <a:pos x="740016979" y="246538407"/>
                </a:cxn>
                <a:cxn ang="0">
                  <a:pos x="849199873" y="98613859"/>
                </a:cxn>
                <a:cxn ang="0">
                  <a:pos x="642963860" y="98613859"/>
                </a:cxn>
                <a:cxn ang="0">
                  <a:pos x="703620194" y="209556330"/>
                </a:cxn>
                <a:cxn ang="0">
                  <a:pos x="485258136" y="197231478"/>
                </a:cxn>
                <a:cxn ang="0">
                  <a:pos x="703620194" y="209556330"/>
                </a:cxn>
                <a:cxn ang="0">
                  <a:pos x="363941737" y="332823654"/>
                </a:cxn>
                <a:cxn ang="0">
                  <a:pos x="570177750" y="332823654"/>
                </a:cxn>
                <a:cxn ang="0">
                  <a:pos x="448861351" y="172574253"/>
                </a:cxn>
                <a:cxn ang="0">
                  <a:pos x="521651191" y="98613859"/>
                </a:cxn>
                <a:cxn ang="0">
                  <a:pos x="412468297" y="209556330"/>
                </a:cxn>
                <a:cxn ang="0">
                  <a:pos x="97053119" y="332823654"/>
                </a:cxn>
                <a:cxn ang="0">
                  <a:pos x="133446174" y="382134343"/>
                </a:cxn>
                <a:cxn ang="0">
                  <a:pos x="594441030" y="875207398"/>
                </a:cxn>
                <a:cxn ang="0">
                  <a:pos x="351811962" y="382134343"/>
                </a:cxn>
                <a:cxn ang="0">
                  <a:pos x="691490419" y="961496404"/>
                </a:cxn>
                <a:cxn ang="0">
                  <a:pos x="630834085" y="382134343"/>
                </a:cxn>
                <a:cxn ang="0">
                  <a:pos x="740016979" y="973821257"/>
                </a:cxn>
                <a:cxn ang="0">
                  <a:pos x="788543539" y="961496404"/>
                </a:cxn>
                <a:cxn ang="0">
                  <a:pos x="1140351771" y="382134343"/>
                </a:cxn>
                <a:cxn ang="0">
                  <a:pos x="897722703" y="875207398"/>
                </a:cxn>
                <a:cxn ang="0">
                  <a:pos x="1358717559" y="382134343"/>
                </a:cxn>
                <a:cxn ang="0">
                  <a:pos x="1201008105" y="332823654"/>
                </a:cxn>
                <a:cxn ang="0">
                  <a:pos x="1176748555" y="110942471"/>
                </a:cxn>
                <a:cxn ang="0">
                  <a:pos x="1201008105" y="332823654"/>
                </a:cxn>
                <a:cxn ang="0">
                  <a:pos x="1201008105" y="332823654"/>
                </a:cxn>
              </a:cxnLst>
              <a:rect l="0" t="0" r="0" b="0"/>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tx1">
                <a:lumMod val="75000"/>
                <a:lumOff val="25000"/>
              </a:schemeClr>
            </a:solidFill>
            <a:ln w="9525">
              <a:noFill/>
            </a:ln>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12" name="组合 11"/>
          <p:cNvGrpSpPr/>
          <p:nvPr/>
        </p:nvGrpSpPr>
        <p:grpSpPr>
          <a:xfrm>
            <a:off x="5638800" y="1321502"/>
            <a:ext cx="3985574" cy="1429834"/>
            <a:chOff x="5638800" y="1321502"/>
            <a:chExt cx="3985574" cy="1429834"/>
          </a:xfrm>
        </p:grpSpPr>
        <p:sp>
          <p:nvSpPr>
            <p:cNvPr id="13" name="椭圆 12"/>
            <p:cNvSpPr/>
            <p:nvPr/>
          </p:nvSpPr>
          <p:spPr>
            <a:xfrm>
              <a:off x="5638800" y="1836936"/>
              <a:ext cx="914400" cy="914400"/>
            </a:xfrm>
            <a:prstGeom prst="ellipse">
              <a:avLst/>
            </a:prstGeom>
            <a:solidFill>
              <a:srgbClr val="107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4" name="Freeform 8"/>
            <p:cNvSpPr>
              <a:spLocks noEditPoints="1"/>
            </p:cNvSpPr>
            <p:nvPr/>
          </p:nvSpPr>
          <p:spPr>
            <a:xfrm>
              <a:off x="5895684" y="2062355"/>
              <a:ext cx="393245" cy="463562"/>
            </a:xfrm>
            <a:custGeom>
              <a:avLst/>
              <a:gdLst/>
              <a:ahLst/>
              <a:cxnLst>
                <a:cxn ang="0">
                  <a:pos x="1082" y="0"/>
                </a:cxn>
                <a:cxn ang="0">
                  <a:pos x="1058" y="34"/>
                </a:cxn>
                <a:cxn ang="0">
                  <a:pos x="995" y="101"/>
                </a:cxn>
                <a:cxn ang="0">
                  <a:pos x="922" y="160"/>
                </a:cxn>
                <a:cxn ang="0">
                  <a:pos x="839" y="215"/>
                </a:cxn>
                <a:cxn ang="0">
                  <a:pos x="750" y="259"/>
                </a:cxn>
                <a:cxn ang="0">
                  <a:pos x="657" y="296"/>
                </a:cxn>
                <a:cxn ang="0">
                  <a:pos x="563" y="322"/>
                </a:cxn>
                <a:cxn ang="0">
                  <a:pos x="472" y="334"/>
                </a:cxn>
                <a:cxn ang="0">
                  <a:pos x="0" y="336"/>
                </a:cxn>
                <a:cxn ang="0">
                  <a:pos x="428" y="574"/>
                </a:cxn>
                <a:cxn ang="0">
                  <a:pos x="472" y="576"/>
                </a:cxn>
                <a:cxn ang="0">
                  <a:pos x="563" y="588"/>
                </a:cxn>
                <a:cxn ang="0">
                  <a:pos x="657" y="614"/>
                </a:cxn>
                <a:cxn ang="0">
                  <a:pos x="750" y="651"/>
                </a:cxn>
                <a:cxn ang="0">
                  <a:pos x="839" y="695"/>
                </a:cxn>
                <a:cxn ang="0">
                  <a:pos x="922" y="750"/>
                </a:cxn>
                <a:cxn ang="0">
                  <a:pos x="995" y="809"/>
                </a:cxn>
                <a:cxn ang="0">
                  <a:pos x="1058" y="876"/>
                </a:cxn>
                <a:cxn ang="0">
                  <a:pos x="1082" y="549"/>
                </a:cxn>
                <a:cxn ang="0">
                  <a:pos x="1164" y="361"/>
                </a:cxn>
                <a:cxn ang="0">
                  <a:pos x="476" y="614"/>
                </a:cxn>
                <a:cxn ang="0">
                  <a:pos x="79" y="614"/>
                </a:cxn>
                <a:cxn ang="0">
                  <a:pos x="93" y="653"/>
                </a:cxn>
                <a:cxn ang="0">
                  <a:pos x="121" y="703"/>
                </a:cxn>
                <a:cxn ang="0">
                  <a:pos x="142" y="730"/>
                </a:cxn>
                <a:cxn ang="0">
                  <a:pos x="168" y="754"/>
                </a:cxn>
                <a:cxn ang="0">
                  <a:pos x="200" y="772"/>
                </a:cxn>
                <a:cxn ang="0">
                  <a:pos x="626" y="1281"/>
                </a:cxn>
                <a:cxn ang="0">
                  <a:pos x="385" y="748"/>
                </a:cxn>
                <a:cxn ang="0">
                  <a:pos x="428" y="705"/>
                </a:cxn>
                <a:cxn ang="0">
                  <a:pos x="456" y="663"/>
                </a:cxn>
                <a:cxn ang="0">
                  <a:pos x="470" y="628"/>
                </a:cxn>
                <a:cxn ang="0">
                  <a:pos x="476" y="614"/>
                </a:cxn>
              </a:cxnLst>
              <a:rect l="0" t="0" r="0" b="0"/>
              <a:pathLst>
                <a:path w="1164" h="1281">
                  <a:moveTo>
                    <a:pt x="1082" y="361"/>
                  </a:moveTo>
                  <a:lnTo>
                    <a:pt x="1082" y="0"/>
                  </a:lnTo>
                  <a:lnTo>
                    <a:pt x="1082" y="0"/>
                  </a:lnTo>
                  <a:lnTo>
                    <a:pt x="1058" y="34"/>
                  </a:lnTo>
                  <a:lnTo>
                    <a:pt x="1028" y="69"/>
                  </a:lnTo>
                  <a:lnTo>
                    <a:pt x="995" y="101"/>
                  </a:lnTo>
                  <a:lnTo>
                    <a:pt x="961" y="132"/>
                  </a:lnTo>
                  <a:lnTo>
                    <a:pt x="922" y="160"/>
                  </a:lnTo>
                  <a:lnTo>
                    <a:pt x="882" y="188"/>
                  </a:lnTo>
                  <a:lnTo>
                    <a:pt x="839" y="215"/>
                  </a:lnTo>
                  <a:lnTo>
                    <a:pt x="794" y="239"/>
                  </a:lnTo>
                  <a:lnTo>
                    <a:pt x="750" y="259"/>
                  </a:lnTo>
                  <a:lnTo>
                    <a:pt x="703" y="280"/>
                  </a:lnTo>
                  <a:lnTo>
                    <a:pt x="657" y="296"/>
                  </a:lnTo>
                  <a:lnTo>
                    <a:pt x="610" y="310"/>
                  </a:lnTo>
                  <a:lnTo>
                    <a:pt x="563" y="322"/>
                  </a:lnTo>
                  <a:lnTo>
                    <a:pt x="517" y="330"/>
                  </a:lnTo>
                  <a:lnTo>
                    <a:pt x="472" y="334"/>
                  </a:lnTo>
                  <a:lnTo>
                    <a:pt x="428" y="336"/>
                  </a:lnTo>
                  <a:lnTo>
                    <a:pt x="0" y="336"/>
                  </a:lnTo>
                  <a:lnTo>
                    <a:pt x="0" y="574"/>
                  </a:lnTo>
                  <a:lnTo>
                    <a:pt x="428" y="574"/>
                  </a:lnTo>
                  <a:lnTo>
                    <a:pt x="428" y="574"/>
                  </a:lnTo>
                  <a:lnTo>
                    <a:pt x="472" y="576"/>
                  </a:lnTo>
                  <a:lnTo>
                    <a:pt x="517" y="580"/>
                  </a:lnTo>
                  <a:lnTo>
                    <a:pt x="563" y="588"/>
                  </a:lnTo>
                  <a:lnTo>
                    <a:pt x="610" y="600"/>
                  </a:lnTo>
                  <a:lnTo>
                    <a:pt x="657" y="614"/>
                  </a:lnTo>
                  <a:lnTo>
                    <a:pt x="703" y="630"/>
                  </a:lnTo>
                  <a:lnTo>
                    <a:pt x="750" y="651"/>
                  </a:lnTo>
                  <a:lnTo>
                    <a:pt x="794" y="671"/>
                  </a:lnTo>
                  <a:lnTo>
                    <a:pt x="839" y="695"/>
                  </a:lnTo>
                  <a:lnTo>
                    <a:pt x="882" y="722"/>
                  </a:lnTo>
                  <a:lnTo>
                    <a:pt x="922" y="750"/>
                  </a:lnTo>
                  <a:lnTo>
                    <a:pt x="961" y="778"/>
                  </a:lnTo>
                  <a:lnTo>
                    <a:pt x="995" y="809"/>
                  </a:lnTo>
                  <a:lnTo>
                    <a:pt x="1028" y="841"/>
                  </a:lnTo>
                  <a:lnTo>
                    <a:pt x="1058" y="876"/>
                  </a:lnTo>
                  <a:lnTo>
                    <a:pt x="1082" y="910"/>
                  </a:lnTo>
                  <a:lnTo>
                    <a:pt x="1082" y="549"/>
                  </a:lnTo>
                  <a:lnTo>
                    <a:pt x="1164" y="549"/>
                  </a:lnTo>
                  <a:lnTo>
                    <a:pt x="1164" y="361"/>
                  </a:lnTo>
                  <a:lnTo>
                    <a:pt x="1082" y="361"/>
                  </a:lnTo>
                  <a:close/>
                  <a:moveTo>
                    <a:pt x="476" y="614"/>
                  </a:moveTo>
                  <a:lnTo>
                    <a:pt x="79" y="614"/>
                  </a:lnTo>
                  <a:lnTo>
                    <a:pt x="79" y="614"/>
                  </a:lnTo>
                  <a:lnTo>
                    <a:pt x="85" y="632"/>
                  </a:lnTo>
                  <a:lnTo>
                    <a:pt x="93" y="653"/>
                  </a:lnTo>
                  <a:lnTo>
                    <a:pt x="105" y="677"/>
                  </a:lnTo>
                  <a:lnTo>
                    <a:pt x="121" y="703"/>
                  </a:lnTo>
                  <a:lnTo>
                    <a:pt x="129" y="718"/>
                  </a:lnTo>
                  <a:lnTo>
                    <a:pt x="142" y="730"/>
                  </a:lnTo>
                  <a:lnTo>
                    <a:pt x="154" y="742"/>
                  </a:lnTo>
                  <a:lnTo>
                    <a:pt x="168" y="754"/>
                  </a:lnTo>
                  <a:lnTo>
                    <a:pt x="184" y="764"/>
                  </a:lnTo>
                  <a:lnTo>
                    <a:pt x="200" y="772"/>
                  </a:lnTo>
                  <a:lnTo>
                    <a:pt x="432" y="1281"/>
                  </a:lnTo>
                  <a:lnTo>
                    <a:pt x="626" y="1281"/>
                  </a:lnTo>
                  <a:lnTo>
                    <a:pt x="385" y="748"/>
                  </a:lnTo>
                  <a:lnTo>
                    <a:pt x="385" y="748"/>
                  </a:lnTo>
                  <a:lnTo>
                    <a:pt x="409" y="728"/>
                  </a:lnTo>
                  <a:lnTo>
                    <a:pt x="428" y="705"/>
                  </a:lnTo>
                  <a:lnTo>
                    <a:pt x="444" y="683"/>
                  </a:lnTo>
                  <a:lnTo>
                    <a:pt x="456" y="663"/>
                  </a:lnTo>
                  <a:lnTo>
                    <a:pt x="464" y="645"/>
                  </a:lnTo>
                  <a:lnTo>
                    <a:pt x="470" y="628"/>
                  </a:lnTo>
                  <a:lnTo>
                    <a:pt x="476" y="614"/>
                  </a:lnTo>
                  <a:lnTo>
                    <a:pt x="476" y="614"/>
                  </a:lnTo>
                  <a:close/>
                </a:path>
              </a:pathLst>
            </a:custGeom>
            <a:solidFill>
              <a:schemeClr val="bg1"/>
            </a:solidFill>
            <a:ln w="9525">
              <a:noFill/>
            </a:ln>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grpSp>
          <p:nvGrpSpPr>
            <p:cNvPr id="15" name="组合 14"/>
            <p:cNvGrpSpPr/>
            <p:nvPr/>
          </p:nvGrpSpPr>
          <p:grpSpPr>
            <a:xfrm>
              <a:off x="6924680" y="1321502"/>
              <a:ext cx="2699694" cy="926273"/>
              <a:chOff x="6924680" y="1321502"/>
              <a:chExt cx="2699694" cy="926273"/>
            </a:xfrm>
          </p:grpSpPr>
          <p:sp>
            <p:nvSpPr>
              <p:cNvPr id="16" name="Rectangle 16"/>
              <p:cNvSpPr/>
              <p:nvPr/>
            </p:nvSpPr>
            <p:spPr>
              <a:xfrm>
                <a:off x="6924680" y="1695829"/>
                <a:ext cx="2699694" cy="551946"/>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7" name="Title 11"/>
              <p:cNvSpPr txBox="1"/>
              <p:nvPr/>
            </p:nvSpPr>
            <p:spPr>
              <a:xfrm>
                <a:off x="6924680" y="132150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1074F1"/>
                    </a:solidFill>
                    <a:latin typeface="思源黑体 CN Bold" panose="020B0800000000000000" pitchFamily="34" charset="-122"/>
                    <a:ea typeface="思源黑体 CN Bold" panose="020B0800000000000000" pitchFamily="34" charset="-122"/>
                  </a:rPr>
                  <a:t>标题文字添加</a:t>
                </a:r>
                <a:endParaRPr lang="en-US" sz="2000" dirty="0">
                  <a:solidFill>
                    <a:srgbClr val="1074F1"/>
                  </a:solidFill>
                  <a:latin typeface="思源黑体 CN Bold" panose="020B0800000000000000" pitchFamily="34" charset="-122"/>
                  <a:ea typeface="思源黑体 CN Bold" panose="020B0800000000000000" pitchFamily="34" charset="-122"/>
                </a:endParaRPr>
              </a:p>
            </p:txBody>
          </p:sp>
        </p:grpSp>
      </p:grpSp>
      <p:grpSp>
        <p:nvGrpSpPr>
          <p:cNvPr id="18" name="组合 17"/>
          <p:cNvGrpSpPr/>
          <p:nvPr/>
        </p:nvGrpSpPr>
        <p:grpSpPr>
          <a:xfrm>
            <a:off x="7470140" y="2989461"/>
            <a:ext cx="3887779" cy="955735"/>
            <a:chOff x="7470140" y="2989461"/>
            <a:chExt cx="3887779" cy="955735"/>
          </a:xfrm>
        </p:grpSpPr>
        <p:grpSp>
          <p:nvGrpSpPr>
            <p:cNvPr id="19" name="组合 18"/>
            <p:cNvGrpSpPr/>
            <p:nvPr/>
          </p:nvGrpSpPr>
          <p:grpSpPr>
            <a:xfrm>
              <a:off x="7470140" y="2989461"/>
              <a:ext cx="914400" cy="914400"/>
              <a:chOff x="7470140" y="2989461"/>
              <a:chExt cx="914400" cy="914400"/>
            </a:xfrm>
          </p:grpSpPr>
          <p:sp>
            <p:nvSpPr>
              <p:cNvPr id="23" name="椭圆 22"/>
              <p:cNvSpPr/>
              <p:nvPr/>
            </p:nvSpPr>
            <p:spPr>
              <a:xfrm>
                <a:off x="7470140" y="2989461"/>
                <a:ext cx="914400" cy="9144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endParaRPr>
              </a:p>
            </p:txBody>
          </p:sp>
          <p:grpSp>
            <p:nvGrpSpPr>
              <p:cNvPr id="24" name="组合 17"/>
              <p:cNvGrpSpPr/>
              <p:nvPr/>
            </p:nvGrpSpPr>
            <p:grpSpPr>
              <a:xfrm>
                <a:off x="7768258" y="3220212"/>
                <a:ext cx="318164" cy="452898"/>
                <a:chOff x="0" y="0"/>
                <a:chExt cx="1787525" cy="2432051"/>
              </a:xfrm>
              <a:solidFill>
                <a:schemeClr val="bg1"/>
              </a:solidFill>
            </p:grpSpPr>
            <p:sp>
              <p:nvSpPr>
                <p:cNvPr id="25" name="Freeform 12"/>
                <p:cNvSpPr/>
                <p:nvPr/>
              </p:nvSpPr>
              <p:spPr>
                <a:xfrm>
                  <a:off x="933450" y="338138"/>
                  <a:ext cx="854075" cy="2093913"/>
                </a:xfrm>
                <a:custGeom>
                  <a:avLst/>
                  <a:gdLst/>
                  <a:ahLst/>
                  <a:cxnLst>
                    <a:cxn ang="0">
                      <a:pos x="191" y="0"/>
                    </a:cxn>
                    <a:cxn ang="0">
                      <a:pos x="191" y="0"/>
                    </a:cxn>
                    <a:cxn ang="0">
                      <a:pos x="187" y="24"/>
                    </a:cxn>
                    <a:cxn ang="0">
                      <a:pos x="179" y="48"/>
                    </a:cxn>
                    <a:cxn ang="0">
                      <a:pos x="179" y="48"/>
                    </a:cxn>
                    <a:cxn ang="0">
                      <a:pos x="158" y="91"/>
                    </a:cxn>
                    <a:cxn ang="0">
                      <a:pos x="120" y="168"/>
                    </a:cxn>
                    <a:cxn ang="0">
                      <a:pos x="0" y="393"/>
                    </a:cxn>
                    <a:cxn ang="0">
                      <a:pos x="0" y="393"/>
                    </a:cxn>
                    <a:cxn ang="0">
                      <a:pos x="167" y="701"/>
                    </a:cxn>
                    <a:cxn ang="0">
                      <a:pos x="254" y="857"/>
                    </a:cxn>
                    <a:cxn ang="0">
                      <a:pos x="337" y="1005"/>
                    </a:cxn>
                    <a:cxn ang="0">
                      <a:pos x="410" y="1133"/>
                    </a:cxn>
                    <a:cxn ang="0">
                      <a:pos x="471" y="1234"/>
                    </a:cxn>
                    <a:cxn ang="0">
                      <a:pos x="495" y="1271"/>
                    </a:cxn>
                    <a:cxn ang="0">
                      <a:pos x="515" y="1299"/>
                    </a:cxn>
                    <a:cxn ang="0">
                      <a:pos x="527" y="1315"/>
                    </a:cxn>
                    <a:cxn ang="0">
                      <a:pos x="534" y="1319"/>
                    </a:cxn>
                    <a:cxn ang="0">
                      <a:pos x="536" y="1319"/>
                    </a:cxn>
                    <a:cxn ang="0">
                      <a:pos x="536" y="1319"/>
                    </a:cxn>
                    <a:cxn ang="0">
                      <a:pos x="538" y="1315"/>
                    </a:cxn>
                    <a:cxn ang="0">
                      <a:pos x="538" y="1307"/>
                    </a:cxn>
                    <a:cxn ang="0">
                      <a:pos x="534" y="1273"/>
                    </a:cxn>
                    <a:cxn ang="0">
                      <a:pos x="523" y="1222"/>
                    </a:cxn>
                    <a:cxn ang="0">
                      <a:pos x="507" y="1155"/>
                    </a:cxn>
                    <a:cxn ang="0">
                      <a:pos x="465" y="985"/>
                    </a:cxn>
                    <a:cxn ang="0">
                      <a:pos x="412" y="778"/>
                    </a:cxn>
                    <a:cxn ang="0">
                      <a:pos x="351" y="559"/>
                    </a:cxn>
                    <a:cxn ang="0">
                      <a:pos x="290" y="342"/>
                    </a:cxn>
                    <a:cxn ang="0">
                      <a:pos x="235" y="150"/>
                    </a:cxn>
                    <a:cxn ang="0">
                      <a:pos x="191" y="0"/>
                    </a:cxn>
                    <a:cxn ang="0">
                      <a:pos x="191" y="0"/>
                    </a:cxn>
                  </a:cxnLst>
                  <a:rect l="0" t="0" r="0" b="0"/>
                  <a:pathLst>
                    <a:path w="538" h="1319">
                      <a:moveTo>
                        <a:pt x="191" y="0"/>
                      </a:moveTo>
                      <a:lnTo>
                        <a:pt x="191" y="0"/>
                      </a:lnTo>
                      <a:lnTo>
                        <a:pt x="187" y="24"/>
                      </a:lnTo>
                      <a:lnTo>
                        <a:pt x="179" y="48"/>
                      </a:lnTo>
                      <a:lnTo>
                        <a:pt x="179" y="48"/>
                      </a:lnTo>
                      <a:lnTo>
                        <a:pt x="158" y="91"/>
                      </a:lnTo>
                      <a:lnTo>
                        <a:pt x="120" y="168"/>
                      </a:lnTo>
                      <a:lnTo>
                        <a:pt x="0" y="393"/>
                      </a:lnTo>
                      <a:lnTo>
                        <a:pt x="0" y="393"/>
                      </a:lnTo>
                      <a:lnTo>
                        <a:pt x="167" y="701"/>
                      </a:lnTo>
                      <a:lnTo>
                        <a:pt x="254" y="857"/>
                      </a:lnTo>
                      <a:lnTo>
                        <a:pt x="337" y="1005"/>
                      </a:lnTo>
                      <a:lnTo>
                        <a:pt x="410" y="1133"/>
                      </a:lnTo>
                      <a:lnTo>
                        <a:pt x="471" y="1234"/>
                      </a:lnTo>
                      <a:lnTo>
                        <a:pt x="495" y="1271"/>
                      </a:lnTo>
                      <a:lnTo>
                        <a:pt x="515" y="1299"/>
                      </a:lnTo>
                      <a:lnTo>
                        <a:pt x="527" y="1315"/>
                      </a:lnTo>
                      <a:lnTo>
                        <a:pt x="534" y="1319"/>
                      </a:lnTo>
                      <a:lnTo>
                        <a:pt x="536" y="1319"/>
                      </a:lnTo>
                      <a:lnTo>
                        <a:pt x="536" y="1319"/>
                      </a:lnTo>
                      <a:lnTo>
                        <a:pt x="538" y="1315"/>
                      </a:lnTo>
                      <a:lnTo>
                        <a:pt x="538" y="1307"/>
                      </a:lnTo>
                      <a:lnTo>
                        <a:pt x="534" y="1273"/>
                      </a:lnTo>
                      <a:lnTo>
                        <a:pt x="523" y="1222"/>
                      </a:lnTo>
                      <a:lnTo>
                        <a:pt x="507" y="1155"/>
                      </a:lnTo>
                      <a:lnTo>
                        <a:pt x="465" y="985"/>
                      </a:lnTo>
                      <a:lnTo>
                        <a:pt x="412" y="778"/>
                      </a:lnTo>
                      <a:lnTo>
                        <a:pt x="351" y="559"/>
                      </a:lnTo>
                      <a:lnTo>
                        <a:pt x="290" y="342"/>
                      </a:lnTo>
                      <a:lnTo>
                        <a:pt x="235" y="150"/>
                      </a:lnTo>
                      <a:lnTo>
                        <a:pt x="191" y="0"/>
                      </a:lnTo>
                      <a:lnTo>
                        <a:pt x="191" y="0"/>
                      </a:lnTo>
                      <a:close/>
                    </a:path>
                  </a:pathLst>
                </a:custGeom>
                <a:grpFill/>
                <a:ln w="9525">
                  <a:noFill/>
                </a:ln>
              </p:spPr>
              <p:txBody>
                <a:bodyPr/>
                <a:lstStyle/>
                <a:p>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endParaRPr>
                </a:p>
              </p:txBody>
            </p:sp>
            <p:sp>
              <p:nvSpPr>
                <p:cNvPr id="26" name="Freeform 13"/>
                <p:cNvSpPr/>
                <p:nvPr/>
              </p:nvSpPr>
              <p:spPr>
                <a:xfrm>
                  <a:off x="0" y="0"/>
                  <a:ext cx="1165225" cy="2432050"/>
                </a:xfrm>
                <a:custGeom>
                  <a:avLst/>
                  <a:gdLst/>
                  <a:ahLst/>
                  <a:cxnLst>
                    <a:cxn ang="0">
                      <a:pos x="621" y="12"/>
                    </a:cxn>
                    <a:cxn ang="0">
                      <a:pos x="566" y="0"/>
                    </a:cxn>
                    <a:cxn ang="0">
                      <a:pos x="566" y="87"/>
                    </a:cxn>
                    <a:cxn ang="0">
                      <a:pos x="596" y="99"/>
                    </a:cxn>
                    <a:cxn ang="0">
                      <a:pos x="619" y="121"/>
                    </a:cxn>
                    <a:cxn ang="0">
                      <a:pos x="635" y="148"/>
                    </a:cxn>
                    <a:cxn ang="0">
                      <a:pos x="641" y="180"/>
                    </a:cxn>
                    <a:cxn ang="0">
                      <a:pos x="639" y="200"/>
                    </a:cxn>
                    <a:cxn ang="0">
                      <a:pos x="625" y="233"/>
                    </a:cxn>
                    <a:cxn ang="0">
                      <a:pos x="598" y="259"/>
                    </a:cxn>
                    <a:cxn ang="0">
                      <a:pos x="566" y="273"/>
                    </a:cxn>
                    <a:cxn ang="0">
                      <a:pos x="546" y="275"/>
                    </a:cxn>
                    <a:cxn ang="0">
                      <a:pos x="509" y="267"/>
                    </a:cxn>
                    <a:cxn ang="0">
                      <a:pos x="479" y="247"/>
                    </a:cxn>
                    <a:cxn ang="0">
                      <a:pos x="459" y="217"/>
                    </a:cxn>
                    <a:cxn ang="0">
                      <a:pos x="450" y="180"/>
                    </a:cxn>
                    <a:cxn ang="0">
                      <a:pos x="452" y="164"/>
                    </a:cxn>
                    <a:cxn ang="0">
                      <a:pos x="463" y="133"/>
                    </a:cxn>
                    <a:cxn ang="0">
                      <a:pos x="483" y="109"/>
                    </a:cxn>
                    <a:cxn ang="0">
                      <a:pos x="509" y="93"/>
                    </a:cxn>
                    <a:cxn ang="0">
                      <a:pos x="525" y="0"/>
                    </a:cxn>
                    <a:cxn ang="0">
                      <a:pos x="503" y="6"/>
                    </a:cxn>
                    <a:cxn ang="0">
                      <a:pos x="459" y="24"/>
                    </a:cxn>
                    <a:cxn ang="0">
                      <a:pos x="420" y="52"/>
                    </a:cxn>
                    <a:cxn ang="0">
                      <a:pos x="392" y="91"/>
                    </a:cxn>
                    <a:cxn ang="0">
                      <a:pos x="379" y="113"/>
                    </a:cxn>
                    <a:cxn ang="0">
                      <a:pos x="351" y="200"/>
                    </a:cxn>
                    <a:cxn ang="0">
                      <a:pos x="236" y="600"/>
                    </a:cxn>
                    <a:cxn ang="0">
                      <a:pos x="98" y="1103"/>
                    </a:cxn>
                    <a:cxn ang="0">
                      <a:pos x="23" y="1405"/>
                    </a:cxn>
                    <a:cxn ang="0">
                      <a:pos x="0" y="1516"/>
                    </a:cxn>
                    <a:cxn ang="0">
                      <a:pos x="2" y="1532"/>
                    </a:cxn>
                    <a:cxn ang="0">
                      <a:pos x="4" y="1532"/>
                    </a:cxn>
                    <a:cxn ang="0">
                      <a:pos x="17" y="1522"/>
                    </a:cxn>
                    <a:cxn ang="0">
                      <a:pos x="79" y="1429"/>
                    </a:cxn>
                    <a:cxn ang="0">
                      <a:pos x="236" y="1159"/>
                    </a:cxn>
                    <a:cxn ang="0">
                      <a:pos x="487" y="703"/>
                    </a:cxn>
                    <a:cxn ang="0">
                      <a:pos x="682" y="334"/>
                    </a:cxn>
                    <a:cxn ang="0">
                      <a:pos x="722" y="251"/>
                    </a:cxn>
                    <a:cxn ang="0">
                      <a:pos x="728" y="235"/>
                    </a:cxn>
                    <a:cxn ang="0">
                      <a:pos x="734" y="198"/>
                    </a:cxn>
                    <a:cxn ang="0">
                      <a:pos x="734" y="162"/>
                    </a:cxn>
                    <a:cxn ang="0">
                      <a:pos x="726" y="127"/>
                    </a:cxn>
                    <a:cxn ang="0">
                      <a:pos x="712" y="95"/>
                    </a:cxn>
                    <a:cxn ang="0">
                      <a:pos x="694" y="65"/>
                    </a:cxn>
                    <a:cxn ang="0">
                      <a:pos x="667" y="40"/>
                    </a:cxn>
                    <a:cxn ang="0">
                      <a:pos x="637" y="20"/>
                    </a:cxn>
                    <a:cxn ang="0">
                      <a:pos x="621" y="12"/>
                    </a:cxn>
                  </a:cxnLst>
                  <a:rect l="0" t="0" r="0" b="0"/>
                  <a:pathLst>
                    <a:path w="734" h="1532">
                      <a:moveTo>
                        <a:pt x="621" y="12"/>
                      </a:moveTo>
                      <a:lnTo>
                        <a:pt x="621" y="12"/>
                      </a:lnTo>
                      <a:lnTo>
                        <a:pt x="592" y="4"/>
                      </a:lnTo>
                      <a:lnTo>
                        <a:pt x="566" y="0"/>
                      </a:lnTo>
                      <a:lnTo>
                        <a:pt x="566" y="87"/>
                      </a:lnTo>
                      <a:lnTo>
                        <a:pt x="566" y="87"/>
                      </a:lnTo>
                      <a:lnTo>
                        <a:pt x="582" y="93"/>
                      </a:lnTo>
                      <a:lnTo>
                        <a:pt x="596" y="99"/>
                      </a:lnTo>
                      <a:lnTo>
                        <a:pt x="609" y="109"/>
                      </a:lnTo>
                      <a:lnTo>
                        <a:pt x="619" y="121"/>
                      </a:lnTo>
                      <a:lnTo>
                        <a:pt x="629" y="133"/>
                      </a:lnTo>
                      <a:lnTo>
                        <a:pt x="635" y="148"/>
                      </a:lnTo>
                      <a:lnTo>
                        <a:pt x="639" y="164"/>
                      </a:lnTo>
                      <a:lnTo>
                        <a:pt x="641" y="180"/>
                      </a:lnTo>
                      <a:lnTo>
                        <a:pt x="641" y="180"/>
                      </a:lnTo>
                      <a:lnTo>
                        <a:pt x="639" y="200"/>
                      </a:lnTo>
                      <a:lnTo>
                        <a:pt x="633" y="217"/>
                      </a:lnTo>
                      <a:lnTo>
                        <a:pt x="625" y="233"/>
                      </a:lnTo>
                      <a:lnTo>
                        <a:pt x="613" y="247"/>
                      </a:lnTo>
                      <a:lnTo>
                        <a:pt x="598" y="259"/>
                      </a:lnTo>
                      <a:lnTo>
                        <a:pt x="582" y="267"/>
                      </a:lnTo>
                      <a:lnTo>
                        <a:pt x="566" y="273"/>
                      </a:lnTo>
                      <a:lnTo>
                        <a:pt x="546" y="275"/>
                      </a:lnTo>
                      <a:lnTo>
                        <a:pt x="546" y="275"/>
                      </a:lnTo>
                      <a:lnTo>
                        <a:pt x="527" y="273"/>
                      </a:lnTo>
                      <a:lnTo>
                        <a:pt x="509" y="267"/>
                      </a:lnTo>
                      <a:lnTo>
                        <a:pt x="493" y="259"/>
                      </a:lnTo>
                      <a:lnTo>
                        <a:pt x="479" y="247"/>
                      </a:lnTo>
                      <a:lnTo>
                        <a:pt x="467" y="233"/>
                      </a:lnTo>
                      <a:lnTo>
                        <a:pt x="459" y="217"/>
                      </a:lnTo>
                      <a:lnTo>
                        <a:pt x="452" y="200"/>
                      </a:lnTo>
                      <a:lnTo>
                        <a:pt x="450" y="180"/>
                      </a:lnTo>
                      <a:lnTo>
                        <a:pt x="450" y="180"/>
                      </a:lnTo>
                      <a:lnTo>
                        <a:pt x="452" y="164"/>
                      </a:lnTo>
                      <a:lnTo>
                        <a:pt x="457" y="148"/>
                      </a:lnTo>
                      <a:lnTo>
                        <a:pt x="463" y="133"/>
                      </a:lnTo>
                      <a:lnTo>
                        <a:pt x="473" y="121"/>
                      </a:lnTo>
                      <a:lnTo>
                        <a:pt x="483" y="109"/>
                      </a:lnTo>
                      <a:lnTo>
                        <a:pt x="495" y="99"/>
                      </a:lnTo>
                      <a:lnTo>
                        <a:pt x="509" y="93"/>
                      </a:lnTo>
                      <a:lnTo>
                        <a:pt x="525" y="87"/>
                      </a:lnTo>
                      <a:lnTo>
                        <a:pt x="525" y="0"/>
                      </a:lnTo>
                      <a:lnTo>
                        <a:pt x="525" y="0"/>
                      </a:lnTo>
                      <a:lnTo>
                        <a:pt x="503" y="6"/>
                      </a:lnTo>
                      <a:lnTo>
                        <a:pt x="481" y="12"/>
                      </a:lnTo>
                      <a:lnTo>
                        <a:pt x="459" y="24"/>
                      </a:lnTo>
                      <a:lnTo>
                        <a:pt x="438" y="36"/>
                      </a:lnTo>
                      <a:lnTo>
                        <a:pt x="420" y="52"/>
                      </a:lnTo>
                      <a:lnTo>
                        <a:pt x="404" y="71"/>
                      </a:lnTo>
                      <a:lnTo>
                        <a:pt x="392" y="91"/>
                      </a:lnTo>
                      <a:lnTo>
                        <a:pt x="379" y="113"/>
                      </a:lnTo>
                      <a:lnTo>
                        <a:pt x="379" y="113"/>
                      </a:lnTo>
                      <a:lnTo>
                        <a:pt x="369" y="144"/>
                      </a:lnTo>
                      <a:lnTo>
                        <a:pt x="351" y="200"/>
                      </a:lnTo>
                      <a:lnTo>
                        <a:pt x="300" y="373"/>
                      </a:lnTo>
                      <a:lnTo>
                        <a:pt x="236" y="600"/>
                      </a:lnTo>
                      <a:lnTo>
                        <a:pt x="165" y="853"/>
                      </a:lnTo>
                      <a:lnTo>
                        <a:pt x="98" y="1103"/>
                      </a:lnTo>
                      <a:lnTo>
                        <a:pt x="43" y="1320"/>
                      </a:lnTo>
                      <a:lnTo>
                        <a:pt x="23" y="1405"/>
                      </a:lnTo>
                      <a:lnTo>
                        <a:pt x="8" y="1472"/>
                      </a:lnTo>
                      <a:lnTo>
                        <a:pt x="0" y="1516"/>
                      </a:lnTo>
                      <a:lnTo>
                        <a:pt x="0" y="1528"/>
                      </a:lnTo>
                      <a:lnTo>
                        <a:pt x="2" y="1532"/>
                      </a:lnTo>
                      <a:lnTo>
                        <a:pt x="2" y="1532"/>
                      </a:lnTo>
                      <a:lnTo>
                        <a:pt x="4" y="1532"/>
                      </a:lnTo>
                      <a:lnTo>
                        <a:pt x="8" y="1530"/>
                      </a:lnTo>
                      <a:lnTo>
                        <a:pt x="17" y="1522"/>
                      </a:lnTo>
                      <a:lnTo>
                        <a:pt x="43" y="1486"/>
                      </a:lnTo>
                      <a:lnTo>
                        <a:pt x="79" y="1429"/>
                      </a:lnTo>
                      <a:lnTo>
                        <a:pt x="124" y="1352"/>
                      </a:lnTo>
                      <a:lnTo>
                        <a:pt x="236" y="1159"/>
                      </a:lnTo>
                      <a:lnTo>
                        <a:pt x="361" y="932"/>
                      </a:lnTo>
                      <a:lnTo>
                        <a:pt x="487" y="703"/>
                      </a:lnTo>
                      <a:lnTo>
                        <a:pt x="598" y="494"/>
                      </a:lnTo>
                      <a:lnTo>
                        <a:pt x="682" y="334"/>
                      </a:lnTo>
                      <a:lnTo>
                        <a:pt x="708" y="281"/>
                      </a:lnTo>
                      <a:lnTo>
                        <a:pt x="722" y="251"/>
                      </a:lnTo>
                      <a:lnTo>
                        <a:pt x="722" y="251"/>
                      </a:lnTo>
                      <a:lnTo>
                        <a:pt x="728" y="235"/>
                      </a:lnTo>
                      <a:lnTo>
                        <a:pt x="732" y="217"/>
                      </a:lnTo>
                      <a:lnTo>
                        <a:pt x="734" y="198"/>
                      </a:lnTo>
                      <a:lnTo>
                        <a:pt x="734" y="180"/>
                      </a:lnTo>
                      <a:lnTo>
                        <a:pt x="734" y="162"/>
                      </a:lnTo>
                      <a:lnTo>
                        <a:pt x="730" y="144"/>
                      </a:lnTo>
                      <a:lnTo>
                        <a:pt x="726" y="127"/>
                      </a:lnTo>
                      <a:lnTo>
                        <a:pt x="720" y="111"/>
                      </a:lnTo>
                      <a:lnTo>
                        <a:pt x="712" y="95"/>
                      </a:lnTo>
                      <a:lnTo>
                        <a:pt x="704" y="79"/>
                      </a:lnTo>
                      <a:lnTo>
                        <a:pt x="694" y="65"/>
                      </a:lnTo>
                      <a:lnTo>
                        <a:pt x="682" y="52"/>
                      </a:lnTo>
                      <a:lnTo>
                        <a:pt x="667" y="40"/>
                      </a:lnTo>
                      <a:lnTo>
                        <a:pt x="653" y="30"/>
                      </a:lnTo>
                      <a:lnTo>
                        <a:pt x="637" y="20"/>
                      </a:lnTo>
                      <a:lnTo>
                        <a:pt x="621" y="12"/>
                      </a:lnTo>
                      <a:lnTo>
                        <a:pt x="621" y="12"/>
                      </a:lnTo>
                      <a:close/>
                    </a:path>
                  </a:pathLst>
                </a:custGeom>
                <a:grpFill/>
                <a:ln w="9525">
                  <a:noFill/>
                </a:ln>
              </p:spPr>
              <p:txBody>
                <a:bodyPr/>
                <a:lstStyle/>
                <a:p>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endParaRPr>
                </a:p>
              </p:txBody>
            </p:sp>
          </p:grpSp>
        </p:grpSp>
        <p:grpSp>
          <p:nvGrpSpPr>
            <p:cNvPr id="20" name="组合 19"/>
            <p:cNvGrpSpPr/>
            <p:nvPr/>
          </p:nvGrpSpPr>
          <p:grpSpPr>
            <a:xfrm>
              <a:off x="8658225" y="3018923"/>
              <a:ext cx="2699694" cy="926273"/>
              <a:chOff x="6924680" y="1321502"/>
              <a:chExt cx="2699694" cy="926273"/>
            </a:xfrm>
          </p:grpSpPr>
          <p:sp>
            <p:nvSpPr>
              <p:cNvPr id="21" name="Rectangle 16"/>
              <p:cNvSpPr/>
              <p:nvPr/>
            </p:nvSpPr>
            <p:spPr>
              <a:xfrm>
                <a:off x="6924680" y="1695829"/>
                <a:ext cx="2699694" cy="551946"/>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2" name="Title 11"/>
              <p:cNvSpPr txBox="1"/>
              <p:nvPr/>
            </p:nvSpPr>
            <p:spPr>
              <a:xfrm>
                <a:off x="6924680" y="132150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27" name="组合 26"/>
          <p:cNvGrpSpPr/>
          <p:nvPr/>
        </p:nvGrpSpPr>
        <p:grpSpPr>
          <a:xfrm>
            <a:off x="7426960" y="4696976"/>
            <a:ext cx="3766161" cy="1102803"/>
            <a:chOff x="7426960" y="4696976"/>
            <a:chExt cx="3766161" cy="1102803"/>
          </a:xfrm>
        </p:grpSpPr>
        <p:grpSp>
          <p:nvGrpSpPr>
            <p:cNvPr id="28" name="组合 27"/>
            <p:cNvGrpSpPr/>
            <p:nvPr/>
          </p:nvGrpSpPr>
          <p:grpSpPr>
            <a:xfrm>
              <a:off x="7426960" y="4696976"/>
              <a:ext cx="914400" cy="914400"/>
              <a:chOff x="7426960" y="4696976"/>
              <a:chExt cx="914400" cy="914400"/>
            </a:xfrm>
          </p:grpSpPr>
          <p:sp>
            <p:nvSpPr>
              <p:cNvPr id="32" name="椭圆 31"/>
              <p:cNvSpPr/>
              <p:nvPr/>
            </p:nvSpPr>
            <p:spPr>
              <a:xfrm>
                <a:off x="7426960" y="4696976"/>
                <a:ext cx="914400" cy="914400"/>
              </a:xfrm>
              <a:prstGeom prst="ellipse">
                <a:avLst/>
              </a:prstGeom>
              <a:solidFill>
                <a:srgbClr val="107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3" name="Freeform 17"/>
              <p:cNvSpPr/>
              <p:nvPr/>
            </p:nvSpPr>
            <p:spPr>
              <a:xfrm>
                <a:off x="7745491" y="4885269"/>
                <a:ext cx="277338" cy="537814"/>
              </a:xfrm>
              <a:custGeom>
                <a:avLst/>
                <a:gdLst/>
                <a:ahLst/>
                <a:cxnLst>
                  <a:cxn ang="0">
                    <a:pos x="959" y="866"/>
                  </a:cxn>
                  <a:cxn ang="0">
                    <a:pos x="890" y="836"/>
                  </a:cxn>
                  <a:cxn ang="0">
                    <a:pos x="833" y="832"/>
                  </a:cxn>
                  <a:cxn ang="0">
                    <a:pos x="760" y="856"/>
                  </a:cxn>
                  <a:cxn ang="0">
                    <a:pos x="697" y="907"/>
                  </a:cxn>
                  <a:cxn ang="0">
                    <a:pos x="657" y="988"/>
                  </a:cxn>
                  <a:cxn ang="0">
                    <a:pos x="647" y="1614"/>
                  </a:cxn>
                  <a:cxn ang="0">
                    <a:pos x="639" y="1685"/>
                  </a:cxn>
                  <a:cxn ang="0">
                    <a:pos x="610" y="1754"/>
                  </a:cxn>
                  <a:cxn ang="0">
                    <a:pos x="564" y="1797"/>
                  </a:cxn>
                  <a:cxn ang="0">
                    <a:pos x="509" y="1813"/>
                  </a:cxn>
                  <a:cxn ang="0">
                    <a:pos x="464" y="1811"/>
                  </a:cxn>
                  <a:cxn ang="0">
                    <a:pos x="406" y="1785"/>
                  </a:cxn>
                  <a:cxn ang="0">
                    <a:pos x="359" y="1730"/>
                  </a:cxn>
                  <a:cxn ang="0">
                    <a:pos x="333" y="1647"/>
                  </a:cxn>
                  <a:cxn ang="0">
                    <a:pos x="349" y="876"/>
                  </a:cxn>
                  <a:cxn ang="0">
                    <a:pos x="410" y="692"/>
                  </a:cxn>
                  <a:cxn ang="0">
                    <a:pos x="472" y="655"/>
                  </a:cxn>
                  <a:cxn ang="0">
                    <a:pos x="519" y="605"/>
                  </a:cxn>
                  <a:cxn ang="0">
                    <a:pos x="545" y="542"/>
                  </a:cxn>
                  <a:cxn ang="0">
                    <a:pos x="472" y="258"/>
                  </a:cxn>
                  <a:cxn ang="0">
                    <a:pos x="468" y="27"/>
                  </a:cxn>
                  <a:cxn ang="0">
                    <a:pos x="442" y="4"/>
                  </a:cxn>
                  <a:cxn ang="0">
                    <a:pos x="414" y="2"/>
                  </a:cxn>
                  <a:cxn ang="0">
                    <a:pos x="383" y="21"/>
                  </a:cxn>
                  <a:cxn ang="0">
                    <a:pos x="375" y="258"/>
                  </a:cxn>
                  <a:cxn ang="0">
                    <a:pos x="178" y="35"/>
                  </a:cxn>
                  <a:cxn ang="0">
                    <a:pos x="158" y="8"/>
                  </a:cxn>
                  <a:cxn ang="0">
                    <a:pos x="130" y="0"/>
                  </a:cxn>
                  <a:cxn ang="0">
                    <a:pos x="95" y="12"/>
                  </a:cxn>
                  <a:cxn ang="0">
                    <a:pos x="81" y="43"/>
                  </a:cxn>
                  <a:cxn ang="0">
                    <a:pos x="0" y="507"/>
                  </a:cxn>
                  <a:cxn ang="0">
                    <a:pos x="14" y="574"/>
                  </a:cxn>
                  <a:cxn ang="0">
                    <a:pos x="51" y="633"/>
                  </a:cxn>
                  <a:cxn ang="0">
                    <a:pos x="107" y="678"/>
                  </a:cxn>
                  <a:cxn ang="0">
                    <a:pos x="178" y="704"/>
                  </a:cxn>
                  <a:cxn ang="0">
                    <a:pos x="237" y="1594"/>
                  </a:cxn>
                  <a:cxn ang="0">
                    <a:pos x="260" y="1728"/>
                  </a:cxn>
                  <a:cxn ang="0">
                    <a:pos x="318" y="1825"/>
                  </a:cxn>
                  <a:cxn ang="0">
                    <a:pos x="399" y="1884"/>
                  </a:cxn>
                  <a:cxn ang="0">
                    <a:pos x="495" y="1904"/>
                  </a:cxn>
                  <a:cxn ang="0">
                    <a:pos x="562" y="1894"/>
                  </a:cxn>
                  <a:cxn ang="0">
                    <a:pos x="643" y="1847"/>
                  </a:cxn>
                  <a:cxn ang="0">
                    <a:pos x="706" y="1766"/>
                  </a:cxn>
                  <a:cxn ang="0">
                    <a:pos x="736" y="1649"/>
                  </a:cxn>
                  <a:cxn ang="0">
                    <a:pos x="738" y="1051"/>
                  </a:cxn>
                  <a:cxn ang="0">
                    <a:pos x="752" y="992"/>
                  </a:cxn>
                  <a:cxn ang="0">
                    <a:pos x="783" y="951"/>
                  </a:cxn>
                  <a:cxn ang="0">
                    <a:pos x="854" y="921"/>
                  </a:cxn>
                  <a:cxn ang="0">
                    <a:pos x="892" y="931"/>
                  </a:cxn>
                  <a:cxn ang="0">
                    <a:pos x="919" y="951"/>
                  </a:cxn>
                  <a:cxn ang="0">
                    <a:pos x="943" y="1000"/>
                  </a:cxn>
                  <a:cxn ang="0">
                    <a:pos x="953" y="1545"/>
                  </a:cxn>
                  <a:cxn ang="0">
                    <a:pos x="1042" y="1040"/>
                  </a:cxn>
                  <a:cxn ang="0">
                    <a:pos x="1020" y="947"/>
                  </a:cxn>
                  <a:cxn ang="0">
                    <a:pos x="987" y="892"/>
                  </a:cxn>
                </a:cxnLst>
                <a:rect l="0" t="0" r="0" b="0"/>
                <a:pathLst>
                  <a:path w="1042" h="1904">
                    <a:moveTo>
                      <a:pt x="987" y="892"/>
                    </a:moveTo>
                    <a:lnTo>
                      <a:pt x="987" y="892"/>
                    </a:lnTo>
                    <a:lnTo>
                      <a:pt x="973" y="878"/>
                    </a:lnTo>
                    <a:lnTo>
                      <a:pt x="959" y="866"/>
                    </a:lnTo>
                    <a:lnTo>
                      <a:pt x="943" y="856"/>
                    </a:lnTo>
                    <a:lnTo>
                      <a:pt x="927" y="848"/>
                    </a:lnTo>
                    <a:lnTo>
                      <a:pt x="908" y="840"/>
                    </a:lnTo>
                    <a:lnTo>
                      <a:pt x="890" y="836"/>
                    </a:lnTo>
                    <a:lnTo>
                      <a:pt x="872" y="832"/>
                    </a:lnTo>
                    <a:lnTo>
                      <a:pt x="854" y="832"/>
                    </a:lnTo>
                    <a:lnTo>
                      <a:pt x="854" y="832"/>
                    </a:lnTo>
                    <a:lnTo>
                      <a:pt x="833" y="832"/>
                    </a:lnTo>
                    <a:lnTo>
                      <a:pt x="815" y="836"/>
                    </a:lnTo>
                    <a:lnTo>
                      <a:pt x="797" y="840"/>
                    </a:lnTo>
                    <a:lnTo>
                      <a:pt x="779" y="846"/>
                    </a:lnTo>
                    <a:lnTo>
                      <a:pt x="760" y="856"/>
                    </a:lnTo>
                    <a:lnTo>
                      <a:pt x="744" y="866"/>
                    </a:lnTo>
                    <a:lnTo>
                      <a:pt x="728" y="878"/>
                    </a:lnTo>
                    <a:lnTo>
                      <a:pt x="712" y="892"/>
                    </a:lnTo>
                    <a:lnTo>
                      <a:pt x="697" y="907"/>
                    </a:lnTo>
                    <a:lnTo>
                      <a:pt x="685" y="925"/>
                    </a:lnTo>
                    <a:lnTo>
                      <a:pt x="675" y="945"/>
                    </a:lnTo>
                    <a:lnTo>
                      <a:pt x="665" y="965"/>
                    </a:lnTo>
                    <a:lnTo>
                      <a:pt x="657" y="988"/>
                    </a:lnTo>
                    <a:lnTo>
                      <a:pt x="651" y="1012"/>
                    </a:lnTo>
                    <a:lnTo>
                      <a:pt x="649" y="1038"/>
                    </a:lnTo>
                    <a:lnTo>
                      <a:pt x="647" y="1067"/>
                    </a:lnTo>
                    <a:lnTo>
                      <a:pt x="647" y="1614"/>
                    </a:lnTo>
                    <a:lnTo>
                      <a:pt x="647" y="1614"/>
                    </a:lnTo>
                    <a:lnTo>
                      <a:pt x="647" y="1641"/>
                    </a:lnTo>
                    <a:lnTo>
                      <a:pt x="643" y="1663"/>
                    </a:lnTo>
                    <a:lnTo>
                      <a:pt x="639" y="1685"/>
                    </a:lnTo>
                    <a:lnTo>
                      <a:pt x="635" y="1703"/>
                    </a:lnTo>
                    <a:lnTo>
                      <a:pt x="627" y="1722"/>
                    </a:lnTo>
                    <a:lnTo>
                      <a:pt x="618" y="1738"/>
                    </a:lnTo>
                    <a:lnTo>
                      <a:pt x="610" y="1754"/>
                    </a:lnTo>
                    <a:lnTo>
                      <a:pt x="598" y="1766"/>
                    </a:lnTo>
                    <a:lnTo>
                      <a:pt x="588" y="1779"/>
                    </a:lnTo>
                    <a:lnTo>
                      <a:pt x="576" y="1789"/>
                    </a:lnTo>
                    <a:lnTo>
                      <a:pt x="564" y="1797"/>
                    </a:lnTo>
                    <a:lnTo>
                      <a:pt x="549" y="1803"/>
                    </a:lnTo>
                    <a:lnTo>
                      <a:pt x="535" y="1809"/>
                    </a:lnTo>
                    <a:lnTo>
                      <a:pt x="523" y="1811"/>
                    </a:lnTo>
                    <a:lnTo>
                      <a:pt x="509" y="1813"/>
                    </a:lnTo>
                    <a:lnTo>
                      <a:pt x="495" y="1815"/>
                    </a:lnTo>
                    <a:lnTo>
                      <a:pt x="495" y="1815"/>
                    </a:lnTo>
                    <a:lnTo>
                      <a:pt x="479" y="1813"/>
                    </a:lnTo>
                    <a:lnTo>
                      <a:pt x="464" y="1811"/>
                    </a:lnTo>
                    <a:lnTo>
                      <a:pt x="448" y="1807"/>
                    </a:lnTo>
                    <a:lnTo>
                      <a:pt x="434" y="1801"/>
                    </a:lnTo>
                    <a:lnTo>
                      <a:pt x="420" y="1795"/>
                    </a:lnTo>
                    <a:lnTo>
                      <a:pt x="406" y="1785"/>
                    </a:lnTo>
                    <a:lnTo>
                      <a:pt x="393" y="1774"/>
                    </a:lnTo>
                    <a:lnTo>
                      <a:pt x="381" y="1760"/>
                    </a:lnTo>
                    <a:lnTo>
                      <a:pt x="369" y="1746"/>
                    </a:lnTo>
                    <a:lnTo>
                      <a:pt x="359" y="1730"/>
                    </a:lnTo>
                    <a:lnTo>
                      <a:pt x="351" y="1712"/>
                    </a:lnTo>
                    <a:lnTo>
                      <a:pt x="343" y="1693"/>
                    </a:lnTo>
                    <a:lnTo>
                      <a:pt x="337" y="1671"/>
                    </a:lnTo>
                    <a:lnTo>
                      <a:pt x="333" y="1647"/>
                    </a:lnTo>
                    <a:lnTo>
                      <a:pt x="328" y="1622"/>
                    </a:lnTo>
                    <a:lnTo>
                      <a:pt x="328" y="1594"/>
                    </a:lnTo>
                    <a:lnTo>
                      <a:pt x="328" y="876"/>
                    </a:lnTo>
                    <a:lnTo>
                      <a:pt x="349" y="876"/>
                    </a:lnTo>
                    <a:lnTo>
                      <a:pt x="373" y="702"/>
                    </a:lnTo>
                    <a:lnTo>
                      <a:pt x="373" y="702"/>
                    </a:lnTo>
                    <a:lnTo>
                      <a:pt x="391" y="698"/>
                    </a:lnTo>
                    <a:lnTo>
                      <a:pt x="410" y="692"/>
                    </a:lnTo>
                    <a:lnTo>
                      <a:pt x="426" y="684"/>
                    </a:lnTo>
                    <a:lnTo>
                      <a:pt x="442" y="675"/>
                    </a:lnTo>
                    <a:lnTo>
                      <a:pt x="458" y="665"/>
                    </a:lnTo>
                    <a:lnTo>
                      <a:pt x="472" y="655"/>
                    </a:lnTo>
                    <a:lnTo>
                      <a:pt x="487" y="643"/>
                    </a:lnTo>
                    <a:lnTo>
                      <a:pt x="499" y="631"/>
                    </a:lnTo>
                    <a:lnTo>
                      <a:pt x="509" y="619"/>
                    </a:lnTo>
                    <a:lnTo>
                      <a:pt x="519" y="605"/>
                    </a:lnTo>
                    <a:lnTo>
                      <a:pt x="527" y="588"/>
                    </a:lnTo>
                    <a:lnTo>
                      <a:pt x="535" y="574"/>
                    </a:lnTo>
                    <a:lnTo>
                      <a:pt x="541" y="558"/>
                    </a:lnTo>
                    <a:lnTo>
                      <a:pt x="545" y="542"/>
                    </a:lnTo>
                    <a:lnTo>
                      <a:pt x="547" y="523"/>
                    </a:lnTo>
                    <a:lnTo>
                      <a:pt x="547" y="507"/>
                    </a:lnTo>
                    <a:lnTo>
                      <a:pt x="547" y="258"/>
                    </a:lnTo>
                    <a:lnTo>
                      <a:pt x="472" y="258"/>
                    </a:lnTo>
                    <a:lnTo>
                      <a:pt x="472" y="43"/>
                    </a:lnTo>
                    <a:lnTo>
                      <a:pt x="472" y="43"/>
                    </a:lnTo>
                    <a:lnTo>
                      <a:pt x="470" y="35"/>
                    </a:lnTo>
                    <a:lnTo>
                      <a:pt x="468" y="27"/>
                    </a:lnTo>
                    <a:lnTo>
                      <a:pt x="462" y="21"/>
                    </a:lnTo>
                    <a:lnTo>
                      <a:pt x="458" y="12"/>
                    </a:lnTo>
                    <a:lnTo>
                      <a:pt x="450" y="8"/>
                    </a:lnTo>
                    <a:lnTo>
                      <a:pt x="442" y="4"/>
                    </a:lnTo>
                    <a:lnTo>
                      <a:pt x="432" y="2"/>
                    </a:lnTo>
                    <a:lnTo>
                      <a:pt x="424" y="0"/>
                    </a:lnTo>
                    <a:lnTo>
                      <a:pt x="424" y="0"/>
                    </a:lnTo>
                    <a:lnTo>
                      <a:pt x="414" y="2"/>
                    </a:lnTo>
                    <a:lnTo>
                      <a:pt x="404" y="4"/>
                    </a:lnTo>
                    <a:lnTo>
                      <a:pt x="395" y="8"/>
                    </a:lnTo>
                    <a:lnTo>
                      <a:pt x="389" y="12"/>
                    </a:lnTo>
                    <a:lnTo>
                      <a:pt x="383" y="21"/>
                    </a:lnTo>
                    <a:lnTo>
                      <a:pt x="377" y="27"/>
                    </a:lnTo>
                    <a:lnTo>
                      <a:pt x="375" y="35"/>
                    </a:lnTo>
                    <a:lnTo>
                      <a:pt x="375" y="43"/>
                    </a:lnTo>
                    <a:lnTo>
                      <a:pt x="375" y="258"/>
                    </a:lnTo>
                    <a:lnTo>
                      <a:pt x="178" y="258"/>
                    </a:lnTo>
                    <a:lnTo>
                      <a:pt x="178" y="43"/>
                    </a:lnTo>
                    <a:lnTo>
                      <a:pt x="178" y="43"/>
                    </a:lnTo>
                    <a:lnTo>
                      <a:pt x="178" y="35"/>
                    </a:lnTo>
                    <a:lnTo>
                      <a:pt x="176" y="27"/>
                    </a:lnTo>
                    <a:lnTo>
                      <a:pt x="170" y="21"/>
                    </a:lnTo>
                    <a:lnTo>
                      <a:pt x="164" y="12"/>
                    </a:lnTo>
                    <a:lnTo>
                      <a:pt x="158" y="8"/>
                    </a:lnTo>
                    <a:lnTo>
                      <a:pt x="150" y="4"/>
                    </a:lnTo>
                    <a:lnTo>
                      <a:pt x="140" y="2"/>
                    </a:lnTo>
                    <a:lnTo>
                      <a:pt x="130" y="0"/>
                    </a:lnTo>
                    <a:lnTo>
                      <a:pt x="130" y="0"/>
                    </a:lnTo>
                    <a:lnTo>
                      <a:pt x="122" y="2"/>
                    </a:lnTo>
                    <a:lnTo>
                      <a:pt x="112" y="4"/>
                    </a:lnTo>
                    <a:lnTo>
                      <a:pt x="103" y="8"/>
                    </a:lnTo>
                    <a:lnTo>
                      <a:pt x="95" y="12"/>
                    </a:lnTo>
                    <a:lnTo>
                      <a:pt x="89" y="21"/>
                    </a:lnTo>
                    <a:lnTo>
                      <a:pt x="85" y="27"/>
                    </a:lnTo>
                    <a:lnTo>
                      <a:pt x="83" y="35"/>
                    </a:lnTo>
                    <a:lnTo>
                      <a:pt x="81" y="43"/>
                    </a:lnTo>
                    <a:lnTo>
                      <a:pt x="81" y="258"/>
                    </a:lnTo>
                    <a:lnTo>
                      <a:pt x="0" y="258"/>
                    </a:lnTo>
                    <a:lnTo>
                      <a:pt x="0" y="507"/>
                    </a:lnTo>
                    <a:lnTo>
                      <a:pt x="0" y="507"/>
                    </a:lnTo>
                    <a:lnTo>
                      <a:pt x="2" y="523"/>
                    </a:lnTo>
                    <a:lnTo>
                      <a:pt x="4" y="542"/>
                    </a:lnTo>
                    <a:lnTo>
                      <a:pt x="8" y="558"/>
                    </a:lnTo>
                    <a:lnTo>
                      <a:pt x="14" y="574"/>
                    </a:lnTo>
                    <a:lnTo>
                      <a:pt x="20" y="590"/>
                    </a:lnTo>
                    <a:lnTo>
                      <a:pt x="30" y="605"/>
                    </a:lnTo>
                    <a:lnTo>
                      <a:pt x="41" y="619"/>
                    </a:lnTo>
                    <a:lnTo>
                      <a:pt x="51" y="633"/>
                    </a:lnTo>
                    <a:lnTo>
                      <a:pt x="63" y="645"/>
                    </a:lnTo>
                    <a:lnTo>
                      <a:pt x="77" y="657"/>
                    </a:lnTo>
                    <a:lnTo>
                      <a:pt x="91" y="667"/>
                    </a:lnTo>
                    <a:lnTo>
                      <a:pt x="107" y="678"/>
                    </a:lnTo>
                    <a:lnTo>
                      <a:pt x="124" y="686"/>
                    </a:lnTo>
                    <a:lnTo>
                      <a:pt x="142" y="692"/>
                    </a:lnTo>
                    <a:lnTo>
                      <a:pt x="160" y="698"/>
                    </a:lnTo>
                    <a:lnTo>
                      <a:pt x="178" y="704"/>
                    </a:lnTo>
                    <a:lnTo>
                      <a:pt x="197" y="876"/>
                    </a:lnTo>
                    <a:lnTo>
                      <a:pt x="237" y="876"/>
                    </a:lnTo>
                    <a:lnTo>
                      <a:pt x="237" y="1594"/>
                    </a:lnTo>
                    <a:lnTo>
                      <a:pt x="237" y="1594"/>
                    </a:lnTo>
                    <a:lnTo>
                      <a:pt x="239" y="1630"/>
                    </a:lnTo>
                    <a:lnTo>
                      <a:pt x="243" y="1667"/>
                    </a:lnTo>
                    <a:lnTo>
                      <a:pt x="249" y="1699"/>
                    </a:lnTo>
                    <a:lnTo>
                      <a:pt x="260" y="1728"/>
                    </a:lnTo>
                    <a:lnTo>
                      <a:pt x="272" y="1756"/>
                    </a:lnTo>
                    <a:lnTo>
                      <a:pt x="286" y="1783"/>
                    </a:lnTo>
                    <a:lnTo>
                      <a:pt x="300" y="1805"/>
                    </a:lnTo>
                    <a:lnTo>
                      <a:pt x="318" y="1825"/>
                    </a:lnTo>
                    <a:lnTo>
                      <a:pt x="337" y="1843"/>
                    </a:lnTo>
                    <a:lnTo>
                      <a:pt x="357" y="1860"/>
                    </a:lnTo>
                    <a:lnTo>
                      <a:pt x="377" y="1874"/>
                    </a:lnTo>
                    <a:lnTo>
                      <a:pt x="399" y="1884"/>
                    </a:lnTo>
                    <a:lnTo>
                      <a:pt x="424" y="1894"/>
                    </a:lnTo>
                    <a:lnTo>
                      <a:pt x="446" y="1900"/>
                    </a:lnTo>
                    <a:lnTo>
                      <a:pt x="470" y="1904"/>
                    </a:lnTo>
                    <a:lnTo>
                      <a:pt x="495" y="1904"/>
                    </a:lnTo>
                    <a:lnTo>
                      <a:pt x="495" y="1904"/>
                    </a:lnTo>
                    <a:lnTo>
                      <a:pt x="517" y="1904"/>
                    </a:lnTo>
                    <a:lnTo>
                      <a:pt x="539" y="1900"/>
                    </a:lnTo>
                    <a:lnTo>
                      <a:pt x="562" y="1894"/>
                    </a:lnTo>
                    <a:lnTo>
                      <a:pt x="582" y="1886"/>
                    </a:lnTo>
                    <a:lnTo>
                      <a:pt x="604" y="1876"/>
                    </a:lnTo>
                    <a:lnTo>
                      <a:pt x="625" y="1864"/>
                    </a:lnTo>
                    <a:lnTo>
                      <a:pt x="643" y="1847"/>
                    </a:lnTo>
                    <a:lnTo>
                      <a:pt x="661" y="1831"/>
                    </a:lnTo>
                    <a:lnTo>
                      <a:pt x="677" y="1811"/>
                    </a:lnTo>
                    <a:lnTo>
                      <a:pt x="691" y="1791"/>
                    </a:lnTo>
                    <a:lnTo>
                      <a:pt x="706" y="1766"/>
                    </a:lnTo>
                    <a:lnTo>
                      <a:pt x="716" y="1740"/>
                    </a:lnTo>
                    <a:lnTo>
                      <a:pt x="726" y="1712"/>
                    </a:lnTo>
                    <a:lnTo>
                      <a:pt x="732" y="1681"/>
                    </a:lnTo>
                    <a:lnTo>
                      <a:pt x="736" y="1649"/>
                    </a:lnTo>
                    <a:lnTo>
                      <a:pt x="738" y="1614"/>
                    </a:lnTo>
                    <a:lnTo>
                      <a:pt x="738" y="1067"/>
                    </a:lnTo>
                    <a:lnTo>
                      <a:pt x="738" y="1067"/>
                    </a:lnTo>
                    <a:lnTo>
                      <a:pt x="738" y="1051"/>
                    </a:lnTo>
                    <a:lnTo>
                      <a:pt x="740" y="1034"/>
                    </a:lnTo>
                    <a:lnTo>
                      <a:pt x="742" y="1018"/>
                    </a:lnTo>
                    <a:lnTo>
                      <a:pt x="748" y="1004"/>
                    </a:lnTo>
                    <a:lnTo>
                      <a:pt x="752" y="992"/>
                    </a:lnTo>
                    <a:lnTo>
                      <a:pt x="758" y="980"/>
                    </a:lnTo>
                    <a:lnTo>
                      <a:pt x="766" y="969"/>
                    </a:lnTo>
                    <a:lnTo>
                      <a:pt x="775" y="959"/>
                    </a:lnTo>
                    <a:lnTo>
                      <a:pt x="783" y="951"/>
                    </a:lnTo>
                    <a:lnTo>
                      <a:pt x="791" y="943"/>
                    </a:lnTo>
                    <a:lnTo>
                      <a:pt x="811" y="931"/>
                    </a:lnTo>
                    <a:lnTo>
                      <a:pt x="831" y="925"/>
                    </a:lnTo>
                    <a:lnTo>
                      <a:pt x="854" y="921"/>
                    </a:lnTo>
                    <a:lnTo>
                      <a:pt x="854" y="921"/>
                    </a:lnTo>
                    <a:lnTo>
                      <a:pt x="868" y="923"/>
                    </a:lnTo>
                    <a:lnTo>
                      <a:pt x="884" y="927"/>
                    </a:lnTo>
                    <a:lnTo>
                      <a:pt x="892" y="931"/>
                    </a:lnTo>
                    <a:lnTo>
                      <a:pt x="902" y="937"/>
                    </a:lnTo>
                    <a:lnTo>
                      <a:pt x="910" y="943"/>
                    </a:lnTo>
                    <a:lnTo>
                      <a:pt x="919" y="951"/>
                    </a:lnTo>
                    <a:lnTo>
                      <a:pt x="919" y="951"/>
                    </a:lnTo>
                    <a:lnTo>
                      <a:pt x="927" y="963"/>
                    </a:lnTo>
                    <a:lnTo>
                      <a:pt x="933" y="974"/>
                    </a:lnTo>
                    <a:lnTo>
                      <a:pt x="939" y="986"/>
                    </a:lnTo>
                    <a:lnTo>
                      <a:pt x="943" y="1000"/>
                    </a:lnTo>
                    <a:lnTo>
                      <a:pt x="947" y="1016"/>
                    </a:lnTo>
                    <a:lnTo>
                      <a:pt x="951" y="1032"/>
                    </a:lnTo>
                    <a:lnTo>
                      <a:pt x="953" y="1067"/>
                    </a:lnTo>
                    <a:lnTo>
                      <a:pt x="953" y="1545"/>
                    </a:lnTo>
                    <a:lnTo>
                      <a:pt x="1042" y="1545"/>
                    </a:lnTo>
                    <a:lnTo>
                      <a:pt x="1042" y="1067"/>
                    </a:lnTo>
                    <a:lnTo>
                      <a:pt x="1042" y="1067"/>
                    </a:lnTo>
                    <a:lnTo>
                      <a:pt x="1042" y="1040"/>
                    </a:lnTo>
                    <a:lnTo>
                      <a:pt x="1038" y="1016"/>
                    </a:lnTo>
                    <a:lnTo>
                      <a:pt x="1034" y="992"/>
                    </a:lnTo>
                    <a:lnTo>
                      <a:pt x="1028" y="969"/>
                    </a:lnTo>
                    <a:lnTo>
                      <a:pt x="1020" y="947"/>
                    </a:lnTo>
                    <a:lnTo>
                      <a:pt x="1012" y="929"/>
                    </a:lnTo>
                    <a:lnTo>
                      <a:pt x="1000" y="911"/>
                    </a:lnTo>
                    <a:lnTo>
                      <a:pt x="987" y="892"/>
                    </a:lnTo>
                    <a:lnTo>
                      <a:pt x="987" y="892"/>
                    </a:lnTo>
                    <a:close/>
                  </a:path>
                </a:pathLst>
              </a:custGeom>
              <a:solidFill>
                <a:schemeClr val="bg1"/>
              </a:solidFill>
              <a:ln w="9525">
                <a:noFill/>
              </a:ln>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29" name="组合 28"/>
            <p:cNvGrpSpPr/>
            <p:nvPr/>
          </p:nvGrpSpPr>
          <p:grpSpPr>
            <a:xfrm>
              <a:off x="8493427" y="4873506"/>
              <a:ext cx="2699694" cy="926273"/>
              <a:chOff x="6924680" y="1321502"/>
              <a:chExt cx="2699694" cy="926273"/>
            </a:xfrm>
          </p:grpSpPr>
          <p:sp>
            <p:nvSpPr>
              <p:cNvPr id="30" name="Rectangle 16"/>
              <p:cNvSpPr/>
              <p:nvPr/>
            </p:nvSpPr>
            <p:spPr>
              <a:xfrm>
                <a:off x="6924680" y="1695829"/>
                <a:ext cx="2699694" cy="551946"/>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1" name="Title 11"/>
              <p:cNvSpPr txBox="1"/>
              <p:nvPr/>
            </p:nvSpPr>
            <p:spPr>
              <a:xfrm>
                <a:off x="6924680" y="132150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1074F1"/>
                    </a:solidFill>
                    <a:latin typeface="思源黑体 CN Bold" panose="020B0800000000000000" pitchFamily="34" charset="-122"/>
                    <a:ea typeface="思源黑体 CN Bold" panose="020B0800000000000000" pitchFamily="34" charset="-122"/>
                  </a:rPr>
                  <a:t>标题文字添加</a:t>
                </a:r>
                <a:endParaRPr lang="en-US" sz="2000" dirty="0">
                  <a:solidFill>
                    <a:srgbClr val="1074F1"/>
                  </a:solidFill>
                  <a:latin typeface="思源黑体 CN Bold" panose="020B0800000000000000" pitchFamily="34" charset="-122"/>
                  <a:ea typeface="思源黑体 CN Bold" panose="020B0800000000000000" pitchFamily="34" charset="-122"/>
                </a:endParaRPr>
              </a:p>
            </p:txBody>
          </p:sp>
        </p:grpSp>
      </p:grpSp>
      <p:grpSp>
        <p:nvGrpSpPr>
          <p:cNvPr id="34" name="组合 33"/>
          <p:cNvGrpSpPr/>
          <p:nvPr/>
        </p:nvGrpSpPr>
        <p:grpSpPr>
          <a:xfrm>
            <a:off x="959131" y="4696976"/>
            <a:ext cx="3782414" cy="1102803"/>
            <a:chOff x="959131" y="4696976"/>
            <a:chExt cx="3782414" cy="1102803"/>
          </a:xfrm>
        </p:grpSpPr>
        <p:sp>
          <p:nvSpPr>
            <p:cNvPr id="35" name="椭圆 34"/>
            <p:cNvSpPr/>
            <p:nvPr/>
          </p:nvSpPr>
          <p:spPr>
            <a:xfrm>
              <a:off x="3827145" y="4696976"/>
              <a:ext cx="914400" cy="914400"/>
            </a:xfrm>
            <a:prstGeom prst="ellipse">
              <a:avLst/>
            </a:prstGeom>
            <a:solidFill>
              <a:srgbClr val="107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6" name="Freeform 31"/>
            <p:cNvSpPr>
              <a:spLocks noEditPoints="1"/>
            </p:cNvSpPr>
            <p:nvPr/>
          </p:nvSpPr>
          <p:spPr>
            <a:xfrm>
              <a:off x="4100865" y="4972742"/>
              <a:ext cx="378699" cy="362234"/>
            </a:xfrm>
            <a:custGeom>
              <a:avLst/>
              <a:gdLst/>
              <a:ahLst/>
              <a:cxnLst>
                <a:cxn ang="0">
                  <a:pos x="526" y="265"/>
                </a:cxn>
                <a:cxn ang="0">
                  <a:pos x="349" y="563"/>
                </a:cxn>
                <a:cxn ang="0">
                  <a:pos x="331" y="565"/>
                </a:cxn>
                <a:cxn ang="0">
                  <a:pos x="304" y="561"/>
                </a:cxn>
                <a:cxn ang="0">
                  <a:pos x="291" y="543"/>
                </a:cxn>
                <a:cxn ang="0">
                  <a:pos x="287" y="518"/>
                </a:cxn>
                <a:cxn ang="0">
                  <a:pos x="289" y="501"/>
                </a:cxn>
                <a:cxn ang="0">
                  <a:pos x="248" y="492"/>
                </a:cxn>
                <a:cxn ang="0">
                  <a:pos x="216" y="473"/>
                </a:cxn>
                <a:cxn ang="0">
                  <a:pos x="192" y="445"/>
                </a:cxn>
                <a:cxn ang="0">
                  <a:pos x="179" y="404"/>
                </a:cxn>
                <a:cxn ang="0">
                  <a:pos x="325" y="233"/>
                </a:cxn>
                <a:cxn ang="0">
                  <a:pos x="160" y="394"/>
                </a:cxn>
                <a:cxn ang="0">
                  <a:pos x="135" y="389"/>
                </a:cxn>
                <a:cxn ang="0">
                  <a:pos x="122" y="377"/>
                </a:cxn>
                <a:cxn ang="0">
                  <a:pos x="115" y="357"/>
                </a:cxn>
                <a:cxn ang="0">
                  <a:pos x="117" y="329"/>
                </a:cxn>
                <a:cxn ang="0">
                  <a:pos x="353" y="94"/>
                </a:cxn>
                <a:cxn ang="0">
                  <a:pos x="415" y="154"/>
                </a:cxn>
                <a:cxn ang="0">
                  <a:pos x="100" y="708"/>
                </a:cxn>
                <a:cxn ang="0">
                  <a:pos x="261" y="685"/>
                </a:cxn>
                <a:cxn ang="0">
                  <a:pos x="554" y="644"/>
                </a:cxn>
                <a:cxn ang="0">
                  <a:pos x="698" y="633"/>
                </a:cxn>
                <a:cxn ang="0">
                  <a:pos x="730" y="638"/>
                </a:cxn>
                <a:cxn ang="0">
                  <a:pos x="740" y="644"/>
                </a:cxn>
                <a:cxn ang="0">
                  <a:pos x="753" y="657"/>
                </a:cxn>
                <a:cxn ang="0">
                  <a:pos x="753" y="670"/>
                </a:cxn>
                <a:cxn ang="0">
                  <a:pos x="743" y="685"/>
                </a:cxn>
                <a:cxn ang="0">
                  <a:pos x="713" y="708"/>
                </a:cxn>
                <a:cxn ang="0">
                  <a:pos x="648" y="740"/>
                </a:cxn>
                <a:cxn ang="0">
                  <a:pos x="535" y="783"/>
                </a:cxn>
                <a:cxn ang="0">
                  <a:pos x="394" y="828"/>
                </a:cxn>
                <a:cxn ang="0">
                  <a:pos x="368" y="753"/>
                </a:cxn>
                <a:cxn ang="0">
                  <a:pos x="451" y="734"/>
                </a:cxn>
                <a:cxn ang="0">
                  <a:pos x="496" y="717"/>
                </a:cxn>
                <a:cxn ang="0">
                  <a:pos x="503" y="706"/>
                </a:cxn>
                <a:cxn ang="0">
                  <a:pos x="494" y="698"/>
                </a:cxn>
                <a:cxn ang="0">
                  <a:pos x="254" y="753"/>
                </a:cxn>
                <a:cxn ang="0">
                  <a:pos x="17" y="800"/>
                </a:cxn>
                <a:cxn ang="0">
                  <a:pos x="100" y="685"/>
                </a:cxn>
                <a:cxn ang="0">
                  <a:pos x="77" y="473"/>
                </a:cxn>
                <a:cxn ang="0">
                  <a:pos x="94" y="644"/>
                </a:cxn>
                <a:cxn ang="0">
                  <a:pos x="77" y="473"/>
                </a:cxn>
                <a:cxn ang="0">
                  <a:pos x="612" y="299"/>
                </a:cxn>
                <a:cxn ang="0">
                  <a:pos x="659" y="252"/>
                </a:cxn>
                <a:cxn ang="0">
                  <a:pos x="674" y="229"/>
                </a:cxn>
                <a:cxn ang="0">
                  <a:pos x="680" y="203"/>
                </a:cxn>
                <a:cxn ang="0">
                  <a:pos x="674" y="180"/>
                </a:cxn>
                <a:cxn ang="0">
                  <a:pos x="659" y="156"/>
                </a:cxn>
                <a:cxn ang="0">
                  <a:pos x="522" y="19"/>
                </a:cxn>
                <a:cxn ang="0">
                  <a:pos x="501" y="4"/>
                </a:cxn>
                <a:cxn ang="0">
                  <a:pos x="475" y="0"/>
                </a:cxn>
                <a:cxn ang="0">
                  <a:pos x="449" y="4"/>
                </a:cxn>
                <a:cxn ang="0">
                  <a:pos x="428" y="19"/>
                </a:cxn>
                <a:cxn ang="0">
                  <a:pos x="612" y="299"/>
                </a:cxn>
              </a:cxnLst>
              <a:rect l="0" t="0" r="0" b="0"/>
              <a:pathLst>
                <a:path w="755" h="828">
                  <a:moveTo>
                    <a:pt x="415" y="154"/>
                  </a:moveTo>
                  <a:lnTo>
                    <a:pt x="526" y="265"/>
                  </a:lnTo>
                  <a:lnTo>
                    <a:pt x="586" y="325"/>
                  </a:lnTo>
                  <a:lnTo>
                    <a:pt x="349" y="563"/>
                  </a:lnTo>
                  <a:lnTo>
                    <a:pt x="349" y="563"/>
                  </a:lnTo>
                  <a:lnTo>
                    <a:pt x="331" y="565"/>
                  </a:lnTo>
                  <a:lnTo>
                    <a:pt x="314" y="565"/>
                  </a:lnTo>
                  <a:lnTo>
                    <a:pt x="304" y="561"/>
                  </a:lnTo>
                  <a:lnTo>
                    <a:pt x="295" y="554"/>
                  </a:lnTo>
                  <a:lnTo>
                    <a:pt x="291" y="543"/>
                  </a:lnTo>
                  <a:lnTo>
                    <a:pt x="287" y="531"/>
                  </a:lnTo>
                  <a:lnTo>
                    <a:pt x="287" y="518"/>
                  </a:lnTo>
                  <a:lnTo>
                    <a:pt x="289" y="501"/>
                  </a:lnTo>
                  <a:lnTo>
                    <a:pt x="289" y="501"/>
                  </a:lnTo>
                  <a:lnTo>
                    <a:pt x="267" y="498"/>
                  </a:lnTo>
                  <a:lnTo>
                    <a:pt x="248" y="492"/>
                  </a:lnTo>
                  <a:lnTo>
                    <a:pt x="231" y="484"/>
                  </a:lnTo>
                  <a:lnTo>
                    <a:pt x="216" y="473"/>
                  </a:lnTo>
                  <a:lnTo>
                    <a:pt x="203" y="460"/>
                  </a:lnTo>
                  <a:lnTo>
                    <a:pt x="192" y="445"/>
                  </a:lnTo>
                  <a:lnTo>
                    <a:pt x="184" y="426"/>
                  </a:lnTo>
                  <a:lnTo>
                    <a:pt x="179" y="404"/>
                  </a:lnTo>
                  <a:lnTo>
                    <a:pt x="338" y="248"/>
                  </a:lnTo>
                  <a:lnTo>
                    <a:pt x="325" y="233"/>
                  </a:lnTo>
                  <a:lnTo>
                    <a:pt x="160" y="394"/>
                  </a:lnTo>
                  <a:lnTo>
                    <a:pt x="160" y="394"/>
                  </a:lnTo>
                  <a:lnTo>
                    <a:pt x="147" y="394"/>
                  </a:lnTo>
                  <a:lnTo>
                    <a:pt x="135" y="389"/>
                  </a:lnTo>
                  <a:lnTo>
                    <a:pt x="126" y="385"/>
                  </a:lnTo>
                  <a:lnTo>
                    <a:pt x="122" y="377"/>
                  </a:lnTo>
                  <a:lnTo>
                    <a:pt x="117" y="368"/>
                  </a:lnTo>
                  <a:lnTo>
                    <a:pt x="115" y="357"/>
                  </a:lnTo>
                  <a:lnTo>
                    <a:pt x="115" y="344"/>
                  </a:lnTo>
                  <a:lnTo>
                    <a:pt x="117" y="329"/>
                  </a:lnTo>
                  <a:lnTo>
                    <a:pt x="117" y="329"/>
                  </a:lnTo>
                  <a:lnTo>
                    <a:pt x="353" y="94"/>
                  </a:lnTo>
                  <a:lnTo>
                    <a:pt x="415" y="154"/>
                  </a:lnTo>
                  <a:lnTo>
                    <a:pt x="415" y="154"/>
                  </a:lnTo>
                  <a:close/>
                  <a:moveTo>
                    <a:pt x="100" y="685"/>
                  </a:moveTo>
                  <a:lnTo>
                    <a:pt x="100" y="708"/>
                  </a:lnTo>
                  <a:lnTo>
                    <a:pt x="100" y="708"/>
                  </a:lnTo>
                  <a:lnTo>
                    <a:pt x="261" y="685"/>
                  </a:lnTo>
                  <a:lnTo>
                    <a:pt x="460" y="655"/>
                  </a:lnTo>
                  <a:lnTo>
                    <a:pt x="554" y="644"/>
                  </a:lnTo>
                  <a:lnTo>
                    <a:pt x="635" y="635"/>
                  </a:lnTo>
                  <a:lnTo>
                    <a:pt x="698" y="633"/>
                  </a:lnTo>
                  <a:lnTo>
                    <a:pt x="719" y="633"/>
                  </a:lnTo>
                  <a:lnTo>
                    <a:pt x="730" y="638"/>
                  </a:lnTo>
                  <a:lnTo>
                    <a:pt x="730" y="638"/>
                  </a:lnTo>
                  <a:lnTo>
                    <a:pt x="740" y="644"/>
                  </a:lnTo>
                  <a:lnTo>
                    <a:pt x="749" y="648"/>
                  </a:lnTo>
                  <a:lnTo>
                    <a:pt x="753" y="657"/>
                  </a:lnTo>
                  <a:lnTo>
                    <a:pt x="755" y="663"/>
                  </a:lnTo>
                  <a:lnTo>
                    <a:pt x="753" y="670"/>
                  </a:lnTo>
                  <a:lnTo>
                    <a:pt x="749" y="678"/>
                  </a:lnTo>
                  <a:lnTo>
                    <a:pt x="743" y="685"/>
                  </a:lnTo>
                  <a:lnTo>
                    <a:pt x="734" y="693"/>
                  </a:lnTo>
                  <a:lnTo>
                    <a:pt x="713" y="708"/>
                  </a:lnTo>
                  <a:lnTo>
                    <a:pt x="683" y="725"/>
                  </a:lnTo>
                  <a:lnTo>
                    <a:pt x="648" y="740"/>
                  </a:lnTo>
                  <a:lnTo>
                    <a:pt x="612" y="755"/>
                  </a:lnTo>
                  <a:lnTo>
                    <a:pt x="535" y="783"/>
                  </a:lnTo>
                  <a:lnTo>
                    <a:pt x="464" y="807"/>
                  </a:lnTo>
                  <a:lnTo>
                    <a:pt x="394" y="828"/>
                  </a:lnTo>
                  <a:lnTo>
                    <a:pt x="368" y="753"/>
                  </a:lnTo>
                  <a:lnTo>
                    <a:pt x="368" y="753"/>
                  </a:lnTo>
                  <a:lnTo>
                    <a:pt x="396" y="749"/>
                  </a:lnTo>
                  <a:lnTo>
                    <a:pt x="451" y="734"/>
                  </a:lnTo>
                  <a:lnTo>
                    <a:pt x="477" y="725"/>
                  </a:lnTo>
                  <a:lnTo>
                    <a:pt x="496" y="717"/>
                  </a:lnTo>
                  <a:lnTo>
                    <a:pt x="501" y="713"/>
                  </a:lnTo>
                  <a:lnTo>
                    <a:pt x="503" y="706"/>
                  </a:lnTo>
                  <a:lnTo>
                    <a:pt x="501" y="702"/>
                  </a:lnTo>
                  <a:lnTo>
                    <a:pt x="494" y="698"/>
                  </a:lnTo>
                  <a:lnTo>
                    <a:pt x="494" y="698"/>
                  </a:lnTo>
                  <a:lnTo>
                    <a:pt x="254" y="753"/>
                  </a:lnTo>
                  <a:lnTo>
                    <a:pt x="135" y="779"/>
                  </a:lnTo>
                  <a:lnTo>
                    <a:pt x="17" y="800"/>
                  </a:lnTo>
                  <a:lnTo>
                    <a:pt x="0" y="685"/>
                  </a:lnTo>
                  <a:lnTo>
                    <a:pt x="100" y="685"/>
                  </a:lnTo>
                  <a:lnTo>
                    <a:pt x="100" y="685"/>
                  </a:lnTo>
                  <a:close/>
                  <a:moveTo>
                    <a:pt x="77" y="473"/>
                  </a:moveTo>
                  <a:lnTo>
                    <a:pt x="49" y="597"/>
                  </a:lnTo>
                  <a:lnTo>
                    <a:pt x="94" y="644"/>
                  </a:lnTo>
                  <a:lnTo>
                    <a:pt x="220" y="616"/>
                  </a:lnTo>
                  <a:lnTo>
                    <a:pt x="77" y="473"/>
                  </a:lnTo>
                  <a:lnTo>
                    <a:pt x="77" y="473"/>
                  </a:lnTo>
                  <a:close/>
                  <a:moveTo>
                    <a:pt x="612" y="299"/>
                  </a:moveTo>
                  <a:lnTo>
                    <a:pt x="659" y="252"/>
                  </a:lnTo>
                  <a:lnTo>
                    <a:pt x="659" y="252"/>
                  </a:lnTo>
                  <a:lnTo>
                    <a:pt x="668" y="242"/>
                  </a:lnTo>
                  <a:lnTo>
                    <a:pt x="674" y="229"/>
                  </a:lnTo>
                  <a:lnTo>
                    <a:pt x="678" y="218"/>
                  </a:lnTo>
                  <a:lnTo>
                    <a:pt x="680" y="203"/>
                  </a:lnTo>
                  <a:lnTo>
                    <a:pt x="678" y="190"/>
                  </a:lnTo>
                  <a:lnTo>
                    <a:pt x="674" y="180"/>
                  </a:lnTo>
                  <a:lnTo>
                    <a:pt x="668" y="167"/>
                  </a:lnTo>
                  <a:lnTo>
                    <a:pt x="659" y="156"/>
                  </a:lnTo>
                  <a:lnTo>
                    <a:pt x="522" y="19"/>
                  </a:lnTo>
                  <a:lnTo>
                    <a:pt x="522" y="19"/>
                  </a:lnTo>
                  <a:lnTo>
                    <a:pt x="511" y="11"/>
                  </a:lnTo>
                  <a:lnTo>
                    <a:pt x="501" y="4"/>
                  </a:lnTo>
                  <a:lnTo>
                    <a:pt x="488" y="2"/>
                  </a:lnTo>
                  <a:lnTo>
                    <a:pt x="475" y="0"/>
                  </a:lnTo>
                  <a:lnTo>
                    <a:pt x="462" y="2"/>
                  </a:lnTo>
                  <a:lnTo>
                    <a:pt x="449" y="4"/>
                  </a:lnTo>
                  <a:lnTo>
                    <a:pt x="439" y="11"/>
                  </a:lnTo>
                  <a:lnTo>
                    <a:pt x="428" y="19"/>
                  </a:lnTo>
                  <a:lnTo>
                    <a:pt x="379" y="68"/>
                  </a:lnTo>
                  <a:lnTo>
                    <a:pt x="612" y="299"/>
                  </a:lnTo>
                  <a:close/>
                </a:path>
              </a:pathLst>
            </a:custGeom>
            <a:solidFill>
              <a:schemeClr val="bg1"/>
            </a:solidFill>
            <a:ln w="9525">
              <a:noFill/>
            </a:ln>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grpSp>
          <p:nvGrpSpPr>
            <p:cNvPr id="37" name="组合 36"/>
            <p:cNvGrpSpPr/>
            <p:nvPr/>
          </p:nvGrpSpPr>
          <p:grpSpPr>
            <a:xfrm flipH="1">
              <a:off x="959131" y="4873506"/>
              <a:ext cx="2699694" cy="926273"/>
              <a:chOff x="6924680" y="1321502"/>
              <a:chExt cx="2699694" cy="926273"/>
            </a:xfrm>
          </p:grpSpPr>
          <p:sp>
            <p:nvSpPr>
              <p:cNvPr id="38" name="Rectangle 16"/>
              <p:cNvSpPr/>
              <p:nvPr/>
            </p:nvSpPr>
            <p:spPr>
              <a:xfrm>
                <a:off x="6924680" y="1695829"/>
                <a:ext cx="2699694" cy="551946"/>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9" name="Title 11"/>
              <p:cNvSpPr txBox="1"/>
              <p:nvPr/>
            </p:nvSpPr>
            <p:spPr>
              <a:xfrm>
                <a:off x="6924680" y="132150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rgbClr val="1074F1"/>
                    </a:solidFill>
                    <a:latin typeface="思源黑体 CN Bold" panose="020B0800000000000000" pitchFamily="34" charset="-122"/>
                    <a:ea typeface="思源黑体 CN Bold" panose="020B0800000000000000" pitchFamily="34" charset="-122"/>
                  </a:rPr>
                  <a:t>标题文字添加</a:t>
                </a:r>
                <a:endParaRPr lang="en-US" sz="2000" dirty="0">
                  <a:solidFill>
                    <a:srgbClr val="1074F1"/>
                  </a:solidFill>
                  <a:latin typeface="思源黑体 CN Bold" panose="020B0800000000000000" pitchFamily="34" charset="-122"/>
                  <a:ea typeface="思源黑体 CN Bold" panose="020B0800000000000000" pitchFamily="34" charset="-122"/>
                </a:endParaRPr>
              </a:p>
            </p:txBody>
          </p:sp>
        </p:grpSp>
      </p:grpSp>
      <p:grpSp>
        <p:nvGrpSpPr>
          <p:cNvPr id="40" name="组合 39"/>
          <p:cNvGrpSpPr/>
          <p:nvPr/>
        </p:nvGrpSpPr>
        <p:grpSpPr>
          <a:xfrm>
            <a:off x="959131" y="2989461"/>
            <a:ext cx="3771619" cy="955735"/>
            <a:chOff x="959131" y="2989461"/>
            <a:chExt cx="3771619" cy="955735"/>
          </a:xfrm>
        </p:grpSpPr>
        <p:grpSp>
          <p:nvGrpSpPr>
            <p:cNvPr id="41" name="组合 40"/>
            <p:cNvGrpSpPr/>
            <p:nvPr/>
          </p:nvGrpSpPr>
          <p:grpSpPr>
            <a:xfrm>
              <a:off x="3816350" y="2989461"/>
              <a:ext cx="914400" cy="914400"/>
              <a:chOff x="3816350" y="2989461"/>
              <a:chExt cx="914400" cy="914400"/>
            </a:xfrm>
          </p:grpSpPr>
          <p:sp>
            <p:nvSpPr>
              <p:cNvPr id="45" name="椭圆 44"/>
              <p:cNvSpPr/>
              <p:nvPr/>
            </p:nvSpPr>
            <p:spPr>
              <a:xfrm>
                <a:off x="3816350" y="2989461"/>
                <a:ext cx="914400" cy="9144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endParaRPr>
              </a:p>
            </p:txBody>
          </p:sp>
          <p:sp>
            <p:nvSpPr>
              <p:cNvPr id="46" name="Freeform 16"/>
              <p:cNvSpPr>
                <a:spLocks noEditPoints="1"/>
              </p:cNvSpPr>
              <p:nvPr/>
            </p:nvSpPr>
            <p:spPr>
              <a:xfrm>
                <a:off x="4125731" y="3246468"/>
                <a:ext cx="295638" cy="400386"/>
              </a:xfrm>
              <a:custGeom>
                <a:avLst/>
                <a:gdLst/>
                <a:ahLst/>
                <a:cxnLst>
                  <a:cxn ang="0">
                    <a:pos x="627" y="194"/>
                  </a:cxn>
                  <a:cxn ang="0">
                    <a:pos x="580" y="470"/>
                  </a:cxn>
                  <a:cxn ang="0">
                    <a:pos x="580" y="470"/>
                  </a:cxn>
                  <a:cxn ang="0">
                    <a:pos x="580" y="470"/>
                  </a:cxn>
                  <a:cxn ang="0">
                    <a:pos x="598" y="480"/>
                  </a:cxn>
                  <a:cxn ang="0">
                    <a:pos x="610" y="491"/>
                  </a:cxn>
                  <a:cxn ang="0">
                    <a:pos x="621" y="506"/>
                  </a:cxn>
                  <a:cxn ang="0">
                    <a:pos x="627" y="519"/>
                  </a:cxn>
                  <a:cxn ang="0">
                    <a:pos x="634" y="534"/>
                  </a:cxn>
                  <a:cxn ang="0">
                    <a:pos x="636" y="551"/>
                  </a:cxn>
                  <a:cxn ang="0">
                    <a:pos x="634" y="570"/>
                  </a:cxn>
                  <a:cxn ang="0">
                    <a:pos x="632" y="587"/>
                  </a:cxn>
                  <a:cxn ang="0">
                    <a:pos x="604" y="694"/>
                  </a:cxn>
                  <a:cxn ang="0">
                    <a:pos x="664" y="711"/>
                  </a:cxn>
                  <a:cxn ang="0">
                    <a:pos x="638" y="811"/>
                  </a:cxn>
                  <a:cxn ang="0">
                    <a:pos x="0" y="640"/>
                  </a:cxn>
                  <a:cxn ang="0">
                    <a:pos x="28" y="540"/>
                  </a:cxn>
                  <a:cxn ang="0">
                    <a:pos x="85" y="555"/>
                  </a:cxn>
                  <a:cxn ang="0">
                    <a:pos x="113" y="450"/>
                  </a:cxn>
                  <a:cxn ang="0">
                    <a:pos x="113" y="450"/>
                  </a:cxn>
                  <a:cxn ang="0">
                    <a:pos x="119" y="431"/>
                  </a:cxn>
                  <a:cxn ang="0">
                    <a:pos x="128" y="416"/>
                  </a:cxn>
                  <a:cxn ang="0">
                    <a:pos x="139" y="401"/>
                  </a:cxn>
                  <a:cxn ang="0">
                    <a:pos x="151" y="391"/>
                  </a:cxn>
                  <a:cxn ang="0">
                    <a:pos x="164" y="382"/>
                  </a:cxn>
                  <a:cxn ang="0">
                    <a:pos x="179" y="376"/>
                  </a:cxn>
                  <a:cxn ang="0">
                    <a:pos x="196" y="374"/>
                  </a:cxn>
                  <a:cxn ang="0">
                    <a:pos x="215" y="371"/>
                  </a:cxn>
                  <a:cxn ang="0">
                    <a:pos x="314" y="109"/>
                  </a:cxn>
                  <a:cxn ang="0">
                    <a:pos x="247" y="92"/>
                  </a:cxn>
                  <a:cxn ang="0">
                    <a:pos x="271" y="0"/>
                  </a:cxn>
                  <a:cxn ang="0">
                    <a:pos x="719" y="120"/>
                  </a:cxn>
                  <a:cxn ang="0">
                    <a:pos x="694" y="211"/>
                  </a:cxn>
                  <a:cxn ang="0">
                    <a:pos x="627" y="194"/>
                  </a:cxn>
                  <a:cxn ang="0">
                    <a:pos x="627" y="194"/>
                  </a:cxn>
                  <a:cxn ang="0">
                    <a:pos x="258" y="739"/>
                  </a:cxn>
                  <a:cxn ang="0">
                    <a:pos x="230" y="924"/>
                  </a:cxn>
                  <a:cxn ang="0">
                    <a:pos x="320" y="924"/>
                  </a:cxn>
                  <a:cxn ang="0">
                    <a:pos x="378" y="771"/>
                  </a:cxn>
                  <a:cxn ang="0">
                    <a:pos x="258" y="739"/>
                  </a:cxn>
                  <a:cxn ang="0">
                    <a:pos x="258" y="739"/>
                  </a:cxn>
                  <a:cxn ang="0">
                    <a:pos x="203" y="470"/>
                  </a:cxn>
                  <a:cxn ang="0">
                    <a:pos x="175" y="576"/>
                  </a:cxn>
                  <a:cxn ang="0">
                    <a:pos x="301" y="610"/>
                  </a:cxn>
                  <a:cxn ang="0">
                    <a:pos x="329" y="504"/>
                  </a:cxn>
                  <a:cxn ang="0">
                    <a:pos x="203" y="470"/>
                  </a:cxn>
                  <a:cxn ang="0">
                    <a:pos x="203" y="470"/>
                  </a:cxn>
                  <a:cxn ang="0">
                    <a:pos x="382" y="132"/>
                  </a:cxn>
                  <a:cxn ang="0">
                    <a:pos x="290" y="386"/>
                  </a:cxn>
                  <a:cxn ang="0">
                    <a:pos x="376" y="410"/>
                  </a:cxn>
                  <a:cxn ang="0">
                    <a:pos x="465" y="156"/>
                  </a:cxn>
                  <a:cxn ang="0">
                    <a:pos x="382" y="132"/>
                  </a:cxn>
                </a:cxnLst>
                <a:rect l="0" t="0" r="0" b="0"/>
                <a:pathLst>
                  <a:path w="719" h="924">
                    <a:moveTo>
                      <a:pt x="627" y="194"/>
                    </a:moveTo>
                    <a:lnTo>
                      <a:pt x="580" y="470"/>
                    </a:lnTo>
                    <a:lnTo>
                      <a:pt x="580" y="470"/>
                    </a:lnTo>
                    <a:lnTo>
                      <a:pt x="580" y="470"/>
                    </a:lnTo>
                    <a:lnTo>
                      <a:pt x="598" y="480"/>
                    </a:lnTo>
                    <a:lnTo>
                      <a:pt x="610" y="491"/>
                    </a:lnTo>
                    <a:lnTo>
                      <a:pt x="621" y="506"/>
                    </a:lnTo>
                    <a:lnTo>
                      <a:pt x="627" y="519"/>
                    </a:lnTo>
                    <a:lnTo>
                      <a:pt x="634" y="534"/>
                    </a:lnTo>
                    <a:lnTo>
                      <a:pt x="636" y="551"/>
                    </a:lnTo>
                    <a:lnTo>
                      <a:pt x="634" y="570"/>
                    </a:lnTo>
                    <a:lnTo>
                      <a:pt x="632" y="587"/>
                    </a:lnTo>
                    <a:lnTo>
                      <a:pt x="604" y="694"/>
                    </a:lnTo>
                    <a:lnTo>
                      <a:pt x="664" y="711"/>
                    </a:lnTo>
                    <a:lnTo>
                      <a:pt x="638" y="811"/>
                    </a:lnTo>
                    <a:lnTo>
                      <a:pt x="0" y="640"/>
                    </a:lnTo>
                    <a:lnTo>
                      <a:pt x="28" y="540"/>
                    </a:lnTo>
                    <a:lnTo>
                      <a:pt x="85" y="555"/>
                    </a:lnTo>
                    <a:lnTo>
                      <a:pt x="113" y="450"/>
                    </a:lnTo>
                    <a:lnTo>
                      <a:pt x="113" y="450"/>
                    </a:lnTo>
                    <a:lnTo>
                      <a:pt x="119" y="431"/>
                    </a:lnTo>
                    <a:lnTo>
                      <a:pt x="128" y="416"/>
                    </a:lnTo>
                    <a:lnTo>
                      <a:pt x="139" y="401"/>
                    </a:lnTo>
                    <a:lnTo>
                      <a:pt x="151" y="391"/>
                    </a:lnTo>
                    <a:lnTo>
                      <a:pt x="164" y="382"/>
                    </a:lnTo>
                    <a:lnTo>
                      <a:pt x="179" y="376"/>
                    </a:lnTo>
                    <a:lnTo>
                      <a:pt x="196" y="374"/>
                    </a:lnTo>
                    <a:lnTo>
                      <a:pt x="215" y="371"/>
                    </a:lnTo>
                    <a:lnTo>
                      <a:pt x="314" y="109"/>
                    </a:lnTo>
                    <a:lnTo>
                      <a:pt x="247" y="92"/>
                    </a:lnTo>
                    <a:lnTo>
                      <a:pt x="271" y="0"/>
                    </a:lnTo>
                    <a:lnTo>
                      <a:pt x="719" y="120"/>
                    </a:lnTo>
                    <a:lnTo>
                      <a:pt x="694" y="211"/>
                    </a:lnTo>
                    <a:lnTo>
                      <a:pt x="627" y="194"/>
                    </a:lnTo>
                    <a:lnTo>
                      <a:pt x="627" y="194"/>
                    </a:lnTo>
                    <a:close/>
                    <a:moveTo>
                      <a:pt x="258" y="739"/>
                    </a:moveTo>
                    <a:lnTo>
                      <a:pt x="230" y="924"/>
                    </a:lnTo>
                    <a:lnTo>
                      <a:pt x="320" y="924"/>
                    </a:lnTo>
                    <a:lnTo>
                      <a:pt x="378" y="771"/>
                    </a:lnTo>
                    <a:lnTo>
                      <a:pt x="258" y="739"/>
                    </a:lnTo>
                    <a:lnTo>
                      <a:pt x="258" y="739"/>
                    </a:lnTo>
                    <a:close/>
                    <a:moveTo>
                      <a:pt x="203" y="470"/>
                    </a:moveTo>
                    <a:lnTo>
                      <a:pt x="175" y="576"/>
                    </a:lnTo>
                    <a:lnTo>
                      <a:pt x="301" y="610"/>
                    </a:lnTo>
                    <a:lnTo>
                      <a:pt x="329" y="504"/>
                    </a:lnTo>
                    <a:lnTo>
                      <a:pt x="203" y="470"/>
                    </a:lnTo>
                    <a:lnTo>
                      <a:pt x="203" y="470"/>
                    </a:lnTo>
                    <a:close/>
                    <a:moveTo>
                      <a:pt x="382" y="132"/>
                    </a:moveTo>
                    <a:lnTo>
                      <a:pt x="290" y="386"/>
                    </a:lnTo>
                    <a:lnTo>
                      <a:pt x="376" y="410"/>
                    </a:lnTo>
                    <a:lnTo>
                      <a:pt x="465" y="156"/>
                    </a:lnTo>
                    <a:lnTo>
                      <a:pt x="382" y="132"/>
                    </a:lnTo>
                    <a:close/>
                  </a:path>
                </a:pathLst>
              </a:custGeom>
              <a:solidFill>
                <a:schemeClr val="bg1"/>
              </a:solidFill>
              <a:ln w="9525">
                <a:noFill/>
              </a:ln>
            </p:spPr>
            <p:txBody>
              <a:bodyPr/>
              <a:lstStyle/>
              <a:p>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endParaRPr>
              </a:p>
            </p:txBody>
          </p:sp>
        </p:grpSp>
        <p:grpSp>
          <p:nvGrpSpPr>
            <p:cNvPr id="42" name="组合 41"/>
            <p:cNvGrpSpPr/>
            <p:nvPr/>
          </p:nvGrpSpPr>
          <p:grpSpPr>
            <a:xfrm flipH="1">
              <a:off x="959131" y="3018923"/>
              <a:ext cx="2699694" cy="926273"/>
              <a:chOff x="6924680" y="1321502"/>
              <a:chExt cx="2699694" cy="926273"/>
            </a:xfrm>
          </p:grpSpPr>
          <p:sp>
            <p:nvSpPr>
              <p:cNvPr id="43" name="Rectangle 16"/>
              <p:cNvSpPr/>
              <p:nvPr/>
            </p:nvSpPr>
            <p:spPr>
              <a:xfrm>
                <a:off x="6924680" y="1695829"/>
                <a:ext cx="2699694" cy="551946"/>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4" name="Title 11"/>
              <p:cNvSpPr txBox="1"/>
              <p:nvPr/>
            </p:nvSpPr>
            <p:spPr>
              <a:xfrm>
                <a:off x="6924680" y="132150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anim calcmode="lin" valueType="num">
                                      <p:cBhvr>
                                        <p:cTn id="26" dur="500" fill="hold"/>
                                        <p:tgtEl>
                                          <p:spTgt spid="40"/>
                                        </p:tgtEl>
                                        <p:attrNameLst>
                                          <p:attrName>ppt_x</p:attrName>
                                        </p:attrNameLst>
                                      </p:cBhvr>
                                      <p:tavLst>
                                        <p:tav tm="0">
                                          <p:val>
                                            <p:strVal val="#ppt_x"/>
                                          </p:val>
                                        </p:tav>
                                        <p:tav tm="100000">
                                          <p:val>
                                            <p:strVal val="#ppt_x"/>
                                          </p:val>
                                        </p:tav>
                                      </p:tavLst>
                                    </p:anim>
                                    <p:anim calcmode="lin" valueType="num">
                                      <p:cBhvr>
                                        <p:cTn id="27" dur="500" fill="hold"/>
                                        <p:tgtEl>
                                          <p:spTgt spid="4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anim calcmode="lin" valueType="num">
                                      <p:cBhvr>
                                        <p:cTn id="38" dur="500" fill="hold"/>
                                        <p:tgtEl>
                                          <p:spTgt spid="18"/>
                                        </p:tgtEl>
                                        <p:attrNameLst>
                                          <p:attrName>ppt_x</p:attrName>
                                        </p:attrNameLst>
                                      </p:cBhvr>
                                      <p:tavLst>
                                        <p:tav tm="0">
                                          <p:val>
                                            <p:strVal val="#ppt_x"/>
                                          </p:val>
                                        </p:tav>
                                        <p:tav tm="100000">
                                          <p:val>
                                            <p:strVal val="#ppt_x"/>
                                          </p:val>
                                        </p:tav>
                                      </p:tavLst>
                                    </p:anim>
                                    <p:anim calcmode="lin" valueType="num">
                                      <p:cBhvr>
                                        <p:cTn id="39" dur="5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anim calcmode="lin" valueType="num">
                                      <p:cBhvr>
                                        <p:cTn id="44" dur="500" fill="hold"/>
                                        <p:tgtEl>
                                          <p:spTgt spid="27"/>
                                        </p:tgtEl>
                                        <p:attrNameLst>
                                          <p:attrName>ppt_x</p:attrName>
                                        </p:attrNameLst>
                                      </p:cBhvr>
                                      <p:tavLst>
                                        <p:tav tm="0">
                                          <p:val>
                                            <p:strVal val="#ppt_x"/>
                                          </p:val>
                                        </p:tav>
                                        <p:tav tm="100000">
                                          <p:val>
                                            <p:strVal val="#ppt_x"/>
                                          </p:val>
                                        </p:tav>
                                      </p:tavLst>
                                    </p:anim>
                                    <p:anim calcmode="lin" valueType="num">
                                      <p:cBhvr>
                                        <p:cTn id="45"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a:xfrm>
            <a:off x="0" y="-6146"/>
            <a:ext cx="8166261" cy="6863476"/>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sp>
        <p:nvSpPr>
          <p:cNvPr id="12" name="任意多边形: 形状 11"/>
          <p:cNvSpPr/>
          <p:nvPr/>
        </p:nvSpPr>
        <p:spPr>
          <a:xfrm flipH="1">
            <a:off x="5499100" y="670"/>
            <a:ext cx="6694744" cy="6857330"/>
          </a:xfrm>
          <a:custGeom>
            <a:avLst/>
            <a:gdLst>
              <a:gd name="connsiteX0" fmla="*/ 0 w 6210354"/>
              <a:gd name="connsiteY0" fmla="*/ 0 h 6856660"/>
              <a:gd name="connsiteX1" fmla="*/ 6130041 w 6210354"/>
              <a:gd name="connsiteY1" fmla="*/ 0 h 6856660"/>
              <a:gd name="connsiteX2" fmla="*/ 6084085 w 6210354"/>
              <a:gd name="connsiteY2" fmla="*/ 112183 h 6856660"/>
              <a:gd name="connsiteX3" fmla="*/ 5312229 w 6210354"/>
              <a:gd name="connsiteY3" fmla="*/ 3627901 h 6856660"/>
              <a:gd name="connsiteX4" fmla="*/ 6206245 w 6210354"/>
              <a:gd name="connsiteY4" fmla="*/ 6850767 h 6856660"/>
              <a:gd name="connsiteX5" fmla="*/ 6210354 w 6210354"/>
              <a:gd name="connsiteY5" fmla="*/ 6856660 h 6856660"/>
              <a:gd name="connsiteX6" fmla="*/ 0 w 6210354"/>
              <a:gd name="connsiteY6" fmla="*/ 6856660 h 68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54" h="6856660">
                <a:moveTo>
                  <a:pt x="0" y="0"/>
                </a:moveTo>
                <a:lnTo>
                  <a:pt x="6130041" y="0"/>
                </a:lnTo>
                <a:lnTo>
                  <a:pt x="6084085" y="112183"/>
                </a:lnTo>
                <a:cubicBezTo>
                  <a:pt x="5626768" y="1269990"/>
                  <a:pt x="5326094" y="2778914"/>
                  <a:pt x="5312229" y="3627901"/>
                </a:cubicBezTo>
                <a:cubicBezTo>
                  <a:pt x="5296053" y="4618386"/>
                  <a:pt x="5649025" y="6010635"/>
                  <a:pt x="6206245" y="6850767"/>
                </a:cubicBezTo>
                <a:lnTo>
                  <a:pt x="6210354" y="6856660"/>
                </a:lnTo>
                <a:lnTo>
                  <a:pt x="0" y="6856660"/>
                </a:lnTo>
                <a:close/>
              </a:path>
            </a:pathLst>
          </a:custGeom>
          <a:solidFill>
            <a:schemeClr val="bg1"/>
          </a:solidFill>
          <a:ln>
            <a:noFill/>
          </a:ln>
          <a:effectLst>
            <a:outerShdw blurRad="508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9" name="任意多边形: 形状 18"/>
          <p:cNvSpPr/>
          <p:nvPr/>
        </p:nvSpPr>
        <p:spPr>
          <a:xfrm flipH="1">
            <a:off x="-177800" y="1"/>
            <a:ext cx="2962172" cy="6858000"/>
          </a:xfrm>
          <a:custGeom>
            <a:avLst/>
            <a:gdLst>
              <a:gd name="connsiteX0" fmla="*/ 2782529 w 2782529"/>
              <a:gd name="connsiteY0" fmla="*/ 0 h 6587253"/>
              <a:gd name="connsiteX1" fmla="*/ 2782529 w 2782529"/>
              <a:gd name="connsiteY1" fmla="*/ 6587253 h 6587253"/>
              <a:gd name="connsiteX2" fmla="*/ 0 w 2782529"/>
              <a:gd name="connsiteY2" fmla="*/ 6587253 h 6587253"/>
              <a:gd name="connsiteX3" fmla="*/ 67943 w 2782529"/>
              <a:gd name="connsiteY3" fmla="*/ 6419829 h 6587253"/>
              <a:gd name="connsiteX4" fmla="*/ 239989 w 2782529"/>
              <a:gd name="connsiteY4" fmla="*/ 6233514 h 6587253"/>
              <a:gd name="connsiteX5" fmla="*/ 2750656 w 2782529"/>
              <a:gd name="connsiteY5" fmla="*/ 379122 h 6587253"/>
              <a:gd name="connsiteX0-1" fmla="*/ 2782529 w 2782529"/>
              <a:gd name="connsiteY0-2" fmla="*/ 0 h 6587253"/>
              <a:gd name="connsiteX1-3" fmla="*/ 2782529 w 2782529"/>
              <a:gd name="connsiteY1-4" fmla="*/ 6587253 h 6587253"/>
              <a:gd name="connsiteX2-5" fmla="*/ 0 w 2782529"/>
              <a:gd name="connsiteY2-6" fmla="*/ 6587253 h 6587253"/>
              <a:gd name="connsiteX3-7" fmla="*/ 239989 w 2782529"/>
              <a:gd name="connsiteY3-8" fmla="*/ 6233514 h 6587253"/>
              <a:gd name="connsiteX4-9" fmla="*/ 2750656 w 2782529"/>
              <a:gd name="connsiteY4-10" fmla="*/ 379122 h 6587253"/>
              <a:gd name="connsiteX5-11" fmla="*/ 2782529 w 2782529"/>
              <a:gd name="connsiteY5-12" fmla="*/ 0 h 6587253"/>
              <a:gd name="connsiteX0-13" fmla="*/ 2782529 w 2782529"/>
              <a:gd name="connsiteY0-14" fmla="*/ 0 h 6587253"/>
              <a:gd name="connsiteX1-15" fmla="*/ 2782529 w 2782529"/>
              <a:gd name="connsiteY1-16" fmla="*/ 6587253 h 6587253"/>
              <a:gd name="connsiteX2-17" fmla="*/ 0 w 2782529"/>
              <a:gd name="connsiteY2-18" fmla="*/ 6587253 h 6587253"/>
              <a:gd name="connsiteX3-19" fmla="*/ 335239 w 2782529"/>
              <a:gd name="connsiteY3-20" fmla="*/ 6252544 h 6587253"/>
              <a:gd name="connsiteX4-21" fmla="*/ 2750656 w 2782529"/>
              <a:gd name="connsiteY4-22" fmla="*/ 379122 h 6587253"/>
              <a:gd name="connsiteX5-23" fmla="*/ 2782529 w 2782529"/>
              <a:gd name="connsiteY5-24" fmla="*/ 0 h 65872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82529" h="6587253">
                <a:moveTo>
                  <a:pt x="2782529" y="0"/>
                </a:moveTo>
                <a:lnTo>
                  <a:pt x="2782529" y="6587253"/>
                </a:lnTo>
                <a:lnTo>
                  <a:pt x="0" y="6587253"/>
                </a:lnTo>
                <a:lnTo>
                  <a:pt x="335239" y="6252544"/>
                </a:lnTo>
                <a:cubicBezTo>
                  <a:pt x="1885185" y="4511382"/>
                  <a:pt x="2561765" y="2110653"/>
                  <a:pt x="2750656" y="379122"/>
                </a:cubicBezTo>
                <a:lnTo>
                  <a:pt x="2782529" y="0"/>
                </a:lnTo>
                <a:close/>
              </a:path>
            </a:pathLst>
          </a:custGeom>
          <a:solidFill>
            <a:schemeClr val="bg1"/>
          </a:solidFill>
          <a:ln>
            <a:solidFill>
              <a:srgbClr val="1074F1"/>
            </a:solid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4" name="任意多边形: 形状 13"/>
          <p:cNvSpPr/>
          <p:nvPr/>
        </p:nvSpPr>
        <p:spPr>
          <a:xfrm flipH="1">
            <a:off x="5766023" y="-5476"/>
            <a:ext cx="6427821" cy="6863476"/>
          </a:xfrm>
          <a:custGeom>
            <a:avLst/>
            <a:gdLst>
              <a:gd name="connsiteX0" fmla="*/ 0 w 5962744"/>
              <a:gd name="connsiteY0" fmla="*/ 0 h 6856660"/>
              <a:gd name="connsiteX1" fmla="*/ 5962744 w 5962744"/>
              <a:gd name="connsiteY1" fmla="*/ 0 h 6856660"/>
              <a:gd name="connsiteX2" fmla="*/ 5931899 w 5962744"/>
              <a:gd name="connsiteY2" fmla="*/ 85382 h 6856660"/>
              <a:gd name="connsiteX3" fmla="*/ 5109028 w 5962744"/>
              <a:gd name="connsiteY3" fmla="*/ 3918185 h 6856660"/>
              <a:gd name="connsiteX4" fmla="*/ 5479879 w 5962744"/>
              <a:gd name="connsiteY4" fmla="*/ 6588749 h 6856660"/>
              <a:gd name="connsiteX5" fmla="*/ 5566234 w 5962744"/>
              <a:gd name="connsiteY5" fmla="*/ 6856660 h 6856660"/>
              <a:gd name="connsiteX6" fmla="*/ 0 w 5962744"/>
              <a:gd name="connsiteY6" fmla="*/ 6856660 h 68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744" h="6856660">
                <a:moveTo>
                  <a:pt x="0" y="0"/>
                </a:moveTo>
                <a:lnTo>
                  <a:pt x="5962744" y="0"/>
                </a:lnTo>
                <a:lnTo>
                  <a:pt x="5931899" y="85382"/>
                </a:lnTo>
                <a:cubicBezTo>
                  <a:pt x="5503846" y="1305658"/>
                  <a:pt x="5149517" y="2984689"/>
                  <a:pt x="5109028" y="3918185"/>
                </a:cubicBezTo>
                <a:cubicBezTo>
                  <a:pt x="5074933" y="4704288"/>
                  <a:pt x="5229299" y="5747805"/>
                  <a:pt x="5479879" y="6588749"/>
                </a:cubicBezTo>
                <a:lnTo>
                  <a:pt x="5566234" y="6856660"/>
                </a:lnTo>
                <a:lnTo>
                  <a:pt x="0" y="6856660"/>
                </a:lnTo>
                <a:close/>
              </a:path>
            </a:pathLst>
          </a:custGeom>
          <a:gradFill flip="none" rotWithShape="0">
            <a:gsLst>
              <a:gs pos="95000">
                <a:srgbClr val="1C46F2"/>
              </a:gs>
              <a:gs pos="4000">
                <a:srgbClr val="00B0F0"/>
              </a:gs>
            </a:gsLst>
            <a:lin ang="2700000" scaled="1"/>
            <a:tileRect/>
          </a:gradFill>
          <a:ln>
            <a:noFill/>
          </a:ln>
          <a:effectLst>
            <a:outerShdw blurRad="508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gradFill>
                <a:gsLst>
                  <a:gs pos="100000">
                    <a:srgbClr val="1C46F2"/>
                  </a:gs>
                  <a:gs pos="0">
                    <a:srgbClr val="00B0F0"/>
                  </a:gs>
                </a:gsLst>
                <a:lin ang="2700000" scaled="1"/>
              </a:gradFill>
              <a:latin typeface="阿里巴巴普惠体 R" panose="00020600040101010101" pitchFamily="18" charset="-122"/>
              <a:ea typeface="阿里巴巴普惠体 R" panose="00020600040101010101" pitchFamily="18" charset="-122"/>
            </a:endParaRPr>
          </a:p>
        </p:txBody>
      </p:sp>
      <p:sp>
        <p:nvSpPr>
          <p:cNvPr id="15" name="椭圆 14"/>
          <p:cNvSpPr/>
          <p:nvPr/>
        </p:nvSpPr>
        <p:spPr>
          <a:xfrm flipH="1">
            <a:off x="11412180" y="1673942"/>
            <a:ext cx="3510116" cy="35101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0" name="椭圆 19"/>
          <p:cNvSpPr/>
          <p:nvPr/>
        </p:nvSpPr>
        <p:spPr>
          <a:xfrm flipH="1">
            <a:off x="-1116371" y="5836677"/>
            <a:ext cx="2054942" cy="2054942"/>
          </a:xfrm>
          <a:prstGeom prst="ellipse">
            <a:avLst/>
          </a:prstGeom>
          <a:gradFill flip="none" rotWithShape="0">
            <a:gsLst>
              <a:gs pos="95000">
                <a:srgbClr val="1C46F2"/>
              </a:gs>
              <a:gs pos="4000">
                <a:srgbClr val="00B0F0"/>
              </a:gs>
            </a:gsLst>
            <a:lin ang="2700000" scaled="1"/>
            <a:tileRect/>
          </a:gradFill>
          <a:ln>
            <a:no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gradFill>
                <a:gsLst>
                  <a:gs pos="100000">
                    <a:srgbClr val="1C46F2"/>
                  </a:gs>
                  <a:gs pos="0">
                    <a:srgbClr val="00B0F0"/>
                  </a:gs>
                </a:gsLst>
                <a:lin ang="2700000" scaled="1"/>
              </a:gradFill>
              <a:latin typeface="阿里巴巴普惠体 R" panose="00020600040101010101" pitchFamily="18" charset="-122"/>
              <a:ea typeface="阿里巴巴普惠体 R" panose="00020600040101010101" pitchFamily="18" charset="-122"/>
            </a:endParaRPr>
          </a:p>
        </p:txBody>
      </p:sp>
      <p:grpSp>
        <p:nvGrpSpPr>
          <p:cNvPr id="2" name="组合 1"/>
          <p:cNvGrpSpPr/>
          <p:nvPr/>
        </p:nvGrpSpPr>
        <p:grpSpPr>
          <a:xfrm>
            <a:off x="10748962" y="433388"/>
            <a:ext cx="345477" cy="257532"/>
            <a:chOff x="10748962" y="433388"/>
            <a:chExt cx="345477" cy="257532"/>
          </a:xfrm>
        </p:grpSpPr>
        <p:sp>
          <p:nvSpPr>
            <p:cNvPr id="35" name="矩形: 圆角 34"/>
            <p:cNvSpPr/>
            <p:nvPr/>
          </p:nvSpPr>
          <p:spPr>
            <a:xfrm rot="10800000" flipH="1" flipV="1">
              <a:off x="10748962" y="433388"/>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sp>
          <p:nvSpPr>
            <p:cNvPr id="36" name="矩形: 圆角 35"/>
            <p:cNvSpPr/>
            <p:nvPr/>
          </p:nvSpPr>
          <p:spPr>
            <a:xfrm rot="10800000" flipH="1" flipV="1">
              <a:off x="10748962" y="547878"/>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sp>
          <p:nvSpPr>
            <p:cNvPr id="37" name="矩形: 圆角 36"/>
            <p:cNvSpPr/>
            <p:nvPr/>
          </p:nvSpPr>
          <p:spPr>
            <a:xfrm rot="10800000" flipH="1" flipV="1">
              <a:off x="10748962" y="662367"/>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grpSp>
      <p:grpSp>
        <p:nvGrpSpPr>
          <p:cNvPr id="23" name="组合 22"/>
          <p:cNvGrpSpPr/>
          <p:nvPr/>
        </p:nvGrpSpPr>
        <p:grpSpPr>
          <a:xfrm>
            <a:off x="7380943" y="2959686"/>
            <a:ext cx="3713496" cy="1439812"/>
            <a:chOff x="7566586" y="1726552"/>
            <a:chExt cx="1802727" cy="698960"/>
          </a:xfrm>
        </p:grpSpPr>
        <p:sp>
          <p:nvSpPr>
            <p:cNvPr id="34" name="文本框 33"/>
            <p:cNvSpPr txBox="1"/>
            <p:nvPr/>
          </p:nvSpPr>
          <p:spPr>
            <a:xfrm>
              <a:off x="7566586" y="1726552"/>
              <a:ext cx="1562340" cy="493057"/>
            </a:xfrm>
            <a:prstGeom prst="rect">
              <a:avLst/>
            </a:prstGeom>
            <a:noFill/>
          </p:spPr>
          <p:txBody>
            <a:bodyPr wrap="square" rtlCol="0">
              <a:spAutoFit/>
            </a:bodyPr>
            <a:lstStyle/>
            <a:p>
              <a:pPr algn="dist"/>
              <a:r>
                <a:rPr lang="zh-CN" altLang="en-US" sz="6000" dirty="0">
                  <a:solidFill>
                    <a:schemeClr val="bg1"/>
                  </a:solidFill>
                  <a:latin typeface="站酷庆科黄油体" panose="02000803000000020004" pitchFamily="2" charset="-122"/>
                  <a:ea typeface="站酷庆科黄油体" panose="02000803000000020004" pitchFamily="2" charset="-122"/>
                </a:rPr>
                <a:t>二八原则</a:t>
              </a:r>
            </a:p>
          </p:txBody>
        </p:sp>
        <p:sp>
          <p:nvSpPr>
            <p:cNvPr id="38" name="文本框 37"/>
            <p:cNvSpPr txBox="1"/>
            <p:nvPr/>
          </p:nvSpPr>
          <p:spPr>
            <a:xfrm>
              <a:off x="7578916" y="2231277"/>
              <a:ext cx="1790397" cy="194235"/>
            </a:xfrm>
            <a:prstGeom prst="rect">
              <a:avLst/>
            </a:prstGeom>
            <a:noFill/>
          </p:spPr>
          <p:txBody>
            <a:bodyPr wrap="square" rtlCol="0">
              <a:spAutoFit/>
            </a:bodyPr>
            <a:lstStyle/>
            <a:p>
              <a:pPr algn="dist"/>
              <a:r>
                <a:rPr lang="en-US" altLang="zh-CN" sz="2000" dirty="0">
                  <a:solidFill>
                    <a:schemeClr val="bg1"/>
                  </a:solidFill>
                  <a:latin typeface="思源黑体 CN Light" panose="020B0300000000000000" pitchFamily="34" charset="-122"/>
                  <a:ea typeface="思源黑体 CN Light" panose="020B0300000000000000" pitchFamily="34" charset="-122"/>
                </a:rPr>
                <a:t>28 PRINCIPLES</a:t>
              </a:r>
            </a:p>
          </p:txBody>
        </p:sp>
      </p:grpSp>
      <p:grpSp>
        <p:nvGrpSpPr>
          <p:cNvPr id="5" name="组合 4"/>
          <p:cNvGrpSpPr/>
          <p:nvPr/>
        </p:nvGrpSpPr>
        <p:grpSpPr>
          <a:xfrm>
            <a:off x="7451579" y="2362597"/>
            <a:ext cx="716612" cy="461665"/>
            <a:chOff x="7505052" y="2108597"/>
            <a:chExt cx="716612" cy="461665"/>
          </a:xfrm>
        </p:grpSpPr>
        <p:sp>
          <p:nvSpPr>
            <p:cNvPr id="40" name="矩形: 圆角 39"/>
            <p:cNvSpPr/>
            <p:nvPr/>
          </p:nvSpPr>
          <p:spPr>
            <a:xfrm>
              <a:off x="7505052" y="2110875"/>
              <a:ext cx="716612" cy="457108"/>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41" name="文本框 40"/>
            <p:cNvSpPr txBox="1"/>
            <p:nvPr/>
          </p:nvSpPr>
          <p:spPr>
            <a:xfrm>
              <a:off x="7596043" y="2108597"/>
              <a:ext cx="53463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03</a:t>
              </a:r>
              <a:endParaRPr kumimoji="0" lang="zh-CN" altLang="en-US" sz="2400"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85850" y="313723"/>
            <a:ext cx="4371899" cy="523220"/>
            <a:chOff x="6548823" y="4024630"/>
            <a:chExt cx="4371899" cy="523220"/>
          </a:xfrm>
        </p:grpSpPr>
        <p:sp>
          <p:nvSpPr>
            <p:cNvPr id="5" name="矩形: 圆角 4"/>
            <p:cNvSpPr/>
            <p:nvPr/>
          </p:nvSpPr>
          <p:spPr>
            <a:xfrm>
              <a:off x="6548823" y="4092636"/>
              <a:ext cx="611073" cy="389789"/>
            </a:xfrm>
            <a:prstGeom prst="roundRect">
              <a:avLst/>
            </a:prstGeom>
            <a:noFill/>
            <a:ln w="15875" cap="flat" cmpd="sng" algn="ctr">
              <a:solidFill>
                <a:srgbClr val="1074F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BFBFB"/>
                </a:solidFill>
                <a:effectLst/>
                <a:uLnTx/>
                <a:uFillTx/>
                <a:latin typeface="站酷庆科黄油体" panose="02000803000000020004" pitchFamily="2" charset="-122"/>
                <a:ea typeface="站酷庆科黄油体" panose="02000803000000020004" pitchFamily="2" charset="-122"/>
              </a:endParaRPr>
            </a:p>
          </p:txBody>
        </p:sp>
        <p:sp>
          <p:nvSpPr>
            <p:cNvPr id="6" name="文本框 5"/>
            <p:cNvSpPr txBox="1"/>
            <p:nvPr/>
          </p:nvSpPr>
          <p:spPr>
            <a:xfrm>
              <a:off x="6607853" y="4099775"/>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rPr>
                <a:t>03</a:t>
              </a:r>
              <a:endParaRPr kumimoji="0" lang="zh-CN" altLang="en-US"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endParaRPr>
            </a:p>
          </p:txBody>
        </p:sp>
        <p:sp>
          <p:nvSpPr>
            <p:cNvPr id="7" name="文本框 6"/>
            <p:cNvSpPr txBox="1"/>
            <p:nvPr/>
          </p:nvSpPr>
          <p:spPr>
            <a:xfrm>
              <a:off x="7528486" y="4024630"/>
              <a:ext cx="1563332" cy="523220"/>
            </a:xfrm>
            <a:prstGeom prst="rect">
              <a:avLst/>
            </a:prstGeom>
            <a:noFill/>
          </p:spPr>
          <p:txBody>
            <a:bodyPr wrap="square" rtlCol="0">
              <a:spAutoFit/>
            </a:bodyPr>
            <a:lstStyle/>
            <a:p>
              <a:pPr algn="dist"/>
              <a:r>
                <a:rPr lang="zh-CN" altLang="en-US" sz="2800" dirty="0">
                  <a:solidFill>
                    <a:schemeClr val="tx1">
                      <a:lumMod val="85000"/>
                      <a:lumOff val="15000"/>
                    </a:schemeClr>
                  </a:solidFill>
                  <a:latin typeface="站酷庆科黄油体" panose="02000803000000020004" pitchFamily="2" charset="-122"/>
                  <a:ea typeface="站酷庆科黄油体" panose="02000803000000020004" pitchFamily="2" charset="-122"/>
                </a:rPr>
                <a:t>二八原则</a:t>
              </a:r>
            </a:p>
          </p:txBody>
        </p:sp>
        <p:sp>
          <p:nvSpPr>
            <p:cNvPr id="8" name="文本框 7"/>
            <p:cNvSpPr txBox="1"/>
            <p:nvPr/>
          </p:nvSpPr>
          <p:spPr>
            <a:xfrm>
              <a:off x="9128926" y="4213765"/>
              <a:ext cx="1791796" cy="253916"/>
            </a:xfrm>
            <a:prstGeom prst="rect">
              <a:avLst/>
            </a:prstGeom>
            <a:noFill/>
          </p:spPr>
          <p:txBody>
            <a:bodyPr wrap="square" rtlCol="0">
              <a:spAutoFit/>
            </a:bodyPr>
            <a:lstStyle/>
            <a:p>
              <a:r>
                <a:rPr lang="en-US" altLang="zh-CN" sz="1000" i="1" dirty="0">
                  <a:solidFill>
                    <a:schemeClr val="bg1">
                      <a:lumMod val="65000"/>
                    </a:schemeClr>
                  </a:solidFill>
                  <a:latin typeface="思源黑体 CN Light" panose="020B0300000000000000" pitchFamily="34" charset="-122"/>
                  <a:ea typeface="思源黑体 CN Light" panose="020B0300000000000000" pitchFamily="34" charset="-122"/>
                </a:rPr>
                <a:t>28 PRINCIPLES</a:t>
              </a:r>
            </a:p>
          </p:txBody>
        </p:sp>
      </p:grpSp>
      <p:grpSp>
        <p:nvGrpSpPr>
          <p:cNvPr id="9" name="组合 8"/>
          <p:cNvGrpSpPr/>
          <p:nvPr/>
        </p:nvGrpSpPr>
        <p:grpSpPr>
          <a:xfrm>
            <a:off x="1375649" y="4274918"/>
            <a:ext cx="5069182" cy="1514080"/>
            <a:chOff x="1375649" y="3791356"/>
            <a:chExt cx="5069182" cy="1514080"/>
          </a:xfrm>
        </p:grpSpPr>
        <p:sp>
          <p:nvSpPr>
            <p:cNvPr id="10" name="Freeform 5"/>
            <p:cNvSpPr/>
            <p:nvPr/>
          </p:nvSpPr>
          <p:spPr bwMode="auto">
            <a:xfrm>
              <a:off x="4904913" y="3791356"/>
              <a:ext cx="1539918" cy="1514080"/>
            </a:xfrm>
            <a:prstGeom prst="ellipse">
              <a:avLst/>
            </a:prstGeom>
            <a:gradFill>
              <a:gsLst>
                <a:gs pos="0">
                  <a:srgbClr val="00B0F0"/>
                </a:gs>
                <a:gs pos="100000">
                  <a:srgbClr val="1C46F2"/>
                </a:gs>
              </a:gsLst>
              <a:lin ang="2700000" scaled="1"/>
            </a:gradFill>
            <a:ln w="31750" cap="flat" cmpd="sng" algn="ctr">
              <a:gradFill flip="none" rotWithShape="1">
                <a:gsLst>
                  <a:gs pos="0">
                    <a:srgbClr val="00B0F0"/>
                  </a:gs>
                  <a:gs pos="100000">
                    <a:srgbClr val="1C46F2"/>
                  </a:gs>
                </a:gsLst>
                <a:lin ang="2700000" scaled="1"/>
                <a:tileRect/>
              </a:gradFill>
              <a:prstDash val="solid"/>
            </a:ln>
            <a:effectLst>
              <a:innerShdw blurRad="127000" dist="63500" dir="13500000">
                <a:srgbClr val="C00000">
                  <a:lumMod val="50000"/>
                  <a:alpha val="85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sym typeface="Arial" panose="020B0604020202020204" pitchFamily="34" charset="0"/>
              </a:endParaRPr>
            </a:p>
          </p:txBody>
        </p:sp>
        <p:sp>
          <p:nvSpPr>
            <p:cNvPr id="11" name="Freeform 5"/>
            <p:cNvSpPr/>
            <p:nvPr/>
          </p:nvSpPr>
          <p:spPr bwMode="auto">
            <a:xfrm>
              <a:off x="5015477" y="3900065"/>
              <a:ext cx="1318792" cy="1296664"/>
            </a:xfrm>
            <a:prstGeom prst="ellipse">
              <a:avLst/>
            </a:prstGeom>
            <a:solidFill>
              <a:sysClr val="window" lastClr="FFFFFF">
                <a:lumMod val="95000"/>
              </a:sysClr>
            </a:solidFill>
            <a:ln w="50800" cap="flat" cmpd="sng" algn="ctr">
              <a:noFill/>
              <a:prstDash val="solid"/>
            </a:ln>
            <a:effectLst>
              <a:outerShdw blurRad="101600" dist="50800" dir="2700000" algn="tl" rotWithShape="0">
                <a:srgbClr val="C00000">
                  <a:lumMod val="50000"/>
                  <a:alpha val="64000"/>
                </a:srgbClr>
              </a:outerShdw>
            </a:effectLst>
            <a:scene3d>
              <a:camera prst="orthographicFront"/>
              <a:lightRig rig="threePt" dir="t"/>
            </a:scene3d>
            <a:sp3d prstMaterial="softEdge">
              <a:bevelT w="63500" h="190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sym typeface="Arial" panose="020B0604020202020204" pitchFamily="34" charset="0"/>
              </a:endParaRPr>
            </a:p>
          </p:txBody>
        </p:sp>
        <p:grpSp>
          <p:nvGrpSpPr>
            <p:cNvPr id="12" name="组合 11"/>
            <p:cNvGrpSpPr/>
            <p:nvPr/>
          </p:nvGrpSpPr>
          <p:grpSpPr>
            <a:xfrm>
              <a:off x="5333659" y="4238884"/>
              <a:ext cx="745195" cy="549089"/>
              <a:chOff x="5466064" y="3966677"/>
              <a:chExt cx="440782" cy="324787"/>
            </a:xfrm>
            <a:gradFill>
              <a:gsLst>
                <a:gs pos="0">
                  <a:srgbClr val="00B0F0"/>
                </a:gs>
                <a:gs pos="100000">
                  <a:srgbClr val="1C46F2"/>
                </a:gs>
              </a:gsLst>
              <a:lin ang="2700000" scaled="1"/>
            </a:gradFill>
          </p:grpSpPr>
          <p:sp>
            <p:nvSpPr>
              <p:cNvPr id="15" name="Freeform 248"/>
              <p:cNvSpPr/>
              <p:nvPr/>
            </p:nvSpPr>
            <p:spPr bwMode="auto">
              <a:xfrm>
                <a:off x="5466064" y="3966677"/>
                <a:ext cx="309618" cy="295342"/>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sp>
            <p:nvSpPr>
              <p:cNvPr id="16" name="Freeform 249"/>
              <p:cNvSpPr>
                <a:spLocks noEditPoints="1"/>
              </p:cNvSpPr>
              <p:nvPr/>
            </p:nvSpPr>
            <p:spPr bwMode="auto">
              <a:xfrm>
                <a:off x="5603474" y="4042520"/>
                <a:ext cx="303372" cy="248944"/>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grpSp>
        <p:sp>
          <p:nvSpPr>
            <p:cNvPr id="13" name="矩形 12"/>
            <p:cNvSpPr/>
            <p:nvPr/>
          </p:nvSpPr>
          <p:spPr>
            <a:xfrm>
              <a:off x="1375649" y="4321114"/>
              <a:ext cx="3052715" cy="894604"/>
            </a:xfrm>
            <a:prstGeom prst="rect">
              <a:avLst/>
            </a:prstGeom>
          </p:spPr>
          <p:txBody>
            <a:bodyPr wrap="square">
              <a:spAutoFit/>
            </a:bodyPr>
            <a:lstStyle/>
            <a:p>
              <a:pPr lvl="0"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sym typeface="方正兰亭黑_GBK" pitchFamily="2" charset="-122"/>
                </a:rPr>
                <a:t>点击此处添加文本内容，如关键词、部分简单介绍等。点击此处添加文本内容，如关键词、部分简单介绍等。</a:t>
              </a:r>
            </a:p>
          </p:txBody>
        </p:sp>
        <p:sp>
          <p:nvSpPr>
            <p:cNvPr id="14" name="文本框 13"/>
            <p:cNvSpPr txBox="1"/>
            <p:nvPr/>
          </p:nvSpPr>
          <p:spPr>
            <a:xfrm>
              <a:off x="2183214" y="3905234"/>
              <a:ext cx="2245150" cy="400110"/>
            </a:xfrm>
            <a:prstGeom prst="rect">
              <a:avLst/>
            </a:prstGeom>
            <a:noFill/>
          </p:spPr>
          <p:txBody>
            <a:bodyPr wrap="square" rtlCol="0">
              <a:spAutoFit/>
            </a:bodyPr>
            <a:lstStyle/>
            <a:p>
              <a:pPr algn="r" defTabSz="457200"/>
              <a:r>
                <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p>
          </p:txBody>
        </p:sp>
      </p:grpSp>
      <p:grpSp>
        <p:nvGrpSpPr>
          <p:cNvPr id="17" name="组合 16"/>
          <p:cNvGrpSpPr/>
          <p:nvPr/>
        </p:nvGrpSpPr>
        <p:grpSpPr>
          <a:xfrm>
            <a:off x="1375649" y="1663486"/>
            <a:ext cx="5009169" cy="1403158"/>
            <a:chOff x="1375649" y="2048443"/>
            <a:chExt cx="5009169" cy="1403158"/>
          </a:xfrm>
        </p:grpSpPr>
        <p:sp>
          <p:nvSpPr>
            <p:cNvPr id="18" name="Freeform 5"/>
            <p:cNvSpPr/>
            <p:nvPr/>
          </p:nvSpPr>
          <p:spPr bwMode="auto">
            <a:xfrm>
              <a:off x="4964926" y="2048443"/>
              <a:ext cx="1419892" cy="1403158"/>
            </a:xfrm>
            <a:prstGeom prst="ellipse">
              <a:avLst/>
            </a:prstGeom>
            <a:gradFill>
              <a:gsLst>
                <a:gs pos="0">
                  <a:srgbClr val="00B0F0"/>
                </a:gs>
                <a:gs pos="100000">
                  <a:srgbClr val="1C46F2"/>
                </a:gs>
              </a:gsLst>
              <a:lin ang="2700000" scaled="1"/>
            </a:gradFill>
            <a:ln w="31750" cap="flat" cmpd="sng" algn="ctr">
              <a:gradFill flip="none" rotWithShape="1">
                <a:gsLst>
                  <a:gs pos="0">
                    <a:srgbClr val="00B0F0"/>
                  </a:gs>
                  <a:gs pos="100000">
                    <a:srgbClr val="1C46F2"/>
                  </a:gs>
                </a:gsLst>
                <a:lin ang="2700000" scaled="1"/>
                <a:tileRect/>
              </a:gradFill>
              <a:prstDash val="solid"/>
            </a:ln>
            <a:effectLst>
              <a:innerShdw blurRad="127000" dist="63500" dir="13500000">
                <a:srgbClr val="C00000">
                  <a:lumMod val="50000"/>
                  <a:alpha val="85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sym typeface="Arial" panose="020B0604020202020204" pitchFamily="34" charset="0"/>
              </a:endParaRPr>
            </a:p>
          </p:txBody>
        </p:sp>
        <p:sp>
          <p:nvSpPr>
            <p:cNvPr id="19" name="Freeform 5"/>
            <p:cNvSpPr/>
            <p:nvPr/>
          </p:nvSpPr>
          <p:spPr bwMode="auto">
            <a:xfrm>
              <a:off x="5066872" y="2149188"/>
              <a:ext cx="1216002" cy="1201670"/>
            </a:xfrm>
            <a:prstGeom prst="ellipse">
              <a:avLst/>
            </a:prstGeom>
            <a:solidFill>
              <a:sysClr val="window" lastClr="FFFFFF">
                <a:lumMod val="95000"/>
              </a:sysClr>
            </a:solidFill>
            <a:ln w="50800" cap="flat" cmpd="sng" algn="ctr">
              <a:noFill/>
              <a:prstDash val="solid"/>
            </a:ln>
            <a:effectLst>
              <a:outerShdw blurRad="101600" dist="50800" dir="2700000" algn="tl" rotWithShape="0">
                <a:srgbClr val="C00000">
                  <a:lumMod val="50000"/>
                  <a:alpha val="64000"/>
                </a:srgbClr>
              </a:outerShdw>
            </a:effectLst>
            <a:scene3d>
              <a:camera prst="orthographicFront"/>
              <a:lightRig rig="threePt" dir="t"/>
            </a:scene3d>
            <a:sp3d prstMaterial="softEdge">
              <a:bevelT w="63500" h="190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sym typeface="Arial" panose="020B0604020202020204" pitchFamily="34" charset="0"/>
              </a:endParaRPr>
            </a:p>
          </p:txBody>
        </p:sp>
        <p:grpSp>
          <p:nvGrpSpPr>
            <p:cNvPr id="20" name="组合 19"/>
            <p:cNvGrpSpPr/>
            <p:nvPr/>
          </p:nvGrpSpPr>
          <p:grpSpPr>
            <a:xfrm>
              <a:off x="5291714" y="2394662"/>
              <a:ext cx="766314" cy="659211"/>
              <a:chOff x="5433941" y="2481436"/>
              <a:chExt cx="453274" cy="389923"/>
            </a:xfrm>
            <a:gradFill>
              <a:gsLst>
                <a:gs pos="0">
                  <a:srgbClr val="00B0F0"/>
                </a:gs>
                <a:gs pos="100000">
                  <a:srgbClr val="1C46F2"/>
                </a:gs>
              </a:gsLst>
              <a:lin ang="2700000" scaled="1"/>
            </a:gradFill>
          </p:grpSpPr>
          <p:sp>
            <p:nvSpPr>
              <p:cNvPr id="23" name="Oval 217"/>
              <p:cNvSpPr>
                <a:spLocks noChangeArrowheads="1"/>
              </p:cNvSpPr>
              <p:nvPr/>
            </p:nvSpPr>
            <p:spPr bwMode="auto">
              <a:xfrm>
                <a:off x="5615072" y="2591185"/>
                <a:ext cx="89227" cy="111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sp>
            <p:nvSpPr>
              <p:cNvPr id="24" name="Freeform 218"/>
              <p:cNvSpPr/>
              <p:nvPr/>
            </p:nvSpPr>
            <p:spPr bwMode="auto">
              <a:xfrm>
                <a:off x="5674854" y="2715210"/>
                <a:ext cx="79413" cy="109749"/>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sp>
            <p:nvSpPr>
              <p:cNvPr id="25" name="Freeform 219"/>
              <p:cNvSpPr/>
              <p:nvPr/>
            </p:nvSpPr>
            <p:spPr bwMode="auto">
              <a:xfrm>
                <a:off x="5566890" y="2715210"/>
                <a:ext cx="78520" cy="109749"/>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sp>
            <p:nvSpPr>
              <p:cNvPr id="26" name="Freeform 220"/>
              <p:cNvSpPr/>
              <p:nvPr/>
            </p:nvSpPr>
            <p:spPr bwMode="auto">
              <a:xfrm>
                <a:off x="5645410" y="2715210"/>
                <a:ext cx="29445" cy="23199"/>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sp>
            <p:nvSpPr>
              <p:cNvPr id="27" name="Freeform 221"/>
              <p:cNvSpPr/>
              <p:nvPr/>
            </p:nvSpPr>
            <p:spPr bwMode="auto">
              <a:xfrm>
                <a:off x="5645410" y="2738409"/>
                <a:ext cx="29445" cy="89227"/>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sp>
            <p:nvSpPr>
              <p:cNvPr id="28" name="Freeform 222"/>
              <p:cNvSpPr/>
              <p:nvPr/>
            </p:nvSpPr>
            <p:spPr bwMode="auto">
              <a:xfrm>
                <a:off x="5466063" y="2675060"/>
                <a:ext cx="379215" cy="196299"/>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sp>
            <p:nvSpPr>
              <p:cNvPr id="29" name="Freeform 223"/>
              <p:cNvSpPr/>
              <p:nvPr/>
            </p:nvSpPr>
            <p:spPr bwMode="auto">
              <a:xfrm>
                <a:off x="5433941" y="2631340"/>
                <a:ext cx="109749" cy="54429"/>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sp>
            <p:nvSpPr>
              <p:cNvPr id="30" name="Freeform 224"/>
              <p:cNvSpPr/>
              <p:nvPr/>
            </p:nvSpPr>
            <p:spPr bwMode="auto">
              <a:xfrm>
                <a:off x="5475878" y="2481436"/>
                <a:ext cx="380107" cy="193623"/>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sp>
            <p:nvSpPr>
              <p:cNvPr id="31" name="Freeform 225"/>
              <p:cNvSpPr/>
              <p:nvPr/>
            </p:nvSpPr>
            <p:spPr bwMode="auto">
              <a:xfrm>
                <a:off x="5775681" y="2665246"/>
                <a:ext cx="111534" cy="56213"/>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grpSp>
        <p:sp>
          <p:nvSpPr>
            <p:cNvPr id="21" name="矩形 20"/>
            <p:cNvSpPr/>
            <p:nvPr/>
          </p:nvSpPr>
          <p:spPr>
            <a:xfrm>
              <a:off x="1375649" y="2391275"/>
              <a:ext cx="3052715" cy="894604"/>
            </a:xfrm>
            <a:prstGeom prst="rect">
              <a:avLst/>
            </a:prstGeom>
          </p:spPr>
          <p:txBody>
            <a:bodyPr wrap="square">
              <a:spAutoFit/>
            </a:bodyPr>
            <a:lstStyle/>
            <a:p>
              <a:pPr lvl="0"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sym typeface="方正兰亭黑_GBK" pitchFamily="2" charset="-122"/>
                </a:rPr>
                <a:t>点击此处添加文本内容，如关键词、部分简单介绍等。点击此处添加文本内容，如关键词、部分简单介绍等。</a:t>
              </a:r>
            </a:p>
          </p:txBody>
        </p:sp>
        <p:sp>
          <p:nvSpPr>
            <p:cNvPr id="22" name="文本框 21"/>
            <p:cNvSpPr txBox="1"/>
            <p:nvPr/>
          </p:nvSpPr>
          <p:spPr>
            <a:xfrm>
              <a:off x="2183214" y="2049011"/>
              <a:ext cx="2245150" cy="400110"/>
            </a:xfrm>
            <a:prstGeom prst="rect">
              <a:avLst/>
            </a:prstGeom>
            <a:noFill/>
          </p:spPr>
          <p:txBody>
            <a:bodyPr wrap="square" rtlCol="0">
              <a:spAutoFit/>
            </a:bodyPr>
            <a:lstStyle/>
            <a:p>
              <a:pPr algn="r" defTabSz="457200"/>
              <a:r>
                <a:rPr kumimoji="1" lang="zh-CN" altLang="en-US" sz="2000" dirty="0">
                  <a:solidFill>
                    <a:srgbClr val="1074F1"/>
                  </a:solidFill>
                  <a:latin typeface="思源黑体 CN Bold" panose="020B0800000000000000" pitchFamily="34" charset="-122"/>
                  <a:ea typeface="思源黑体 CN Bold" panose="020B0800000000000000" pitchFamily="34" charset="-122"/>
                </a:rPr>
                <a:t>标题文字添加</a:t>
              </a:r>
              <a:endParaRPr kumimoji="1" lang="zh-CN" altLang="en-US" sz="2400" dirty="0">
                <a:solidFill>
                  <a:srgbClr val="1074F1"/>
                </a:solidFill>
                <a:latin typeface="思源黑体 CN Bold" panose="020B0800000000000000" pitchFamily="34" charset="-122"/>
                <a:ea typeface="思源黑体 CN Bold" panose="020B0800000000000000" pitchFamily="34" charset="-122"/>
              </a:endParaRPr>
            </a:p>
          </p:txBody>
        </p:sp>
      </p:grpSp>
      <p:grpSp>
        <p:nvGrpSpPr>
          <p:cNvPr id="32" name="组合 31"/>
          <p:cNvGrpSpPr/>
          <p:nvPr/>
        </p:nvGrpSpPr>
        <p:grpSpPr>
          <a:xfrm>
            <a:off x="6426320" y="2953531"/>
            <a:ext cx="4677109" cy="1434500"/>
            <a:chOff x="6426320" y="2872435"/>
            <a:chExt cx="4677109" cy="1434500"/>
          </a:xfrm>
        </p:grpSpPr>
        <p:sp>
          <p:nvSpPr>
            <p:cNvPr id="33" name="Freeform 5"/>
            <p:cNvSpPr/>
            <p:nvPr/>
          </p:nvSpPr>
          <p:spPr bwMode="auto">
            <a:xfrm>
              <a:off x="6426320" y="2872435"/>
              <a:ext cx="1441330" cy="1434500"/>
            </a:xfrm>
            <a:prstGeom prst="ellipse">
              <a:avLst/>
            </a:prstGeom>
            <a:gradFill>
              <a:gsLst>
                <a:gs pos="0">
                  <a:srgbClr val="00B0F0"/>
                </a:gs>
                <a:gs pos="100000">
                  <a:srgbClr val="1C46F2"/>
                </a:gs>
              </a:gsLst>
              <a:lin ang="2700000" scaled="1"/>
            </a:gradFill>
            <a:ln w="31750" cap="flat" cmpd="sng" algn="ctr">
              <a:gradFill flip="none" rotWithShape="1">
                <a:gsLst>
                  <a:gs pos="0">
                    <a:srgbClr val="00B0F0"/>
                  </a:gs>
                  <a:gs pos="100000">
                    <a:srgbClr val="1C46F2"/>
                  </a:gs>
                </a:gsLst>
                <a:lin ang="2700000" scaled="1"/>
                <a:tileRect/>
              </a:gradFill>
              <a:prstDash val="solid"/>
            </a:ln>
            <a:effectLst>
              <a:innerShdw blurRad="127000" dist="63500" dir="13500000">
                <a:srgbClr val="C00000">
                  <a:lumMod val="50000"/>
                  <a:alpha val="85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sym typeface="Arial" panose="020B0604020202020204" pitchFamily="34" charset="0"/>
              </a:endParaRPr>
            </a:p>
          </p:txBody>
        </p:sp>
        <p:sp>
          <p:nvSpPr>
            <p:cNvPr id="34" name="Freeform 5"/>
            <p:cNvSpPr/>
            <p:nvPr/>
          </p:nvSpPr>
          <p:spPr bwMode="auto">
            <a:xfrm>
              <a:off x="6529805" y="2975429"/>
              <a:ext cx="1234362" cy="1228514"/>
            </a:xfrm>
            <a:prstGeom prst="ellipse">
              <a:avLst/>
            </a:prstGeom>
            <a:solidFill>
              <a:sysClr val="window" lastClr="FFFFFF">
                <a:lumMod val="95000"/>
              </a:sysClr>
            </a:solidFill>
            <a:ln w="50800" cap="flat" cmpd="sng" algn="ctr">
              <a:noFill/>
              <a:prstDash val="solid"/>
            </a:ln>
            <a:effectLst>
              <a:outerShdw blurRad="101600" dist="50800" dir="2700000" algn="tl" rotWithShape="0">
                <a:srgbClr val="C00000">
                  <a:lumMod val="50000"/>
                  <a:alpha val="64000"/>
                </a:srgbClr>
              </a:outerShdw>
            </a:effectLst>
            <a:scene3d>
              <a:camera prst="orthographicFront"/>
              <a:lightRig rig="threePt" dir="t"/>
            </a:scene3d>
            <a:sp3d prstMaterial="softEdge">
              <a:bevelT w="63500" h="190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sym typeface="Arial" panose="020B0604020202020204" pitchFamily="34" charset="0"/>
              </a:endParaRPr>
            </a:p>
          </p:txBody>
        </p:sp>
        <p:grpSp>
          <p:nvGrpSpPr>
            <p:cNvPr id="35" name="组合 34"/>
            <p:cNvGrpSpPr/>
            <p:nvPr/>
          </p:nvGrpSpPr>
          <p:grpSpPr>
            <a:xfrm>
              <a:off x="6830654" y="3307134"/>
              <a:ext cx="745193" cy="484222"/>
              <a:chOff x="6700321" y="3217716"/>
              <a:chExt cx="440782" cy="286418"/>
            </a:xfrm>
            <a:gradFill>
              <a:gsLst>
                <a:gs pos="0">
                  <a:srgbClr val="00B0F0"/>
                </a:gs>
                <a:gs pos="100000">
                  <a:srgbClr val="1C46F2"/>
                </a:gs>
              </a:gsLst>
              <a:lin ang="2700000" scaled="1"/>
            </a:gradFill>
          </p:grpSpPr>
          <p:sp>
            <p:nvSpPr>
              <p:cNvPr id="38" name="Rectangle 240"/>
              <p:cNvSpPr>
                <a:spLocks noChangeArrowheads="1"/>
              </p:cNvSpPr>
              <p:nvPr/>
            </p:nvSpPr>
            <p:spPr bwMode="auto">
              <a:xfrm>
                <a:off x="6744934" y="3331031"/>
                <a:ext cx="105287" cy="8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sp>
            <p:nvSpPr>
              <p:cNvPr id="39" name="Rectangle 241"/>
              <p:cNvSpPr>
                <a:spLocks noChangeArrowheads="1"/>
              </p:cNvSpPr>
              <p:nvPr/>
            </p:nvSpPr>
            <p:spPr bwMode="auto">
              <a:xfrm>
                <a:off x="6744934" y="3364937"/>
                <a:ext cx="166854" cy="107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sp>
            <p:nvSpPr>
              <p:cNvPr id="40" name="Rectangle 242"/>
              <p:cNvSpPr>
                <a:spLocks noChangeArrowheads="1"/>
              </p:cNvSpPr>
              <p:nvPr/>
            </p:nvSpPr>
            <p:spPr bwMode="auto">
              <a:xfrm>
                <a:off x="6744934" y="3398843"/>
                <a:ext cx="166854" cy="107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sp>
            <p:nvSpPr>
              <p:cNvPr id="41" name="Rectangle 243"/>
              <p:cNvSpPr>
                <a:spLocks noChangeArrowheads="1"/>
              </p:cNvSpPr>
              <p:nvPr/>
            </p:nvSpPr>
            <p:spPr bwMode="auto">
              <a:xfrm>
                <a:off x="6744934" y="3432749"/>
                <a:ext cx="166854" cy="107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sp>
            <p:nvSpPr>
              <p:cNvPr id="42" name="Freeform 244"/>
              <p:cNvSpPr/>
              <p:nvPr/>
            </p:nvSpPr>
            <p:spPr bwMode="auto">
              <a:xfrm>
                <a:off x="7004584" y="3364940"/>
                <a:ext cx="20523" cy="58890"/>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sp>
            <p:nvSpPr>
              <p:cNvPr id="43" name="Freeform 245"/>
              <p:cNvSpPr>
                <a:spLocks noEditPoints="1"/>
              </p:cNvSpPr>
              <p:nvPr/>
            </p:nvSpPr>
            <p:spPr bwMode="auto">
              <a:xfrm>
                <a:off x="6700321" y="3217716"/>
                <a:ext cx="324786" cy="286418"/>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sp>
            <p:nvSpPr>
              <p:cNvPr id="44" name="Freeform 246"/>
              <p:cNvSpPr>
                <a:spLocks noEditPoints="1"/>
              </p:cNvSpPr>
              <p:nvPr/>
            </p:nvSpPr>
            <p:spPr bwMode="auto">
              <a:xfrm>
                <a:off x="6928742" y="3316757"/>
                <a:ext cx="212361" cy="173100"/>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000000"/>
                  </a:solidFill>
                  <a:effectLst/>
                  <a:uLnTx/>
                  <a:uFillTx/>
                  <a:latin typeface="阿里巴巴普惠体 R" panose="00020600040101010101" pitchFamily="18" charset="-122"/>
                  <a:ea typeface="阿里巴巴普惠体 R" panose="00020600040101010101" pitchFamily="18" charset="-122"/>
                </a:endParaRPr>
              </a:p>
            </p:txBody>
          </p:sp>
        </p:grpSp>
        <p:sp>
          <p:nvSpPr>
            <p:cNvPr id="36" name="矩形 35"/>
            <p:cNvSpPr/>
            <p:nvPr/>
          </p:nvSpPr>
          <p:spPr>
            <a:xfrm>
              <a:off x="8215115" y="3273599"/>
              <a:ext cx="2888314" cy="894604"/>
            </a:xfrm>
            <a:prstGeom prst="rect">
              <a:avLst/>
            </a:prstGeom>
          </p:spPr>
          <p:txBody>
            <a:bodyPr wrap="square">
              <a:spAutoFit/>
            </a:bodyPr>
            <a:lstStyle/>
            <a:p>
              <a:pPr lvl="0">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sym typeface="方正兰亭黑_GBK" pitchFamily="2" charset="-122"/>
                </a:rPr>
                <a:t>点击此处添加文本内容，如关键词、部分简单介绍等。点击此处添加文本内容，如关键词、部分简单介绍等。</a:t>
              </a:r>
            </a:p>
          </p:txBody>
        </p:sp>
        <p:sp>
          <p:nvSpPr>
            <p:cNvPr id="37" name="文本框 36"/>
            <p:cNvSpPr txBox="1"/>
            <p:nvPr/>
          </p:nvSpPr>
          <p:spPr>
            <a:xfrm>
              <a:off x="8220359" y="2895004"/>
              <a:ext cx="2245150" cy="400110"/>
            </a:xfrm>
            <a:prstGeom prst="rect">
              <a:avLst/>
            </a:prstGeom>
            <a:noFill/>
          </p:spPr>
          <p:txBody>
            <a:bodyPr wrap="square" rtlCol="0">
              <a:spAutoFit/>
            </a:bodyPr>
            <a:lstStyle/>
            <a:p>
              <a:pPr defTabSz="457200"/>
              <a:r>
                <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anim calcmode="lin" valueType="num">
                                      <p:cBhvr>
                                        <p:cTn id="20" dur="500" fill="hold"/>
                                        <p:tgtEl>
                                          <p:spTgt spid="32"/>
                                        </p:tgtEl>
                                        <p:attrNameLst>
                                          <p:attrName>ppt_x</p:attrName>
                                        </p:attrNameLst>
                                      </p:cBhvr>
                                      <p:tavLst>
                                        <p:tav tm="0">
                                          <p:val>
                                            <p:strVal val="#ppt_x"/>
                                          </p:val>
                                        </p:tav>
                                        <p:tav tm="100000">
                                          <p:val>
                                            <p:strVal val="#ppt_x"/>
                                          </p:val>
                                        </p:tav>
                                      </p:tavLst>
                                    </p:anim>
                                    <p:anim calcmode="lin" valueType="num">
                                      <p:cBhvr>
                                        <p:cTn id="21" dur="5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85850" y="313723"/>
            <a:ext cx="4371899" cy="523220"/>
            <a:chOff x="6548823" y="4024630"/>
            <a:chExt cx="4371899" cy="523220"/>
          </a:xfrm>
        </p:grpSpPr>
        <p:sp>
          <p:nvSpPr>
            <p:cNvPr id="5" name="矩形: 圆角 4"/>
            <p:cNvSpPr/>
            <p:nvPr/>
          </p:nvSpPr>
          <p:spPr>
            <a:xfrm>
              <a:off x="6548823" y="4092636"/>
              <a:ext cx="611073" cy="389789"/>
            </a:xfrm>
            <a:prstGeom prst="roundRect">
              <a:avLst/>
            </a:prstGeom>
            <a:noFill/>
            <a:ln w="15875" cap="flat" cmpd="sng" algn="ctr">
              <a:solidFill>
                <a:srgbClr val="1074F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BFBFB"/>
                </a:solidFill>
                <a:effectLst/>
                <a:uLnTx/>
                <a:uFillTx/>
                <a:latin typeface="站酷庆科黄油体" panose="02000803000000020004" pitchFamily="2" charset="-122"/>
                <a:ea typeface="站酷庆科黄油体" panose="02000803000000020004" pitchFamily="2" charset="-122"/>
              </a:endParaRPr>
            </a:p>
          </p:txBody>
        </p:sp>
        <p:sp>
          <p:nvSpPr>
            <p:cNvPr id="6" name="文本框 5"/>
            <p:cNvSpPr txBox="1"/>
            <p:nvPr/>
          </p:nvSpPr>
          <p:spPr>
            <a:xfrm>
              <a:off x="6607853" y="4099775"/>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rPr>
                <a:t>03</a:t>
              </a:r>
              <a:endParaRPr kumimoji="0" lang="zh-CN" altLang="en-US"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endParaRPr>
            </a:p>
          </p:txBody>
        </p:sp>
        <p:sp>
          <p:nvSpPr>
            <p:cNvPr id="7" name="文本框 6"/>
            <p:cNvSpPr txBox="1"/>
            <p:nvPr/>
          </p:nvSpPr>
          <p:spPr>
            <a:xfrm>
              <a:off x="7528486" y="4024630"/>
              <a:ext cx="1563332" cy="523220"/>
            </a:xfrm>
            <a:prstGeom prst="rect">
              <a:avLst/>
            </a:prstGeom>
            <a:noFill/>
          </p:spPr>
          <p:txBody>
            <a:bodyPr wrap="square" rtlCol="0">
              <a:spAutoFit/>
            </a:bodyPr>
            <a:lstStyle/>
            <a:p>
              <a:pPr algn="dist"/>
              <a:r>
                <a:rPr lang="zh-CN" altLang="en-US" sz="2800" dirty="0">
                  <a:solidFill>
                    <a:schemeClr val="tx1">
                      <a:lumMod val="85000"/>
                      <a:lumOff val="15000"/>
                    </a:schemeClr>
                  </a:solidFill>
                  <a:latin typeface="站酷庆科黄油体" panose="02000803000000020004" pitchFamily="2" charset="-122"/>
                  <a:ea typeface="站酷庆科黄油体" panose="02000803000000020004" pitchFamily="2" charset="-122"/>
                </a:rPr>
                <a:t>二八原则</a:t>
              </a:r>
            </a:p>
          </p:txBody>
        </p:sp>
        <p:sp>
          <p:nvSpPr>
            <p:cNvPr id="8" name="文本框 7"/>
            <p:cNvSpPr txBox="1"/>
            <p:nvPr/>
          </p:nvSpPr>
          <p:spPr>
            <a:xfrm>
              <a:off x="9128926" y="4213765"/>
              <a:ext cx="1791796" cy="253916"/>
            </a:xfrm>
            <a:prstGeom prst="rect">
              <a:avLst/>
            </a:prstGeom>
            <a:noFill/>
          </p:spPr>
          <p:txBody>
            <a:bodyPr wrap="square" rtlCol="0">
              <a:spAutoFit/>
            </a:bodyPr>
            <a:lstStyle/>
            <a:p>
              <a:r>
                <a:rPr lang="en-US" altLang="zh-CN" sz="1000" i="1" dirty="0">
                  <a:solidFill>
                    <a:schemeClr val="bg1">
                      <a:lumMod val="65000"/>
                    </a:schemeClr>
                  </a:solidFill>
                  <a:latin typeface="思源黑体 CN Light" panose="020B0300000000000000" pitchFamily="34" charset="-122"/>
                  <a:ea typeface="思源黑体 CN Light" panose="020B0300000000000000" pitchFamily="34" charset="-122"/>
                </a:rPr>
                <a:t>28 PRINCIPLES</a:t>
              </a:r>
            </a:p>
          </p:txBody>
        </p:sp>
      </p:grpSp>
      <p:grpSp>
        <p:nvGrpSpPr>
          <p:cNvPr id="9" name="组合 8"/>
          <p:cNvGrpSpPr/>
          <p:nvPr/>
        </p:nvGrpSpPr>
        <p:grpSpPr>
          <a:xfrm>
            <a:off x="1552606" y="1447278"/>
            <a:ext cx="7039252" cy="1080000"/>
            <a:chOff x="1552606" y="1693032"/>
            <a:chExt cx="7039252" cy="1080000"/>
          </a:xfrm>
        </p:grpSpPr>
        <p:sp>
          <p:nvSpPr>
            <p:cNvPr id="10" name="任意多边形 10"/>
            <p:cNvSpPr/>
            <p:nvPr/>
          </p:nvSpPr>
          <p:spPr>
            <a:xfrm rot="1864238">
              <a:off x="5232707" y="1693032"/>
              <a:ext cx="1080000" cy="1080000"/>
            </a:xfrm>
            <a:prstGeom prst="ellipse">
              <a:avLst/>
            </a:prstGeom>
            <a:solidFill>
              <a:srgbClr val="1074F1"/>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Arial" panose="020B0604020202020204"/>
                <a:ea typeface="思源黑体 CN Light" panose="020B0300000000000000" pitchFamily="34" charset="-122"/>
                <a:cs typeface="阿里巴巴普惠体 R" panose="00020600040101010101" pitchFamily="18" charset="-122"/>
              </a:endParaRPr>
            </a:p>
          </p:txBody>
        </p:sp>
        <p:sp>
          <p:nvSpPr>
            <p:cNvPr id="11" name="TextBox 6"/>
            <p:cNvSpPr txBox="1">
              <a:spLocks noChangeArrowheads="1"/>
            </p:cNvSpPr>
            <p:nvPr/>
          </p:nvSpPr>
          <p:spPr bwMode="auto">
            <a:xfrm>
              <a:off x="5227655" y="1892723"/>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rPr>
                <a:t>S</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endParaRPr>
            </a:p>
          </p:txBody>
        </p:sp>
        <p:sp>
          <p:nvSpPr>
            <p:cNvPr id="12" name="TextBox 6"/>
            <p:cNvSpPr txBox="1">
              <a:spLocks noChangeArrowheads="1"/>
            </p:cNvSpPr>
            <p:nvPr/>
          </p:nvSpPr>
          <p:spPr bwMode="auto">
            <a:xfrm>
              <a:off x="1552606" y="1894102"/>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6858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rPr>
                <a:t>单击此处键入文本单击此处键入文本单击此处键入文本单击此处单击此处处键入</a:t>
              </a:r>
            </a:p>
          </p:txBody>
        </p:sp>
        <p:sp>
          <p:nvSpPr>
            <p:cNvPr id="13" name="文本框 12"/>
            <p:cNvSpPr txBox="1"/>
            <p:nvPr/>
          </p:nvSpPr>
          <p:spPr>
            <a:xfrm>
              <a:off x="6560533" y="2015834"/>
              <a:ext cx="2031325" cy="461665"/>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074F1"/>
                  </a:solidFill>
                  <a:effectLst/>
                  <a:uLnTx/>
                  <a:uFillTx/>
                  <a:latin typeface="思源黑体 CN Bold" panose="020B0800000000000000" pitchFamily="34" charset="-122"/>
                  <a:ea typeface="思源黑体 CN Bold" panose="020B0800000000000000" pitchFamily="34" charset="-122"/>
                </a:rPr>
                <a:t>标题文字添加</a:t>
              </a:r>
            </a:p>
          </p:txBody>
        </p:sp>
      </p:grpSp>
      <p:grpSp>
        <p:nvGrpSpPr>
          <p:cNvPr id="14" name="组合 13"/>
          <p:cNvGrpSpPr/>
          <p:nvPr/>
        </p:nvGrpSpPr>
        <p:grpSpPr>
          <a:xfrm>
            <a:off x="1552606" y="3720801"/>
            <a:ext cx="7039252" cy="1080000"/>
            <a:chOff x="1552606" y="3639096"/>
            <a:chExt cx="7039252" cy="1080000"/>
          </a:xfrm>
        </p:grpSpPr>
        <p:sp>
          <p:nvSpPr>
            <p:cNvPr id="15" name="任意多边形 21"/>
            <p:cNvSpPr/>
            <p:nvPr/>
          </p:nvSpPr>
          <p:spPr>
            <a:xfrm rot="1864238">
              <a:off x="5232706" y="3639096"/>
              <a:ext cx="1080000" cy="1080000"/>
            </a:xfrm>
            <a:prstGeom prst="ellipse">
              <a:avLst/>
            </a:prstGeom>
            <a:solidFill>
              <a:srgbClr val="1074F1"/>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Arial" panose="020B0604020202020204"/>
                <a:ea typeface="思源黑体 CN Light" panose="020B0300000000000000" pitchFamily="34" charset="-122"/>
                <a:cs typeface="阿里巴巴普惠体 R" panose="00020600040101010101" pitchFamily="18" charset="-122"/>
              </a:endParaRPr>
            </a:p>
          </p:txBody>
        </p:sp>
        <p:sp>
          <p:nvSpPr>
            <p:cNvPr id="16" name="TextBox 6"/>
            <p:cNvSpPr txBox="1">
              <a:spLocks noChangeArrowheads="1"/>
            </p:cNvSpPr>
            <p:nvPr/>
          </p:nvSpPr>
          <p:spPr bwMode="auto">
            <a:xfrm>
              <a:off x="5227653" y="3851314"/>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rPr>
                <a:t>O</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endParaRPr>
            </a:p>
          </p:txBody>
        </p:sp>
        <p:sp>
          <p:nvSpPr>
            <p:cNvPr id="17" name="TextBox 6"/>
            <p:cNvSpPr txBox="1">
              <a:spLocks noChangeArrowheads="1"/>
            </p:cNvSpPr>
            <p:nvPr/>
          </p:nvSpPr>
          <p:spPr bwMode="auto">
            <a:xfrm>
              <a:off x="1552606" y="3852693"/>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6858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rPr>
                <a:t>单击此处键入文本单击此处键入文本单击此处键入文本单击此处单击此处处键入</a:t>
              </a:r>
            </a:p>
          </p:txBody>
        </p:sp>
        <p:sp>
          <p:nvSpPr>
            <p:cNvPr id="18" name="文本框 17"/>
            <p:cNvSpPr txBox="1"/>
            <p:nvPr/>
          </p:nvSpPr>
          <p:spPr>
            <a:xfrm>
              <a:off x="6560533" y="3974425"/>
              <a:ext cx="2031325" cy="461665"/>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1074F1"/>
                  </a:solidFill>
                  <a:effectLst/>
                  <a:uLnTx/>
                  <a:uFillTx/>
                  <a:latin typeface="思源黑体 CN Bold" panose="020B0800000000000000" pitchFamily="34" charset="-122"/>
                  <a:ea typeface="思源黑体 CN Bold" panose="020B0800000000000000" pitchFamily="34" charset="-122"/>
                </a:rPr>
                <a:t>标题文字添加</a:t>
              </a:r>
            </a:p>
          </p:txBody>
        </p:sp>
      </p:grpSp>
      <p:grpSp>
        <p:nvGrpSpPr>
          <p:cNvPr id="19" name="组合 18"/>
          <p:cNvGrpSpPr/>
          <p:nvPr/>
        </p:nvGrpSpPr>
        <p:grpSpPr>
          <a:xfrm>
            <a:off x="3391890" y="2600390"/>
            <a:ext cx="7247504" cy="1080000"/>
            <a:chOff x="3391890" y="2682415"/>
            <a:chExt cx="7247504" cy="1080000"/>
          </a:xfrm>
        </p:grpSpPr>
        <p:sp>
          <p:nvSpPr>
            <p:cNvPr id="20" name="任意多边形 20"/>
            <p:cNvSpPr/>
            <p:nvPr/>
          </p:nvSpPr>
          <p:spPr>
            <a:xfrm rot="1864238">
              <a:off x="5784549" y="2682415"/>
              <a:ext cx="1080000" cy="1080000"/>
            </a:xfrm>
            <a:prstGeom prst="ellipse">
              <a:avLst/>
            </a:prstGeom>
            <a:solidFill>
              <a:schemeClr val="tx1">
                <a:lumMod val="75000"/>
                <a:lumOff val="25000"/>
              </a:schemeClr>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Arial" panose="020B0604020202020204"/>
                <a:ea typeface="思源黑体 CN Light" panose="020B0300000000000000" pitchFamily="34" charset="-122"/>
                <a:cs typeface="阿里巴巴普惠体 R" panose="00020600040101010101" pitchFamily="18" charset="-122"/>
              </a:endParaRPr>
            </a:p>
          </p:txBody>
        </p:sp>
        <p:sp>
          <p:nvSpPr>
            <p:cNvPr id="21" name="TextBox 6"/>
            <p:cNvSpPr txBox="1">
              <a:spLocks noChangeArrowheads="1"/>
            </p:cNvSpPr>
            <p:nvPr/>
          </p:nvSpPr>
          <p:spPr bwMode="auto">
            <a:xfrm>
              <a:off x="5776103" y="2872019"/>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rPr>
                <a:t>W</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endParaRPr>
            </a:p>
          </p:txBody>
        </p:sp>
        <p:sp>
          <p:nvSpPr>
            <p:cNvPr id="22" name="TextBox 6"/>
            <p:cNvSpPr txBox="1">
              <a:spLocks noChangeArrowheads="1"/>
            </p:cNvSpPr>
            <p:nvPr/>
          </p:nvSpPr>
          <p:spPr bwMode="auto">
            <a:xfrm>
              <a:off x="7192689" y="2873398"/>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6858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rPr>
                <a:t>单击此处键入文本单击此处键入文本单击此处键入文本单击此处单击此处处键入</a:t>
              </a:r>
            </a:p>
          </p:txBody>
        </p:sp>
        <p:sp>
          <p:nvSpPr>
            <p:cNvPr id="23" name="文本框 22"/>
            <p:cNvSpPr txBox="1"/>
            <p:nvPr/>
          </p:nvSpPr>
          <p:spPr>
            <a:xfrm>
              <a:off x="3391890" y="2995130"/>
              <a:ext cx="2031325" cy="461665"/>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标题文字添加</a:t>
              </a:r>
            </a:p>
          </p:txBody>
        </p:sp>
      </p:grpSp>
      <p:grpSp>
        <p:nvGrpSpPr>
          <p:cNvPr id="24" name="组合 23"/>
          <p:cNvGrpSpPr/>
          <p:nvPr/>
        </p:nvGrpSpPr>
        <p:grpSpPr>
          <a:xfrm>
            <a:off x="3391890" y="4863826"/>
            <a:ext cx="7247504" cy="1080000"/>
            <a:chOff x="3391890" y="4618391"/>
            <a:chExt cx="7247504" cy="1080000"/>
          </a:xfrm>
        </p:grpSpPr>
        <p:sp>
          <p:nvSpPr>
            <p:cNvPr id="25" name="任意多边形 22"/>
            <p:cNvSpPr/>
            <p:nvPr/>
          </p:nvSpPr>
          <p:spPr>
            <a:xfrm rot="1864238">
              <a:off x="5771376" y="4618391"/>
              <a:ext cx="1080000" cy="1080000"/>
            </a:xfrm>
            <a:prstGeom prst="ellipse">
              <a:avLst/>
            </a:prstGeom>
            <a:solidFill>
              <a:schemeClr val="tx1">
                <a:lumMod val="75000"/>
                <a:lumOff val="25000"/>
              </a:schemeClr>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Arial" panose="020B0604020202020204"/>
                <a:ea typeface="思源黑体 CN Light" panose="020B0300000000000000" pitchFamily="34" charset="-122"/>
                <a:cs typeface="阿里巴巴普惠体 R" panose="00020600040101010101" pitchFamily="18" charset="-122"/>
              </a:endParaRPr>
            </a:p>
          </p:txBody>
        </p:sp>
        <p:sp>
          <p:nvSpPr>
            <p:cNvPr id="26" name="TextBox 6"/>
            <p:cNvSpPr txBox="1">
              <a:spLocks noChangeArrowheads="1"/>
            </p:cNvSpPr>
            <p:nvPr/>
          </p:nvSpPr>
          <p:spPr bwMode="auto">
            <a:xfrm>
              <a:off x="5776101" y="4830609"/>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rPr>
                <a:t>T</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endParaRPr>
            </a:p>
          </p:txBody>
        </p:sp>
        <p:sp>
          <p:nvSpPr>
            <p:cNvPr id="27" name="TextBox 6"/>
            <p:cNvSpPr txBox="1">
              <a:spLocks noChangeArrowheads="1"/>
            </p:cNvSpPr>
            <p:nvPr/>
          </p:nvSpPr>
          <p:spPr bwMode="auto">
            <a:xfrm>
              <a:off x="7192689" y="4831988"/>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6858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rPr>
                <a:t>单击此处键入文本单击此处键入文本单击此处键入文本单击此处单击此处处键入</a:t>
              </a:r>
            </a:p>
          </p:txBody>
        </p:sp>
        <p:sp>
          <p:nvSpPr>
            <p:cNvPr id="28" name="文本框 27"/>
            <p:cNvSpPr txBox="1"/>
            <p:nvPr/>
          </p:nvSpPr>
          <p:spPr>
            <a:xfrm>
              <a:off x="3391890" y="4953720"/>
              <a:ext cx="2031325" cy="461665"/>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标题文字添加</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anim calcmode="lin" valueType="num">
                                      <p:cBhvr>
                                        <p:cTn id="32" dur="500" fill="hold"/>
                                        <p:tgtEl>
                                          <p:spTgt spid="24"/>
                                        </p:tgtEl>
                                        <p:attrNameLst>
                                          <p:attrName>ppt_x</p:attrName>
                                        </p:attrNameLst>
                                      </p:cBhvr>
                                      <p:tavLst>
                                        <p:tav tm="0">
                                          <p:val>
                                            <p:strVal val="#ppt_x"/>
                                          </p:val>
                                        </p:tav>
                                        <p:tav tm="100000">
                                          <p:val>
                                            <p:strVal val="#ppt_x"/>
                                          </p:val>
                                        </p:tav>
                                      </p:tavLst>
                                    </p:anim>
                                    <p:anim calcmode="lin" valueType="num">
                                      <p:cBhvr>
                                        <p:cTn id="33"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pic>
        <p:nvPicPr>
          <p:cNvPr id="22" name="图片 21"/>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a:xfrm>
            <a:off x="4861016" y="-6146"/>
            <a:ext cx="8166261" cy="6863476"/>
          </a:xfrm>
          <a:prstGeom prst="rect">
            <a:avLst/>
          </a:prstGeom>
        </p:spPr>
      </p:pic>
      <p:sp>
        <p:nvSpPr>
          <p:cNvPr id="12" name="任意多边形: 形状 11"/>
          <p:cNvSpPr/>
          <p:nvPr/>
        </p:nvSpPr>
        <p:spPr>
          <a:xfrm>
            <a:off x="-819" y="670"/>
            <a:ext cx="6694744" cy="6857330"/>
          </a:xfrm>
          <a:custGeom>
            <a:avLst/>
            <a:gdLst>
              <a:gd name="connsiteX0" fmla="*/ 0 w 6210354"/>
              <a:gd name="connsiteY0" fmla="*/ 0 h 6856660"/>
              <a:gd name="connsiteX1" fmla="*/ 6130041 w 6210354"/>
              <a:gd name="connsiteY1" fmla="*/ 0 h 6856660"/>
              <a:gd name="connsiteX2" fmla="*/ 6084085 w 6210354"/>
              <a:gd name="connsiteY2" fmla="*/ 112183 h 6856660"/>
              <a:gd name="connsiteX3" fmla="*/ 5312229 w 6210354"/>
              <a:gd name="connsiteY3" fmla="*/ 3627901 h 6856660"/>
              <a:gd name="connsiteX4" fmla="*/ 6206245 w 6210354"/>
              <a:gd name="connsiteY4" fmla="*/ 6850767 h 6856660"/>
              <a:gd name="connsiteX5" fmla="*/ 6210354 w 6210354"/>
              <a:gd name="connsiteY5" fmla="*/ 6856660 h 6856660"/>
              <a:gd name="connsiteX6" fmla="*/ 0 w 6210354"/>
              <a:gd name="connsiteY6" fmla="*/ 6856660 h 68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54" h="6856660">
                <a:moveTo>
                  <a:pt x="0" y="0"/>
                </a:moveTo>
                <a:lnTo>
                  <a:pt x="6130041" y="0"/>
                </a:lnTo>
                <a:lnTo>
                  <a:pt x="6084085" y="112183"/>
                </a:lnTo>
                <a:cubicBezTo>
                  <a:pt x="5626768" y="1269990"/>
                  <a:pt x="5326094" y="2778914"/>
                  <a:pt x="5312229" y="3627901"/>
                </a:cubicBezTo>
                <a:cubicBezTo>
                  <a:pt x="5296053" y="4618386"/>
                  <a:pt x="5649025" y="6010635"/>
                  <a:pt x="6206245" y="6850767"/>
                </a:cubicBezTo>
                <a:lnTo>
                  <a:pt x="6210354" y="6856660"/>
                </a:lnTo>
                <a:lnTo>
                  <a:pt x="0" y="6856660"/>
                </a:lnTo>
                <a:close/>
              </a:path>
            </a:pathLst>
          </a:custGeom>
          <a:solidFill>
            <a:schemeClr val="bg1"/>
          </a:solidFill>
          <a:ln>
            <a:noFill/>
          </a:ln>
          <a:effectLst>
            <a:outerShdw blurRad="508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9" name="任意多边形: 形状 18"/>
          <p:cNvSpPr/>
          <p:nvPr/>
        </p:nvSpPr>
        <p:spPr>
          <a:xfrm>
            <a:off x="9408653" y="1"/>
            <a:ext cx="2962172" cy="6858000"/>
          </a:xfrm>
          <a:custGeom>
            <a:avLst/>
            <a:gdLst>
              <a:gd name="connsiteX0" fmla="*/ 2782529 w 2782529"/>
              <a:gd name="connsiteY0" fmla="*/ 0 h 6587253"/>
              <a:gd name="connsiteX1" fmla="*/ 2782529 w 2782529"/>
              <a:gd name="connsiteY1" fmla="*/ 6587253 h 6587253"/>
              <a:gd name="connsiteX2" fmla="*/ 0 w 2782529"/>
              <a:gd name="connsiteY2" fmla="*/ 6587253 h 6587253"/>
              <a:gd name="connsiteX3" fmla="*/ 67943 w 2782529"/>
              <a:gd name="connsiteY3" fmla="*/ 6419829 h 6587253"/>
              <a:gd name="connsiteX4" fmla="*/ 239989 w 2782529"/>
              <a:gd name="connsiteY4" fmla="*/ 6233514 h 6587253"/>
              <a:gd name="connsiteX5" fmla="*/ 2750656 w 2782529"/>
              <a:gd name="connsiteY5" fmla="*/ 379122 h 6587253"/>
              <a:gd name="connsiteX0-1" fmla="*/ 2782529 w 2782529"/>
              <a:gd name="connsiteY0-2" fmla="*/ 0 h 6587253"/>
              <a:gd name="connsiteX1-3" fmla="*/ 2782529 w 2782529"/>
              <a:gd name="connsiteY1-4" fmla="*/ 6587253 h 6587253"/>
              <a:gd name="connsiteX2-5" fmla="*/ 0 w 2782529"/>
              <a:gd name="connsiteY2-6" fmla="*/ 6587253 h 6587253"/>
              <a:gd name="connsiteX3-7" fmla="*/ 239989 w 2782529"/>
              <a:gd name="connsiteY3-8" fmla="*/ 6233514 h 6587253"/>
              <a:gd name="connsiteX4-9" fmla="*/ 2750656 w 2782529"/>
              <a:gd name="connsiteY4-10" fmla="*/ 379122 h 6587253"/>
              <a:gd name="connsiteX5-11" fmla="*/ 2782529 w 2782529"/>
              <a:gd name="connsiteY5-12" fmla="*/ 0 h 6587253"/>
              <a:gd name="connsiteX0-13" fmla="*/ 2782529 w 2782529"/>
              <a:gd name="connsiteY0-14" fmla="*/ 0 h 6587253"/>
              <a:gd name="connsiteX1-15" fmla="*/ 2782529 w 2782529"/>
              <a:gd name="connsiteY1-16" fmla="*/ 6587253 h 6587253"/>
              <a:gd name="connsiteX2-17" fmla="*/ 0 w 2782529"/>
              <a:gd name="connsiteY2-18" fmla="*/ 6587253 h 6587253"/>
              <a:gd name="connsiteX3-19" fmla="*/ 335239 w 2782529"/>
              <a:gd name="connsiteY3-20" fmla="*/ 6252544 h 6587253"/>
              <a:gd name="connsiteX4-21" fmla="*/ 2750656 w 2782529"/>
              <a:gd name="connsiteY4-22" fmla="*/ 379122 h 6587253"/>
              <a:gd name="connsiteX5-23" fmla="*/ 2782529 w 2782529"/>
              <a:gd name="connsiteY5-24" fmla="*/ 0 h 65872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82529" h="6587253">
                <a:moveTo>
                  <a:pt x="2782529" y="0"/>
                </a:moveTo>
                <a:lnTo>
                  <a:pt x="2782529" y="6587253"/>
                </a:lnTo>
                <a:lnTo>
                  <a:pt x="0" y="6587253"/>
                </a:lnTo>
                <a:lnTo>
                  <a:pt x="335239" y="6252544"/>
                </a:lnTo>
                <a:cubicBezTo>
                  <a:pt x="1885185" y="4511382"/>
                  <a:pt x="2561765" y="2110653"/>
                  <a:pt x="2750656" y="379122"/>
                </a:cubicBezTo>
                <a:lnTo>
                  <a:pt x="2782529" y="0"/>
                </a:lnTo>
                <a:close/>
              </a:path>
            </a:pathLst>
          </a:custGeom>
          <a:solidFill>
            <a:schemeClr val="bg1"/>
          </a:solidFill>
          <a:ln>
            <a:solidFill>
              <a:srgbClr val="1074F1"/>
            </a:solid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4" name="任意多边形: 形状 13"/>
          <p:cNvSpPr/>
          <p:nvPr/>
        </p:nvSpPr>
        <p:spPr>
          <a:xfrm>
            <a:off x="-819" y="-5476"/>
            <a:ext cx="6427821" cy="6863476"/>
          </a:xfrm>
          <a:custGeom>
            <a:avLst/>
            <a:gdLst>
              <a:gd name="connsiteX0" fmla="*/ 0 w 5962744"/>
              <a:gd name="connsiteY0" fmla="*/ 0 h 6856660"/>
              <a:gd name="connsiteX1" fmla="*/ 5962744 w 5962744"/>
              <a:gd name="connsiteY1" fmla="*/ 0 h 6856660"/>
              <a:gd name="connsiteX2" fmla="*/ 5931899 w 5962744"/>
              <a:gd name="connsiteY2" fmla="*/ 85382 h 6856660"/>
              <a:gd name="connsiteX3" fmla="*/ 5109028 w 5962744"/>
              <a:gd name="connsiteY3" fmla="*/ 3918185 h 6856660"/>
              <a:gd name="connsiteX4" fmla="*/ 5479879 w 5962744"/>
              <a:gd name="connsiteY4" fmla="*/ 6588749 h 6856660"/>
              <a:gd name="connsiteX5" fmla="*/ 5566234 w 5962744"/>
              <a:gd name="connsiteY5" fmla="*/ 6856660 h 6856660"/>
              <a:gd name="connsiteX6" fmla="*/ 0 w 5962744"/>
              <a:gd name="connsiteY6" fmla="*/ 6856660 h 68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744" h="6856660">
                <a:moveTo>
                  <a:pt x="0" y="0"/>
                </a:moveTo>
                <a:lnTo>
                  <a:pt x="5962744" y="0"/>
                </a:lnTo>
                <a:lnTo>
                  <a:pt x="5931899" y="85382"/>
                </a:lnTo>
                <a:cubicBezTo>
                  <a:pt x="5503846" y="1305658"/>
                  <a:pt x="5149517" y="2984689"/>
                  <a:pt x="5109028" y="3918185"/>
                </a:cubicBezTo>
                <a:cubicBezTo>
                  <a:pt x="5074933" y="4704288"/>
                  <a:pt x="5229299" y="5747805"/>
                  <a:pt x="5479879" y="6588749"/>
                </a:cubicBezTo>
                <a:lnTo>
                  <a:pt x="5566234" y="6856660"/>
                </a:lnTo>
                <a:lnTo>
                  <a:pt x="0" y="6856660"/>
                </a:lnTo>
                <a:close/>
              </a:path>
            </a:pathLst>
          </a:custGeom>
          <a:gradFill flip="none" rotWithShape="0">
            <a:gsLst>
              <a:gs pos="95000">
                <a:srgbClr val="1C46F2"/>
              </a:gs>
              <a:gs pos="4000">
                <a:srgbClr val="00B0F0"/>
              </a:gs>
            </a:gsLst>
            <a:lin ang="2700000" scaled="1"/>
            <a:tileRect/>
          </a:gradFill>
          <a:ln>
            <a:noFill/>
          </a:ln>
          <a:effectLst>
            <a:outerShdw blurRad="508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gradFill>
                <a:gsLst>
                  <a:gs pos="100000">
                    <a:srgbClr val="1C46F2"/>
                  </a:gs>
                  <a:gs pos="0">
                    <a:srgbClr val="00B0F0"/>
                  </a:gs>
                </a:gsLst>
                <a:lin ang="2700000" scaled="1"/>
              </a:gradFill>
              <a:latin typeface="阿里巴巴普惠体 R" panose="00020600040101010101" pitchFamily="18" charset="-122"/>
              <a:ea typeface="阿里巴巴普惠体 R" panose="00020600040101010101" pitchFamily="18" charset="-122"/>
            </a:endParaRPr>
          </a:p>
        </p:txBody>
      </p:sp>
      <p:sp>
        <p:nvSpPr>
          <p:cNvPr id="15" name="椭圆 14"/>
          <p:cNvSpPr/>
          <p:nvPr/>
        </p:nvSpPr>
        <p:spPr>
          <a:xfrm>
            <a:off x="-2729271" y="1673942"/>
            <a:ext cx="3510116" cy="35101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0" name="椭圆 19"/>
          <p:cNvSpPr/>
          <p:nvPr/>
        </p:nvSpPr>
        <p:spPr>
          <a:xfrm>
            <a:off x="11254454" y="5836677"/>
            <a:ext cx="2054942" cy="2054942"/>
          </a:xfrm>
          <a:prstGeom prst="ellipse">
            <a:avLst/>
          </a:prstGeom>
          <a:gradFill flip="none" rotWithShape="0">
            <a:gsLst>
              <a:gs pos="95000">
                <a:srgbClr val="1C46F2"/>
              </a:gs>
              <a:gs pos="4000">
                <a:srgbClr val="00B0F0"/>
              </a:gs>
            </a:gsLst>
            <a:lin ang="2700000" scaled="1"/>
            <a:tileRect/>
          </a:gradFill>
          <a:ln>
            <a:no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gradFill>
                <a:gsLst>
                  <a:gs pos="100000">
                    <a:srgbClr val="1C46F2"/>
                  </a:gs>
                  <a:gs pos="0">
                    <a:srgbClr val="00B0F0"/>
                  </a:gs>
                </a:gsLst>
                <a:lin ang="2700000" scaled="1"/>
              </a:gradFill>
              <a:latin typeface="阿里巴巴普惠体 R" panose="00020600040101010101" pitchFamily="18" charset="-122"/>
              <a:ea typeface="阿里巴巴普惠体 R" panose="00020600040101010101" pitchFamily="18" charset="-122"/>
            </a:endParaRPr>
          </a:p>
        </p:txBody>
      </p:sp>
      <p:grpSp>
        <p:nvGrpSpPr>
          <p:cNvPr id="5" name="组合 4"/>
          <p:cNvGrpSpPr/>
          <p:nvPr/>
        </p:nvGrpSpPr>
        <p:grpSpPr>
          <a:xfrm>
            <a:off x="1098586" y="433388"/>
            <a:ext cx="345477" cy="257532"/>
            <a:chOff x="1098586" y="433388"/>
            <a:chExt cx="345477" cy="257532"/>
          </a:xfrm>
        </p:grpSpPr>
        <p:sp>
          <p:nvSpPr>
            <p:cNvPr id="35" name="矩形: 圆角 34"/>
            <p:cNvSpPr/>
            <p:nvPr/>
          </p:nvSpPr>
          <p:spPr>
            <a:xfrm rot="10800000" flipV="1">
              <a:off x="1098586" y="433388"/>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sp>
          <p:nvSpPr>
            <p:cNvPr id="36" name="矩形: 圆角 35"/>
            <p:cNvSpPr/>
            <p:nvPr/>
          </p:nvSpPr>
          <p:spPr>
            <a:xfrm rot="10800000" flipV="1">
              <a:off x="1098586" y="547878"/>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sp>
          <p:nvSpPr>
            <p:cNvPr id="37" name="矩形: 圆角 36"/>
            <p:cNvSpPr/>
            <p:nvPr/>
          </p:nvSpPr>
          <p:spPr>
            <a:xfrm rot="10800000" flipV="1">
              <a:off x="1098586" y="662367"/>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grpSp>
      <p:grpSp>
        <p:nvGrpSpPr>
          <p:cNvPr id="32" name="组合 31"/>
          <p:cNvGrpSpPr/>
          <p:nvPr/>
        </p:nvGrpSpPr>
        <p:grpSpPr>
          <a:xfrm>
            <a:off x="1326044" y="2959686"/>
            <a:ext cx="3713496" cy="1439812"/>
            <a:chOff x="7566586" y="1726552"/>
            <a:chExt cx="1802727" cy="698960"/>
          </a:xfrm>
        </p:grpSpPr>
        <p:sp>
          <p:nvSpPr>
            <p:cNvPr id="33" name="文本框 32"/>
            <p:cNvSpPr txBox="1"/>
            <p:nvPr/>
          </p:nvSpPr>
          <p:spPr>
            <a:xfrm>
              <a:off x="7566586" y="1726552"/>
              <a:ext cx="1562340" cy="493057"/>
            </a:xfrm>
            <a:prstGeom prst="rect">
              <a:avLst/>
            </a:prstGeom>
            <a:noFill/>
          </p:spPr>
          <p:txBody>
            <a:bodyPr wrap="square" rtlCol="0">
              <a:spAutoFit/>
            </a:bodyPr>
            <a:lstStyle/>
            <a:p>
              <a:pPr algn="dist"/>
              <a:r>
                <a:rPr lang="zh-CN" altLang="en-US" sz="6000" dirty="0">
                  <a:solidFill>
                    <a:schemeClr val="bg1"/>
                  </a:solidFill>
                  <a:latin typeface="站酷庆科黄油体" panose="02000803000000020004" pitchFamily="2" charset="-122"/>
                  <a:ea typeface="站酷庆科黄油体" panose="02000803000000020004" pitchFamily="2" charset="-122"/>
                </a:rPr>
                <a:t>有效管理</a:t>
              </a:r>
            </a:p>
          </p:txBody>
        </p:sp>
        <p:sp>
          <p:nvSpPr>
            <p:cNvPr id="40" name="文本框 39"/>
            <p:cNvSpPr txBox="1"/>
            <p:nvPr/>
          </p:nvSpPr>
          <p:spPr>
            <a:xfrm>
              <a:off x="7578916" y="2231277"/>
              <a:ext cx="1790397" cy="194235"/>
            </a:xfrm>
            <a:prstGeom prst="rect">
              <a:avLst/>
            </a:prstGeom>
            <a:noFill/>
          </p:spPr>
          <p:txBody>
            <a:bodyPr wrap="square" rtlCol="0">
              <a:spAutoFit/>
            </a:bodyPr>
            <a:lstStyle/>
            <a:p>
              <a:pPr algn="dist"/>
              <a:r>
                <a:rPr lang="en-US" altLang="zh-CN" sz="2000" dirty="0">
                  <a:solidFill>
                    <a:schemeClr val="bg1"/>
                  </a:solidFill>
                  <a:latin typeface="思源黑体 CN Light" panose="020B0300000000000000" pitchFamily="34" charset="-122"/>
                  <a:ea typeface="思源黑体 CN Light" panose="020B0300000000000000" pitchFamily="34" charset="-122"/>
                </a:rPr>
                <a:t>EFFECTIVE MANAGEMENT</a:t>
              </a:r>
            </a:p>
          </p:txBody>
        </p:sp>
      </p:grpSp>
      <p:grpSp>
        <p:nvGrpSpPr>
          <p:cNvPr id="45" name="组合 44"/>
          <p:cNvGrpSpPr/>
          <p:nvPr/>
        </p:nvGrpSpPr>
        <p:grpSpPr>
          <a:xfrm>
            <a:off x="1396680" y="2362597"/>
            <a:ext cx="716612" cy="461665"/>
            <a:chOff x="7505052" y="2108597"/>
            <a:chExt cx="716612" cy="461665"/>
          </a:xfrm>
        </p:grpSpPr>
        <p:sp>
          <p:nvSpPr>
            <p:cNvPr id="50" name="矩形: 圆角 49"/>
            <p:cNvSpPr/>
            <p:nvPr/>
          </p:nvSpPr>
          <p:spPr>
            <a:xfrm>
              <a:off x="7505052" y="2110875"/>
              <a:ext cx="716612" cy="457108"/>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55" name="文本框 54"/>
            <p:cNvSpPr txBox="1"/>
            <p:nvPr/>
          </p:nvSpPr>
          <p:spPr>
            <a:xfrm>
              <a:off x="7505052" y="2108597"/>
              <a:ext cx="71661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04</a:t>
              </a:r>
              <a:endParaRPr kumimoji="0" lang="zh-CN" altLang="en-US" sz="2400"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85850" y="313723"/>
            <a:ext cx="4371900" cy="523220"/>
            <a:chOff x="6548823" y="5067362"/>
            <a:chExt cx="4371900" cy="523220"/>
          </a:xfrm>
        </p:grpSpPr>
        <p:sp>
          <p:nvSpPr>
            <p:cNvPr id="5" name="矩形: 圆角 4"/>
            <p:cNvSpPr/>
            <p:nvPr/>
          </p:nvSpPr>
          <p:spPr>
            <a:xfrm>
              <a:off x="6548823" y="5135368"/>
              <a:ext cx="611073" cy="389789"/>
            </a:xfrm>
            <a:prstGeom prst="roundRect">
              <a:avLst/>
            </a:prstGeom>
            <a:noFill/>
            <a:ln w="15875" cap="flat" cmpd="sng" algn="ctr">
              <a:solidFill>
                <a:srgbClr val="1074F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BFBFB"/>
                </a:solidFill>
                <a:effectLst/>
                <a:uLnTx/>
                <a:uFillTx/>
                <a:latin typeface="站酷庆科黄油体" panose="02000803000000020004" pitchFamily="2" charset="-122"/>
                <a:ea typeface="站酷庆科黄油体" panose="02000803000000020004" pitchFamily="2" charset="-122"/>
              </a:endParaRPr>
            </a:p>
          </p:txBody>
        </p:sp>
        <p:sp>
          <p:nvSpPr>
            <p:cNvPr id="6" name="文本框 5"/>
            <p:cNvSpPr txBox="1"/>
            <p:nvPr/>
          </p:nvSpPr>
          <p:spPr>
            <a:xfrm>
              <a:off x="6630078" y="5142507"/>
              <a:ext cx="456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rPr>
                <a:t>04</a:t>
              </a:r>
              <a:endParaRPr kumimoji="0" lang="zh-CN" altLang="en-US"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endParaRPr>
            </a:p>
          </p:txBody>
        </p:sp>
        <p:sp>
          <p:nvSpPr>
            <p:cNvPr id="7" name="文本框 6"/>
            <p:cNvSpPr txBox="1"/>
            <p:nvPr/>
          </p:nvSpPr>
          <p:spPr>
            <a:xfrm>
              <a:off x="7528486" y="5067362"/>
              <a:ext cx="1563332" cy="523220"/>
            </a:xfrm>
            <a:prstGeom prst="rect">
              <a:avLst/>
            </a:prstGeom>
            <a:noFill/>
          </p:spPr>
          <p:txBody>
            <a:bodyPr wrap="square" rtlCol="0">
              <a:spAutoFit/>
            </a:bodyPr>
            <a:lstStyle/>
            <a:p>
              <a:pPr algn="dist"/>
              <a:r>
                <a:rPr lang="zh-CN" altLang="en-US" sz="2800" dirty="0">
                  <a:solidFill>
                    <a:schemeClr val="tx1">
                      <a:lumMod val="85000"/>
                      <a:lumOff val="15000"/>
                    </a:schemeClr>
                  </a:solidFill>
                  <a:latin typeface="站酷庆科黄油体" panose="02000803000000020004" pitchFamily="2" charset="-122"/>
                  <a:ea typeface="站酷庆科黄油体" panose="02000803000000020004" pitchFamily="2" charset="-122"/>
                </a:rPr>
                <a:t>有效管理</a:t>
              </a:r>
            </a:p>
          </p:txBody>
        </p:sp>
        <p:sp>
          <p:nvSpPr>
            <p:cNvPr id="8" name="文本框 7"/>
            <p:cNvSpPr txBox="1"/>
            <p:nvPr/>
          </p:nvSpPr>
          <p:spPr>
            <a:xfrm>
              <a:off x="9128927" y="5256497"/>
              <a:ext cx="1791796" cy="253916"/>
            </a:xfrm>
            <a:prstGeom prst="rect">
              <a:avLst/>
            </a:prstGeom>
            <a:noFill/>
          </p:spPr>
          <p:txBody>
            <a:bodyPr wrap="square" rtlCol="0">
              <a:spAutoFit/>
            </a:bodyPr>
            <a:lstStyle/>
            <a:p>
              <a:r>
                <a:rPr lang="en-US" altLang="zh-CN" sz="1000" i="1" dirty="0">
                  <a:solidFill>
                    <a:schemeClr val="bg1">
                      <a:lumMod val="65000"/>
                    </a:schemeClr>
                  </a:solidFill>
                  <a:latin typeface="思源黑体 CN Light" panose="020B0300000000000000" pitchFamily="34" charset="-122"/>
                  <a:ea typeface="思源黑体 CN Light" panose="020B0300000000000000" pitchFamily="34" charset="-122"/>
                </a:rPr>
                <a:t>EFFECTIVE MANAGEMENT</a:t>
              </a:r>
            </a:p>
          </p:txBody>
        </p:sp>
      </p:grpSp>
      <p:grpSp>
        <p:nvGrpSpPr>
          <p:cNvPr id="57" name="组合 56"/>
          <p:cNvGrpSpPr/>
          <p:nvPr/>
        </p:nvGrpSpPr>
        <p:grpSpPr>
          <a:xfrm>
            <a:off x="6731784" y="4488171"/>
            <a:ext cx="4263074" cy="961894"/>
            <a:chOff x="6731784" y="4615171"/>
            <a:chExt cx="4263074" cy="961894"/>
          </a:xfrm>
        </p:grpSpPr>
        <p:sp>
          <p:nvSpPr>
            <p:cNvPr id="58" name="文本框 57"/>
            <p:cNvSpPr txBox="1"/>
            <p:nvPr/>
          </p:nvSpPr>
          <p:spPr>
            <a:xfrm>
              <a:off x="7721446" y="5028004"/>
              <a:ext cx="3273412"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59" name="文本框 58"/>
            <p:cNvSpPr txBox="1"/>
            <p:nvPr/>
          </p:nvSpPr>
          <p:spPr>
            <a:xfrm>
              <a:off x="7707531" y="4615171"/>
              <a:ext cx="2245150" cy="400110"/>
            </a:xfrm>
            <a:prstGeom prst="rect">
              <a:avLst/>
            </a:prstGeom>
            <a:noFill/>
          </p:spPr>
          <p:txBody>
            <a:bodyPr wrap="square" rtlCol="0">
              <a:spAutoFit/>
            </a:bodyPr>
            <a:lstStyle/>
            <a:p>
              <a:pPr defTabSz="457200"/>
              <a:r>
                <a:rPr kumimoji="1" lang="zh-CN" altLang="en-US" sz="2000" dirty="0">
                  <a:solidFill>
                    <a:srgbClr val="1074F1"/>
                  </a:solidFill>
                  <a:latin typeface="思源黑体 CN Bold" panose="020B0800000000000000" pitchFamily="34" charset="-122"/>
                  <a:ea typeface="思源黑体 CN Bold" panose="020B0800000000000000" pitchFamily="34" charset="-122"/>
                </a:rPr>
                <a:t>标题文字添加</a:t>
              </a:r>
            </a:p>
          </p:txBody>
        </p:sp>
        <p:grpSp>
          <p:nvGrpSpPr>
            <p:cNvPr id="60" name="组合 59"/>
            <p:cNvGrpSpPr/>
            <p:nvPr/>
          </p:nvGrpSpPr>
          <p:grpSpPr>
            <a:xfrm>
              <a:off x="6731784" y="4698215"/>
              <a:ext cx="799316" cy="795806"/>
              <a:chOff x="6731784" y="4698215"/>
              <a:chExt cx="799316" cy="795806"/>
            </a:xfrm>
          </p:grpSpPr>
          <p:sp>
            <p:nvSpPr>
              <p:cNvPr id="61" name="形状"/>
              <p:cNvSpPr/>
              <p:nvPr/>
            </p:nvSpPr>
            <p:spPr>
              <a:xfrm>
                <a:off x="6731784" y="4698215"/>
                <a:ext cx="799316" cy="795806"/>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2" name="形状"/>
              <p:cNvSpPr/>
              <p:nvPr/>
            </p:nvSpPr>
            <p:spPr>
              <a:xfrm>
                <a:off x="6778016" y="4744244"/>
                <a:ext cx="706852" cy="703748"/>
              </a:xfrm>
              <a:prstGeom prst="ellipse">
                <a:avLst/>
              </a:prstGeom>
              <a:solidFill>
                <a:srgbClr val="1074F1"/>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63" name="形状"/>
              <p:cNvSpPr>
                <a:spLocks noChangeAspect="1"/>
              </p:cNvSpPr>
              <p:nvPr/>
            </p:nvSpPr>
            <p:spPr bwMode="auto">
              <a:xfrm>
                <a:off x="6928071" y="4893128"/>
                <a:ext cx="406742" cy="405980"/>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txBody>
              <a:bodyPr/>
              <a:lstStyle/>
              <a:p>
                <a:endParaRPr lang="zh-CN" altLang="en-US"/>
              </a:p>
            </p:txBody>
          </p:sp>
        </p:grpSp>
      </p:grpSp>
      <p:grpSp>
        <p:nvGrpSpPr>
          <p:cNvPr id="64" name="组合 63"/>
          <p:cNvGrpSpPr/>
          <p:nvPr/>
        </p:nvGrpSpPr>
        <p:grpSpPr>
          <a:xfrm>
            <a:off x="6731784" y="3134559"/>
            <a:ext cx="4263074" cy="961894"/>
            <a:chOff x="6731784" y="3261559"/>
            <a:chExt cx="4263074" cy="961894"/>
          </a:xfrm>
        </p:grpSpPr>
        <p:sp>
          <p:nvSpPr>
            <p:cNvPr id="65" name="文本框 64"/>
            <p:cNvSpPr txBox="1"/>
            <p:nvPr/>
          </p:nvSpPr>
          <p:spPr>
            <a:xfrm>
              <a:off x="7721446" y="3674392"/>
              <a:ext cx="3273412"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66" name="文本框 65"/>
            <p:cNvSpPr txBox="1"/>
            <p:nvPr/>
          </p:nvSpPr>
          <p:spPr>
            <a:xfrm>
              <a:off x="7707531" y="3261559"/>
              <a:ext cx="2245150" cy="400110"/>
            </a:xfrm>
            <a:prstGeom prst="rect">
              <a:avLst/>
            </a:prstGeom>
            <a:noFill/>
          </p:spPr>
          <p:txBody>
            <a:bodyPr wrap="square" rtlCol="0">
              <a:spAutoFit/>
            </a:bodyPr>
            <a:lstStyle/>
            <a:p>
              <a:pPr defTabSz="457200"/>
              <a:r>
                <a:rPr kumimoji="1"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p>
          </p:txBody>
        </p:sp>
        <p:grpSp>
          <p:nvGrpSpPr>
            <p:cNvPr id="67" name="组合 66"/>
            <p:cNvGrpSpPr/>
            <p:nvPr/>
          </p:nvGrpSpPr>
          <p:grpSpPr>
            <a:xfrm>
              <a:off x="6731784" y="3352087"/>
              <a:ext cx="799316" cy="780838"/>
              <a:chOff x="6731784" y="3352087"/>
              <a:chExt cx="799316" cy="780838"/>
            </a:xfrm>
          </p:grpSpPr>
          <p:sp>
            <p:nvSpPr>
              <p:cNvPr id="68" name="形状"/>
              <p:cNvSpPr/>
              <p:nvPr/>
            </p:nvSpPr>
            <p:spPr>
              <a:xfrm>
                <a:off x="6731784" y="3352087"/>
                <a:ext cx="799316" cy="780838"/>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9" name="形状"/>
              <p:cNvSpPr/>
              <p:nvPr/>
            </p:nvSpPr>
            <p:spPr>
              <a:xfrm>
                <a:off x="6778016" y="3397250"/>
                <a:ext cx="706852" cy="690512"/>
              </a:xfrm>
              <a:prstGeom prst="ellipse">
                <a:avLst/>
              </a:prstGeom>
              <a:solidFill>
                <a:schemeClr val="tx1">
                  <a:lumMod val="75000"/>
                  <a:lumOff val="25000"/>
                </a:schemeClr>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70" name="形状"/>
              <p:cNvSpPr>
                <a:spLocks noChangeAspect="1"/>
              </p:cNvSpPr>
              <p:nvPr/>
            </p:nvSpPr>
            <p:spPr bwMode="auto">
              <a:xfrm>
                <a:off x="6964665" y="3611925"/>
                <a:ext cx="333554" cy="261162"/>
              </a:xfrm>
              <a:custGeom>
                <a:avLst/>
                <a:gdLst>
                  <a:gd name="connsiteX0" fmla="*/ 474067 w 538647"/>
                  <a:gd name="connsiteY0" fmla="*/ 243115 h 421745"/>
                  <a:gd name="connsiteX1" fmla="*/ 532189 w 538647"/>
                  <a:gd name="connsiteY1" fmla="*/ 243115 h 421745"/>
                  <a:gd name="connsiteX2" fmla="*/ 538647 w 538647"/>
                  <a:gd name="connsiteY2" fmla="*/ 251724 h 421745"/>
                  <a:gd name="connsiteX3" fmla="*/ 538647 w 538647"/>
                  <a:gd name="connsiteY3" fmla="*/ 415289 h 421745"/>
                  <a:gd name="connsiteX4" fmla="*/ 532189 w 538647"/>
                  <a:gd name="connsiteY4" fmla="*/ 421745 h 421745"/>
                  <a:gd name="connsiteX5" fmla="*/ 474067 w 538647"/>
                  <a:gd name="connsiteY5" fmla="*/ 421745 h 421745"/>
                  <a:gd name="connsiteX6" fmla="*/ 467609 w 538647"/>
                  <a:gd name="connsiteY6" fmla="*/ 415289 h 421745"/>
                  <a:gd name="connsiteX7" fmla="*/ 467609 w 538647"/>
                  <a:gd name="connsiteY7" fmla="*/ 251724 h 421745"/>
                  <a:gd name="connsiteX8" fmla="*/ 474067 w 538647"/>
                  <a:gd name="connsiteY8" fmla="*/ 243115 h 421745"/>
                  <a:gd name="connsiteX9" fmla="*/ 8601 w 538647"/>
                  <a:gd name="connsiteY9" fmla="*/ 243115 h 421745"/>
                  <a:gd name="connsiteX10" fmla="*/ 64506 w 538647"/>
                  <a:gd name="connsiteY10" fmla="*/ 243115 h 421745"/>
                  <a:gd name="connsiteX11" fmla="*/ 73107 w 538647"/>
                  <a:gd name="connsiteY11" fmla="*/ 251724 h 421745"/>
                  <a:gd name="connsiteX12" fmla="*/ 73107 w 538647"/>
                  <a:gd name="connsiteY12" fmla="*/ 415289 h 421745"/>
                  <a:gd name="connsiteX13" fmla="*/ 64506 w 538647"/>
                  <a:gd name="connsiteY13" fmla="*/ 421745 h 421745"/>
                  <a:gd name="connsiteX14" fmla="*/ 8601 w 538647"/>
                  <a:gd name="connsiteY14" fmla="*/ 421745 h 421745"/>
                  <a:gd name="connsiteX15" fmla="*/ 0 w 538647"/>
                  <a:gd name="connsiteY15" fmla="*/ 415289 h 421745"/>
                  <a:gd name="connsiteX16" fmla="*/ 0 w 538647"/>
                  <a:gd name="connsiteY16" fmla="*/ 251724 h 421745"/>
                  <a:gd name="connsiteX17" fmla="*/ 8601 w 538647"/>
                  <a:gd name="connsiteY17" fmla="*/ 243115 h 421745"/>
                  <a:gd name="connsiteX18" fmla="*/ 230607 w 538647"/>
                  <a:gd name="connsiteY18" fmla="*/ 206562 h 421745"/>
                  <a:gd name="connsiteX19" fmla="*/ 286577 w 538647"/>
                  <a:gd name="connsiteY19" fmla="*/ 206562 h 421745"/>
                  <a:gd name="connsiteX20" fmla="*/ 295187 w 538647"/>
                  <a:gd name="connsiteY20" fmla="*/ 215169 h 421745"/>
                  <a:gd name="connsiteX21" fmla="*/ 295187 w 538647"/>
                  <a:gd name="connsiteY21" fmla="*/ 415290 h 421745"/>
                  <a:gd name="connsiteX22" fmla="*/ 286577 w 538647"/>
                  <a:gd name="connsiteY22" fmla="*/ 421745 h 421745"/>
                  <a:gd name="connsiteX23" fmla="*/ 230607 w 538647"/>
                  <a:gd name="connsiteY23" fmla="*/ 421745 h 421745"/>
                  <a:gd name="connsiteX24" fmla="*/ 224149 w 538647"/>
                  <a:gd name="connsiteY24" fmla="*/ 415290 h 421745"/>
                  <a:gd name="connsiteX25" fmla="*/ 224149 w 538647"/>
                  <a:gd name="connsiteY25" fmla="*/ 215169 h 421745"/>
                  <a:gd name="connsiteX26" fmla="*/ 230607 w 538647"/>
                  <a:gd name="connsiteY26" fmla="*/ 206562 h 421745"/>
                  <a:gd name="connsiteX27" fmla="*/ 353445 w 538647"/>
                  <a:gd name="connsiteY27" fmla="*/ 148628 h 421745"/>
                  <a:gd name="connsiteX28" fmla="*/ 409350 w 538647"/>
                  <a:gd name="connsiteY28" fmla="*/ 148628 h 421745"/>
                  <a:gd name="connsiteX29" fmla="*/ 417951 w 538647"/>
                  <a:gd name="connsiteY29" fmla="*/ 157230 h 421745"/>
                  <a:gd name="connsiteX30" fmla="*/ 417951 w 538647"/>
                  <a:gd name="connsiteY30" fmla="*/ 415293 h 421745"/>
                  <a:gd name="connsiteX31" fmla="*/ 409350 w 538647"/>
                  <a:gd name="connsiteY31" fmla="*/ 421745 h 421745"/>
                  <a:gd name="connsiteX32" fmla="*/ 353445 w 538647"/>
                  <a:gd name="connsiteY32" fmla="*/ 421745 h 421745"/>
                  <a:gd name="connsiteX33" fmla="*/ 344844 w 538647"/>
                  <a:gd name="connsiteY33" fmla="*/ 415293 h 421745"/>
                  <a:gd name="connsiteX34" fmla="*/ 344844 w 538647"/>
                  <a:gd name="connsiteY34" fmla="*/ 157230 h 421745"/>
                  <a:gd name="connsiteX35" fmla="*/ 353445 w 538647"/>
                  <a:gd name="connsiteY35" fmla="*/ 148628 h 421745"/>
                  <a:gd name="connsiteX36" fmla="*/ 111980 w 538647"/>
                  <a:gd name="connsiteY36" fmla="*/ 148628 h 421745"/>
                  <a:gd name="connsiteX37" fmla="*/ 170102 w 538647"/>
                  <a:gd name="connsiteY37" fmla="*/ 148628 h 421745"/>
                  <a:gd name="connsiteX38" fmla="*/ 176560 w 538647"/>
                  <a:gd name="connsiteY38" fmla="*/ 157230 h 421745"/>
                  <a:gd name="connsiteX39" fmla="*/ 176560 w 538647"/>
                  <a:gd name="connsiteY39" fmla="*/ 415293 h 421745"/>
                  <a:gd name="connsiteX40" fmla="*/ 170102 w 538647"/>
                  <a:gd name="connsiteY40" fmla="*/ 421745 h 421745"/>
                  <a:gd name="connsiteX41" fmla="*/ 111980 w 538647"/>
                  <a:gd name="connsiteY41" fmla="*/ 421745 h 421745"/>
                  <a:gd name="connsiteX42" fmla="*/ 105522 w 538647"/>
                  <a:gd name="connsiteY42" fmla="*/ 415293 h 421745"/>
                  <a:gd name="connsiteX43" fmla="*/ 105522 w 538647"/>
                  <a:gd name="connsiteY43" fmla="*/ 157230 h 421745"/>
                  <a:gd name="connsiteX44" fmla="*/ 111980 w 538647"/>
                  <a:gd name="connsiteY44" fmla="*/ 148628 h 421745"/>
                  <a:gd name="connsiteX45" fmla="*/ 142224 w 538647"/>
                  <a:gd name="connsiteY45" fmla="*/ 0 h 421745"/>
                  <a:gd name="connsiteX46" fmla="*/ 172373 w 538647"/>
                  <a:gd name="connsiteY46" fmla="*/ 30141 h 421745"/>
                  <a:gd name="connsiteX47" fmla="*/ 234825 w 538647"/>
                  <a:gd name="connsiteY47" fmla="*/ 66741 h 421745"/>
                  <a:gd name="connsiteX48" fmla="*/ 254207 w 538647"/>
                  <a:gd name="connsiteY48" fmla="*/ 60283 h 421745"/>
                  <a:gd name="connsiteX49" fmla="*/ 277896 w 538647"/>
                  <a:gd name="connsiteY49" fmla="*/ 73200 h 421745"/>
                  <a:gd name="connsiteX50" fmla="*/ 357576 w 538647"/>
                  <a:gd name="connsiteY50" fmla="*/ 49518 h 421745"/>
                  <a:gd name="connsiteX51" fmla="*/ 387725 w 538647"/>
                  <a:gd name="connsiteY51" fmla="*/ 21530 h 421745"/>
                  <a:gd name="connsiteX52" fmla="*/ 417874 w 538647"/>
                  <a:gd name="connsiteY52" fmla="*/ 51671 h 421745"/>
                  <a:gd name="connsiteX53" fmla="*/ 417874 w 538647"/>
                  <a:gd name="connsiteY53" fmla="*/ 58130 h 421745"/>
                  <a:gd name="connsiteX54" fmla="*/ 484633 w 538647"/>
                  <a:gd name="connsiteY54" fmla="*/ 103341 h 421745"/>
                  <a:gd name="connsiteX55" fmla="*/ 504015 w 538647"/>
                  <a:gd name="connsiteY55" fmla="*/ 99036 h 421745"/>
                  <a:gd name="connsiteX56" fmla="*/ 534164 w 538647"/>
                  <a:gd name="connsiteY56" fmla="*/ 129177 h 421745"/>
                  <a:gd name="connsiteX57" fmla="*/ 504015 w 538647"/>
                  <a:gd name="connsiteY57" fmla="*/ 159318 h 421745"/>
                  <a:gd name="connsiteX58" fmla="*/ 473866 w 538647"/>
                  <a:gd name="connsiteY58" fmla="*/ 129177 h 421745"/>
                  <a:gd name="connsiteX59" fmla="*/ 473866 w 538647"/>
                  <a:gd name="connsiteY59" fmla="*/ 120565 h 421745"/>
                  <a:gd name="connsiteX60" fmla="*/ 407107 w 538647"/>
                  <a:gd name="connsiteY60" fmla="*/ 75353 h 421745"/>
                  <a:gd name="connsiteX61" fmla="*/ 387725 w 538647"/>
                  <a:gd name="connsiteY61" fmla="*/ 81812 h 421745"/>
                  <a:gd name="connsiteX62" fmla="*/ 364036 w 538647"/>
                  <a:gd name="connsiteY62" fmla="*/ 68894 h 421745"/>
                  <a:gd name="connsiteX63" fmla="*/ 282203 w 538647"/>
                  <a:gd name="connsiteY63" fmla="*/ 92577 h 421745"/>
                  <a:gd name="connsiteX64" fmla="*/ 254207 w 538647"/>
                  <a:gd name="connsiteY64" fmla="*/ 120565 h 421745"/>
                  <a:gd name="connsiteX65" fmla="*/ 224058 w 538647"/>
                  <a:gd name="connsiteY65" fmla="*/ 90424 h 421745"/>
                  <a:gd name="connsiteX66" fmla="*/ 224058 w 538647"/>
                  <a:gd name="connsiteY66" fmla="*/ 83965 h 421745"/>
                  <a:gd name="connsiteX67" fmla="*/ 163759 w 538647"/>
                  <a:gd name="connsiteY67" fmla="*/ 49518 h 421745"/>
                  <a:gd name="connsiteX68" fmla="*/ 142224 w 538647"/>
                  <a:gd name="connsiteY68" fmla="*/ 60283 h 421745"/>
                  <a:gd name="connsiteX69" fmla="*/ 129303 w 538647"/>
                  <a:gd name="connsiteY69" fmla="*/ 58130 h 421745"/>
                  <a:gd name="connsiteX70" fmla="*/ 64697 w 538647"/>
                  <a:gd name="connsiteY70" fmla="*/ 103341 h 421745"/>
                  <a:gd name="connsiteX71" fmla="*/ 66851 w 538647"/>
                  <a:gd name="connsiteY71" fmla="*/ 111953 h 421745"/>
                  <a:gd name="connsiteX72" fmla="*/ 36702 w 538647"/>
                  <a:gd name="connsiteY72" fmla="*/ 142095 h 421745"/>
                  <a:gd name="connsiteX73" fmla="*/ 6552 w 538647"/>
                  <a:gd name="connsiteY73" fmla="*/ 111953 h 421745"/>
                  <a:gd name="connsiteX74" fmla="*/ 36702 w 538647"/>
                  <a:gd name="connsiteY74" fmla="*/ 81812 h 421745"/>
                  <a:gd name="connsiteX75" fmla="*/ 53930 w 538647"/>
                  <a:gd name="connsiteY75" fmla="*/ 86118 h 421745"/>
                  <a:gd name="connsiteX76" fmla="*/ 114228 w 538647"/>
                  <a:gd name="connsiteY76" fmla="*/ 43059 h 421745"/>
                  <a:gd name="connsiteX77" fmla="*/ 112075 w 538647"/>
                  <a:gd name="connsiteY77" fmla="*/ 30141 h 421745"/>
                  <a:gd name="connsiteX78" fmla="*/ 142224 w 538647"/>
                  <a:gd name="connsiteY78" fmla="*/ 0 h 42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8647" h="421745">
                    <a:moveTo>
                      <a:pt x="474067" y="243115"/>
                    </a:moveTo>
                    <a:lnTo>
                      <a:pt x="532189" y="243115"/>
                    </a:lnTo>
                    <a:cubicBezTo>
                      <a:pt x="536495" y="243115"/>
                      <a:pt x="538647" y="247419"/>
                      <a:pt x="538647" y="251724"/>
                    </a:cubicBezTo>
                    <a:lnTo>
                      <a:pt x="538647" y="415289"/>
                    </a:lnTo>
                    <a:cubicBezTo>
                      <a:pt x="538647" y="419593"/>
                      <a:pt x="536495" y="421745"/>
                      <a:pt x="532189" y="421745"/>
                    </a:cubicBezTo>
                    <a:lnTo>
                      <a:pt x="474067" y="421745"/>
                    </a:lnTo>
                    <a:cubicBezTo>
                      <a:pt x="469762" y="421745"/>
                      <a:pt x="467609" y="419593"/>
                      <a:pt x="467609" y="415289"/>
                    </a:cubicBezTo>
                    <a:lnTo>
                      <a:pt x="467609" y="251724"/>
                    </a:lnTo>
                    <a:cubicBezTo>
                      <a:pt x="467609" y="247419"/>
                      <a:pt x="469762" y="243115"/>
                      <a:pt x="474067" y="243115"/>
                    </a:cubicBezTo>
                    <a:close/>
                    <a:moveTo>
                      <a:pt x="8601" y="243115"/>
                    </a:moveTo>
                    <a:lnTo>
                      <a:pt x="64506" y="243115"/>
                    </a:lnTo>
                    <a:cubicBezTo>
                      <a:pt x="68807" y="243115"/>
                      <a:pt x="73107" y="247419"/>
                      <a:pt x="73107" y="251724"/>
                    </a:cubicBezTo>
                    <a:lnTo>
                      <a:pt x="73107" y="415289"/>
                    </a:lnTo>
                    <a:cubicBezTo>
                      <a:pt x="73107" y="419593"/>
                      <a:pt x="68807" y="421745"/>
                      <a:pt x="64506" y="421745"/>
                    </a:cubicBezTo>
                    <a:lnTo>
                      <a:pt x="8601" y="421745"/>
                    </a:lnTo>
                    <a:cubicBezTo>
                      <a:pt x="4300" y="421745"/>
                      <a:pt x="0" y="419593"/>
                      <a:pt x="0" y="415289"/>
                    </a:cubicBezTo>
                    <a:lnTo>
                      <a:pt x="0" y="251724"/>
                    </a:lnTo>
                    <a:cubicBezTo>
                      <a:pt x="0" y="247419"/>
                      <a:pt x="4300" y="243115"/>
                      <a:pt x="8601" y="243115"/>
                    </a:cubicBezTo>
                    <a:close/>
                    <a:moveTo>
                      <a:pt x="230607" y="206562"/>
                    </a:moveTo>
                    <a:lnTo>
                      <a:pt x="286577" y="206562"/>
                    </a:lnTo>
                    <a:cubicBezTo>
                      <a:pt x="290882" y="206562"/>
                      <a:pt x="295187" y="210866"/>
                      <a:pt x="295187" y="215169"/>
                    </a:cubicBezTo>
                    <a:lnTo>
                      <a:pt x="295187" y="415290"/>
                    </a:lnTo>
                    <a:cubicBezTo>
                      <a:pt x="295187" y="419593"/>
                      <a:pt x="290882" y="421745"/>
                      <a:pt x="286577" y="421745"/>
                    </a:cubicBezTo>
                    <a:lnTo>
                      <a:pt x="230607" y="421745"/>
                    </a:lnTo>
                    <a:cubicBezTo>
                      <a:pt x="226302" y="421745"/>
                      <a:pt x="224149" y="419593"/>
                      <a:pt x="224149" y="415290"/>
                    </a:cubicBezTo>
                    <a:lnTo>
                      <a:pt x="224149" y="215169"/>
                    </a:lnTo>
                    <a:cubicBezTo>
                      <a:pt x="224149" y="210866"/>
                      <a:pt x="226302" y="206562"/>
                      <a:pt x="230607" y="206562"/>
                    </a:cubicBezTo>
                    <a:close/>
                    <a:moveTo>
                      <a:pt x="353445" y="148628"/>
                    </a:moveTo>
                    <a:lnTo>
                      <a:pt x="409350" y="148628"/>
                    </a:lnTo>
                    <a:cubicBezTo>
                      <a:pt x="413651" y="148628"/>
                      <a:pt x="417951" y="152929"/>
                      <a:pt x="417951" y="157230"/>
                    </a:cubicBezTo>
                    <a:lnTo>
                      <a:pt x="417951" y="415293"/>
                    </a:lnTo>
                    <a:cubicBezTo>
                      <a:pt x="417951" y="419595"/>
                      <a:pt x="413651" y="421745"/>
                      <a:pt x="409350" y="421745"/>
                    </a:cubicBezTo>
                    <a:lnTo>
                      <a:pt x="353445" y="421745"/>
                    </a:lnTo>
                    <a:cubicBezTo>
                      <a:pt x="349145" y="421745"/>
                      <a:pt x="344844" y="419595"/>
                      <a:pt x="344844" y="415293"/>
                    </a:cubicBezTo>
                    <a:lnTo>
                      <a:pt x="344844" y="157230"/>
                    </a:lnTo>
                    <a:cubicBezTo>
                      <a:pt x="344844" y="152929"/>
                      <a:pt x="349145" y="148628"/>
                      <a:pt x="353445" y="148628"/>
                    </a:cubicBezTo>
                    <a:close/>
                    <a:moveTo>
                      <a:pt x="111980" y="148628"/>
                    </a:moveTo>
                    <a:lnTo>
                      <a:pt x="170102" y="148628"/>
                    </a:lnTo>
                    <a:cubicBezTo>
                      <a:pt x="174408" y="148628"/>
                      <a:pt x="176560" y="152929"/>
                      <a:pt x="176560" y="157230"/>
                    </a:cubicBezTo>
                    <a:lnTo>
                      <a:pt x="176560" y="415293"/>
                    </a:lnTo>
                    <a:cubicBezTo>
                      <a:pt x="176560" y="419595"/>
                      <a:pt x="174408" y="421745"/>
                      <a:pt x="170102" y="421745"/>
                    </a:cubicBezTo>
                    <a:lnTo>
                      <a:pt x="111980" y="421745"/>
                    </a:lnTo>
                    <a:cubicBezTo>
                      <a:pt x="107675" y="421745"/>
                      <a:pt x="105522" y="419595"/>
                      <a:pt x="105522" y="415293"/>
                    </a:cubicBezTo>
                    <a:lnTo>
                      <a:pt x="105522" y="157230"/>
                    </a:lnTo>
                    <a:cubicBezTo>
                      <a:pt x="105522" y="152929"/>
                      <a:pt x="107675" y="148628"/>
                      <a:pt x="111980" y="148628"/>
                    </a:cubicBezTo>
                    <a:close/>
                    <a:moveTo>
                      <a:pt x="142224" y="0"/>
                    </a:moveTo>
                    <a:cubicBezTo>
                      <a:pt x="157299" y="0"/>
                      <a:pt x="172373" y="12918"/>
                      <a:pt x="172373" y="30141"/>
                    </a:cubicBezTo>
                    <a:lnTo>
                      <a:pt x="234825" y="66741"/>
                    </a:lnTo>
                    <a:cubicBezTo>
                      <a:pt x="239132" y="62435"/>
                      <a:pt x="245593" y="60283"/>
                      <a:pt x="254207" y="60283"/>
                    </a:cubicBezTo>
                    <a:cubicBezTo>
                      <a:pt x="262821" y="60283"/>
                      <a:pt x="271435" y="64588"/>
                      <a:pt x="277896" y="73200"/>
                    </a:cubicBezTo>
                    <a:lnTo>
                      <a:pt x="357576" y="49518"/>
                    </a:lnTo>
                    <a:cubicBezTo>
                      <a:pt x="359729" y="32294"/>
                      <a:pt x="372650" y="21530"/>
                      <a:pt x="387725" y="21530"/>
                    </a:cubicBezTo>
                    <a:cubicBezTo>
                      <a:pt x="404953" y="21530"/>
                      <a:pt x="417874" y="34447"/>
                      <a:pt x="417874" y="51671"/>
                    </a:cubicBezTo>
                    <a:cubicBezTo>
                      <a:pt x="417874" y="53824"/>
                      <a:pt x="417874" y="55977"/>
                      <a:pt x="417874" y="58130"/>
                    </a:cubicBezTo>
                    <a:lnTo>
                      <a:pt x="484633" y="103341"/>
                    </a:lnTo>
                    <a:cubicBezTo>
                      <a:pt x="491094" y="101189"/>
                      <a:pt x="495401" y="99036"/>
                      <a:pt x="504015" y="99036"/>
                    </a:cubicBezTo>
                    <a:cubicBezTo>
                      <a:pt x="519090" y="99036"/>
                      <a:pt x="534164" y="111953"/>
                      <a:pt x="534164" y="129177"/>
                    </a:cubicBezTo>
                    <a:cubicBezTo>
                      <a:pt x="534164" y="144247"/>
                      <a:pt x="519090" y="159318"/>
                      <a:pt x="504015" y="159318"/>
                    </a:cubicBezTo>
                    <a:cubicBezTo>
                      <a:pt x="486787" y="159318"/>
                      <a:pt x="473866" y="144247"/>
                      <a:pt x="473866" y="129177"/>
                    </a:cubicBezTo>
                    <a:cubicBezTo>
                      <a:pt x="473866" y="127024"/>
                      <a:pt x="473866" y="122718"/>
                      <a:pt x="473866" y="120565"/>
                    </a:cubicBezTo>
                    <a:lnTo>
                      <a:pt x="407107" y="75353"/>
                    </a:lnTo>
                    <a:cubicBezTo>
                      <a:pt x="400646" y="79659"/>
                      <a:pt x="394186" y="81812"/>
                      <a:pt x="387725" y="81812"/>
                    </a:cubicBezTo>
                    <a:cubicBezTo>
                      <a:pt x="379111" y="81812"/>
                      <a:pt x="370497" y="75353"/>
                      <a:pt x="364036" y="68894"/>
                    </a:cubicBezTo>
                    <a:lnTo>
                      <a:pt x="282203" y="92577"/>
                    </a:lnTo>
                    <a:cubicBezTo>
                      <a:pt x="282203" y="107647"/>
                      <a:pt x="269281" y="120565"/>
                      <a:pt x="254207" y="120565"/>
                    </a:cubicBezTo>
                    <a:cubicBezTo>
                      <a:pt x="236979" y="120565"/>
                      <a:pt x="224058" y="107647"/>
                      <a:pt x="224058" y="90424"/>
                    </a:cubicBezTo>
                    <a:cubicBezTo>
                      <a:pt x="224058" y="88271"/>
                      <a:pt x="224058" y="86118"/>
                      <a:pt x="224058" y="83965"/>
                    </a:cubicBezTo>
                    <a:lnTo>
                      <a:pt x="163759" y="49518"/>
                    </a:lnTo>
                    <a:cubicBezTo>
                      <a:pt x="157299" y="55977"/>
                      <a:pt x="150838" y="60283"/>
                      <a:pt x="142224" y="60283"/>
                    </a:cubicBezTo>
                    <a:cubicBezTo>
                      <a:pt x="135763" y="60283"/>
                      <a:pt x="131456" y="58130"/>
                      <a:pt x="129303" y="58130"/>
                    </a:cubicBezTo>
                    <a:lnTo>
                      <a:pt x="64697" y="103341"/>
                    </a:lnTo>
                    <a:cubicBezTo>
                      <a:pt x="66851" y="105494"/>
                      <a:pt x="66851" y="107647"/>
                      <a:pt x="66851" y="111953"/>
                    </a:cubicBezTo>
                    <a:cubicBezTo>
                      <a:pt x="66851" y="127024"/>
                      <a:pt x="53930" y="142095"/>
                      <a:pt x="36702" y="142095"/>
                    </a:cubicBezTo>
                    <a:cubicBezTo>
                      <a:pt x="19473" y="142095"/>
                      <a:pt x="6552" y="127024"/>
                      <a:pt x="6552" y="111953"/>
                    </a:cubicBezTo>
                    <a:cubicBezTo>
                      <a:pt x="6552" y="94730"/>
                      <a:pt x="19473" y="81812"/>
                      <a:pt x="36702" y="81812"/>
                    </a:cubicBezTo>
                    <a:cubicBezTo>
                      <a:pt x="43162" y="81812"/>
                      <a:pt x="47469" y="83965"/>
                      <a:pt x="53930" y="86118"/>
                    </a:cubicBezTo>
                    <a:lnTo>
                      <a:pt x="114228" y="43059"/>
                    </a:lnTo>
                    <a:cubicBezTo>
                      <a:pt x="112075" y="38753"/>
                      <a:pt x="112075" y="34447"/>
                      <a:pt x="112075" y="30141"/>
                    </a:cubicBezTo>
                    <a:cubicBezTo>
                      <a:pt x="112075" y="12918"/>
                      <a:pt x="124996" y="0"/>
                      <a:pt x="142224" y="0"/>
                    </a:cubicBezTo>
                    <a:close/>
                  </a:path>
                </a:pathLst>
              </a:custGeom>
              <a:solidFill>
                <a:schemeClr val="bg1"/>
              </a:solidFill>
              <a:ln>
                <a:noFill/>
              </a:ln>
            </p:spPr>
            <p:txBody>
              <a:bodyPr/>
              <a:lstStyle/>
              <a:p>
                <a:endParaRPr lang="zh-CN" altLang="en-US"/>
              </a:p>
            </p:txBody>
          </p:sp>
        </p:grpSp>
      </p:grpSp>
      <p:grpSp>
        <p:nvGrpSpPr>
          <p:cNvPr id="71" name="组合 70"/>
          <p:cNvGrpSpPr/>
          <p:nvPr/>
        </p:nvGrpSpPr>
        <p:grpSpPr>
          <a:xfrm>
            <a:off x="6731784" y="1780948"/>
            <a:ext cx="4263074" cy="961894"/>
            <a:chOff x="6731784" y="1907948"/>
            <a:chExt cx="4263074" cy="961894"/>
          </a:xfrm>
        </p:grpSpPr>
        <p:sp>
          <p:nvSpPr>
            <p:cNvPr id="72" name="文本框 71"/>
            <p:cNvSpPr txBox="1"/>
            <p:nvPr/>
          </p:nvSpPr>
          <p:spPr>
            <a:xfrm>
              <a:off x="7721446" y="2320781"/>
              <a:ext cx="3273412"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73" name="文本框 72"/>
            <p:cNvSpPr txBox="1"/>
            <p:nvPr/>
          </p:nvSpPr>
          <p:spPr>
            <a:xfrm>
              <a:off x="7707531" y="1907948"/>
              <a:ext cx="2245150" cy="400110"/>
            </a:xfrm>
            <a:prstGeom prst="rect">
              <a:avLst/>
            </a:prstGeom>
            <a:noFill/>
          </p:spPr>
          <p:txBody>
            <a:bodyPr wrap="square" rtlCol="0">
              <a:spAutoFit/>
            </a:bodyPr>
            <a:lstStyle/>
            <a:p>
              <a:pPr defTabSz="457200"/>
              <a:r>
                <a:rPr kumimoji="1" lang="zh-CN" altLang="en-US" sz="2000" dirty="0">
                  <a:solidFill>
                    <a:srgbClr val="1074F1"/>
                  </a:solidFill>
                  <a:latin typeface="思源黑体 CN Bold" panose="020B0800000000000000" pitchFamily="34" charset="-122"/>
                  <a:ea typeface="思源黑体 CN Bold" panose="020B0800000000000000" pitchFamily="34" charset="-122"/>
                </a:rPr>
                <a:t>标题文字添加</a:t>
              </a:r>
            </a:p>
          </p:txBody>
        </p:sp>
        <p:grpSp>
          <p:nvGrpSpPr>
            <p:cNvPr id="74" name="组合 73"/>
            <p:cNvGrpSpPr/>
            <p:nvPr/>
          </p:nvGrpSpPr>
          <p:grpSpPr>
            <a:xfrm>
              <a:off x="6731784" y="1978133"/>
              <a:ext cx="799316" cy="821524"/>
              <a:chOff x="6731784" y="1978133"/>
              <a:chExt cx="799316" cy="821524"/>
            </a:xfrm>
          </p:grpSpPr>
          <p:sp>
            <p:nvSpPr>
              <p:cNvPr id="75" name="形状"/>
              <p:cNvSpPr/>
              <p:nvPr/>
            </p:nvSpPr>
            <p:spPr>
              <a:xfrm>
                <a:off x="6731784" y="1978133"/>
                <a:ext cx="799316" cy="821524"/>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6" name="形状"/>
              <p:cNvSpPr/>
              <p:nvPr/>
            </p:nvSpPr>
            <p:spPr>
              <a:xfrm>
                <a:off x="6778016" y="2025650"/>
                <a:ext cx="706852" cy="726490"/>
              </a:xfrm>
              <a:prstGeom prst="ellipse">
                <a:avLst/>
              </a:prstGeom>
              <a:solidFill>
                <a:srgbClr val="1074F1"/>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77" name="形状"/>
              <p:cNvSpPr>
                <a:spLocks noChangeAspect="1"/>
              </p:cNvSpPr>
              <p:nvPr/>
            </p:nvSpPr>
            <p:spPr bwMode="auto">
              <a:xfrm>
                <a:off x="6944757" y="2225930"/>
                <a:ext cx="373370" cy="325931"/>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bg1"/>
              </a:solidFill>
              <a:ln>
                <a:noFill/>
              </a:ln>
            </p:spPr>
            <p:txBody>
              <a:bodyPr/>
              <a:lstStyle/>
              <a:p>
                <a:endParaRPr lang="zh-CN" altLang="en-US"/>
              </a:p>
            </p:txBody>
          </p:sp>
        </p:grpSp>
      </p:grpSp>
      <p:grpSp>
        <p:nvGrpSpPr>
          <p:cNvPr id="78" name="组合 77"/>
          <p:cNvGrpSpPr/>
          <p:nvPr/>
        </p:nvGrpSpPr>
        <p:grpSpPr>
          <a:xfrm>
            <a:off x="1308896" y="2150367"/>
            <a:ext cx="4592315" cy="3437058"/>
            <a:chOff x="1308896" y="2277367"/>
            <a:chExt cx="4592315" cy="3437058"/>
          </a:xfrm>
        </p:grpSpPr>
        <p:sp>
          <p:nvSpPr>
            <p:cNvPr id="79" name="椭圆 78"/>
            <p:cNvSpPr/>
            <p:nvPr/>
          </p:nvSpPr>
          <p:spPr>
            <a:xfrm>
              <a:off x="1308896" y="5140337"/>
              <a:ext cx="4576998" cy="36346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pic>
          <p:nvPicPr>
            <p:cNvPr id="80" name="形状"/>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4087" y="2277367"/>
              <a:ext cx="4577124" cy="343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1" name="图片 80"/>
            <p:cNvPicPr>
              <a:picLocks noChangeAspect="1"/>
            </p:cNvPicPr>
            <p:nvPr/>
          </p:nvPicPr>
          <p:blipFill rotWithShape="1">
            <a:blip r:embed="rId3" cstate="print">
              <a:extLst>
                <a:ext uri="{28A0092B-C50C-407E-A947-70E740481C1C}">
                  <a14:useLocalDpi xmlns:a14="http://schemas.microsoft.com/office/drawing/2010/main" val="0"/>
                </a:ext>
              </a:extLst>
            </a:blip>
            <a:srcRect l="1133" t="13008" r="517" b="9872"/>
            <a:stretch>
              <a:fillRect/>
            </a:stretch>
          </p:blipFill>
          <p:spPr>
            <a:xfrm>
              <a:off x="1928191" y="2478596"/>
              <a:ext cx="3359426" cy="2213533"/>
            </a:xfrm>
            <a:prstGeom prst="rect">
              <a:avLst/>
            </a:prstGeom>
            <a:ln>
              <a:noFill/>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anim calcmode="lin" valueType="num">
                                      <p:cBhvr>
                                        <p:cTn id="14" dur="500" fill="hold"/>
                                        <p:tgtEl>
                                          <p:spTgt spid="71"/>
                                        </p:tgtEl>
                                        <p:attrNameLst>
                                          <p:attrName>ppt_x</p:attrName>
                                        </p:attrNameLst>
                                      </p:cBhvr>
                                      <p:tavLst>
                                        <p:tav tm="0">
                                          <p:val>
                                            <p:strVal val="#ppt_x"/>
                                          </p:val>
                                        </p:tav>
                                        <p:tav tm="100000">
                                          <p:val>
                                            <p:strVal val="#ppt_x"/>
                                          </p:val>
                                        </p:tav>
                                      </p:tavLst>
                                    </p:anim>
                                    <p:anim calcmode="lin" valueType="num">
                                      <p:cBhvr>
                                        <p:cTn id="15" dur="500" fill="hold"/>
                                        <p:tgtEl>
                                          <p:spTgt spid="7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anim calcmode="lin" valueType="num">
                                      <p:cBhvr>
                                        <p:cTn id="20" dur="500" fill="hold"/>
                                        <p:tgtEl>
                                          <p:spTgt spid="64"/>
                                        </p:tgtEl>
                                        <p:attrNameLst>
                                          <p:attrName>ppt_x</p:attrName>
                                        </p:attrNameLst>
                                      </p:cBhvr>
                                      <p:tavLst>
                                        <p:tav tm="0">
                                          <p:val>
                                            <p:strVal val="#ppt_x"/>
                                          </p:val>
                                        </p:tav>
                                        <p:tav tm="100000">
                                          <p:val>
                                            <p:strVal val="#ppt_x"/>
                                          </p:val>
                                        </p:tav>
                                      </p:tavLst>
                                    </p:anim>
                                    <p:anim calcmode="lin" valueType="num">
                                      <p:cBhvr>
                                        <p:cTn id="21" dur="500" fill="hold"/>
                                        <p:tgtEl>
                                          <p:spTgt spid="6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anim calcmode="lin" valueType="num">
                                      <p:cBhvr>
                                        <p:cTn id="26" dur="500" fill="hold"/>
                                        <p:tgtEl>
                                          <p:spTgt spid="57"/>
                                        </p:tgtEl>
                                        <p:attrNameLst>
                                          <p:attrName>ppt_x</p:attrName>
                                        </p:attrNameLst>
                                      </p:cBhvr>
                                      <p:tavLst>
                                        <p:tav tm="0">
                                          <p:val>
                                            <p:strVal val="#ppt_x"/>
                                          </p:val>
                                        </p:tav>
                                        <p:tav tm="100000">
                                          <p:val>
                                            <p:strVal val="#ppt_x"/>
                                          </p:val>
                                        </p:tav>
                                      </p:tavLst>
                                    </p:anim>
                                    <p:anim calcmode="lin" valueType="num">
                                      <p:cBhvr>
                                        <p:cTn id="27" dur="500" fill="hold"/>
                                        <p:tgtEl>
                                          <p:spTgt spid="5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anim calcmode="lin" valueType="num">
                                      <p:cBhvr>
                                        <p:cTn id="32" dur="500" fill="hold"/>
                                        <p:tgtEl>
                                          <p:spTgt spid="78"/>
                                        </p:tgtEl>
                                        <p:attrNameLst>
                                          <p:attrName>ppt_x</p:attrName>
                                        </p:attrNameLst>
                                      </p:cBhvr>
                                      <p:tavLst>
                                        <p:tav tm="0">
                                          <p:val>
                                            <p:strVal val="#ppt_x"/>
                                          </p:val>
                                        </p:tav>
                                        <p:tav tm="100000">
                                          <p:val>
                                            <p:strVal val="#ppt_x"/>
                                          </p:val>
                                        </p:tav>
                                      </p:tavLst>
                                    </p:anim>
                                    <p:anim calcmode="lin" valueType="num">
                                      <p:cBhvr>
                                        <p:cTn id="33" dur="5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85850" y="313723"/>
            <a:ext cx="4371900" cy="523220"/>
            <a:chOff x="6548823" y="5067362"/>
            <a:chExt cx="4371900" cy="523220"/>
          </a:xfrm>
        </p:grpSpPr>
        <p:sp>
          <p:nvSpPr>
            <p:cNvPr id="5" name="矩形: 圆角 4"/>
            <p:cNvSpPr/>
            <p:nvPr/>
          </p:nvSpPr>
          <p:spPr>
            <a:xfrm>
              <a:off x="6548823" y="5135368"/>
              <a:ext cx="611073" cy="389789"/>
            </a:xfrm>
            <a:prstGeom prst="roundRect">
              <a:avLst/>
            </a:prstGeom>
            <a:noFill/>
            <a:ln w="15875" cap="flat" cmpd="sng" algn="ctr">
              <a:solidFill>
                <a:srgbClr val="1074F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BFBFB"/>
                </a:solidFill>
                <a:effectLst/>
                <a:uLnTx/>
                <a:uFillTx/>
                <a:latin typeface="站酷庆科黄油体" panose="02000803000000020004" pitchFamily="2" charset="-122"/>
                <a:ea typeface="站酷庆科黄油体" panose="02000803000000020004" pitchFamily="2" charset="-122"/>
              </a:endParaRPr>
            </a:p>
          </p:txBody>
        </p:sp>
        <p:sp>
          <p:nvSpPr>
            <p:cNvPr id="6" name="文本框 5"/>
            <p:cNvSpPr txBox="1"/>
            <p:nvPr/>
          </p:nvSpPr>
          <p:spPr>
            <a:xfrm>
              <a:off x="6630078" y="5142507"/>
              <a:ext cx="456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rPr>
                <a:t>04</a:t>
              </a:r>
              <a:endParaRPr kumimoji="0" lang="zh-CN" altLang="en-US"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endParaRPr>
            </a:p>
          </p:txBody>
        </p:sp>
        <p:sp>
          <p:nvSpPr>
            <p:cNvPr id="7" name="文本框 6"/>
            <p:cNvSpPr txBox="1"/>
            <p:nvPr/>
          </p:nvSpPr>
          <p:spPr>
            <a:xfrm>
              <a:off x="7528486" y="5067362"/>
              <a:ext cx="1563332" cy="523220"/>
            </a:xfrm>
            <a:prstGeom prst="rect">
              <a:avLst/>
            </a:prstGeom>
            <a:noFill/>
          </p:spPr>
          <p:txBody>
            <a:bodyPr wrap="square" rtlCol="0">
              <a:spAutoFit/>
            </a:bodyPr>
            <a:lstStyle/>
            <a:p>
              <a:pPr algn="dist"/>
              <a:r>
                <a:rPr lang="zh-CN" altLang="en-US" sz="2800" dirty="0">
                  <a:solidFill>
                    <a:schemeClr val="tx1">
                      <a:lumMod val="85000"/>
                      <a:lumOff val="15000"/>
                    </a:schemeClr>
                  </a:solidFill>
                  <a:latin typeface="站酷庆科黄油体" panose="02000803000000020004" pitchFamily="2" charset="-122"/>
                  <a:ea typeface="站酷庆科黄油体" panose="02000803000000020004" pitchFamily="2" charset="-122"/>
                </a:rPr>
                <a:t>有效管理</a:t>
              </a:r>
            </a:p>
          </p:txBody>
        </p:sp>
        <p:sp>
          <p:nvSpPr>
            <p:cNvPr id="8" name="文本框 7"/>
            <p:cNvSpPr txBox="1"/>
            <p:nvPr/>
          </p:nvSpPr>
          <p:spPr>
            <a:xfrm>
              <a:off x="9128927" y="5256497"/>
              <a:ext cx="1791796" cy="253916"/>
            </a:xfrm>
            <a:prstGeom prst="rect">
              <a:avLst/>
            </a:prstGeom>
            <a:noFill/>
          </p:spPr>
          <p:txBody>
            <a:bodyPr wrap="square" rtlCol="0">
              <a:spAutoFit/>
            </a:bodyPr>
            <a:lstStyle/>
            <a:p>
              <a:r>
                <a:rPr lang="en-US" altLang="zh-CN" sz="1000" i="1" dirty="0">
                  <a:solidFill>
                    <a:schemeClr val="bg1">
                      <a:lumMod val="65000"/>
                    </a:schemeClr>
                  </a:solidFill>
                  <a:latin typeface="思源黑体 CN Light" panose="020B0300000000000000" pitchFamily="34" charset="-122"/>
                  <a:ea typeface="思源黑体 CN Light" panose="020B0300000000000000" pitchFamily="34" charset="-122"/>
                </a:rPr>
                <a:t>EFFECTIVE MANAGEMENT</a:t>
              </a:r>
            </a:p>
          </p:txBody>
        </p:sp>
      </p:grpSp>
      <p:sp>
        <p:nvSpPr>
          <p:cNvPr id="9" name="Freeform: Shape 1"/>
          <p:cNvSpPr/>
          <p:nvPr/>
        </p:nvSpPr>
        <p:spPr>
          <a:xfrm>
            <a:off x="3218380" y="2697851"/>
            <a:ext cx="383390" cy="384212"/>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ysClr val="windowText" lastClr="000000">
              <a:lumMod val="50000"/>
              <a:lumOff val="50000"/>
            </a:sysClr>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10" name="Freeform: Shape 2"/>
          <p:cNvSpPr/>
          <p:nvPr/>
        </p:nvSpPr>
        <p:spPr>
          <a:xfrm>
            <a:off x="5942655" y="2697851"/>
            <a:ext cx="383390" cy="384212"/>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ysClr val="windowText" lastClr="000000">
              <a:lumMod val="50000"/>
              <a:lumOff val="50000"/>
            </a:sysClr>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11" name="Freeform: Shape 3"/>
          <p:cNvSpPr/>
          <p:nvPr/>
        </p:nvSpPr>
        <p:spPr>
          <a:xfrm>
            <a:off x="8650462" y="2753798"/>
            <a:ext cx="339630" cy="2723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ysClr val="windowText" lastClr="000000">
              <a:lumMod val="50000"/>
              <a:lumOff val="50000"/>
            </a:sysClr>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dirty="0">
              <a:ln>
                <a:noFill/>
              </a:ln>
              <a:solidFill>
                <a:prstClr val="white"/>
              </a:solidFill>
              <a:effectLst/>
              <a:uLnTx/>
              <a:uFillTx/>
              <a:latin typeface="思源黑体 CN Light" panose="020B0300000000000000" pitchFamily="34" charset="-122"/>
            </a:endParaRPr>
          </a:p>
        </p:txBody>
      </p:sp>
      <p:grpSp>
        <p:nvGrpSpPr>
          <p:cNvPr id="12" name="组合 11"/>
          <p:cNvGrpSpPr/>
          <p:nvPr/>
        </p:nvGrpSpPr>
        <p:grpSpPr>
          <a:xfrm>
            <a:off x="833099" y="2061690"/>
            <a:ext cx="2429670" cy="3403631"/>
            <a:chOff x="833099" y="2061690"/>
            <a:chExt cx="2429670" cy="3403631"/>
          </a:xfrm>
        </p:grpSpPr>
        <p:sp>
          <p:nvSpPr>
            <p:cNvPr id="13" name="Oval 7"/>
            <p:cNvSpPr/>
            <p:nvPr/>
          </p:nvSpPr>
          <p:spPr>
            <a:xfrm>
              <a:off x="1219668" y="2061690"/>
              <a:ext cx="1656536" cy="1656536"/>
            </a:xfrm>
            <a:prstGeom prst="ellipse">
              <a:avLst/>
            </a:prstGeom>
            <a:gradFill flip="none" rotWithShape="0">
              <a:gsLst>
                <a:gs pos="0">
                  <a:srgbClr val="00B0F0"/>
                </a:gs>
                <a:gs pos="100000">
                  <a:srgbClr val="004099"/>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14" name="Oval 8"/>
            <p:cNvSpPr/>
            <p:nvPr/>
          </p:nvSpPr>
          <p:spPr>
            <a:xfrm>
              <a:off x="1359678" y="2201700"/>
              <a:ext cx="1376515" cy="1376516"/>
            </a:xfrm>
            <a:prstGeom prst="ellipse">
              <a:avLst/>
            </a:prstGeom>
            <a:solidFill>
              <a:srgbClr val="242230"/>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endParaRPr>
            </a:p>
          </p:txBody>
        </p:sp>
        <p:sp>
          <p:nvSpPr>
            <p:cNvPr id="15" name="椭圆 1"/>
            <p:cNvSpPr/>
            <p:nvPr/>
          </p:nvSpPr>
          <p:spPr>
            <a:xfrm>
              <a:off x="1705650" y="2544027"/>
              <a:ext cx="684570" cy="683453"/>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ysClr val="window" lastClr="FFFFFF"/>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6" name="矩形 15"/>
            <p:cNvSpPr/>
            <p:nvPr/>
          </p:nvSpPr>
          <p:spPr>
            <a:xfrm>
              <a:off x="1186160"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标题文字添加</a:t>
              </a:r>
            </a:p>
          </p:txBody>
        </p:sp>
        <p:sp>
          <p:nvSpPr>
            <p:cNvPr id="17" name="文本框 16"/>
            <p:cNvSpPr txBox="1"/>
            <p:nvPr/>
          </p:nvSpPr>
          <p:spPr>
            <a:xfrm>
              <a:off x="833099"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grpSp>
        <p:nvGrpSpPr>
          <p:cNvPr id="18" name="组合 17"/>
          <p:cNvGrpSpPr/>
          <p:nvPr/>
        </p:nvGrpSpPr>
        <p:grpSpPr>
          <a:xfrm>
            <a:off x="3557374" y="2061691"/>
            <a:ext cx="2429670" cy="3403630"/>
            <a:chOff x="3557374" y="2061691"/>
            <a:chExt cx="2429670" cy="3403630"/>
          </a:xfrm>
        </p:grpSpPr>
        <p:sp>
          <p:nvSpPr>
            <p:cNvPr id="19" name="Oval 12"/>
            <p:cNvSpPr/>
            <p:nvPr/>
          </p:nvSpPr>
          <p:spPr>
            <a:xfrm>
              <a:off x="3943943" y="2061691"/>
              <a:ext cx="1656536" cy="1656537"/>
            </a:xfrm>
            <a:prstGeom prst="ellipse">
              <a:avLst/>
            </a:prstGeom>
            <a:gradFill flip="none" rotWithShape="0">
              <a:gsLst>
                <a:gs pos="0">
                  <a:srgbClr val="00B0F0"/>
                </a:gs>
                <a:gs pos="100000">
                  <a:srgbClr val="004099"/>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20" name="Oval 13"/>
            <p:cNvSpPr/>
            <p:nvPr/>
          </p:nvSpPr>
          <p:spPr>
            <a:xfrm>
              <a:off x="4083953" y="2201701"/>
              <a:ext cx="1376515" cy="1376517"/>
            </a:xfrm>
            <a:prstGeom prst="ellipse">
              <a:avLst/>
            </a:prstGeom>
            <a:solidFill>
              <a:srgbClr val="242230"/>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endParaRPr>
            </a:p>
          </p:txBody>
        </p:sp>
        <p:sp>
          <p:nvSpPr>
            <p:cNvPr id="21" name="椭圆 34"/>
            <p:cNvSpPr/>
            <p:nvPr/>
          </p:nvSpPr>
          <p:spPr>
            <a:xfrm>
              <a:off x="4430086" y="2565345"/>
              <a:ext cx="684570" cy="640818"/>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ysClr val="window" lastClr="FFFFFF"/>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2" name="矩形 21"/>
            <p:cNvSpPr/>
            <p:nvPr/>
          </p:nvSpPr>
          <p:spPr>
            <a:xfrm>
              <a:off x="3910435"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标题文字添加</a:t>
              </a:r>
            </a:p>
          </p:txBody>
        </p:sp>
        <p:sp>
          <p:nvSpPr>
            <p:cNvPr id="23" name="文本框 22"/>
            <p:cNvSpPr txBox="1"/>
            <p:nvPr/>
          </p:nvSpPr>
          <p:spPr>
            <a:xfrm>
              <a:off x="3557374"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24" name="组合 23"/>
          <p:cNvGrpSpPr/>
          <p:nvPr/>
        </p:nvGrpSpPr>
        <p:grpSpPr>
          <a:xfrm>
            <a:off x="6281648" y="2061692"/>
            <a:ext cx="2429670" cy="3403629"/>
            <a:chOff x="6281648" y="2061692"/>
            <a:chExt cx="2429670" cy="3403629"/>
          </a:xfrm>
        </p:grpSpPr>
        <p:sp>
          <p:nvSpPr>
            <p:cNvPr id="25" name="Oval 17"/>
            <p:cNvSpPr/>
            <p:nvPr/>
          </p:nvSpPr>
          <p:spPr>
            <a:xfrm>
              <a:off x="6668217" y="2061692"/>
              <a:ext cx="1656536" cy="1656537"/>
            </a:xfrm>
            <a:prstGeom prst="ellipse">
              <a:avLst/>
            </a:prstGeom>
            <a:gradFill flip="none" rotWithShape="0">
              <a:gsLst>
                <a:gs pos="0">
                  <a:srgbClr val="00B0F0"/>
                </a:gs>
                <a:gs pos="100000">
                  <a:srgbClr val="004099"/>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26" name="Oval 18"/>
            <p:cNvSpPr/>
            <p:nvPr/>
          </p:nvSpPr>
          <p:spPr>
            <a:xfrm>
              <a:off x="6808227" y="2201702"/>
              <a:ext cx="1376515" cy="1376517"/>
            </a:xfrm>
            <a:prstGeom prst="ellipse">
              <a:avLst/>
            </a:prstGeom>
            <a:solidFill>
              <a:srgbClr val="242230"/>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endParaRPr>
            </a:p>
          </p:txBody>
        </p:sp>
        <p:sp>
          <p:nvSpPr>
            <p:cNvPr id="27" name="椭圆 35"/>
            <p:cNvSpPr/>
            <p:nvPr/>
          </p:nvSpPr>
          <p:spPr>
            <a:xfrm>
              <a:off x="7154360" y="2543987"/>
              <a:ext cx="684570" cy="683534"/>
            </a:xfrm>
            <a:custGeom>
              <a:avLst/>
              <a:gdLst>
                <a:gd name="connsiteX0" fmla="*/ 288111 w 575551"/>
                <a:gd name="connsiteY0" fmla="*/ 195956 h 574680"/>
                <a:gd name="connsiteX1" fmla="*/ 250987 w 575551"/>
                <a:gd name="connsiteY1" fmla="*/ 204012 h 574680"/>
                <a:gd name="connsiteX2" fmla="*/ 204180 w 575551"/>
                <a:gd name="connsiteY2" fmla="*/ 324853 h 574680"/>
                <a:gd name="connsiteX3" fmla="*/ 288111 w 575551"/>
                <a:gd name="connsiteY3" fmla="*/ 378828 h 574680"/>
                <a:gd name="connsiteX4" fmla="*/ 325234 w 575551"/>
                <a:gd name="connsiteY4" fmla="*/ 370772 h 574680"/>
                <a:gd name="connsiteX5" fmla="*/ 371234 w 575551"/>
                <a:gd name="connsiteY5" fmla="*/ 250737 h 574680"/>
                <a:gd name="connsiteX6" fmla="*/ 288111 w 575551"/>
                <a:gd name="connsiteY6" fmla="*/ 195956 h 574680"/>
                <a:gd name="connsiteX7" fmla="*/ 288111 w 575551"/>
                <a:gd name="connsiteY7" fmla="*/ 163732 h 574680"/>
                <a:gd name="connsiteX8" fmla="*/ 401094 w 575551"/>
                <a:gd name="connsiteY8" fmla="*/ 237042 h 574680"/>
                <a:gd name="connsiteX9" fmla="*/ 338146 w 575551"/>
                <a:gd name="connsiteY9" fmla="*/ 400579 h 574680"/>
                <a:gd name="connsiteX10" fmla="*/ 288111 w 575551"/>
                <a:gd name="connsiteY10" fmla="*/ 411052 h 574680"/>
                <a:gd name="connsiteX11" fmla="*/ 175127 w 575551"/>
                <a:gd name="connsiteY11" fmla="*/ 337742 h 574680"/>
                <a:gd name="connsiteX12" fmla="*/ 237268 w 575551"/>
                <a:gd name="connsiteY12" fmla="*/ 175011 h 574680"/>
                <a:gd name="connsiteX13" fmla="*/ 288111 w 575551"/>
                <a:gd name="connsiteY13" fmla="*/ 163732 h 574680"/>
                <a:gd name="connsiteX14" fmla="*/ 307478 w 575551"/>
                <a:gd name="connsiteY14" fmla="*/ 33198 h 574680"/>
                <a:gd name="connsiteX15" fmla="*/ 260674 w 575551"/>
                <a:gd name="connsiteY15" fmla="*/ 34004 h 574680"/>
                <a:gd name="connsiteX16" fmla="*/ 255025 w 575551"/>
                <a:gd name="connsiteY16" fmla="*/ 64624 h 574680"/>
                <a:gd name="connsiteX17" fmla="*/ 179171 w 575551"/>
                <a:gd name="connsiteY17" fmla="*/ 116999 h 574680"/>
                <a:gd name="connsiteX18" fmla="*/ 150120 w 575551"/>
                <a:gd name="connsiteY18" fmla="*/ 111359 h 574680"/>
                <a:gd name="connsiteX19" fmla="*/ 121876 w 575551"/>
                <a:gd name="connsiteY19" fmla="*/ 93631 h 574680"/>
                <a:gd name="connsiteX20" fmla="*/ 88791 w 575551"/>
                <a:gd name="connsiteY20" fmla="*/ 127474 h 574680"/>
                <a:gd name="connsiteX21" fmla="*/ 107351 w 575551"/>
                <a:gd name="connsiteY21" fmla="*/ 153259 h 574680"/>
                <a:gd name="connsiteX22" fmla="*/ 108965 w 575551"/>
                <a:gd name="connsiteY22" fmla="*/ 215304 h 574680"/>
                <a:gd name="connsiteX23" fmla="*/ 66196 w 575551"/>
                <a:gd name="connsiteY23" fmla="*/ 260427 h 574680"/>
                <a:gd name="connsiteX24" fmla="*/ 33110 w 575551"/>
                <a:gd name="connsiteY24" fmla="*/ 267679 h 574680"/>
                <a:gd name="connsiteX25" fmla="*/ 33917 w 575551"/>
                <a:gd name="connsiteY25" fmla="*/ 314414 h 574680"/>
                <a:gd name="connsiteX26" fmla="*/ 65389 w 575551"/>
                <a:gd name="connsiteY26" fmla="*/ 320055 h 574680"/>
                <a:gd name="connsiteX27" fmla="*/ 110579 w 575551"/>
                <a:gd name="connsiteY27" fmla="*/ 362761 h 574680"/>
                <a:gd name="connsiteX28" fmla="*/ 112193 w 575551"/>
                <a:gd name="connsiteY28" fmla="*/ 424806 h 574680"/>
                <a:gd name="connsiteX29" fmla="*/ 93633 w 575551"/>
                <a:gd name="connsiteY29" fmla="*/ 453008 h 574680"/>
                <a:gd name="connsiteX30" fmla="*/ 127525 w 575551"/>
                <a:gd name="connsiteY30" fmla="*/ 486045 h 574680"/>
                <a:gd name="connsiteX31" fmla="*/ 154155 w 575551"/>
                <a:gd name="connsiteY31" fmla="*/ 467512 h 574680"/>
                <a:gd name="connsiteX32" fmla="*/ 187240 w 575551"/>
                <a:gd name="connsiteY32" fmla="*/ 460260 h 574680"/>
                <a:gd name="connsiteX33" fmla="*/ 261481 w 575551"/>
                <a:gd name="connsiteY33" fmla="*/ 508606 h 574680"/>
                <a:gd name="connsiteX34" fmla="*/ 268743 w 575551"/>
                <a:gd name="connsiteY34" fmla="*/ 541643 h 574680"/>
                <a:gd name="connsiteX35" fmla="*/ 315547 w 575551"/>
                <a:gd name="connsiteY35" fmla="*/ 541643 h 574680"/>
                <a:gd name="connsiteX36" fmla="*/ 321196 w 575551"/>
                <a:gd name="connsiteY36" fmla="*/ 508606 h 574680"/>
                <a:gd name="connsiteX37" fmla="*/ 397050 w 575551"/>
                <a:gd name="connsiteY37" fmla="*/ 457037 h 574680"/>
                <a:gd name="connsiteX38" fmla="*/ 426101 w 575551"/>
                <a:gd name="connsiteY38" fmla="*/ 461871 h 574680"/>
                <a:gd name="connsiteX39" fmla="*/ 454345 w 575551"/>
                <a:gd name="connsiteY39" fmla="*/ 481210 h 574680"/>
                <a:gd name="connsiteX40" fmla="*/ 487430 w 575551"/>
                <a:gd name="connsiteY40" fmla="*/ 446562 h 574680"/>
                <a:gd name="connsiteX41" fmla="*/ 468870 w 575551"/>
                <a:gd name="connsiteY41" fmla="*/ 420777 h 574680"/>
                <a:gd name="connsiteX42" fmla="*/ 510025 w 575551"/>
                <a:gd name="connsiteY42" fmla="*/ 313609 h 574680"/>
                <a:gd name="connsiteX43" fmla="*/ 543111 w 575551"/>
                <a:gd name="connsiteY43" fmla="*/ 306357 h 574680"/>
                <a:gd name="connsiteX44" fmla="*/ 541497 w 575551"/>
                <a:gd name="connsiteY44" fmla="*/ 258816 h 574680"/>
                <a:gd name="connsiteX45" fmla="*/ 510832 w 575551"/>
                <a:gd name="connsiteY45" fmla="*/ 253981 h 574680"/>
                <a:gd name="connsiteX46" fmla="*/ 464028 w 575551"/>
                <a:gd name="connsiteY46" fmla="*/ 149230 h 574680"/>
                <a:gd name="connsiteX47" fmla="*/ 481781 w 575551"/>
                <a:gd name="connsiteY47" fmla="*/ 121028 h 574680"/>
                <a:gd name="connsiteX48" fmla="*/ 447889 w 575551"/>
                <a:gd name="connsiteY48" fmla="*/ 88797 h 574680"/>
                <a:gd name="connsiteX49" fmla="*/ 422066 w 575551"/>
                <a:gd name="connsiteY49" fmla="*/ 106524 h 574680"/>
                <a:gd name="connsiteX50" fmla="*/ 388981 w 575551"/>
                <a:gd name="connsiteY50" fmla="*/ 113776 h 574680"/>
                <a:gd name="connsiteX51" fmla="*/ 314740 w 575551"/>
                <a:gd name="connsiteY51" fmla="*/ 65429 h 574680"/>
                <a:gd name="connsiteX52" fmla="*/ 307478 w 575551"/>
                <a:gd name="connsiteY52" fmla="*/ 33198 h 574680"/>
                <a:gd name="connsiteX53" fmla="*/ 327652 w 575551"/>
                <a:gd name="connsiteY53" fmla="*/ 2579 h 574680"/>
                <a:gd name="connsiteX54" fmla="*/ 338142 w 575551"/>
                <a:gd name="connsiteY54" fmla="*/ 9831 h 574680"/>
                <a:gd name="connsiteX55" fmla="*/ 340563 w 575551"/>
                <a:gd name="connsiteY55" fmla="*/ 21917 h 574680"/>
                <a:gd name="connsiteX56" fmla="*/ 343791 w 575551"/>
                <a:gd name="connsiteY56" fmla="*/ 52537 h 574680"/>
                <a:gd name="connsiteX57" fmla="*/ 388981 w 575551"/>
                <a:gd name="connsiteY57" fmla="*/ 81545 h 574680"/>
                <a:gd name="connsiteX58" fmla="*/ 409155 w 575551"/>
                <a:gd name="connsiteY58" fmla="*/ 76710 h 574680"/>
                <a:gd name="connsiteX59" fmla="*/ 430943 w 575551"/>
                <a:gd name="connsiteY59" fmla="*/ 57372 h 574680"/>
                <a:gd name="connsiteX60" fmla="*/ 441433 w 575551"/>
                <a:gd name="connsiteY60" fmla="*/ 50120 h 574680"/>
                <a:gd name="connsiteX61" fmla="*/ 454345 w 575551"/>
                <a:gd name="connsiteY61" fmla="*/ 52537 h 574680"/>
                <a:gd name="connsiteX62" fmla="*/ 517288 w 575551"/>
                <a:gd name="connsiteY62" fmla="*/ 113776 h 574680"/>
                <a:gd name="connsiteX63" fmla="*/ 519709 w 575551"/>
                <a:gd name="connsiteY63" fmla="*/ 125863 h 574680"/>
                <a:gd name="connsiteX64" fmla="*/ 513253 w 575551"/>
                <a:gd name="connsiteY64" fmla="*/ 137143 h 574680"/>
                <a:gd name="connsiteX65" fmla="*/ 493886 w 575551"/>
                <a:gd name="connsiteY65" fmla="*/ 160511 h 574680"/>
                <a:gd name="connsiteX66" fmla="*/ 522130 w 575551"/>
                <a:gd name="connsiteY66" fmla="*/ 224167 h 574680"/>
                <a:gd name="connsiteX67" fmla="*/ 551987 w 575551"/>
                <a:gd name="connsiteY67" fmla="*/ 225779 h 574680"/>
                <a:gd name="connsiteX68" fmla="*/ 564092 w 575551"/>
                <a:gd name="connsiteY68" fmla="*/ 227391 h 574680"/>
                <a:gd name="connsiteX69" fmla="*/ 571354 w 575551"/>
                <a:gd name="connsiteY69" fmla="*/ 238671 h 574680"/>
                <a:gd name="connsiteX70" fmla="*/ 572968 w 575551"/>
                <a:gd name="connsiteY70" fmla="*/ 326501 h 574680"/>
                <a:gd name="connsiteX71" fmla="*/ 566513 w 575551"/>
                <a:gd name="connsiteY71" fmla="*/ 336976 h 574680"/>
                <a:gd name="connsiteX72" fmla="*/ 553601 w 575551"/>
                <a:gd name="connsiteY72" fmla="*/ 339393 h 574680"/>
                <a:gd name="connsiteX73" fmla="*/ 522937 w 575551"/>
                <a:gd name="connsiteY73" fmla="*/ 342617 h 574680"/>
                <a:gd name="connsiteX74" fmla="*/ 497921 w 575551"/>
                <a:gd name="connsiteY74" fmla="*/ 407884 h 574680"/>
                <a:gd name="connsiteX75" fmla="*/ 518095 w 575551"/>
                <a:gd name="connsiteY75" fmla="*/ 429640 h 574680"/>
                <a:gd name="connsiteX76" fmla="*/ 526164 w 575551"/>
                <a:gd name="connsiteY76" fmla="*/ 440116 h 574680"/>
                <a:gd name="connsiteX77" fmla="*/ 522937 w 575551"/>
                <a:gd name="connsiteY77" fmla="*/ 453008 h 574680"/>
                <a:gd name="connsiteX78" fmla="*/ 461607 w 575551"/>
                <a:gd name="connsiteY78" fmla="*/ 516664 h 574680"/>
                <a:gd name="connsiteX79" fmla="*/ 449503 w 575551"/>
                <a:gd name="connsiteY79" fmla="*/ 519082 h 574680"/>
                <a:gd name="connsiteX80" fmla="*/ 438205 w 575551"/>
                <a:gd name="connsiteY80" fmla="*/ 511830 h 574680"/>
                <a:gd name="connsiteX81" fmla="*/ 414804 w 575551"/>
                <a:gd name="connsiteY81" fmla="*/ 492491 h 574680"/>
                <a:gd name="connsiteX82" fmla="*/ 397050 w 575551"/>
                <a:gd name="connsiteY82" fmla="*/ 489268 h 574680"/>
                <a:gd name="connsiteX83" fmla="*/ 351054 w 575551"/>
                <a:gd name="connsiteY83" fmla="*/ 520693 h 574680"/>
                <a:gd name="connsiteX84" fmla="*/ 349440 w 575551"/>
                <a:gd name="connsiteY84" fmla="*/ 550507 h 574680"/>
                <a:gd name="connsiteX85" fmla="*/ 347826 w 575551"/>
                <a:gd name="connsiteY85" fmla="*/ 563399 h 574680"/>
                <a:gd name="connsiteX86" fmla="*/ 336528 w 575551"/>
                <a:gd name="connsiteY86" fmla="*/ 570651 h 574680"/>
                <a:gd name="connsiteX87" fmla="*/ 288110 w 575551"/>
                <a:gd name="connsiteY87" fmla="*/ 574680 h 574680"/>
                <a:gd name="connsiteX88" fmla="*/ 248569 w 575551"/>
                <a:gd name="connsiteY88" fmla="*/ 572263 h 574680"/>
                <a:gd name="connsiteX89" fmla="*/ 237272 w 575551"/>
                <a:gd name="connsiteY89" fmla="*/ 565011 h 574680"/>
                <a:gd name="connsiteX90" fmla="*/ 234851 w 575551"/>
                <a:gd name="connsiteY90" fmla="*/ 552924 h 574680"/>
                <a:gd name="connsiteX91" fmla="*/ 232430 w 575551"/>
                <a:gd name="connsiteY91" fmla="*/ 521499 h 574680"/>
                <a:gd name="connsiteX92" fmla="*/ 187240 w 575551"/>
                <a:gd name="connsiteY92" fmla="*/ 492491 h 574680"/>
                <a:gd name="connsiteX93" fmla="*/ 167066 w 575551"/>
                <a:gd name="connsiteY93" fmla="*/ 496520 h 574680"/>
                <a:gd name="connsiteX94" fmla="*/ 144471 w 575551"/>
                <a:gd name="connsiteY94" fmla="*/ 516664 h 574680"/>
                <a:gd name="connsiteX95" fmla="*/ 133981 w 575551"/>
                <a:gd name="connsiteY95" fmla="*/ 524722 h 574680"/>
                <a:gd name="connsiteX96" fmla="*/ 121069 w 575551"/>
                <a:gd name="connsiteY96" fmla="*/ 522305 h 574680"/>
                <a:gd name="connsiteX97" fmla="*/ 58126 w 575551"/>
                <a:gd name="connsiteY97" fmla="*/ 460260 h 574680"/>
                <a:gd name="connsiteX98" fmla="*/ 54898 w 575551"/>
                <a:gd name="connsiteY98" fmla="*/ 448173 h 574680"/>
                <a:gd name="connsiteX99" fmla="*/ 62161 w 575551"/>
                <a:gd name="connsiteY99" fmla="*/ 436892 h 574680"/>
                <a:gd name="connsiteX100" fmla="*/ 82335 w 575551"/>
                <a:gd name="connsiteY100" fmla="*/ 413525 h 574680"/>
                <a:gd name="connsiteX101" fmla="*/ 81528 w 575551"/>
                <a:gd name="connsiteY101" fmla="*/ 375653 h 574680"/>
                <a:gd name="connsiteX102" fmla="*/ 54091 w 575551"/>
                <a:gd name="connsiteY102" fmla="*/ 349869 h 574680"/>
                <a:gd name="connsiteX103" fmla="*/ 24234 w 575551"/>
                <a:gd name="connsiteY103" fmla="*/ 348257 h 574680"/>
                <a:gd name="connsiteX104" fmla="*/ 11322 w 575551"/>
                <a:gd name="connsiteY104" fmla="*/ 346645 h 574680"/>
                <a:gd name="connsiteX105" fmla="*/ 4060 w 575551"/>
                <a:gd name="connsiteY105" fmla="*/ 335365 h 574680"/>
                <a:gd name="connsiteX106" fmla="*/ 3253 w 575551"/>
                <a:gd name="connsiteY106" fmla="*/ 247535 h 574680"/>
                <a:gd name="connsiteX107" fmla="*/ 9708 w 575551"/>
                <a:gd name="connsiteY107" fmla="*/ 236254 h 574680"/>
                <a:gd name="connsiteX108" fmla="*/ 22620 w 575551"/>
                <a:gd name="connsiteY108" fmla="*/ 233837 h 574680"/>
                <a:gd name="connsiteX109" fmla="*/ 53284 w 575551"/>
                <a:gd name="connsiteY109" fmla="*/ 230614 h 574680"/>
                <a:gd name="connsiteX110" fmla="*/ 79107 w 575551"/>
                <a:gd name="connsiteY110" fmla="*/ 204023 h 574680"/>
                <a:gd name="connsiteX111" fmla="*/ 78300 w 575551"/>
                <a:gd name="connsiteY111" fmla="*/ 166152 h 574680"/>
                <a:gd name="connsiteX112" fmla="*/ 58126 w 575551"/>
                <a:gd name="connsiteY112" fmla="*/ 144395 h 574680"/>
                <a:gd name="connsiteX113" fmla="*/ 50864 w 575551"/>
                <a:gd name="connsiteY113" fmla="*/ 133920 h 574680"/>
                <a:gd name="connsiteX114" fmla="*/ 53284 w 575551"/>
                <a:gd name="connsiteY114" fmla="*/ 121028 h 574680"/>
                <a:gd name="connsiteX115" fmla="*/ 114614 w 575551"/>
                <a:gd name="connsiteY115" fmla="*/ 58177 h 574680"/>
                <a:gd name="connsiteX116" fmla="*/ 127525 w 575551"/>
                <a:gd name="connsiteY116" fmla="*/ 54954 h 574680"/>
                <a:gd name="connsiteX117" fmla="*/ 138015 w 575551"/>
                <a:gd name="connsiteY117" fmla="*/ 62206 h 574680"/>
                <a:gd name="connsiteX118" fmla="*/ 161417 w 575551"/>
                <a:gd name="connsiteY118" fmla="*/ 81545 h 574680"/>
                <a:gd name="connsiteX119" fmla="*/ 179171 w 575551"/>
                <a:gd name="connsiteY119" fmla="*/ 84768 h 574680"/>
                <a:gd name="connsiteX120" fmla="*/ 225167 w 575551"/>
                <a:gd name="connsiteY120" fmla="*/ 53343 h 574680"/>
                <a:gd name="connsiteX121" fmla="*/ 226781 w 575551"/>
                <a:gd name="connsiteY121" fmla="*/ 24335 h 574680"/>
                <a:gd name="connsiteX122" fmla="*/ 229202 w 575551"/>
                <a:gd name="connsiteY122" fmla="*/ 11442 h 574680"/>
                <a:gd name="connsiteX123" fmla="*/ 239693 w 575551"/>
                <a:gd name="connsiteY123" fmla="*/ 4190 h 574680"/>
                <a:gd name="connsiteX124" fmla="*/ 327652 w 575551"/>
                <a:gd name="connsiteY124" fmla="*/ 2579 h 5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5551" h="574680">
                  <a:moveTo>
                    <a:pt x="288111" y="195956"/>
                  </a:moveTo>
                  <a:cubicBezTo>
                    <a:pt x="275198" y="195956"/>
                    <a:pt x="262286" y="199179"/>
                    <a:pt x="250987" y="204012"/>
                  </a:cubicBezTo>
                  <a:cubicBezTo>
                    <a:pt x="204987" y="224958"/>
                    <a:pt x="184004" y="278933"/>
                    <a:pt x="204180" y="324853"/>
                  </a:cubicBezTo>
                  <a:cubicBezTo>
                    <a:pt x="218706" y="357882"/>
                    <a:pt x="251794" y="378828"/>
                    <a:pt x="288111" y="378828"/>
                  </a:cubicBezTo>
                  <a:cubicBezTo>
                    <a:pt x="301023" y="378828"/>
                    <a:pt x="313128" y="376411"/>
                    <a:pt x="325234" y="370772"/>
                  </a:cubicBezTo>
                  <a:cubicBezTo>
                    <a:pt x="371234" y="350632"/>
                    <a:pt x="392217" y="296657"/>
                    <a:pt x="371234" y="250737"/>
                  </a:cubicBezTo>
                  <a:cubicBezTo>
                    <a:pt x="356708" y="217708"/>
                    <a:pt x="323620" y="195956"/>
                    <a:pt x="288111" y="195956"/>
                  </a:cubicBezTo>
                  <a:close/>
                  <a:moveTo>
                    <a:pt x="288111" y="163732"/>
                  </a:moveTo>
                  <a:cubicBezTo>
                    <a:pt x="336532" y="163732"/>
                    <a:pt x="380919" y="192734"/>
                    <a:pt x="401094" y="237042"/>
                  </a:cubicBezTo>
                  <a:cubicBezTo>
                    <a:pt x="428533" y="299879"/>
                    <a:pt x="400287" y="372383"/>
                    <a:pt x="338146" y="400579"/>
                  </a:cubicBezTo>
                  <a:cubicBezTo>
                    <a:pt x="322006" y="407830"/>
                    <a:pt x="305058" y="411052"/>
                    <a:pt x="288111" y="411052"/>
                  </a:cubicBezTo>
                  <a:cubicBezTo>
                    <a:pt x="238882" y="411052"/>
                    <a:pt x="194496" y="382050"/>
                    <a:pt x="175127" y="337742"/>
                  </a:cubicBezTo>
                  <a:cubicBezTo>
                    <a:pt x="146881" y="275711"/>
                    <a:pt x="175127" y="202401"/>
                    <a:pt x="237268" y="175011"/>
                  </a:cubicBezTo>
                  <a:cubicBezTo>
                    <a:pt x="253408" y="167760"/>
                    <a:pt x="270356" y="163732"/>
                    <a:pt x="288111" y="163732"/>
                  </a:cubicBezTo>
                  <a:close/>
                  <a:moveTo>
                    <a:pt x="307478" y="33198"/>
                  </a:moveTo>
                  <a:cubicBezTo>
                    <a:pt x="292145" y="31587"/>
                    <a:pt x="276006" y="32392"/>
                    <a:pt x="260674" y="34004"/>
                  </a:cubicBezTo>
                  <a:cubicBezTo>
                    <a:pt x="260674" y="44479"/>
                    <a:pt x="259060" y="54954"/>
                    <a:pt x="255025" y="64624"/>
                  </a:cubicBezTo>
                  <a:cubicBezTo>
                    <a:pt x="242921" y="96049"/>
                    <a:pt x="212256" y="116999"/>
                    <a:pt x="179171" y="116999"/>
                  </a:cubicBezTo>
                  <a:cubicBezTo>
                    <a:pt x="168680" y="116999"/>
                    <a:pt x="158997" y="115387"/>
                    <a:pt x="150120" y="111359"/>
                  </a:cubicBezTo>
                  <a:cubicBezTo>
                    <a:pt x="139629" y="107330"/>
                    <a:pt x="129946" y="101689"/>
                    <a:pt x="121876" y="93631"/>
                  </a:cubicBezTo>
                  <a:cubicBezTo>
                    <a:pt x="109772" y="103301"/>
                    <a:pt x="99281" y="114582"/>
                    <a:pt x="88791" y="127474"/>
                  </a:cubicBezTo>
                  <a:cubicBezTo>
                    <a:pt x="96860" y="134726"/>
                    <a:pt x="103316" y="143590"/>
                    <a:pt x="107351" y="153259"/>
                  </a:cubicBezTo>
                  <a:cubicBezTo>
                    <a:pt x="116228" y="172598"/>
                    <a:pt x="117034" y="195160"/>
                    <a:pt x="108965" y="215304"/>
                  </a:cubicBezTo>
                  <a:cubicBezTo>
                    <a:pt x="100895" y="235448"/>
                    <a:pt x="86370" y="251564"/>
                    <a:pt x="66196" y="260427"/>
                  </a:cubicBezTo>
                  <a:cubicBezTo>
                    <a:pt x="55705" y="265262"/>
                    <a:pt x="44408" y="267679"/>
                    <a:pt x="33110" y="267679"/>
                  </a:cubicBezTo>
                  <a:cubicBezTo>
                    <a:pt x="31496" y="282989"/>
                    <a:pt x="32303" y="299105"/>
                    <a:pt x="33917" y="314414"/>
                  </a:cubicBezTo>
                  <a:cubicBezTo>
                    <a:pt x="44408" y="313609"/>
                    <a:pt x="55705" y="316026"/>
                    <a:pt x="65389" y="320055"/>
                  </a:cubicBezTo>
                  <a:cubicBezTo>
                    <a:pt x="85563" y="327307"/>
                    <a:pt x="101702" y="342617"/>
                    <a:pt x="110579" y="362761"/>
                  </a:cubicBezTo>
                  <a:cubicBezTo>
                    <a:pt x="119455" y="382100"/>
                    <a:pt x="120262" y="404661"/>
                    <a:pt x="112193" y="424806"/>
                  </a:cubicBezTo>
                  <a:cubicBezTo>
                    <a:pt x="108158" y="435281"/>
                    <a:pt x="101702" y="444950"/>
                    <a:pt x="93633" y="453008"/>
                  </a:cubicBezTo>
                  <a:cubicBezTo>
                    <a:pt x="104123" y="465095"/>
                    <a:pt x="115421" y="476375"/>
                    <a:pt x="127525" y="486045"/>
                  </a:cubicBezTo>
                  <a:cubicBezTo>
                    <a:pt x="134788" y="477987"/>
                    <a:pt x="143664" y="471541"/>
                    <a:pt x="154155" y="467512"/>
                  </a:cubicBezTo>
                  <a:cubicBezTo>
                    <a:pt x="164645" y="462677"/>
                    <a:pt x="175943" y="460260"/>
                    <a:pt x="187240" y="460260"/>
                  </a:cubicBezTo>
                  <a:cubicBezTo>
                    <a:pt x="219519" y="460260"/>
                    <a:pt x="248569" y="478793"/>
                    <a:pt x="261481" y="508606"/>
                  </a:cubicBezTo>
                  <a:cubicBezTo>
                    <a:pt x="266323" y="519082"/>
                    <a:pt x="268743" y="530362"/>
                    <a:pt x="268743" y="541643"/>
                  </a:cubicBezTo>
                  <a:cubicBezTo>
                    <a:pt x="284076" y="543255"/>
                    <a:pt x="300215" y="543255"/>
                    <a:pt x="315547" y="541643"/>
                  </a:cubicBezTo>
                  <a:cubicBezTo>
                    <a:pt x="315547" y="530362"/>
                    <a:pt x="317161" y="519082"/>
                    <a:pt x="321196" y="508606"/>
                  </a:cubicBezTo>
                  <a:cubicBezTo>
                    <a:pt x="333300" y="477987"/>
                    <a:pt x="363965" y="457037"/>
                    <a:pt x="397050" y="457037"/>
                  </a:cubicBezTo>
                  <a:cubicBezTo>
                    <a:pt x="406734" y="457037"/>
                    <a:pt x="417224" y="458648"/>
                    <a:pt x="426101" y="461871"/>
                  </a:cubicBezTo>
                  <a:cubicBezTo>
                    <a:pt x="437399" y="466706"/>
                    <a:pt x="446275" y="472347"/>
                    <a:pt x="454345" y="481210"/>
                  </a:cubicBezTo>
                  <a:cubicBezTo>
                    <a:pt x="466449" y="470735"/>
                    <a:pt x="477747" y="459454"/>
                    <a:pt x="487430" y="446562"/>
                  </a:cubicBezTo>
                  <a:cubicBezTo>
                    <a:pt x="479361" y="439310"/>
                    <a:pt x="472905" y="430446"/>
                    <a:pt x="468870" y="420777"/>
                  </a:cubicBezTo>
                  <a:cubicBezTo>
                    <a:pt x="450310" y="379682"/>
                    <a:pt x="468870" y="331336"/>
                    <a:pt x="510025" y="313609"/>
                  </a:cubicBezTo>
                  <a:cubicBezTo>
                    <a:pt x="520516" y="308774"/>
                    <a:pt x="531006" y="306357"/>
                    <a:pt x="543111" y="306357"/>
                  </a:cubicBezTo>
                  <a:cubicBezTo>
                    <a:pt x="543918" y="290241"/>
                    <a:pt x="543918" y="274931"/>
                    <a:pt x="541497" y="258816"/>
                  </a:cubicBezTo>
                  <a:cubicBezTo>
                    <a:pt x="531006" y="259622"/>
                    <a:pt x="520516" y="258010"/>
                    <a:pt x="510832" y="253981"/>
                  </a:cubicBezTo>
                  <a:cubicBezTo>
                    <a:pt x="468870" y="237866"/>
                    <a:pt x="447889" y="190325"/>
                    <a:pt x="464028" y="149230"/>
                  </a:cubicBezTo>
                  <a:cubicBezTo>
                    <a:pt x="468063" y="138755"/>
                    <a:pt x="473712" y="129086"/>
                    <a:pt x="481781" y="121028"/>
                  </a:cubicBezTo>
                  <a:cubicBezTo>
                    <a:pt x="471291" y="108941"/>
                    <a:pt x="459993" y="98466"/>
                    <a:pt x="447889" y="88797"/>
                  </a:cubicBezTo>
                  <a:cubicBezTo>
                    <a:pt x="440626" y="96049"/>
                    <a:pt x="431750" y="102495"/>
                    <a:pt x="422066" y="106524"/>
                  </a:cubicBezTo>
                  <a:cubicBezTo>
                    <a:pt x="411576" y="111359"/>
                    <a:pt x="400278" y="113776"/>
                    <a:pt x="388981" y="113776"/>
                  </a:cubicBezTo>
                  <a:cubicBezTo>
                    <a:pt x="356702" y="113776"/>
                    <a:pt x="327652" y="94437"/>
                    <a:pt x="314740" y="65429"/>
                  </a:cubicBezTo>
                  <a:cubicBezTo>
                    <a:pt x="309898" y="54954"/>
                    <a:pt x="307478" y="44479"/>
                    <a:pt x="307478" y="33198"/>
                  </a:cubicBezTo>
                  <a:close/>
                  <a:moveTo>
                    <a:pt x="327652" y="2579"/>
                  </a:moveTo>
                  <a:cubicBezTo>
                    <a:pt x="331686" y="3385"/>
                    <a:pt x="335721" y="5802"/>
                    <a:pt x="338142" y="9831"/>
                  </a:cubicBezTo>
                  <a:cubicBezTo>
                    <a:pt x="340563" y="13054"/>
                    <a:pt x="341370" y="17889"/>
                    <a:pt x="340563" y="21917"/>
                  </a:cubicBezTo>
                  <a:cubicBezTo>
                    <a:pt x="338949" y="32392"/>
                    <a:pt x="339756" y="42868"/>
                    <a:pt x="343791" y="52537"/>
                  </a:cubicBezTo>
                  <a:cubicBezTo>
                    <a:pt x="351861" y="70264"/>
                    <a:pt x="369614" y="81545"/>
                    <a:pt x="388981" y="81545"/>
                  </a:cubicBezTo>
                  <a:cubicBezTo>
                    <a:pt x="395436" y="81545"/>
                    <a:pt x="402699" y="79933"/>
                    <a:pt x="409155" y="76710"/>
                  </a:cubicBezTo>
                  <a:cubicBezTo>
                    <a:pt x="418031" y="72681"/>
                    <a:pt x="425294" y="66235"/>
                    <a:pt x="430943" y="57372"/>
                  </a:cubicBezTo>
                  <a:cubicBezTo>
                    <a:pt x="433364" y="54148"/>
                    <a:pt x="437399" y="50925"/>
                    <a:pt x="441433" y="50120"/>
                  </a:cubicBezTo>
                  <a:cubicBezTo>
                    <a:pt x="445468" y="49314"/>
                    <a:pt x="450310" y="50120"/>
                    <a:pt x="454345" y="52537"/>
                  </a:cubicBezTo>
                  <a:cubicBezTo>
                    <a:pt x="477747" y="69458"/>
                    <a:pt x="499535" y="90408"/>
                    <a:pt x="517288" y="113776"/>
                  </a:cubicBezTo>
                  <a:cubicBezTo>
                    <a:pt x="519709" y="116999"/>
                    <a:pt x="520516" y="121834"/>
                    <a:pt x="519709" y="125863"/>
                  </a:cubicBezTo>
                  <a:cubicBezTo>
                    <a:pt x="519709" y="130697"/>
                    <a:pt x="516481" y="134726"/>
                    <a:pt x="513253" y="137143"/>
                  </a:cubicBezTo>
                  <a:cubicBezTo>
                    <a:pt x="504376" y="142784"/>
                    <a:pt x="497114" y="150842"/>
                    <a:pt x="493886" y="160511"/>
                  </a:cubicBezTo>
                  <a:cubicBezTo>
                    <a:pt x="484202" y="185490"/>
                    <a:pt x="497114" y="214498"/>
                    <a:pt x="522130" y="224167"/>
                  </a:cubicBezTo>
                  <a:cubicBezTo>
                    <a:pt x="531813" y="227391"/>
                    <a:pt x="541497" y="228196"/>
                    <a:pt x="551987" y="225779"/>
                  </a:cubicBezTo>
                  <a:cubicBezTo>
                    <a:pt x="556022" y="224167"/>
                    <a:pt x="560864" y="224973"/>
                    <a:pt x="564092" y="227391"/>
                  </a:cubicBezTo>
                  <a:cubicBezTo>
                    <a:pt x="568126" y="229808"/>
                    <a:pt x="570547" y="233837"/>
                    <a:pt x="571354" y="238671"/>
                  </a:cubicBezTo>
                  <a:cubicBezTo>
                    <a:pt x="576196" y="267679"/>
                    <a:pt x="577003" y="296687"/>
                    <a:pt x="572968" y="326501"/>
                  </a:cubicBezTo>
                  <a:cubicBezTo>
                    <a:pt x="572161" y="330530"/>
                    <a:pt x="569740" y="334559"/>
                    <a:pt x="566513" y="336976"/>
                  </a:cubicBezTo>
                  <a:cubicBezTo>
                    <a:pt x="562478" y="339393"/>
                    <a:pt x="558443" y="341005"/>
                    <a:pt x="553601" y="339393"/>
                  </a:cubicBezTo>
                  <a:cubicBezTo>
                    <a:pt x="543111" y="337782"/>
                    <a:pt x="532620" y="338588"/>
                    <a:pt x="522937" y="342617"/>
                  </a:cubicBezTo>
                  <a:cubicBezTo>
                    <a:pt x="498728" y="353897"/>
                    <a:pt x="487430" y="382905"/>
                    <a:pt x="497921" y="407884"/>
                  </a:cubicBezTo>
                  <a:cubicBezTo>
                    <a:pt x="501956" y="416748"/>
                    <a:pt x="509218" y="424806"/>
                    <a:pt x="518095" y="429640"/>
                  </a:cubicBezTo>
                  <a:cubicBezTo>
                    <a:pt x="522130" y="432058"/>
                    <a:pt x="524550" y="436087"/>
                    <a:pt x="526164" y="440116"/>
                  </a:cubicBezTo>
                  <a:cubicBezTo>
                    <a:pt x="526971" y="444950"/>
                    <a:pt x="526164" y="448979"/>
                    <a:pt x="522937" y="453008"/>
                  </a:cubicBezTo>
                  <a:cubicBezTo>
                    <a:pt x="505990" y="477181"/>
                    <a:pt x="485816" y="498937"/>
                    <a:pt x="461607" y="516664"/>
                  </a:cubicBezTo>
                  <a:cubicBezTo>
                    <a:pt x="458380" y="519082"/>
                    <a:pt x="453538" y="520693"/>
                    <a:pt x="449503" y="519082"/>
                  </a:cubicBezTo>
                  <a:cubicBezTo>
                    <a:pt x="444661" y="518276"/>
                    <a:pt x="440626" y="515858"/>
                    <a:pt x="438205" y="511830"/>
                  </a:cubicBezTo>
                  <a:cubicBezTo>
                    <a:pt x="432557" y="502966"/>
                    <a:pt x="424487" y="495714"/>
                    <a:pt x="414804" y="492491"/>
                  </a:cubicBezTo>
                  <a:cubicBezTo>
                    <a:pt x="409155" y="490074"/>
                    <a:pt x="403506" y="489268"/>
                    <a:pt x="397050" y="489268"/>
                  </a:cubicBezTo>
                  <a:cubicBezTo>
                    <a:pt x="376876" y="489268"/>
                    <a:pt x="358316" y="501355"/>
                    <a:pt x="351054" y="520693"/>
                  </a:cubicBezTo>
                  <a:cubicBezTo>
                    <a:pt x="347826" y="530362"/>
                    <a:pt x="347019" y="540838"/>
                    <a:pt x="349440" y="550507"/>
                  </a:cubicBezTo>
                  <a:cubicBezTo>
                    <a:pt x="351054" y="555342"/>
                    <a:pt x="350247" y="559370"/>
                    <a:pt x="347826" y="563399"/>
                  </a:cubicBezTo>
                  <a:cubicBezTo>
                    <a:pt x="345405" y="567428"/>
                    <a:pt x="341370" y="569845"/>
                    <a:pt x="336528" y="570651"/>
                  </a:cubicBezTo>
                  <a:cubicBezTo>
                    <a:pt x="321196" y="573874"/>
                    <a:pt x="304250" y="574680"/>
                    <a:pt x="288110" y="574680"/>
                  </a:cubicBezTo>
                  <a:cubicBezTo>
                    <a:pt x="275199" y="574680"/>
                    <a:pt x="261481" y="573874"/>
                    <a:pt x="248569" y="572263"/>
                  </a:cubicBezTo>
                  <a:cubicBezTo>
                    <a:pt x="243728" y="571457"/>
                    <a:pt x="239693" y="569040"/>
                    <a:pt x="237272" y="565011"/>
                  </a:cubicBezTo>
                  <a:cubicBezTo>
                    <a:pt x="234851" y="561788"/>
                    <a:pt x="234044" y="556953"/>
                    <a:pt x="234851" y="552924"/>
                  </a:cubicBezTo>
                  <a:cubicBezTo>
                    <a:pt x="237272" y="542449"/>
                    <a:pt x="236465" y="531168"/>
                    <a:pt x="232430" y="521499"/>
                  </a:cubicBezTo>
                  <a:cubicBezTo>
                    <a:pt x="224360" y="503772"/>
                    <a:pt x="206607" y="492491"/>
                    <a:pt x="187240" y="492491"/>
                  </a:cubicBezTo>
                  <a:cubicBezTo>
                    <a:pt x="179978" y="492491"/>
                    <a:pt x="173522" y="494103"/>
                    <a:pt x="167066" y="496520"/>
                  </a:cubicBezTo>
                  <a:cubicBezTo>
                    <a:pt x="157383" y="500549"/>
                    <a:pt x="150120" y="507801"/>
                    <a:pt x="144471" y="516664"/>
                  </a:cubicBezTo>
                  <a:cubicBezTo>
                    <a:pt x="142050" y="520693"/>
                    <a:pt x="138822" y="523916"/>
                    <a:pt x="133981" y="524722"/>
                  </a:cubicBezTo>
                  <a:cubicBezTo>
                    <a:pt x="129946" y="525528"/>
                    <a:pt x="125104" y="524722"/>
                    <a:pt x="121069" y="522305"/>
                  </a:cubicBezTo>
                  <a:cubicBezTo>
                    <a:pt x="96860" y="504578"/>
                    <a:pt x="75879" y="484433"/>
                    <a:pt x="58126" y="460260"/>
                  </a:cubicBezTo>
                  <a:cubicBezTo>
                    <a:pt x="54898" y="457037"/>
                    <a:pt x="54091" y="452202"/>
                    <a:pt x="54898" y="448173"/>
                  </a:cubicBezTo>
                  <a:cubicBezTo>
                    <a:pt x="55705" y="443339"/>
                    <a:pt x="58126" y="439310"/>
                    <a:pt x="62161" y="436892"/>
                  </a:cubicBezTo>
                  <a:cubicBezTo>
                    <a:pt x="71845" y="431252"/>
                    <a:pt x="78300" y="423194"/>
                    <a:pt x="82335" y="413525"/>
                  </a:cubicBezTo>
                  <a:cubicBezTo>
                    <a:pt x="87177" y="400632"/>
                    <a:pt x="86370" y="387740"/>
                    <a:pt x="81528" y="375653"/>
                  </a:cubicBezTo>
                  <a:cubicBezTo>
                    <a:pt x="75879" y="363567"/>
                    <a:pt x="66196" y="354703"/>
                    <a:pt x="54091" y="349869"/>
                  </a:cubicBezTo>
                  <a:cubicBezTo>
                    <a:pt x="44408" y="345840"/>
                    <a:pt x="33917" y="345840"/>
                    <a:pt x="24234" y="348257"/>
                  </a:cubicBezTo>
                  <a:cubicBezTo>
                    <a:pt x="19392" y="349063"/>
                    <a:pt x="15357" y="349063"/>
                    <a:pt x="11322" y="346645"/>
                  </a:cubicBezTo>
                  <a:cubicBezTo>
                    <a:pt x="7288" y="343422"/>
                    <a:pt x="4867" y="340199"/>
                    <a:pt x="4060" y="335365"/>
                  </a:cubicBezTo>
                  <a:cubicBezTo>
                    <a:pt x="-782" y="306357"/>
                    <a:pt x="-1589" y="276543"/>
                    <a:pt x="3253" y="247535"/>
                  </a:cubicBezTo>
                  <a:cubicBezTo>
                    <a:pt x="3253" y="242700"/>
                    <a:pt x="5674" y="238671"/>
                    <a:pt x="9708" y="236254"/>
                  </a:cubicBezTo>
                  <a:cubicBezTo>
                    <a:pt x="13743" y="233837"/>
                    <a:pt x="17778" y="233031"/>
                    <a:pt x="22620" y="233837"/>
                  </a:cubicBezTo>
                  <a:cubicBezTo>
                    <a:pt x="33110" y="236254"/>
                    <a:pt x="43601" y="235448"/>
                    <a:pt x="53284" y="230614"/>
                  </a:cubicBezTo>
                  <a:cubicBezTo>
                    <a:pt x="65389" y="225779"/>
                    <a:pt x="74265" y="216110"/>
                    <a:pt x="79107" y="204023"/>
                  </a:cubicBezTo>
                  <a:cubicBezTo>
                    <a:pt x="83949" y="191131"/>
                    <a:pt x="83142" y="178238"/>
                    <a:pt x="78300" y="166152"/>
                  </a:cubicBezTo>
                  <a:cubicBezTo>
                    <a:pt x="73459" y="157288"/>
                    <a:pt x="67003" y="149230"/>
                    <a:pt x="58126" y="144395"/>
                  </a:cubicBezTo>
                  <a:cubicBezTo>
                    <a:pt x="54091" y="141978"/>
                    <a:pt x="51671" y="137949"/>
                    <a:pt x="50864" y="133920"/>
                  </a:cubicBezTo>
                  <a:cubicBezTo>
                    <a:pt x="50057" y="129086"/>
                    <a:pt x="50864" y="124251"/>
                    <a:pt x="53284" y="121028"/>
                  </a:cubicBezTo>
                  <a:cubicBezTo>
                    <a:pt x="70231" y="96855"/>
                    <a:pt x="91212" y="75904"/>
                    <a:pt x="114614" y="58177"/>
                  </a:cubicBezTo>
                  <a:cubicBezTo>
                    <a:pt x="118648" y="55760"/>
                    <a:pt x="122683" y="54148"/>
                    <a:pt x="127525" y="54954"/>
                  </a:cubicBezTo>
                  <a:cubicBezTo>
                    <a:pt x="131560" y="55760"/>
                    <a:pt x="135595" y="58177"/>
                    <a:pt x="138015" y="62206"/>
                  </a:cubicBezTo>
                  <a:cubicBezTo>
                    <a:pt x="143664" y="71070"/>
                    <a:pt x="151734" y="77516"/>
                    <a:pt x="161417" y="81545"/>
                  </a:cubicBezTo>
                  <a:cubicBezTo>
                    <a:pt x="167066" y="83962"/>
                    <a:pt x="172715" y="84768"/>
                    <a:pt x="179171" y="84768"/>
                  </a:cubicBezTo>
                  <a:cubicBezTo>
                    <a:pt x="199345" y="84768"/>
                    <a:pt x="217905" y="71876"/>
                    <a:pt x="225167" y="53343"/>
                  </a:cubicBezTo>
                  <a:cubicBezTo>
                    <a:pt x="228395" y="43673"/>
                    <a:pt x="229202" y="34004"/>
                    <a:pt x="226781" y="24335"/>
                  </a:cubicBezTo>
                  <a:cubicBezTo>
                    <a:pt x="225974" y="19500"/>
                    <a:pt x="226781" y="14665"/>
                    <a:pt x="229202" y="11442"/>
                  </a:cubicBezTo>
                  <a:cubicBezTo>
                    <a:pt x="231623" y="7413"/>
                    <a:pt x="235658" y="4996"/>
                    <a:pt x="239693" y="4190"/>
                  </a:cubicBezTo>
                  <a:cubicBezTo>
                    <a:pt x="268743" y="-644"/>
                    <a:pt x="297794" y="-1450"/>
                    <a:pt x="327652" y="2579"/>
                  </a:cubicBezTo>
                  <a:close/>
                </a:path>
              </a:pathLst>
            </a:custGeom>
            <a:solidFill>
              <a:sysClr val="window" lastClr="FFFFFF"/>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8" name="矩形 27"/>
            <p:cNvSpPr/>
            <p:nvPr/>
          </p:nvSpPr>
          <p:spPr>
            <a:xfrm>
              <a:off x="6634709"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标题文字添加</a:t>
              </a:r>
            </a:p>
          </p:txBody>
        </p:sp>
        <p:sp>
          <p:nvSpPr>
            <p:cNvPr id="29" name="文本框 28"/>
            <p:cNvSpPr txBox="1"/>
            <p:nvPr/>
          </p:nvSpPr>
          <p:spPr>
            <a:xfrm>
              <a:off x="6281648"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30" name="组合 29"/>
          <p:cNvGrpSpPr/>
          <p:nvPr/>
        </p:nvGrpSpPr>
        <p:grpSpPr>
          <a:xfrm>
            <a:off x="8924075" y="2061693"/>
            <a:ext cx="2429670" cy="3403628"/>
            <a:chOff x="8924075" y="2061693"/>
            <a:chExt cx="2429670" cy="3403628"/>
          </a:xfrm>
        </p:grpSpPr>
        <p:sp>
          <p:nvSpPr>
            <p:cNvPr id="31" name="Oval 20"/>
            <p:cNvSpPr/>
            <p:nvPr/>
          </p:nvSpPr>
          <p:spPr>
            <a:xfrm>
              <a:off x="9315798" y="2061693"/>
              <a:ext cx="1656535" cy="1656535"/>
            </a:xfrm>
            <a:prstGeom prst="ellipse">
              <a:avLst/>
            </a:prstGeom>
            <a:solidFill>
              <a:srgbClr val="1074F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grpSp>
          <p:nvGrpSpPr>
            <p:cNvPr id="32" name="Group 21"/>
            <p:cNvGrpSpPr/>
            <p:nvPr/>
          </p:nvGrpSpPr>
          <p:grpSpPr>
            <a:xfrm>
              <a:off x="9890810" y="2201700"/>
              <a:ext cx="506508" cy="1403806"/>
              <a:chOff x="-3" y="643305"/>
              <a:chExt cx="1278368" cy="3543038"/>
            </a:xfrm>
            <a:solidFill>
              <a:sysClr val="window" lastClr="FFFFFF"/>
            </a:solidFill>
          </p:grpSpPr>
          <p:sp>
            <p:nvSpPr>
              <p:cNvPr id="35" name="Oval 22"/>
              <p:cNvSpPr/>
              <p:nvPr/>
            </p:nvSpPr>
            <p:spPr>
              <a:xfrm>
                <a:off x="413178" y="1694556"/>
                <a:ext cx="431393" cy="431422"/>
              </a:xfrm>
              <a:prstGeom prst="ellipse">
                <a:avLst/>
              </a:prstGeom>
              <a:grp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思源黑体 CN Light" panose="020B0300000000000000" pitchFamily="34" charset="-122"/>
                </a:endParaRPr>
              </a:p>
            </p:txBody>
          </p:sp>
          <p:grpSp>
            <p:nvGrpSpPr>
              <p:cNvPr id="36" name="Group 23"/>
              <p:cNvGrpSpPr/>
              <p:nvPr/>
            </p:nvGrpSpPr>
            <p:grpSpPr>
              <a:xfrm>
                <a:off x="-3" y="643305"/>
                <a:ext cx="1278368" cy="3543038"/>
                <a:chOff x="-2" y="643305"/>
                <a:chExt cx="1278366" cy="3543038"/>
              </a:xfrm>
              <a:grpFill/>
            </p:grpSpPr>
            <p:grpSp>
              <p:nvGrpSpPr>
                <p:cNvPr id="37" name="Group 24"/>
                <p:cNvGrpSpPr/>
                <p:nvPr/>
              </p:nvGrpSpPr>
              <p:grpSpPr>
                <a:xfrm>
                  <a:off x="323830" y="643305"/>
                  <a:ext cx="610092" cy="768562"/>
                  <a:chOff x="0" y="542857"/>
                  <a:chExt cx="610090" cy="768561"/>
                </a:xfrm>
                <a:grpFill/>
              </p:grpSpPr>
              <p:sp>
                <p:nvSpPr>
                  <p:cNvPr id="39" name="Freeform: Shape 26"/>
                  <p:cNvSpPr/>
                  <p:nvPr/>
                </p:nvSpPr>
                <p:spPr>
                  <a:xfrm>
                    <a:off x="0" y="542857"/>
                    <a:ext cx="610090" cy="546466"/>
                  </a:xfrm>
                  <a:custGeom>
                    <a:avLst/>
                    <a:gdLst/>
                    <a:ahLst/>
                    <a:cxnLst>
                      <a:cxn ang="0">
                        <a:pos x="wd2" y="hd2"/>
                      </a:cxn>
                      <a:cxn ang="5400000">
                        <a:pos x="wd2" y="hd2"/>
                      </a:cxn>
                      <a:cxn ang="10800000">
                        <a:pos x="wd2" y="hd2"/>
                      </a:cxn>
                      <a:cxn ang="16200000">
                        <a:pos x="wd2" y="hd2"/>
                      </a:cxn>
                    </a:cxnLst>
                    <a:rect l="0" t="0" r="r" b="b"/>
                    <a:pathLst>
                      <a:path w="21600" h="21600" extrusionOk="0">
                        <a:moveTo>
                          <a:pt x="16461" y="11410"/>
                        </a:moveTo>
                        <a:cubicBezTo>
                          <a:pt x="17259" y="9212"/>
                          <a:pt x="17731" y="6520"/>
                          <a:pt x="17733" y="3609"/>
                        </a:cubicBezTo>
                        <a:lnTo>
                          <a:pt x="20164" y="3609"/>
                        </a:lnTo>
                        <a:cubicBezTo>
                          <a:pt x="19986" y="5254"/>
                          <a:pt x="19260" y="9534"/>
                          <a:pt x="16461" y="11410"/>
                        </a:cubicBezTo>
                        <a:close/>
                        <a:moveTo>
                          <a:pt x="1435" y="3609"/>
                        </a:moveTo>
                        <a:lnTo>
                          <a:pt x="4145" y="3609"/>
                        </a:lnTo>
                        <a:cubicBezTo>
                          <a:pt x="4146" y="6617"/>
                          <a:pt x="4649" y="9393"/>
                          <a:pt x="5495" y="11629"/>
                        </a:cubicBezTo>
                        <a:cubicBezTo>
                          <a:pt x="2400" y="9892"/>
                          <a:pt x="1620" y="5323"/>
                          <a:pt x="1435" y="3609"/>
                        </a:cubicBezTo>
                        <a:close/>
                        <a:moveTo>
                          <a:pt x="17702" y="2332"/>
                        </a:moveTo>
                        <a:cubicBezTo>
                          <a:pt x="17682" y="1917"/>
                          <a:pt x="17652" y="1508"/>
                          <a:pt x="17615" y="1105"/>
                        </a:cubicBezTo>
                        <a:lnTo>
                          <a:pt x="18363" y="1105"/>
                        </a:lnTo>
                        <a:lnTo>
                          <a:pt x="18363" y="0"/>
                        </a:lnTo>
                        <a:lnTo>
                          <a:pt x="3496" y="0"/>
                        </a:lnTo>
                        <a:lnTo>
                          <a:pt x="3496" y="1105"/>
                        </a:lnTo>
                        <a:lnTo>
                          <a:pt x="4263" y="1105"/>
                        </a:lnTo>
                        <a:cubicBezTo>
                          <a:pt x="4224" y="1508"/>
                          <a:pt x="4195" y="1917"/>
                          <a:pt x="4176" y="2332"/>
                        </a:cubicBezTo>
                        <a:lnTo>
                          <a:pt x="0" y="2332"/>
                        </a:lnTo>
                        <a:lnTo>
                          <a:pt x="23" y="2992"/>
                        </a:lnTo>
                        <a:cubicBezTo>
                          <a:pt x="37" y="3374"/>
                          <a:pt x="407" y="11767"/>
                          <a:pt x="6269" y="13341"/>
                        </a:cubicBezTo>
                        <a:cubicBezTo>
                          <a:pt x="7089" y="14875"/>
                          <a:pt x="8100" y="16012"/>
                          <a:pt x="9227" y="16590"/>
                        </a:cubicBezTo>
                        <a:cubicBezTo>
                          <a:pt x="9129" y="16683"/>
                          <a:pt x="9069" y="16811"/>
                          <a:pt x="9069" y="16952"/>
                        </a:cubicBezTo>
                        <a:cubicBezTo>
                          <a:pt x="9069" y="17237"/>
                          <a:pt x="9314" y="17468"/>
                          <a:pt x="9617" y="17468"/>
                        </a:cubicBezTo>
                        <a:lnTo>
                          <a:pt x="9930" y="17468"/>
                        </a:lnTo>
                        <a:cubicBezTo>
                          <a:pt x="9898" y="18127"/>
                          <a:pt x="9793" y="19051"/>
                          <a:pt x="9473" y="19647"/>
                        </a:cubicBezTo>
                        <a:cubicBezTo>
                          <a:pt x="9026" y="20478"/>
                          <a:pt x="8315" y="20593"/>
                          <a:pt x="8315" y="20593"/>
                        </a:cubicBezTo>
                        <a:lnTo>
                          <a:pt x="8449" y="20593"/>
                        </a:lnTo>
                        <a:cubicBezTo>
                          <a:pt x="8222" y="20656"/>
                          <a:pt x="8056" y="20851"/>
                          <a:pt x="8056" y="21085"/>
                        </a:cubicBezTo>
                        <a:cubicBezTo>
                          <a:pt x="8056" y="21370"/>
                          <a:pt x="8301" y="21600"/>
                          <a:pt x="8605" y="21600"/>
                        </a:cubicBezTo>
                        <a:lnTo>
                          <a:pt x="13642" y="21600"/>
                        </a:lnTo>
                        <a:cubicBezTo>
                          <a:pt x="13945" y="21600"/>
                          <a:pt x="14190" y="21370"/>
                          <a:pt x="14190" y="21085"/>
                        </a:cubicBezTo>
                        <a:cubicBezTo>
                          <a:pt x="14190" y="20822"/>
                          <a:pt x="13981" y="20608"/>
                          <a:pt x="13711" y="20576"/>
                        </a:cubicBezTo>
                        <a:cubicBezTo>
                          <a:pt x="13518" y="20522"/>
                          <a:pt x="12985" y="20317"/>
                          <a:pt x="12626" y="19647"/>
                        </a:cubicBezTo>
                        <a:cubicBezTo>
                          <a:pt x="12305" y="19051"/>
                          <a:pt x="12200" y="18127"/>
                          <a:pt x="12168" y="17468"/>
                        </a:cubicBezTo>
                        <a:lnTo>
                          <a:pt x="12609" y="17468"/>
                        </a:lnTo>
                        <a:cubicBezTo>
                          <a:pt x="12912" y="17468"/>
                          <a:pt x="13157" y="17237"/>
                          <a:pt x="13157" y="16952"/>
                        </a:cubicBezTo>
                        <a:cubicBezTo>
                          <a:pt x="13157" y="16744"/>
                          <a:pt x="13026" y="16566"/>
                          <a:pt x="12837" y="16485"/>
                        </a:cubicBezTo>
                        <a:cubicBezTo>
                          <a:pt x="13913" y="15867"/>
                          <a:pt x="14877" y="14740"/>
                          <a:pt x="15660" y="13243"/>
                        </a:cubicBezTo>
                        <a:cubicBezTo>
                          <a:pt x="21206" y="11449"/>
                          <a:pt x="21562" y="3367"/>
                          <a:pt x="21576" y="2992"/>
                        </a:cubicBezTo>
                        <a:lnTo>
                          <a:pt x="21600" y="2332"/>
                        </a:lnTo>
                        <a:cubicBezTo>
                          <a:pt x="21600" y="2332"/>
                          <a:pt x="17702" y="2332"/>
                          <a:pt x="17702" y="2332"/>
                        </a:cubicBezTo>
                        <a:close/>
                      </a:path>
                    </a:pathLst>
                  </a:custGeom>
                  <a:grp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思源黑体 CN Light" panose="020B0300000000000000" pitchFamily="34" charset="-122"/>
                    </a:endParaRPr>
                  </a:p>
                </p:txBody>
              </p:sp>
              <p:sp>
                <p:nvSpPr>
                  <p:cNvPr id="40" name="Freeform: Shape 27"/>
                  <p:cNvSpPr/>
                  <p:nvPr/>
                </p:nvSpPr>
                <p:spPr>
                  <a:xfrm>
                    <a:off x="158769" y="1088573"/>
                    <a:ext cx="300278" cy="22284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grp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思源黑体 CN Light" panose="020B0300000000000000" pitchFamily="34" charset="-122"/>
                    </a:endParaRPr>
                  </a:p>
                </p:txBody>
              </p:sp>
            </p:grpSp>
            <p:sp>
              <p:nvSpPr>
                <p:cNvPr id="38" name="Freeform: Shape 25"/>
                <p:cNvSpPr/>
                <p:nvPr/>
              </p:nvSpPr>
              <p:spPr>
                <a:xfrm>
                  <a:off x="-2" y="1384672"/>
                  <a:ext cx="1278366" cy="2801671"/>
                </a:xfrm>
                <a:custGeom>
                  <a:avLst/>
                  <a:gdLst/>
                  <a:ahLst/>
                  <a:cxnLst>
                    <a:cxn ang="0">
                      <a:pos x="wd2" y="hd2"/>
                    </a:cxn>
                    <a:cxn ang="5400000">
                      <a:pos x="wd2" y="hd2"/>
                    </a:cxn>
                    <a:cxn ang="10800000">
                      <a:pos x="wd2" y="hd2"/>
                    </a:cxn>
                    <a:cxn ang="16200000">
                      <a:pos x="wd2" y="hd2"/>
                    </a:cxn>
                  </a:cxnLst>
                  <a:rect l="0" t="0" r="r" b="b"/>
                  <a:pathLst>
                    <a:path w="21462" h="21501" extrusionOk="0">
                      <a:moveTo>
                        <a:pt x="21256" y="3150"/>
                      </a:moveTo>
                      <a:lnTo>
                        <a:pt x="16498" y="303"/>
                      </a:lnTo>
                      <a:cubicBezTo>
                        <a:pt x="15946" y="-32"/>
                        <a:pt x="14904" y="-99"/>
                        <a:pt x="14171" y="153"/>
                      </a:cubicBezTo>
                      <a:cubicBezTo>
                        <a:pt x="13438" y="406"/>
                        <a:pt x="13291" y="882"/>
                        <a:pt x="13843" y="1217"/>
                      </a:cubicBezTo>
                      <a:lnTo>
                        <a:pt x="17003" y="3093"/>
                      </a:lnTo>
                      <a:cubicBezTo>
                        <a:pt x="17279" y="3261"/>
                        <a:pt x="17261" y="3526"/>
                        <a:pt x="16964" y="3686"/>
                      </a:cubicBezTo>
                      <a:lnTo>
                        <a:pt x="13550" y="6057"/>
                      </a:lnTo>
                      <a:cubicBezTo>
                        <a:pt x="13506" y="6056"/>
                        <a:pt x="7866" y="6058"/>
                        <a:pt x="7779" y="6061"/>
                      </a:cubicBezTo>
                      <a:lnTo>
                        <a:pt x="4499" y="3725"/>
                      </a:lnTo>
                      <a:cubicBezTo>
                        <a:pt x="4201" y="3564"/>
                        <a:pt x="4183" y="3299"/>
                        <a:pt x="4460" y="3131"/>
                      </a:cubicBezTo>
                      <a:lnTo>
                        <a:pt x="7454" y="1217"/>
                      </a:lnTo>
                      <a:cubicBezTo>
                        <a:pt x="8007" y="882"/>
                        <a:pt x="7859" y="406"/>
                        <a:pt x="7126" y="153"/>
                      </a:cubicBezTo>
                      <a:cubicBezTo>
                        <a:pt x="6393" y="-99"/>
                        <a:pt x="5351" y="-32"/>
                        <a:pt x="4800" y="303"/>
                      </a:cubicBezTo>
                      <a:lnTo>
                        <a:pt x="206" y="3188"/>
                      </a:lnTo>
                      <a:cubicBezTo>
                        <a:pt x="-69" y="3356"/>
                        <a:pt x="-69" y="3627"/>
                        <a:pt x="209" y="3794"/>
                      </a:cubicBezTo>
                      <a:cubicBezTo>
                        <a:pt x="209" y="3794"/>
                        <a:pt x="4946" y="7362"/>
                        <a:pt x="4983" y="7452"/>
                      </a:cubicBezTo>
                      <a:cubicBezTo>
                        <a:pt x="4983" y="7453"/>
                        <a:pt x="4983" y="7453"/>
                        <a:pt x="4983" y="7453"/>
                      </a:cubicBezTo>
                      <a:lnTo>
                        <a:pt x="6751" y="20747"/>
                      </a:lnTo>
                      <a:cubicBezTo>
                        <a:pt x="6859" y="21163"/>
                        <a:pt x="7673" y="21501"/>
                        <a:pt x="8568" y="21501"/>
                      </a:cubicBezTo>
                      <a:cubicBezTo>
                        <a:pt x="9464" y="21501"/>
                        <a:pt x="10189" y="21161"/>
                        <a:pt x="10189" y="20741"/>
                      </a:cubicBezTo>
                      <a:lnTo>
                        <a:pt x="10189" y="13143"/>
                      </a:lnTo>
                      <a:lnTo>
                        <a:pt x="11051" y="13143"/>
                      </a:lnTo>
                      <a:lnTo>
                        <a:pt x="11051" y="20741"/>
                      </a:lnTo>
                      <a:cubicBezTo>
                        <a:pt x="11051" y="21161"/>
                        <a:pt x="11778" y="21501"/>
                        <a:pt x="12673" y="21501"/>
                      </a:cubicBezTo>
                      <a:cubicBezTo>
                        <a:pt x="13568" y="21501"/>
                        <a:pt x="14381" y="21163"/>
                        <a:pt x="14490" y="20747"/>
                      </a:cubicBezTo>
                      <a:lnTo>
                        <a:pt x="16434" y="7453"/>
                      </a:lnTo>
                      <a:cubicBezTo>
                        <a:pt x="16434" y="7449"/>
                        <a:pt x="16450" y="7436"/>
                        <a:pt x="16479" y="7414"/>
                      </a:cubicBezTo>
                      <a:lnTo>
                        <a:pt x="16480" y="7414"/>
                      </a:lnTo>
                      <a:cubicBezTo>
                        <a:pt x="16516" y="7324"/>
                        <a:pt x="21253" y="3756"/>
                        <a:pt x="21253" y="3756"/>
                      </a:cubicBezTo>
                      <a:cubicBezTo>
                        <a:pt x="21531" y="3589"/>
                        <a:pt x="21531" y="3318"/>
                        <a:pt x="21256" y="3150"/>
                      </a:cubicBezTo>
                      <a:close/>
                    </a:path>
                  </a:pathLst>
                </a:custGeom>
                <a:grp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思源黑体 CN Light" panose="020B0300000000000000" pitchFamily="34" charset="-122"/>
                  </a:endParaRPr>
                </a:p>
              </p:txBody>
            </p:sp>
          </p:grpSp>
        </p:grpSp>
        <p:sp>
          <p:nvSpPr>
            <p:cNvPr id="33" name="矩形 32"/>
            <p:cNvSpPr/>
            <p:nvPr/>
          </p:nvSpPr>
          <p:spPr>
            <a:xfrm>
              <a:off x="9277136"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1074F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34" name="文本框 33"/>
            <p:cNvSpPr txBox="1"/>
            <p:nvPr/>
          </p:nvSpPr>
          <p:spPr>
            <a:xfrm>
              <a:off x="8924075"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anim calcmode="lin" valueType="num">
                                      <p:cBhvr>
                                        <p:cTn id="38" dur="500" fill="hold"/>
                                        <p:tgtEl>
                                          <p:spTgt spid="24"/>
                                        </p:tgtEl>
                                        <p:attrNameLst>
                                          <p:attrName>ppt_x</p:attrName>
                                        </p:attrNameLst>
                                      </p:cBhvr>
                                      <p:tavLst>
                                        <p:tav tm="0">
                                          <p:val>
                                            <p:strVal val="#ppt_x"/>
                                          </p:val>
                                        </p:tav>
                                        <p:tav tm="100000">
                                          <p:val>
                                            <p:strVal val="#ppt_x"/>
                                          </p:val>
                                        </p:tav>
                                      </p:tavLst>
                                    </p:anim>
                                    <p:anim calcmode="lin" valueType="num">
                                      <p:cBhvr>
                                        <p:cTn id="39" dur="500" fill="hold"/>
                                        <p:tgtEl>
                                          <p:spTgt spid="24"/>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anim calcmode="lin" valueType="num">
                                      <p:cBhvr>
                                        <p:cTn id="44" dur="500" fill="hold"/>
                                        <p:tgtEl>
                                          <p:spTgt spid="11"/>
                                        </p:tgtEl>
                                        <p:attrNameLst>
                                          <p:attrName>ppt_x</p:attrName>
                                        </p:attrNameLst>
                                      </p:cBhvr>
                                      <p:tavLst>
                                        <p:tav tm="0">
                                          <p:val>
                                            <p:strVal val="#ppt_x"/>
                                          </p:val>
                                        </p:tav>
                                        <p:tav tm="100000">
                                          <p:val>
                                            <p:strVal val="#ppt_x"/>
                                          </p:val>
                                        </p:tav>
                                      </p:tavLst>
                                    </p:anim>
                                    <p:anim calcmode="lin" valueType="num">
                                      <p:cBhvr>
                                        <p:cTn id="45" dur="5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anim calcmode="lin" valueType="num">
                                      <p:cBhvr>
                                        <p:cTn id="50" dur="500" fill="hold"/>
                                        <p:tgtEl>
                                          <p:spTgt spid="30"/>
                                        </p:tgtEl>
                                        <p:attrNameLst>
                                          <p:attrName>ppt_x</p:attrName>
                                        </p:attrNameLst>
                                      </p:cBhvr>
                                      <p:tavLst>
                                        <p:tav tm="0">
                                          <p:val>
                                            <p:strVal val="#ppt_x"/>
                                          </p:val>
                                        </p:tav>
                                        <p:tav tm="100000">
                                          <p:val>
                                            <p:strVal val="#ppt_x"/>
                                          </p:val>
                                        </p:tav>
                                      </p:tavLst>
                                    </p:anim>
                                    <p:anim calcmode="lin" valueType="num">
                                      <p:cBhvr>
                                        <p:cTn id="51"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a:xfrm>
            <a:off x="0" y="-6146"/>
            <a:ext cx="8166261" cy="6863476"/>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sp>
        <p:nvSpPr>
          <p:cNvPr id="12" name="任意多边形: 形状 11"/>
          <p:cNvSpPr/>
          <p:nvPr/>
        </p:nvSpPr>
        <p:spPr>
          <a:xfrm flipH="1">
            <a:off x="5499100" y="670"/>
            <a:ext cx="6694744" cy="6857330"/>
          </a:xfrm>
          <a:custGeom>
            <a:avLst/>
            <a:gdLst>
              <a:gd name="connsiteX0" fmla="*/ 0 w 6210354"/>
              <a:gd name="connsiteY0" fmla="*/ 0 h 6856660"/>
              <a:gd name="connsiteX1" fmla="*/ 6130041 w 6210354"/>
              <a:gd name="connsiteY1" fmla="*/ 0 h 6856660"/>
              <a:gd name="connsiteX2" fmla="*/ 6084085 w 6210354"/>
              <a:gd name="connsiteY2" fmla="*/ 112183 h 6856660"/>
              <a:gd name="connsiteX3" fmla="*/ 5312229 w 6210354"/>
              <a:gd name="connsiteY3" fmla="*/ 3627901 h 6856660"/>
              <a:gd name="connsiteX4" fmla="*/ 6206245 w 6210354"/>
              <a:gd name="connsiteY4" fmla="*/ 6850767 h 6856660"/>
              <a:gd name="connsiteX5" fmla="*/ 6210354 w 6210354"/>
              <a:gd name="connsiteY5" fmla="*/ 6856660 h 6856660"/>
              <a:gd name="connsiteX6" fmla="*/ 0 w 6210354"/>
              <a:gd name="connsiteY6" fmla="*/ 6856660 h 68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54" h="6856660">
                <a:moveTo>
                  <a:pt x="0" y="0"/>
                </a:moveTo>
                <a:lnTo>
                  <a:pt x="6130041" y="0"/>
                </a:lnTo>
                <a:lnTo>
                  <a:pt x="6084085" y="112183"/>
                </a:lnTo>
                <a:cubicBezTo>
                  <a:pt x="5626768" y="1269990"/>
                  <a:pt x="5326094" y="2778914"/>
                  <a:pt x="5312229" y="3627901"/>
                </a:cubicBezTo>
                <a:cubicBezTo>
                  <a:pt x="5296053" y="4618386"/>
                  <a:pt x="5649025" y="6010635"/>
                  <a:pt x="6206245" y="6850767"/>
                </a:cubicBezTo>
                <a:lnTo>
                  <a:pt x="6210354" y="6856660"/>
                </a:lnTo>
                <a:lnTo>
                  <a:pt x="0" y="6856660"/>
                </a:lnTo>
                <a:close/>
              </a:path>
            </a:pathLst>
          </a:custGeom>
          <a:solidFill>
            <a:schemeClr val="bg1"/>
          </a:solidFill>
          <a:ln>
            <a:noFill/>
          </a:ln>
          <a:effectLst>
            <a:outerShdw blurRad="508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9" name="任意多边形: 形状 18"/>
          <p:cNvSpPr/>
          <p:nvPr/>
        </p:nvSpPr>
        <p:spPr>
          <a:xfrm flipH="1">
            <a:off x="-177800" y="1"/>
            <a:ext cx="2962172" cy="6858000"/>
          </a:xfrm>
          <a:custGeom>
            <a:avLst/>
            <a:gdLst>
              <a:gd name="connsiteX0" fmla="*/ 2782529 w 2782529"/>
              <a:gd name="connsiteY0" fmla="*/ 0 h 6587253"/>
              <a:gd name="connsiteX1" fmla="*/ 2782529 w 2782529"/>
              <a:gd name="connsiteY1" fmla="*/ 6587253 h 6587253"/>
              <a:gd name="connsiteX2" fmla="*/ 0 w 2782529"/>
              <a:gd name="connsiteY2" fmla="*/ 6587253 h 6587253"/>
              <a:gd name="connsiteX3" fmla="*/ 67943 w 2782529"/>
              <a:gd name="connsiteY3" fmla="*/ 6419829 h 6587253"/>
              <a:gd name="connsiteX4" fmla="*/ 239989 w 2782529"/>
              <a:gd name="connsiteY4" fmla="*/ 6233514 h 6587253"/>
              <a:gd name="connsiteX5" fmla="*/ 2750656 w 2782529"/>
              <a:gd name="connsiteY5" fmla="*/ 379122 h 6587253"/>
              <a:gd name="connsiteX0-1" fmla="*/ 2782529 w 2782529"/>
              <a:gd name="connsiteY0-2" fmla="*/ 0 h 6587253"/>
              <a:gd name="connsiteX1-3" fmla="*/ 2782529 w 2782529"/>
              <a:gd name="connsiteY1-4" fmla="*/ 6587253 h 6587253"/>
              <a:gd name="connsiteX2-5" fmla="*/ 0 w 2782529"/>
              <a:gd name="connsiteY2-6" fmla="*/ 6587253 h 6587253"/>
              <a:gd name="connsiteX3-7" fmla="*/ 239989 w 2782529"/>
              <a:gd name="connsiteY3-8" fmla="*/ 6233514 h 6587253"/>
              <a:gd name="connsiteX4-9" fmla="*/ 2750656 w 2782529"/>
              <a:gd name="connsiteY4-10" fmla="*/ 379122 h 6587253"/>
              <a:gd name="connsiteX5-11" fmla="*/ 2782529 w 2782529"/>
              <a:gd name="connsiteY5-12" fmla="*/ 0 h 6587253"/>
              <a:gd name="connsiteX0-13" fmla="*/ 2782529 w 2782529"/>
              <a:gd name="connsiteY0-14" fmla="*/ 0 h 6587253"/>
              <a:gd name="connsiteX1-15" fmla="*/ 2782529 w 2782529"/>
              <a:gd name="connsiteY1-16" fmla="*/ 6587253 h 6587253"/>
              <a:gd name="connsiteX2-17" fmla="*/ 0 w 2782529"/>
              <a:gd name="connsiteY2-18" fmla="*/ 6587253 h 6587253"/>
              <a:gd name="connsiteX3-19" fmla="*/ 335239 w 2782529"/>
              <a:gd name="connsiteY3-20" fmla="*/ 6252544 h 6587253"/>
              <a:gd name="connsiteX4-21" fmla="*/ 2750656 w 2782529"/>
              <a:gd name="connsiteY4-22" fmla="*/ 379122 h 6587253"/>
              <a:gd name="connsiteX5-23" fmla="*/ 2782529 w 2782529"/>
              <a:gd name="connsiteY5-24" fmla="*/ 0 h 65872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82529" h="6587253">
                <a:moveTo>
                  <a:pt x="2782529" y="0"/>
                </a:moveTo>
                <a:lnTo>
                  <a:pt x="2782529" y="6587253"/>
                </a:lnTo>
                <a:lnTo>
                  <a:pt x="0" y="6587253"/>
                </a:lnTo>
                <a:lnTo>
                  <a:pt x="335239" y="6252544"/>
                </a:lnTo>
                <a:cubicBezTo>
                  <a:pt x="1885185" y="4511382"/>
                  <a:pt x="2561765" y="2110653"/>
                  <a:pt x="2750656" y="379122"/>
                </a:cubicBezTo>
                <a:lnTo>
                  <a:pt x="2782529" y="0"/>
                </a:lnTo>
                <a:close/>
              </a:path>
            </a:pathLst>
          </a:custGeom>
          <a:solidFill>
            <a:schemeClr val="bg1"/>
          </a:solidFill>
          <a:ln>
            <a:solidFill>
              <a:srgbClr val="1074F1"/>
            </a:solid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4" name="任意多边形: 形状 13"/>
          <p:cNvSpPr/>
          <p:nvPr/>
        </p:nvSpPr>
        <p:spPr>
          <a:xfrm flipH="1">
            <a:off x="5766023" y="-5476"/>
            <a:ext cx="6427821" cy="6863476"/>
          </a:xfrm>
          <a:custGeom>
            <a:avLst/>
            <a:gdLst>
              <a:gd name="connsiteX0" fmla="*/ 0 w 5962744"/>
              <a:gd name="connsiteY0" fmla="*/ 0 h 6856660"/>
              <a:gd name="connsiteX1" fmla="*/ 5962744 w 5962744"/>
              <a:gd name="connsiteY1" fmla="*/ 0 h 6856660"/>
              <a:gd name="connsiteX2" fmla="*/ 5931899 w 5962744"/>
              <a:gd name="connsiteY2" fmla="*/ 85382 h 6856660"/>
              <a:gd name="connsiteX3" fmla="*/ 5109028 w 5962744"/>
              <a:gd name="connsiteY3" fmla="*/ 3918185 h 6856660"/>
              <a:gd name="connsiteX4" fmla="*/ 5479879 w 5962744"/>
              <a:gd name="connsiteY4" fmla="*/ 6588749 h 6856660"/>
              <a:gd name="connsiteX5" fmla="*/ 5566234 w 5962744"/>
              <a:gd name="connsiteY5" fmla="*/ 6856660 h 6856660"/>
              <a:gd name="connsiteX6" fmla="*/ 0 w 5962744"/>
              <a:gd name="connsiteY6" fmla="*/ 6856660 h 68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744" h="6856660">
                <a:moveTo>
                  <a:pt x="0" y="0"/>
                </a:moveTo>
                <a:lnTo>
                  <a:pt x="5962744" y="0"/>
                </a:lnTo>
                <a:lnTo>
                  <a:pt x="5931899" y="85382"/>
                </a:lnTo>
                <a:cubicBezTo>
                  <a:pt x="5503846" y="1305658"/>
                  <a:pt x="5149517" y="2984689"/>
                  <a:pt x="5109028" y="3918185"/>
                </a:cubicBezTo>
                <a:cubicBezTo>
                  <a:pt x="5074933" y="4704288"/>
                  <a:pt x="5229299" y="5747805"/>
                  <a:pt x="5479879" y="6588749"/>
                </a:cubicBezTo>
                <a:lnTo>
                  <a:pt x="5566234" y="6856660"/>
                </a:lnTo>
                <a:lnTo>
                  <a:pt x="0" y="6856660"/>
                </a:lnTo>
                <a:close/>
              </a:path>
            </a:pathLst>
          </a:custGeom>
          <a:gradFill flip="none" rotWithShape="0">
            <a:gsLst>
              <a:gs pos="95000">
                <a:srgbClr val="1C46F2"/>
              </a:gs>
              <a:gs pos="4000">
                <a:srgbClr val="00B0F0"/>
              </a:gs>
            </a:gsLst>
            <a:lin ang="2700000" scaled="1"/>
            <a:tileRect/>
          </a:gradFill>
          <a:ln>
            <a:noFill/>
          </a:ln>
          <a:effectLst>
            <a:outerShdw blurRad="508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gradFill>
                <a:gsLst>
                  <a:gs pos="100000">
                    <a:srgbClr val="1C46F2"/>
                  </a:gs>
                  <a:gs pos="0">
                    <a:srgbClr val="00B0F0"/>
                  </a:gs>
                </a:gsLst>
                <a:lin ang="2700000" scaled="1"/>
              </a:gradFill>
              <a:latin typeface="阿里巴巴普惠体 R" panose="00020600040101010101" pitchFamily="18" charset="-122"/>
              <a:ea typeface="阿里巴巴普惠体 R" panose="00020600040101010101" pitchFamily="18" charset="-122"/>
            </a:endParaRPr>
          </a:p>
        </p:txBody>
      </p:sp>
      <p:sp>
        <p:nvSpPr>
          <p:cNvPr id="15" name="椭圆 14"/>
          <p:cNvSpPr/>
          <p:nvPr/>
        </p:nvSpPr>
        <p:spPr>
          <a:xfrm flipH="1">
            <a:off x="11412180" y="1673942"/>
            <a:ext cx="3510116" cy="35101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0" name="椭圆 19"/>
          <p:cNvSpPr/>
          <p:nvPr/>
        </p:nvSpPr>
        <p:spPr>
          <a:xfrm flipH="1">
            <a:off x="-1116371" y="5836677"/>
            <a:ext cx="2054942" cy="2054942"/>
          </a:xfrm>
          <a:prstGeom prst="ellipse">
            <a:avLst/>
          </a:prstGeom>
          <a:gradFill flip="none" rotWithShape="0">
            <a:gsLst>
              <a:gs pos="95000">
                <a:srgbClr val="1C46F2"/>
              </a:gs>
              <a:gs pos="4000">
                <a:srgbClr val="00B0F0"/>
              </a:gs>
            </a:gsLst>
            <a:lin ang="2700000" scaled="1"/>
            <a:tileRect/>
          </a:gradFill>
          <a:ln>
            <a:no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gradFill>
                <a:gsLst>
                  <a:gs pos="100000">
                    <a:srgbClr val="1C46F2"/>
                  </a:gs>
                  <a:gs pos="0">
                    <a:srgbClr val="00B0F0"/>
                  </a:gs>
                </a:gsLst>
                <a:lin ang="2700000" scaled="1"/>
              </a:gradFill>
              <a:latin typeface="阿里巴巴普惠体 R" panose="00020600040101010101" pitchFamily="18" charset="-122"/>
              <a:ea typeface="阿里巴巴普惠体 R" panose="00020600040101010101" pitchFamily="18" charset="-122"/>
            </a:endParaRPr>
          </a:p>
        </p:txBody>
      </p:sp>
      <p:sp>
        <p:nvSpPr>
          <p:cNvPr id="24" name="文本框 23"/>
          <p:cNvSpPr txBox="1"/>
          <p:nvPr/>
        </p:nvSpPr>
        <p:spPr>
          <a:xfrm flipH="1">
            <a:off x="7416878" y="1663432"/>
            <a:ext cx="3861841" cy="1200329"/>
          </a:xfrm>
          <a:prstGeom prst="rect">
            <a:avLst/>
          </a:prstGeom>
          <a:noFill/>
          <a:effectLst>
            <a:outerShdw blurRad="50800" dist="38100" dir="2700000" algn="tl" rotWithShape="0">
              <a:prstClr val="black">
                <a:alpha val="20000"/>
              </a:prstClr>
            </a:outerShdw>
          </a:effectLst>
        </p:spPr>
        <p:txBody>
          <a:bodyPr wrap="square" rtlCol="0">
            <a:spAutoFit/>
          </a:bodyPr>
          <a:lstStyle/>
          <a:p>
            <a:pPr algn="r"/>
            <a:r>
              <a:rPr lang="zh-CN" altLang="en-US" sz="7200" dirty="0">
                <a:solidFill>
                  <a:schemeClr val="bg1"/>
                </a:solidFill>
                <a:latin typeface="站酷庆科黄油体" panose="02000803000000020004" pitchFamily="2" charset="-122"/>
                <a:ea typeface="站酷庆科黄油体" panose="02000803000000020004" pitchFamily="2" charset="-122"/>
              </a:rPr>
              <a:t>谢谢观看</a:t>
            </a:r>
          </a:p>
        </p:txBody>
      </p:sp>
      <p:grpSp>
        <p:nvGrpSpPr>
          <p:cNvPr id="25" name="组合 24"/>
          <p:cNvGrpSpPr/>
          <p:nvPr/>
        </p:nvGrpSpPr>
        <p:grpSpPr>
          <a:xfrm flipH="1">
            <a:off x="6870699" y="2839859"/>
            <a:ext cx="4392598" cy="1542549"/>
            <a:chOff x="896870" y="2964696"/>
            <a:chExt cx="4392598" cy="1542549"/>
          </a:xfrm>
          <a:effectLst>
            <a:outerShdw blurRad="50800" dist="38100" dir="2700000" algn="tl" rotWithShape="0">
              <a:prstClr val="black">
                <a:alpha val="20000"/>
              </a:prstClr>
            </a:outerShdw>
          </a:effectLst>
        </p:grpSpPr>
        <p:sp>
          <p:nvSpPr>
            <p:cNvPr id="26" name="文本框 25"/>
            <p:cNvSpPr txBox="1"/>
            <p:nvPr/>
          </p:nvSpPr>
          <p:spPr>
            <a:xfrm>
              <a:off x="934698" y="4245635"/>
              <a:ext cx="4134107" cy="261610"/>
            </a:xfrm>
            <a:prstGeom prst="rect">
              <a:avLst/>
            </a:prstGeom>
            <a:noFill/>
          </p:spPr>
          <p:txBody>
            <a:bodyPr wrap="square" rtlCol="0">
              <a:spAutoFit/>
            </a:bodyPr>
            <a:lstStyle/>
            <a:p>
              <a:pPr algn="dist"/>
              <a:r>
                <a:rPr lang="en-US" altLang="zh-CN" sz="1100" dirty="0">
                  <a:solidFill>
                    <a:schemeClr val="bg1"/>
                  </a:solidFill>
                  <a:latin typeface="站酷庆科黄油体" panose="02000803000000020004" pitchFamily="2" charset="-122"/>
                  <a:ea typeface="站酷庆科黄油体" panose="02000803000000020004" pitchFamily="2" charset="-122"/>
                </a:rPr>
                <a:t>TIPS FOR EFFICIENT WORK</a:t>
              </a:r>
              <a:endParaRPr lang="zh-CN" altLang="en-US" sz="1100" dirty="0">
                <a:solidFill>
                  <a:schemeClr val="bg1"/>
                </a:solidFill>
                <a:latin typeface="站酷庆科黄油体" panose="02000803000000020004" pitchFamily="2" charset="-122"/>
                <a:ea typeface="站酷庆科黄油体" panose="02000803000000020004" pitchFamily="2" charset="-122"/>
              </a:endParaRPr>
            </a:p>
          </p:txBody>
        </p:sp>
        <p:grpSp>
          <p:nvGrpSpPr>
            <p:cNvPr id="27" name="组合 26"/>
            <p:cNvGrpSpPr/>
            <p:nvPr/>
          </p:nvGrpSpPr>
          <p:grpSpPr>
            <a:xfrm>
              <a:off x="896870" y="2964696"/>
              <a:ext cx="4392598" cy="1131240"/>
              <a:chOff x="896870" y="2964696"/>
              <a:chExt cx="4392598" cy="1131240"/>
            </a:xfrm>
          </p:grpSpPr>
          <p:sp>
            <p:nvSpPr>
              <p:cNvPr id="28" name="文本框 27"/>
              <p:cNvSpPr txBox="1"/>
              <p:nvPr/>
            </p:nvSpPr>
            <p:spPr>
              <a:xfrm>
                <a:off x="896870" y="2964696"/>
                <a:ext cx="4392598" cy="1015663"/>
              </a:xfrm>
              <a:prstGeom prst="rect">
                <a:avLst/>
              </a:prstGeom>
              <a:noFill/>
            </p:spPr>
            <p:txBody>
              <a:bodyPr wrap="square" rtlCol="0">
                <a:spAutoFit/>
              </a:bodyPr>
              <a:lstStyle/>
              <a:p>
                <a:pPr algn="r"/>
                <a:r>
                  <a:rPr lang="zh-CN" altLang="en-US" sz="6000" dirty="0">
                    <a:solidFill>
                      <a:schemeClr val="bg1"/>
                    </a:solidFill>
                    <a:latin typeface="站酷庆科黄油体" panose="02000803000000020004" pitchFamily="2" charset="-122"/>
                    <a:ea typeface="站酷庆科黄油体" panose="02000803000000020004" pitchFamily="2" charset="-122"/>
                  </a:rPr>
                  <a:t>高效工作小技巧</a:t>
                </a:r>
              </a:p>
            </p:txBody>
          </p:sp>
          <p:sp>
            <p:nvSpPr>
              <p:cNvPr id="29" name="矩形: 圆角 28"/>
              <p:cNvSpPr/>
              <p:nvPr/>
            </p:nvSpPr>
            <p:spPr>
              <a:xfrm rot="10800000" flipH="1" flipV="1">
                <a:off x="1020005" y="4050217"/>
                <a:ext cx="4177389"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grpSp>
      </p:grpSp>
      <p:grpSp>
        <p:nvGrpSpPr>
          <p:cNvPr id="30" name="组合 29"/>
          <p:cNvGrpSpPr/>
          <p:nvPr/>
        </p:nvGrpSpPr>
        <p:grpSpPr>
          <a:xfrm flipH="1">
            <a:off x="7769800" y="4866649"/>
            <a:ext cx="3372317" cy="1211275"/>
            <a:chOff x="1018050" y="5120649"/>
            <a:chExt cx="3372317" cy="1211275"/>
          </a:xfrm>
          <a:effectLst>
            <a:outerShdw blurRad="50800" dist="38100" dir="2700000" algn="tl" rotWithShape="0">
              <a:prstClr val="black">
                <a:alpha val="20000"/>
              </a:prstClr>
            </a:outerShdw>
          </a:effectLst>
        </p:grpSpPr>
        <p:sp>
          <p:nvSpPr>
            <p:cNvPr id="31" name="矩形 30"/>
            <p:cNvSpPr/>
            <p:nvPr/>
          </p:nvSpPr>
          <p:spPr>
            <a:xfrm>
              <a:off x="1018050" y="5120649"/>
              <a:ext cx="1342981" cy="523220"/>
            </a:xfrm>
            <a:prstGeom prst="rect">
              <a:avLst/>
            </a:prstGeom>
            <a:ln w="6350">
              <a:solidFill>
                <a:schemeClr val="bg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400">
                  <a:solidFill>
                    <a:schemeClr val="bg1"/>
                  </a:solidFill>
                  <a:latin typeface="站酷庆科黄油体" panose="02000803000000020004" pitchFamily="2" charset="-122"/>
                  <a:ea typeface="站酷庆科黄油体" panose="02000803000000020004" pitchFamily="2" charset="-122"/>
                </a:rPr>
                <a:t>主讲人：</a:t>
              </a:r>
              <a:r>
                <a:rPr lang="en-US" altLang="zh-CN" sz="1400">
                  <a:solidFill>
                    <a:schemeClr val="bg1"/>
                  </a:solidFill>
                  <a:latin typeface="站酷庆科黄油体" panose="02000803000000020004" pitchFamily="2" charset="-122"/>
                  <a:ea typeface="站酷庆科黄油体" panose="02000803000000020004" pitchFamily="2" charset="-122"/>
                </a:rPr>
                <a:t>xiazaii</a:t>
              </a:r>
              <a:endParaRPr lang="zh-CN" altLang="en-US" sz="1400" dirty="0">
                <a:solidFill>
                  <a:schemeClr val="bg1"/>
                </a:solidFill>
                <a:latin typeface="站酷庆科黄油体" panose="02000803000000020004" pitchFamily="2" charset="-122"/>
                <a:ea typeface="站酷庆科黄油体" panose="02000803000000020004" pitchFamily="2" charset="-122"/>
              </a:endParaRPr>
            </a:p>
          </p:txBody>
        </p:sp>
        <p:sp>
          <p:nvSpPr>
            <p:cNvPr id="32" name="文本框 31"/>
            <p:cNvSpPr txBox="1"/>
            <p:nvPr/>
          </p:nvSpPr>
          <p:spPr>
            <a:xfrm>
              <a:off x="2684120" y="5120649"/>
              <a:ext cx="1706247" cy="307777"/>
            </a:xfrm>
            <a:prstGeom prst="rect">
              <a:avLst/>
            </a:prstGeom>
            <a:noFill/>
            <a:ln w="6350">
              <a:solidFill>
                <a:schemeClr val="bg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400" i="0" u="none" strike="noStrike" kern="1200" cap="none"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演讲时间：</a:t>
              </a:r>
              <a:r>
                <a:rPr kumimoji="0" lang="en-US" altLang="zh-CN" sz="1400" i="0" u="none" strike="noStrike" kern="1200" cap="none"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20XX</a:t>
              </a:r>
              <a:endParaRPr kumimoji="0" lang="zh-CN" altLang="en-US" sz="1400" i="0" u="none" strike="noStrike" kern="1200" cap="none"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33" name="矩形: 圆角 32"/>
            <p:cNvSpPr/>
            <p:nvPr/>
          </p:nvSpPr>
          <p:spPr>
            <a:xfrm rot="10800000" flipV="1">
              <a:off x="1018517" y="6295924"/>
              <a:ext cx="426902" cy="36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grpSp>
      <p:grpSp>
        <p:nvGrpSpPr>
          <p:cNvPr id="39" name="组合 38"/>
          <p:cNvGrpSpPr/>
          <p:nvPr/>
        </p:nvGrpSpPr>
        <p:grpSpPr>
          <a:xfrm>
            <a:off x="10748962" y="433388"/>
            <a:ext cx="345477" cy="257532"/>
            <a:chOff x="10748962" y="433388"/>
            <a:chExt cx="345477" cy="257532"/>
          </a:xfrm>
        </p:grpSpPr>
        <p:sp>
          <p:nvSpPr>
            <p:cNvPr id="35" name="矩形: 圆角 34"/>
            <p:cNvSpPr/>
            <p:nvPr/>
          </p:nvSpPr>
          <p:spPr>
            <a:xfrm rot="10800000" flipH="1" flipV="1">
              <a:off x="10748962" y="433388"/>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sp>
          <p:nvSpPr>
            <p:cNvPr id="36" name="矩形: 圆角 35"/>
            <p:cNvSpPr/>
            <p:nvPr/>
          </p:nvSpPr>
          <p:spPr>
            <a:xfrm rot="10800000" flipH="1" flipV="1">
              <a:off x="10748962" y="547878"/>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sp>
          <p:nvSpPr>
            <p:cNvPr id="37" name="矩形: 圆角 36"/>
            <p:cNvSpPr/>
            <p:nvPr/>
          </p:nvSpPr>
          <p:spPr>
            <a:xfrm rot="10800000" flipH="1" flipV="1">
              <a:off x="10748962" y="662367"/>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pic>
        <p:nvPicPr>
          <p:cNvPr id="22" name="图片 21"/>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a:xfrm>
            <a:off x="4861016" y="-6146"/>
            <a:ext cx="8166261" cy="6863476"/>
          </a:xfrm>
          <a:prstGeom prst="rect">
            <a:avLst/>
          </a:prstGeom>
        </p:spPr>
      </p:pic>
      <p:sp>
        <p:nvSpPr>
          <p:cNvPr id="12" name="任意多边形: 形状 11"/>
          <p:cNvSpPr/>
          <p:nvPr/>
        </p:nvSpPr>
        <p:spPr>
          <a:xfrm>
            <a:off x="-819" y="670"/>
            <a:ext cx="6694744" cy="6857330"/>
          </a:xfrm>
          <a:custGeom>
            <a:avLst/>
            <a:gdLst>
              <a:gd name="connsiteX0" fmla="*/ 0 w 6210354"/>
              <a:gd name="connsiteY0" fmla="*/ 0 h 6856660"/>
              <a:gd name="connsiteX1" fmla="*/ 6130041 w 6210354"/>
              <a:gd name="connsiteY1" fmla="*/ 0 h 6856660"/>
              <a:gd name="connsiteX2" fmla="*/ 6084085 w 6210354"/>
              <a:gd name="connsiteY2" fmla="*/ 112183 h 6856660"/>
              <a:gd name="connsiteX3" fmla="*/ 5312229 w 6210354"/>
              <a:gd name="connsiteY3" fmla="*/ 3627901 h 6856660"/>
              <a:gd name="connsiteX4" fmla="*/ 6206245 w 6210354"/>
              <a:gd name="connsiteY4" fmla="*/ 6850767 h 6856660"/>
              <a:gd name="connsiteX5" fmla="*/ 6210354 w 6210354"/>
              <a:gd name="connsiteY5" fmla="*/ 6856660 h 6856660"/>
              <a:gd name="connsiteX6" fmla="*/ 0 w 6210354"/>
              <a:gd name="connsiteY6" fmla="*/ 6856660 h 68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54" h="6856660">
                <a:moveTo>
                  <a:pt x="0" y="0"/>
                </a:moveTo>
                <a:lnTo>
                  <a:pt x="6130041" y="0"/>
                </a:lnTo>
                <a:lnTo>
                  <a:pt x="6084085" y="112183"/>
                </a:lnTo>
                <a:cubicBezTo>
                  <a:pt x="5626768" y="1269990"/>
                  <a:pt x="5326094" y="2778914"/>
                  <a:pt x="5312229" y="3627901"/>
                </a:cubicBezTo>
                <a:cubicBezTo>
                  <a:pt x="5296053" y="4618386"/>
                  <a:pt x="5649025" y="6010635"/>
                  <a:pt x="6206245" y="6850767"/>
                </a:cubicBezTo>
                <a:lnTo>
                  <a:pt x="6210354" y="6856660"/>
                </a:lnTo>
                <a:lnTo>
                  <a:pt x="0" y="6856660"/>
                </a:lnTo>
                <a:close/>
              </a:path>
            </a:pathLst>
          </a:custGeom>
          <a:solidFill>
            <a:schemeClr val="bg1"/>
          </a:solidFill>
          <a:ln>
            <a:noFill/>
          </a:ln>
          <a:effectLst>
            <a:outerShdw blurRad="508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9" name="任意多边形: 形状 18"/>
          <p:cNvSpPr/>
          <p:nvPr/>
        </p:nvSpPr>
        <p:spPr>
          <a:xfrm>
            <a:off x="9408653" y="1"/>
            <a:ext cx="2962172" cy="6858000"/>
          </a:xfrm>
          <a:custGeom>
            <a:avLst/>
            <a:gdLst>
              <a:gd name="connsiteX0" fmla="*/ 2782529 w 2782529"/>
              <a:gd name="connsiteY0" fmla="*/ 0 h 6587253"/>
              <a:gd name="connsiteX1" fmla="*/ 2782529 w 2782529"/>
              <a:gd name="connsiteY1" fmla="*/ 6587253 h 6587253"/>
              <a:gd name="connsiteX2" fmla="*/ 0 w 2782529"/>
              <a:gd name="connsiteY2" fmla="*/ 6587253 h 6587253"/>
              <a:gd name="connsiteX3" fmla="*/ 67943 w 2782529"/>
              <a:gd name="connsiteY3" fmla="*/ 6419829 h 6587253"/>
              <a:gd name="connsiteX4" fmla="*/ 239989 w 2782529"/>
              <a:gd name="connsiteY4" fmla="*/ 6233514 h 6587253"/>
              <a:gd name="connsiteX5" fmla="*/ 2750656 w 2782529"/>
              <a:gd name="connsiteY5" fmla="*/ 379122 h 6587253"/>
              <a:gd name="connsiteX0-1" fmla="*/ 2782529 w 2782529"/>
              <a:gd name="connsiteY0-2" fmla="*/ 0 h 6587253"/>
              <a:gd name="connsiteX1-3" fmla="*/ 2782529 w 2782529"/>
              <a:gd name="connsiteY1-4" fmla="*/ 6587253 h 6587253"/>
              <a:gd name="connsiteX2-5" fmla="*/ 0 w 2782529"/>
              <a:gd name="connsiteY2-6" fmla="*/ 6587253 h 6587253"/>
              <a:gd name="connsiteX3-7" fmla="*/ 239989 w 2782529"/>
              <a:gd name="connsiteY3-8" fmla="*/ 6233514 h 6587253"/>
              <a:gd name="connsiteX4-9" fmla="*/ 2750656 w 2782529"/>
              <a:gd name="connsiteY4-10" fmla="*/ 379122 h 6587253"/>
              <a:gd name="connsiteX5-11" fmla="*/ 2782529 w 2782529"/>
              <a:gd name="connsiteY5-12" fmla="*/ 0 h 6587253"/>
              <a:gd name="connsiteX0-13" fmla="*/ 2782529 w 2782529"/>
              <a:gd name="connsiteY0-14" fmla="*/ 0 h 6587253"/>
              <a:gd name="connsiteX1-15" fmla="*/ 2782529 w 2782529"/>
              <a:gd name="connsiteY1-16" fmla="*/ 6587253 h 6587253"/>
              <a:gd name="connsiteX2-17" fmla="*/ 0 w 2782529"/>
              <a:gd name="connsiteY2-18" fmla="*/ 6587253 h 6587253"/>
              <a:gd name="connsiteX3-19" fmla="*/ 335239 w 2782529"/>
              <a:gd name="connsiteY3-20" fmla="*/ 6252544 h 6587253"/>
              <a:gd name="connsiteX4-21" fmla="*/ 2750656 w 2782529"/>
              <a:gd name="connsiteY4-22" fmla="*/ 379122 h 6587253"/>
              <a:gd name="connsiteX5-23" fmla="*/ 2782529 w 2782529"/>
              <a:gd name="connsiteY5-24" fmla="*/ 0 h 65872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82529" h="6587253">
                <a:moveTo>
                  <a:pt x="2782529" y="0"/>
                </a:moveTo>
                <a:lnTo>
                  <a:pt x="2782529" y="6587253"/>
                </a:lnTo>
                <a:lnTo>
                  <a:pt x="0" y="6587253"/>
                </a:lnTo>
                <a:lnTo>
                  <a:pt x="335239" y="6252544"/>
                </a:lnTo>
                <a:cubicBezTo>
                  <a:pt x="1885185" y="4511382"/>
                  <a:pt x="2561765" y="2110653"/>
                  <a:pt x="2750656" y="379122"/>
                </a:cubicBezTo>
                <a:lnTo>
                  <a:pt x="2782529" y="0"/>
                </a:lnTo>
                <a:close/>
              </a:path>
            </a:pathLst>
          </a:custGeom>
          <a:solidFill>
            <a:schemeClr val="bg1"/>
          </a:solidFill>
          <a:ln>
            <a:solidFill>
              <a:srgbClr val="1074F1"/>
            </a:solid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4" name="任意多边形: 形状 13"/>
          <p:cNvSpPr/>
          <p:nvPr/>
        </p:nvSpPr>
        <p:spPr>
          <a:xfrm>
            <a:off x="-819" y="-5476"/>
            <a:ext cx="6427821" cy="6863476"/>
          </a:xfrm>
          <a:custGeom>
            <a:avLst/>
            <a:gdLst>
              <a:gd name="connsiteX0" fmla="*/ 0 w 5962744"/>
              <a:gd name="connsiteY0" fmla="*/ 0 h 6856660"/>
              <a:gd name="connsiteX1" fmla="*/ 5962744 w 5962744"/>
              <a:gd name="connsiteY1" fmla="*/ 0 h 6856660"/>
              <a:gd name="connsiteX2" fmla="*/ 5931899 w 5962744"/>
              <a:gd name="connsiteY2" fmla="*/ 85382 h 6856660"/>
              <a:gd name="connsiteX3" fmla="*/ 5109028 w 5962744"/>
              <a:gd name="connsiteY3" fmla="*/ 3918185 h 6856660"/>
              <a:gd name="connsiteX4" fmla="*/ 5479879 w 5962744"/>
              <a:gd name="connsiteY4" fmla="*/ 6588749 h 6856660"/>
              <a:gd name="connsiteX5" fmla="*/ 5566234 w 5962744"/>
              <a:gd name="connsiteY5" fmla="*/ 6856660 h 6856660"/>
              <a:gd name="connsiteX6" fmla="*/ 0 w 5962744"/>
              <a:gd name="connsiteY6" fmla="*/ 6856660 h 68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744" h="6856660">
                <a:moveTo>
                  <a:pt x="0" y="0"/>
                </a:moveTo>
                <a:lnTo>
                  <a:pt x="5962744" y="0"/>
                </a:lnTo>
                <a:lnTo>
                  <a:pt x="5931899" y="85382"/>
                </a:lnTo>
                <a:cubicBezTo>
                  <a:pt x="5503846" y="1305658"/>
                  <a:pt x="5149517" y="2984689"/>
                  <a:pt x="5109028" y="3918185"/>
                </a:cubicBezTo>
                <a:cubicBezTo>
                  <a:pt x="5074933" y="4704288"/>
                  <a:pt x="5229299" y="5747805"/>
                  <a:pt x="5479879" y="6588749"/>
                </a:cubicBezTo>
                <a:lnTo>
                  <a:pt x="5566234" y="6856660"/>
                </a:lnTo>
                <a:lnTo>
                  <a:pt x="0" y="6856660"/>
                </a:lnTo>
                <a:close/>
              </a:path>
            </a:pathLst>
          </a:custGeom>
          <a:gradFill flip="none" rotWithShape="0">
            <a:gsLst>
              <a:gs pos="95000">
                <a:srgbClr val="1C46F2"/>
              </a:gs>
              <a:gs pos="4000">
                <a:srgbClr val="00B0F0"/>
              </a:gs>
            </a:gsLst>
            <a:lin ang="2700000" scaled="1"/>
            <a:tileRect/>
          </a:gradFill>
          <a:ln>
            <a:noFill/>
          </a:ln>
          <a:effectLst>
            <a:outerShdw blurRad="508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gradFill>
                <a:gsLst>
                  <a:gs pos="100000">
                    <a:srgbClr val="1C46F2"/>
                  </a:gs>
                  <a:gs pos="0">
                    <a:srgbClr val="00B0F0"/>
                  </a:gs>
                </a:gsLst>
                <a:lin ang="2700000" scaled="1"/>
              </a:gradFill>
              <a:latin typeface="阿里巴巴普惠体 R" panose="00020600040101010101" pitchFamily="18" charset="-122"/>
              <a:ea typeface="阿里巴巴普惠体 R" panose="00020600040101010101" pitchFamily="18" charset="-122"/>
            </a:endParaRPr>
          </a:p>
        </p:txBody>
      </p:sp>
      <p:sp>
        <p:nvSpPr>
          <p:cNvPr id="15" name="椭圆 14"/>
          <p:cNvSpPr/>
          <p:nvPr/>
        </p:nvSpPr>
        <p:spPr>
          <a:xfrm>
            <a:off x="-2729271" y="1673942"/>
            <a:ext cx="3510116" cy="35101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0" name="椭圆 19"/>
          <p:cNvSpPr/>
          <p:nvPr/>
        </p:nvSpPr>
        <p:spPr>
          <a:xfrm>
            <a:off x="11254454" y="5836677"/>
            <a:ext cx="2054942" cy="2054942"/>
          </a:xfrm>
          <a:prstGeom prst="ellipse">
            <a:avLst/>
          </a:prstGeom>
          <a:gradFill flip="none" rotWithShape="0">
            <a:gsLst>
              <a:gs pos="95000">
                <a:srgbClr val="1C46F2"/>
              </a:gs>
              <a:gs pos="4000">
                <a:srgbClr val="00B0F0"/>
              </a:gs>
            </a:gsLst>
            <a:lin ang="2700000" scaled="1"/>
            <a:tileRect/>
          </a:gradFill>
          <a:ln>
            <a:no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gradFill>
                <a:gsLst>
                  <a:gs pos="100000">
                    <a:srgbClr val="1C46F2"/>
                  </a:gs>
                  <a:gs pos="0">
                    <a:srgbClr val="00B0F0"/>
                  </a:gs>
                </a:gsLst>
                <a:lin ang="2700000" scaled="1"/>
              </a:gradFill>
              <a:latin typeface="阿里巴巴普惠体 R" panose="00020600040101010101" pitchFamily="18" charset="-122"/>
              <a:ea typeface="阿里巴巴普惠体 R" panose="00020600040101010101" pitchFamily="18" charset="-122"/>
            </a:endParaRPr>
          </a:p>
        </p:txBody>
      </p:sp>
      <p:grpSp>
        <p:nvGrpSpPr>
          <p:cNvPr id="5" name="组合 4"/>
          <p:cNvGrpSpPr/>
          <p:nvPr/>
        </p:nvGrpSpPr>
        <p:grpSpPr>
          <a:xfrm>
            <a:off x="1098586" y="433388"/>
            <a:ext cx="345477" cy="257532"/>
            <a:chOff x="1098586" y="433388"/>
            <a:chExt cx="345477" cy="257532"/>
          </a:xfrm>
        </p:grpSpPr>
        <p:sp>
          <p:nvSpPr>
            <p:cNvPr id="35" name="矩形: 圆角 34"/>
            <p:cNvSpPr/>
            <p:nvPr/>
          </p:nvSpPr>
          <p:spPr>
            <a:xfrm rot="10800000" flipV="1">
              <a:off x="1098586" y="433388"/>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sp>
          <p:nvSpPr>
            <p:cNvPr id="36" name="矩形: 圆角 35"/>
            <p:cNvSpPr/>
            <p:nvPr/>
          </p:nvSpPr>
          <p:spPr>
            <a:xfrm rot="10800000" flipV="1">
              <a:off x="1098586" y="547878"/>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sp>
          <p:nvSpPr>
            <p:cNvPr id="37" name="矩形: 圆角 36"/>
            <p:cNvSpPr/>
            <p:nvPr/>
          </p:nvSpPr>
          <p:spPr>
            <a:xfrm rot="10800000" flipV="1">
              <a:off x="1098586" y="662367"/>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grpSp>
      <p:grpSp>
        <p:nvGrpSpPr>
          <p:cNvPr id="23" name="组合 22"/>
          <p:cNvGrpSpPr/>
          <p:nvPr/>
        </p:nvGrpSpPr>
        <p:grpSpPr>
          <a:xfrm>
            <a:off x="1654803" y="2278345"/>
            <a:ext cx="2542003" cy="523220"/>
            <a:chOff x="6548823" y="1917052"/>
            <a:chExt cx="2542003" cy="523220"/>
          </a:xfrm>
          <a:effectLst>
            <a:outerShdw blurRad="50800" dist="38100" dir="2700000" algn="tl" rotWithShape="0">
              <a:prstClr val="black">
                <a:alpha val="20000"/>
              </a:prstClr>
            </a:outerShdw>
          </a:effectLst>
        </p:grpSpPr>
        <p:sp>
          <p:nvSpPr>
            <p:cNvPr id="34" name="矩形: 圆角 33"/>
            <p:cNvSpPr/>
            <p:nvPr/>
          </p:nvSpPr>
          <p:spPr>
            <a:xfrm>
              <a:off x="6548823" y="1985058"/>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38" name="文本框 37"/>
            <p:cNvSpPr txBox="1"/>
            <p:nvPr/>
          </p:nvSpPr>
          <p:spPr>
            <a:xfrm>
              <a:off x="6656272" y="1992197"/>
              <a:ext cx="40413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01</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39" name="文本框 38"/>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记录时间</a:t>
              </a:r>
            </a:p>
          </p:txBody>
        </p:sp>
      </p:grpSp>
      <p:grpSp>
        <p:nvGrpSpPr>
          <p:cNvPr id="41" name="组合 40"/>
          <p:cNvGrpSpPr/>
          <p:nvPr/>
        </p:nvGrpSpPr>
        <p:grpSpPr>
          <a:xfrm>
            <a:off x="1654803" y="3278693"/>
            <a:ext cx="2542003" cy="523220"/>
            <a:chOff x="6548823" y="2977567"/>
            <a:chExt cx="2542003" cy="523220"/>
          </a:xfrm>
          <a:effectLst>
            <a:outerShdw blurRad="50800" dist="38100" dir="2700000" algn="tl" rotWithShape="0">
              <a:prstClr val="black">
                <a:alpha val="20000"/>
              </a:prstClr>
            </a:outerShdw>
          </a:effectLst>
        </p:grpSpPr>
        <p:sp>
          <p:nvSpPr>
            <p:cNvPr id="42" name="矩形: 圆角 41"/>
            <p:cNvSpPr/>
            <p:nvPr/>
          </p:nvSpPr>
          <p:spPr>
            <a:xfrm>
              <a:off x="6548823" y="3045573"/>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43" name="文本框 42"/>
            <p:cNvSpPr txBox="1"/>
            <p:nvPr/>
          </p:nvSpPr>
          <p:spPr>
            <a:xfrm>
              <a:off x="6607853" y="3052712"/>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02</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44" name="文本框 43"/>
            <p:cNvSpPr txBox="1"/>
            <p:nvPr/>
          </p:nvSpPr>
          <p:spPr>
            <a:xfrm>
              <a:off x="7528486" y="2977567"/>
              <a:ext cx="1562340"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要事为先</a:t>
              </a:r>
            </a:p>
          </p:txBody>
        </p:sp>
      </p:grpSp>
      <p:grpSp>
        <p:nvGrpSpPr>
          <p:cNvPr id="46" name="组合 45"/>
          <p:cNvGrpSpPr/>
          <p:nvPr/>
        </p:nvGrpSpPr>
        <p:grpSpPr>
          <a:xfrm>
            <a:off x="1654803" y="4279041"/>
            <a:ext cx="2542995" cy="523220"/>
            <a:chOff x="6548823" y="4024630"/>
            <a:chExt cx="2542995" cy="523220"/>
          </a:xfrm>
          <a:effectLst>
            <a:outerShdw blurRad="50800" dist="38100" dir="2700000" algn="tl" rotWithShape="0">
              <a:prstClr val="black">
                <a:alpha val="20000"/>
              </a:prstClr>
            </a:outerShdw>
          </a:effectLst>
        </p:grpSpPr>
        <p:sp>
          <p:nvSpPr>
            <p:cNvPr id="47" name="矩形: 圆角 46"/>
            <p:cNvSpPr/>
            <p:nvPr/>
          </p:nvSpPr>
          <p:spPr>
            <a:xfrm>
              <a:off x="6548823" y="4092636"/>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48" name="文本框 47"/>
            <p:cNvSpPr txBox="1"/>
            <p:nvPr/>
          </p:nvSpPr>
          <p:spPr>
            <a:xfrm>
              <a:off x="6607853" y="4099775"/>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03</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49" name="文本框 48"/>
            <p:cNvSpPr txBox="1"/>
            <p:nvPr/>
          </p:nvSpPr>
          <p:spPr>
            <a:xfrm>
              <a:off x="7528486" y="4024630"/>
              <a:ext cx="1563332"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二八原则</a:t>
              </a:r>
            </a:p>
          </p:txBody>
        </p:sp>
      </p:grpSp>
      <p:grpSp>
        <p:nvGrpSpPr>
          <p:cNvPr id="51" name="组合 50"/>
          <p:cNvGrpSpPr/>
          <p:nvPr/>
        </p:nvGrpSpPr>
        <p:grpSpPr>
          <a:xfrm>
            <a:off x="1654803" y="5279388"/>
            <a:ext cx="2542995" cy="523220"/>
            <a:chOff x="6548823" y="5067362"/>
            <a:chExt cx="2542995" cy="523220"/>
          </a:xfrm>
          <a:effectLst>
            <a:outerShdw blurRad="50800" dist="38100" dir="2700000" algn="tl" rotWithShape="0">
              <a:prstClr val="black">
                <a:alpha val="20000"/>
              </a:prstClr>
            </a:outerShdw>
          </a:effectLst>
        </p:grpSpPr>
        <p:sp>
          <p:nvSpPr>
            <p:cNvPr id="52" name="矩形: 圆角 51"/>
            <p:cNvSpPr/>
            <p:nvPr/>
          </p:nvSpPr>
          <p:spPr>
            <a:xfrm>
              <a:off x="6548823" y="5135368"/>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53" name="文本框 52"/>
            <p:cNvSpPr txBox="1"/>
            <p:nvPr/>
          </p:nvSpPr>
          <p:spPr>
            <a:xfrm>
              <a:off x="6630078" y="5142507"/>
              <a:ext cx="456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04</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54" name="文本框 53"/>
            <p:cNvSpPr txBox="1"/>
            <p:nvPr/>
          </p:nvSpPr>
          <p:spPr>
            <a:xfrm>
              <a:off x="7528486" y="5067362"/>
              <a:ext cx="1563332"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有效管理</a:t>
              </a:r>
            </a:p>
          </p:txBody>
        </p:sp>
      </p:grpSp>
      <p:grpSp>
        <p:nvGrpSpPr>
          <p:cNvPr id="3" name="组合 2"/>
          <p:cNvGrpSpPr/>
          <p:nvPr/>
        </p:nvGrpSpPr>
        <p:grpSpPr>
          <a:xfrm>
            <a:off x="1527140" y="1219711"/>
            <a:ext cx="2490782" cy="707886"/>
            <a:chOff x="1527140" y="1067311"/>
            <a:chExt cx="2490782" cy="707886"/>
          </a:xfrm>
          <a:effectLst>
            <a:outerShdw blurRad="50800" dist="38100" dir="2700000" algn="tl" rotWithShape="0">
              <a:prstClr val="black">
                <a:alpha val="20000"/>
              </a:prstClr>
            </a:outerShdw>
          </a:effectLst>
        </p:grpSpPr>
        <p:sp>
          <p:nvSpPr>
            <p:cNvPr id="56" name="文本框 55"/>
            <p:cNvSpPr txBox="1"/>
            <p:nvPr/>
          </p:nvSpPr>
          <p:spPr>
            <a:xfrm>
              <a:off x="1527140" y="1067311"/>
              <a:ext cx="1152999" cy="707886"/>
            </a:xfrm>
            <a:prstGeom prst="rect">
              <a:avLst/>
            </a:prstGeom>
            <a:noFill/>
          </p:spPr>
          <p:txBody>
            <a:bodyPr wrap="square" rtlCol="0">
              <a:spAutoFit/>
            </a:bodyPr>
            <a:lstStyle/>
            <a:p>
              <a:pPr algn="dist"/>
              <a:r>
                <a:rPr lang="zh-CN" altLang="en-US" sz="4000" dirty="0">
                  <a:solidFill>
                    <a:schemeClr val="bg1"/>
                  </a:solidFill>
                  <a:latin typeface="站酷庆科黄油体" panose="02000803000000020004" pitchFamily="2" charset="-122"/>
                  <a:ea typeface="站酷庆科黄油体" panose="02000803000000020004" pitchFamily="2" charset="-122"/>
                </a:rPr>
                <a:t>目录</a:t>
              </a:r>
            </a:p>
          </p:txBody>
        </p:sp>
        <p:sp>
          <p:nvSpPr>
            <p:cNvPr id="57" name="文本框 56"/>
            <p:cNvSpPr txBox="1"/>
            <p:nvPr/>
          </p:nvSpPr>
          <p:spPr>
            <a:xfrm>
              <a:off x="2720791" y="1389724"/>
              <a:ext cx="1297131" cy="369332"/>
            </a:xfrm>
            <a:prstGeom prst="rect">
              <a:avLst/>
            </a:prstGeom>
            <a:noFill/>
          </p:spPr>
          <p:txBody>
            <a:bodyPr wrap="square" rtlCol="0">
              <a:spAutoFit/>
            </a:bodyPr>
            <a:lstStyle/>
            <a:p>
              <a:pPr algn="dist"/>
              <a:r>
                <a:rPr lang="en-US" altLang="zh-CN" dirty="0">
                  <a:solidFill>
                    <a:schemeClr val="bg1"/>
                  </a:solidFill>
                  <a:latin typeface="站酷庆科黄油体" panose="02000803000000020004" pitchFamily="2" charset="-122"/>
                  <a:ea typeface="站酷庆科黄油体" panose="02000803000000020004" pitchFamily="2" charset="-122"/>
                </a:rPr>
                <a:t>CONTENTS</a:t>
              </a: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strVal val="#ppt_x"/>
                                          </p:val>
                                        </p:tav>
                                        <p:tav tm="100000">
                                          <p:val>
                                            <p:strVal val="#ppt_x"/>
                                          </p:val>
                                        </p:tav>
                                      </p:tavLst>
                                    </p:anim>
                                    <p:anim calcmode="lin" valueType="num">
                                      <p:cBhvr>
                                        <p:cTn id="15" dur="500" fill="hold"/>
                                        <p:tgtEl>
                                          <p:spTgt spid="4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strVal val="#ppt_x"/>
                                          </p:val>
                                        </p:tav>
                                        <p:tav tm="100000">
                                          <p:val>
                                            <p:strVal val="#ppt_x"/>
                                          </p:val>
                                        </p:tav>
                                      </p:tavLst>
                                    </p:anim>
                                    <p:anim calcmode="lin" valueType="num">
                                      <p:cBhvr>
                                        <p:cTn id="21" dur="5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anim calcmode="lin" valueType="num">
                                      <p:cBhvr>
                                        <p:cTn id="26" dur="500" fill="hold"/>
                                        <p:tgtEl>
                                          <p:spTgt spid="51"/>
                                        </p:tgtEl>
                                        <p:attrNameLst>
                                          <p:attrName>ppt_x</p:attrName>
                                        </p:attrNameLst>
                                      </p:cBhvr>
                                      <p:tavLst>
                                        <p:tav tm="0">
                                          <p:val>
                                            <p:strVal val="#ppt_x"/>
                                          </p:val>
                                        </p:tav>
                                        <p:tav tm="100000">
                                          <p:val>
                                            <p:strVal val="#ppt_x"/>
                                          </p:val>
                                        </p:tav>
                                      </p:tavLst>
                                    </p:anim>
                                    <p:anim calcmode="lin" valueType="num">
                                      <p:cBhvr>
                                        <p:cTn id="27"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a:xfrm>
            <a:off x="0" y="-6146"/>
            <a:ext cx="8166261" cy="6863476"/>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sp>
        <p:nvSpPr>
          <p:cNvPr id="12" name="任意多边形: 形状 11"/>
          <p:cNvSpPr/>
          <p:nvPr/>
        </p:nvSpPr>
        <p:spPr>
          <a:xfrm flipH="1">
            <a:off x="5499100" y="670"/>
            <a:ext cx="6694744" cy="6857330"/>
          </a:xfrm>
          <a:custGeom>
            <a:avLst/>
            <a:gdLst>
              <a:gd name="connsiteX0" fmla="*/ 0 w 6210354"/>
              <a:gd name="connsiteY0" fmla="*/ 0 h 6856660"/>
              <a:gd name="connsiteX1" fmla="*/ 6130041 w 6210354"/>
              <a:gd name="connsiteY1" fmla="*/ 0 h 6856660"/>
              <a:gd name="connsiteX2" fmla="*/ 6084085 w 6210354"/>
              <a:gd name="connsiteY2" fmla="*/ 112183 h 6856660"/>
              <a:gd name="connsiteX3" fmla="*/ 5312229 w 6210354"/>
              <a:gd name="connsiteY3" fmla="*/ 3627901 h 6856660"/>
              <a:gd name="connsiteX4" fmla="*/ 6206245 w 6210354"/>
              <a:gd name="connsiteY4" fmla="*/ 6850767 h 6856660"/>
              <a:gd name="connsiteX5" fmla="*/ 6210354 w 6210354"/>
              <a:gd name="connsiteY5" fmla="*/ 6856660 h 6856660"/>
              <a:gd name="connsiteX6" fmla="*/ 0 w 6210354"/>
              <a:gd name="connsiteY6" fmla="*/ 6856660 h 68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54" h="6856660">
                <a:moveTo>
                  <a:pt x="0" y="0"/>
                </a:moveTo>
                <a:lnTo>
                  <a:pt x="6130041" y="0"/>
                </a:lnTo>
                <a:lnTo>
                  <a:pt x="6084085" y="112183"/>
                </a:lnTo>
                <a:cubicBezTo>
                  <a:pt x="5626768" y="1269990"/>
                  <a:pt x="5326094" y="2778914"/>
                  <a:pt x="5312229" y="3627901"/>
                </a:cubicBezTo>
                <a:cubicBezTo>
                  <a:pt x="5296053" y="4618386"/>
                  <a:pt x="5649025" y="6010635"/>
                  <a:pt x="6206245" y="6850767"/>
                </a:cubicBezTo>
                <a:lnTo>
                  <a:pt x="6210354" y="6856660"/>
                </a:lnTo>
                <a:lnTo>
                  <a:pt x="0" y="6856660"/>
                </a:lnTo>
                <a:close/>
              </a:path>
            </a:pathLst>
          </a:custGeom>
          <a:solidFill>
            <a:schemeClr val="bg1"/>
          </a:solidFill>
          <a:ln>
            <a:noFill/>
          </a:ln>
          <a:effectLst>
            <a:outerShdw blurRad="508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9" name="任意多边形: 形状 18"/>
          <p:cNvSpPr/>
          <p:nvPr/>
        </p:nvSpPr>
        <p:spPr>
          <a:xfrm flipH="1">
            <a:off x="-177800" y="1"/>
            <a:ext cx="2962172" cy="6858000"/>
          </a:xfrm>
          <a:custGeom>
            <a:avLst/>
            <a:gdLst>
              <a:gd name="connsiteX0" fmla="*/ 2782529 w 2782529"/>
              <a:gd name="connsiteY0" fmla="*/ 0 h 6587253"/>
              <a:gd name="connsiteX1" fmla="*/ 2782529 w 2782529"/>
              <a:gd name="connsiteY1" fmla="*/ 6587253 h 6587253"/>
              <a:gd name="connsiteX2" fmla="*/ 0 w 2782529"/>
              <a:gd name="connsiteY2" fmla="*/ 6587253 h 6587253"/>
              <a:gd name="connsiteX3" fmla="*/ 67943 w 2782529"/>
              <a:gd name="connsiteY3" fmla="*/ 6419829 h 6587253"/>
              <a:gd name="connsiteX4" fmla="*/ 239989 w 2782529"/>
              <a:gd name="connsiteY4" fmla="*/ 6233514 h 6587253"/>
              <a:gd name="connsiteX5" fmla="*/ 2750656 w 2782529"/>
              <a:gd name="connsiteY5" fmla="*/ 379122 h 6587253"/>
              <a:gd name="connsiteX0-1" fmla="*/ 2782529 w 2782529"/>
              <a:gd name="connsiteY0-2" fmla="*/ 0 h 6587253"/>
              <a:gd name="connsiteX1-3" fmla="*/ 2782529 w 2782529"/>
              <a:gd name="connsiteY1-4" fmla="*/ 6587253 h 6587253"/>
              <a:gd name="connsiteX2-5" fmla="*/ 0 w 2782529"/>
              <a:gd name="connsiteY2-6" fmla="*/ 6587253 h 6587253"/>
              <a:gd name="connsiteX3-7" fmla="*/ 239989 w 2782529"/>
              <a:gd name="connsiteY3-8" fmla="*/ 6233514 h 6587253"/>
              <a:gd name="connsiteX4-9" fmla="*/ 2750656 w 2782529"/>
              <a:gd name="connsiteY4-10" fmla="*/ 379122 h 6587253"/>
              <a:gd name="connsiteX5-11" fmla="*/ 2782529 w 2782529"/>
              <a:gd name="connsiteY5-12" fmla="*/ 0 h 6587253"/>
              <a:gd name="connsiteX0-13" fmla="*/ 2782529 w 2782529"/>
              <a:gd name="connsiteY0-14" fmla="*/ 0 h 6587253"/>
              <a:gd name="connsiteX1-15" fmla="*/ 2782529 w 2782529"/>
              <a:gd name="connsiteY1-16" fmla="*/ 6587253 h 6587253"/>
              <a:gd name="connsiteX2-17" fmla="*/ 0 w 2782529"/>
              <a:gd name="connsiteY2-18" fmla="*/ 6587253 h 6587253"/>
              <a:gd name="connsiteX3-19" fmla="*/ 335239 w 2782529"/>
              <a:gd name="connsiteY3-20" fmla="*/ 6252544 h 6587253"/>
              <a:gd name="connsiteX4-21" fmla="*/ 2750656 w 2782529"/>
              <a:gd name="connsiteY4-22" fmla="*/ 379122 h 6587253"/>
              <a:gd name="connsiteX5-23" fmla="*/ 2782529 w 2782529"/>
              <a:gd name="connsiteY5-24" fmla="*/ 0 h 65872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82529" h="6587253">
                <a:moveTo>
                  <a:pt x="2782529" y="0"/>
                </a:moveTo>
                <a:lnTo>
                  <a:pt x="2782529" y="6587253"/>
                </a:lnTo>
                <a:lnTo>
                  <a:pt x="0" y="6587253"/>
                </a:lnTo>
                <a:lnTo>
                  <a:pt x="335239" y="6252544"/>
                </a:lnTo>
                <a:cubicBezTo>
                  <a:pt x="1885185" y="4511382"/>
                  <a:pt x="2561765" y="2110653"/>
                  <a:pt x="2750656" y="379122"/>
                </a:cubicBezTo>
                <a:lnTo>
                  <a:pt x="2782529" y="0"/>
                </a:lnTo>
                <a:close/>
              </a:path>
            </a:pathLst>
          </a:custGeom>
          <a:solidFill>
            <a:schemeClr val="bg1"/>
          </a:solidFill>
          <a:ln>
            <a:solidFill>
              <a:srgbClr val="1074F1"/>
            </a:solid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4" name="任意多边形: 形状 13"/>
          <p:cNvSpPr/>
          <p:nvPr/>
        </p:nvSpPr>
        <p:spPr>
          <a:xfrm flipH="1">
            <a:off x="5766023" y="-5476"/>
            <a:ext cx="6427821" cy="6863476"/>
          </a:xfrm>
          <a:custGeom>
            <a:avLst/>
            <a:gdLst>
              <a:gd name="connsiteX0" fmla="*/ 0 w 5962744"/>
              <a:gd name="connsiteY0" fmla="*/ 0 h 6856660"/>
              <a:gd name="connsiteX1" fmla="*/ 5962744 w 5962744"/>
              <a:gd name="connsiteY1" fmla="*/ 0 h 6856660"/>
              <a:gd name="connsiteX2" fmla="*/ 5931899 w 5962744"/>
              <a:gd name="connsiteY2" fmla="*/ 85382 h 6856660"/>
              <a:gd name="connsiteX3" fmla="*/ 5109028 w 5962744"/>
              <a:gd name="connsiteY3" fmla="*/ 3918185 h 6856660"/>
              <a:gd name="connsiteX4" fmla="*/ 5479879 w 5962744"/>
              <a:gd name="connsiteY4" fmla="*/ 6588749 h 6856660"/>
              <a:gd name="connsiteX5" fmla="*/ 5566234 w 5962744"/>
              <a:gd name="connsiteY5" fmla="*/ 6856660 h 6856660"/>
              <a:gd name="connsiteX6" fmla="*/ 0 w 5962744"/>
              <a:gd name="connsiteY6" fmla="*/ 6856660 h 68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744" h="6856660">
                <a:moveTo>
                  <a:pt x="0" y="0"/>
                </a:moveTo>
                <a:lnTo>
                  <a:pt x="5962744" y="0"/>
                </a:lnTo>
                <a:lnTo>
                  <a:pt x="5931899" y="85382"/>
                </a:lnTo>
                <a:cubicBezTo>
                  <a:pt x="5503846" y="1305658"/>
                  <a:pt x="5149517" y="2984689"/>
                  <a:pt x="5109028" y="3918185"/>
                </a:cubicBezTo>
                <a:cubicBezTo>
                  <a:pt x="5074933" y="4704288"/>
                  <a:pt x="5229299" y="5747805"/>
                  <a:pt x="5479879" y="6588749"/>
                </a:cubicBezTo>
                <a:lnTo>
                  <a:pt x="5566234" y="6856660"/>
                </a:lnTo>
                <a:lnTo>
                  <a:pt x="0" y="6856660"/>
                </a:lnTo>
                <a:close/>
              </a:path>
            </a:pathLst>
          </a:custGeom>
          <a:gradFill flip="none" rotWithShape="0">
            <a:gsLst>
              <a:gs pos="95000">
                <a:srgbClr val="1C46F2"/>
              </a:gs>
              <a:gs pos="4000">
                <a:srgbClr val="00B0F0"/>
              </a:gs>
            </a:gsLst>
            <a:lin ang="2700000" scaled="1"/>
            <a:tileRect/>
          </a:gradFill>
          <a:ln>
            <a:noFill/>
          </a:ln>
          <a:effectLst>
            <a:outerShdw blurRad="508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gradFill>
                <a:gsLst>
                  <a:gs pos="100000">
                    <a:srgbClr val="1C46F2"/>
                  </a:gs>
                  <a:gs pos="0">
                    <a:srgbClr val="00B0F0"/>
                  </a:gs>
                </a:gsLst>
                <a:lin ang="2700000" scaled="1"/>
              </a:gradFill>
              <a:latin typeface="阿里巴巴普惠体 R" panose="00020600040101010101" pitchFamily="18" charset="-122"/>
              <a:ea typeface="阿里巴巴普惠体 R" panose="00020600040101010101" pitchFamily="18" charset="-122"/>
            </a:endParaRPr>
          </a:p>
        </p:txBody>
      </p:sp>
      <p:sp>
        <p:nvSpPr>
          <p:cNvPr id="15" name="椭圆 14"/>
          <p:cNvSpPr/>
          <p:nvPr/>
        </p:nvSpPr>
        <p:spPr>
          <a:xfrm flipH="1">
            <a:off x="11412180" y="1673942"/>
            <a:ext cx="3510116" cy="35101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0" name="椭圆 19"/>
          <p:cNvSpPr/>
          <p:nvPr/>
        </p:nvSpPr>
        <p:spPr>
          <a:xfrm flipH="1">
            <a:off x="-1116371" y="5836677"/>
            <a:ext cx="2054942" cy="2054942"/>
          </a:xfrm>
          <a:prstGeom prst="ellipse">
            <a:avLst/>
          </a:prstGeom>
          <a:gradFill flip="none" rotWithShape="0">
            <a:gsLst>
              <a:gs pos="95000">
                <a:srgbClr val="1C46F2"/>
              </a:gs>
              <a:gs pos="4000">
                <a:srgbClr val="00B0F0"/>
              </a:gs>
            </a:gsLst>
            <a:lin ang="2700000" scaled="1"/>
            <a:tileRect/>
          </a:gradFill>
          <a:ln>
            <a:no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gradFill>
                <a:gsLst>
                  <a:gs pos="100000">
                    <a:srgbClr val="1C46F2"/>
                  </a:gs>
                  <a:gs pos="0">
                    <a:srgbClr val="00B0F0"/>
                  </a:gs>
                </a:gsLst>
                <a:lin ang="2700000" scaled="1"/>
              </a:gradFill>
              <a:latin typeface="阿里巴巴普惠体 R" panose="00020600040101010101" pitchFamily="18" charset="-122"/>
              <a:ea typeface="阿里巴巴普惠体 R" panose="00020600040101010101" pitchFamily="18" charset="-122"/>
            </a:endParaRPr>
          </a:p>
        </p:txBody>
      </p:sp>
      <p:grpSp>
        <p:nvGrpSpPr>
          <p:cNvPr id="2" name="组合 1"/>
          <p:cNvGrpSpPr/>
          <p:nvPr/>
        </p:nvGrpSpPr>
        <p:grpSpPr>
          <a:xfrm>
            <a:off x="10748962" y="433388"/>
            <a:ext cx="345477" cy="257532"/>
            <a:chOff x="10748962" y="433388"/>
            <a:chExt cx="345477" cy="257532"/>
          </a:xfrm>
        </p:grpSpPr>
        <p:sp>
          <p:nvSpPr>
            <p:cNvPr id="35" name="矩形: 圆角 34"/>
            <p:cNvSpPr/>
            <p:nvPr/>
          </p:nvSpPr>
          <p:spPr>
            <a:xfrm rot="10800000" flipH="1" flipV="1">
              <a:off x="10748962" y="433388"/>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sp>
          <p:nvSpPr>
            <p:cNvPr id="36" name="矩形: 圆角 35"/>
            <p:cNvSpPr/>
            <p:nvPr/>
          </p:nvSpPr>
          <p:spPr>
            <a:xfrm rot="10800000" flipH="1" flipV="1">
              <a:off x="10748962" y="547878"/>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sp>
          <p:nvSpPr>
            <p:cNvPr id="37" name="矩形: 圆角 36"/>
            <p:cNvSpPr/>
            <p:nvPr/>
          </p:nvSpPr>
          <p:spPr>
            <a:xfrm rot="10800000" flipH="1" flipV="1">
              <a:off x="10748962" y="662367"/>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grpSp>
      <p:grpSp>
        <p:nvGrpSpPr>
          <p:cNvPr id="23" name="组合 22"/>
          <p:cNvGrpSpPr/>
          <p:nvPr/>
        </p:nvGrpSpPr>
        <p:grpSpPr>
          <a:xfrm>
            <a:off x="7380943" y="2959686"/>
            <a:ext cx="3713496" cy="1439812"/>
            <a:chOff x="7566586" y="1726552"/>
            <a:chExt cx="1802727" cy="698960"/>
          </a:xfrm>
        </p:grpSpPr>
        <p:sp>
          <p:nvSpPr>
            <p:cNvPr id="34" name="文本框 33"/>
            <p:cNvSpPr txBox="1"/>
            <p:nvPr/>
          </p:nvSpPr>
          <p:spPr>
            <a:xfrm>
              <a:off x="7566586" y="1726552"/>
              <a:ext cx="1562340" cy="493057"/>
            </a:xfrm>
            <a:prstGeom prst="rect">
              <a:avLst/>
            </a:prstGeom>
            <a:noFill/>
          </p:spPr>
          <p:txBody>
            <a:bodyPr wrap="square" rtlCol="0">
              <a:spAutoFit/>
            </a:bodyPr>
            <a:lstStyle/>
            <a:p>
              <a:pPr algn="dist"/>
              <a:r>
                <a:rPr lang="zh-CN" altLang="en-US" sz="6000" dirty="0">
                  <a:solidFill>
                    <a:schemeClr val="bg1"/>
                  </a:solidFill>
                  <a:latin typeface="站酷庆科黄油体" panose="02000803000000020004" pitchFamily="2" charset="-122"/>
                  <a:ea typeface="站酷庆科黄油体" panose="02000803000000020004" pitchFamily="2" charset="-122"/>
                </a:rPr>
                <a:t>记录时间</a:t>
              </a:r>
            </a:p>
          </p:txBody>
        </p:sp>
        <p:sp>
          <p:nvSpPr>
            <p:cNvPr id="38" name="文本框 37"/>
            <p:cNvSpPr txBox="1"/>
            <p:nvPr/>
          </p:nvSpPr>
          <p:spPr>
            <a:xfrm>
              <a:off x="7578916" y="2231277"/>
              <a:ext cx="1790397" cy="194235"/>
            </a:xfrm>
            <a:prstGeom prst="rect">
              <a:avLst/>
            </a:prstGeom>
            <a:noFill/>
          </p:spPr>
          <p:txBody>
            <a:bodyPr wrap="square" rtlCol="0">
              <a:spAutoFit/>
            </a:bodyPr>
            <a:lstStyle/>
            <a:p>
              <a:pPr algn="dist"/>
              <a:r>
                <a:rPr lang="en-US" altLang="zh-CN" sz="2000" dirty="0">
                  <a:solidFill>
                    <a:schemeClr val="bg1"/>
                  </a:solidFill>
                  <a:latin typeface="思源黑体 CN Light" panose="020B0300000000000000" pitchFamily="34" charset="-122"/>
                  <a:ea typeface="思源黑体 CN Light" panose="020B0300000000000000" pitchFamily="34" charset="-122"/>
                </a:rPr>
                <a:t>RECORDING TIME</a:t>
              </a:r>
            </a:p>
          </p:txBody>
        </p:sp>
      </p:grpSp>
      <p:grpSp>
        <p:nvGrpSpPr>
          <p:cNvPr id="5" name="组合 4"/>
          <p:cNvGrpSpPr/>
          <p:nvPr/>
        </p:nvGrpSpPr>
        <p:grpSpPr>
          <a:xfrm>
            <a:off x="7451579" y="2362597"/>
            <a:ext cx="716612" cy="461665"/>
            <a:chOff x="7505052" y="2108597"/>
            <a:chExt cx="716612" cy="461665"/>
          </a:xfrm>
        </p:grpSpPr>
        <p:sp>
          <p:nvSpPr>
            <p:cNvPr id="40" name="矩形: 圆角 39"/>
            <p:cNvSpPr/>
            <p:nvPr/>
          </p:nvSpPr>
          <p:spPr>
            <a:xfrm>
              <a:off x="7505052" y="2110875"/>
              <a:ext cx="716612" cy="457108"/>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41" name="文本框 40"/>
            <p:cNvSpPr txBox="1"/>
            <p:nvPr/>
          </p:nvSpPr>
          <p:spPr>
            <a:xfrm>
              <a:off x="7626392" y="2108597"/>
              <a:ext cx="47393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01</a:t>
              </a:r>
              <a:endParaRPr kumimoji="0" lang="zh-CN" altLang="en-US" sz="2400"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85850" y="313723"/>
            <a:ext cx="4370501" cy="523220"/>
            <a:chOff x="6548823" y="1917052"/>
            <a:chExt cx="4370501" cy="523220"/>
          </a:xfrm>
        </p:grpSpPr>
        <p:sp>
          <p:nvSpPr>
            <p:cNvPr id="5" name="矩形: 圆角 4"/>
            <p:cNvSpPr/>
            <p:nvPr/>
          </p:nvSpPr>
          <p:spPr>
            <a:xfrm>
              <a:off x="6548823" y="1985058"/>
              <a:ext cx="611073" cy="389789"/>
            </a:xfrm>
            <a:prstGeom prst="roundRect">
              <a:avLst/>
            </a:prstGeom>
            <a:noFill/>
            <a:ln w="15875" cap="flat" cmpd="sng" algn="ctr">
              <a:solidFill>
                <a:srgbClr val="1074F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BFBFB"/>
                </a:solidFill>
                <a:effectLst/>
                <a:uLnTx/>
                <a:uFillTx/>
                <a:latin typeface="站酷庆科黄油体" panose="02000803000000020004" pitchFamily="2" charset="-122"/>
                <a:ea typeface="站酷庆科黄油体" panose="02000803000000020004" pitchFamily="2" charset="-122"/>
              </a:endParaRPr>
            </a:p>
          </p:txBody>
        </p:sp>
        <p:sp>
          <p:nvSpPr>
            <p:cNvPr id="6" name="文本框 5"/>
            <p:cNvSpPr txBox="1"/>
            <p:nvPr/>
          </p:nvSpPr>
          <p:spPr>
            <a:xfrm>
              <a:off x="6656272" y="1992197"/>
              <a:ext cx="40413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rPr>
                <a:t>01</a:t>
              </a:r>
              <a:endParaRPr kumimoji="0" lang="zh-CN" altLang="en-US"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endParaRPr>
            </a:p>
          </p:txBody>
        </p:sp>
        <p:sp>
          <p:nvSpPr>
            <p:cNvPr id="7" name="文本框 6"/>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chemeClr val="tx1">
                      <a:lumMod val="85000"/>
                      <a:lumOff val="15000"/>
                    </a:schemeClr>
                  </a:solidFill>
                  <a:latin typeface="站酷庆科黄油体" panose="02000803000000020004" pitchFamily="2" charset="-122"/>
                  <a:ea typeface="站酷庆科黄油体" panose="02000803000000020004" pitchFamily="2" charset="-122"/>
                </a:rPr>
                <a:t>记录时间</a:t>
              </a:r>
            </a:p>
          </p:txBody>
        </p:sp>
        <p:sp>
          <p:nvSpPr>
            <p:cNvPr id="8" name="文本框 7"/>
            <p:cNvSpPr txBox="1"/>
            <p:nvPr/>
          </p:nvSpPr>
          <p:spPr>
            <a:xfrm>
              <a:off x="9128927" y="2106187"/>
              <a:ext cx="1790397" cy="253916"/>
            </a:xfrm>
            <a:prstGeom prst="rect">
              <a:avLst/>
            </a:prstGeom>
            <a:noFill/>
          </p:spPr>
          <p:txBody>
            <a:bodyPr wrap="square" rtlCol="0">
              <a:spAutoFit/>
            </a:bodyPr>
            <a:lstStyle/>
            <a:p>
              <a:r>
                <a:rPr lang="en-US" altLang="zh-CN" sz="1000" i="1" dirty="0">
                  <a:solidFill>
                    <a:schemeClr val="bg1">
                      <a:lumMod val="65000"/>
                    </a:schemeClr>
                  </a:solidFill>
                  <a:latin typeface="思源黑体 CN Light" panose="020B0300000000000000" pitchFamily="34" charset="-122"/>
                  <a:ea typeface="思源黑体 CN Light" panose="020B0300000000000000" pitchFamily="34" charset="-122"/>
                </a:rPr>
                <a:t>RECORDING TIME</a:t>
              </a:r>
            </a:p>
          </p:txBody>
        </p:sp>
      </p:grpSp>
      <p:cxnSp>
        <p:nvCxnSpPr>
          <p:cNvPr id="9" name="直接连接符 8"/>
          <p:cNvCxnSpPr/>
          <p:nvPr/>
        </p:nvCxnSpPr>
        <p:spPr>
          <a:xfrm>
            <a:off x="4304102" y="2305708"/>
            <a:ext cx="0" cy="2771739"/>
          </a:xfrm>
          <a:prstGeom prst="line">
            <a:avLst/>
          </a:prstGeom>
          <a:noFill/>
          <a:ln w="6350" cap="flat" cmpd="sng" algn="ctr">
            <a:solidFill>
              <a:srgbClr val="1F4360"/>
            </a:solidFill>
            <a:prstDash val="dash"/>
            <a:miter lim="800000"/>
          </a:ln>
          <a:effectLst/>
        </p:spPr>
      </p:cxnSp>
      <p:cxnSp>
        <p:nvCxnSpPr>
          <p:cNvPr id="10" name="直接连接符 9"/>
          <p:cNvCxnSpPr/>
          <p:nvPr/>
        </p:nvCxnSpPr>
        <p:spPr>
          <a:xfrm>
            <a:off x="8019102" y="2305708"/>
            <a:ext cx="0" cy="2771739"/>
          </a:xfrm>
          <a:prstGeom prst="line">
            <a:avLst/>
          </a:prstGeom>
          <a:noFill/>
          <a:ln w="6350" cap="flat" cmpd="sng" algn="ctr">
            <a:solidFill>
              <a:srgbClr val="1F4360"/>
            </a:solidFill>
            <a:prstDash val="dash"/>
            <a:miter lim="800000"/>
          </a:ln>
          <a:effectLst/>
        </p:spPr>
      </p:cxnSp>
      <p:grpSp>
        <p:nvGrpSpPr>
          <p:cNvPr id="11" name="组合 10"/>
          <p:cNvGrpSpPr/>
          <p:nvPr/>
        </p:nvGrpSpPr>
        <p:grpSpPr>
          <a:xfrm>
            <a:off x="8430124" y="1728274"/>
            <a:ext cx="2892955" cy="3715572"/>
            <a:chOff x="8601957" y="1588627"/>
            <a:chExt cx="3112085" cy="3997012"/>
          </a:xfrm>
        </p:grpSpPr>
        <p:graphicFrame>
          <p:nvGraphicFramePr>
            <p:cNvPr id="12" name="Chart 7"/>
            <p:cNvGraphicFramePr/>
            <p:nvPr/>
          </p:nvGraphicFramePr>
          <p:xfrm>
            <a:off x="8601957" y="1588627"/>
            <a:ext cx="3112085" cy="237846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34"/>
            <p:cNvSpPr txBox="1"/>
            <p:nvPr/>
          </p:nvSpPr>
          <p:spPr>
            <a:xfrm>
              <a:off x="9430963" y="2423914"/>
              <a:ext cx="1454072" cy="707886"/>
            </a:xfrm>
            <a:prstGeom prst="rect">
              <a:avLst/>
            </a:prstGeom>
            <a:noFill/>
          </p:spPr>
          <p:txBody>
            <a:bodyPr wrap="square" rtlCol="0">
              <a:spAutoFit/>
            </a:bodyPr>
            <a:lstStyle/>
            <a:p>
              <a:pPr algn="ctr"/>
              <a:r>
                <a:rPr lang="id-ID" sz="4000" spc="100" dirty="0">
                  <a:solidFill>
                    <a:srgbClr val="2C4854">
                      <a:lumMod val="50000"/>
                    </a:srgbClr>
                  </a:solidFill>
                  <a:latin typeface="思源黑体 CN Bold" panose="020B0800000000000000" pitchFamily="34" charset="-122"/>
                  <a:ea typeface="思源黑体 CN Bold" panose="020B0800000000000000" pitchFamily="34" charset="-122"/>
                </a:rPr>
                <a:t>61</a:t>
              </a:r>
              <a:r>
                <a:rPr lang="id-ID" sz="2400" spc="100" dirty="0">
                  <a:solidFill>
                    <a:srgbClr val="2C4854">
                      <a:lumMod val="50000"/>
                    </a:srgbClr>
                  </a:solidFill>
                  <a:latin typeface="思源黑体 CN Bold" panose="020B0800000000000000" pitchFamily="34" charset="-122"/>
                  <a:ea typeface="思源黑体 CN Bold" panose="020B0800000000000000" pitchFamily="34" charset="-122"/>
                </a:rPr>
                <a:t>%</a:t>
              </a:r>
              <a:endParaRPr lang="id-ID" sz="4000" dirty="0">
                <a:solidFill>
                  <a:srgbClr val="2C4854">
                    <a:lumMod val="50000"/>
                  </a:srgbClr>
                </a:solidFill>
                <a:latin typeface="思源黑体 CN Bold" panose="020B0800000000000000" pitchFamily="34" charset="-122"/>
                <a:ea typeface="思源黑体 CN Bold" panose="020B0800000000000000" pitchFamily="34" charset="-122"/>
              </a:endParaRPr>
            </a:p>
          </p:txBody>
        </p:sp>
        <p:sp>
          <p:nvSpPr>
            <p:cNvPr id="14" name="矩形 13"/>
            <p:cNvSpPr/>
            <p:nvPr/>
          </p:nvSpPr>
          <p:spPr>
            <a:xfrm>
              <a:off x="9955430" y="4620700"/>
              <a:ext cx="405138" cy="45719"/>
            </a:xfrm>
            <a:prstGeom prst="rect">
              <a:avLst/>
            </a:prstGeom>
            <a:solidFill>
              <a:srgbClr val="0086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rgbClr val="1F4360"/>
                </a:solidFill>
                <a:effectLst/>
                <a:uLnTx/>
                <a:uFillTx/>
                <a:latin typeface="思源黑体 CN Bold" panose="020B0800000000000000" pitchFamily="34" charset="-122"/>
                <a:ea typeface="思源黑体 CN Bold" panose="020B0800000000000000" pitchFamily="34" charset="-122"/>
              </a:endParaRPr>
            </a:p>
          </p:txBody>
        </p:sp>
        <p:sp>
          <p:nvSpPr>
            <p:cNvPr id="15" name="Rectangle 16"/>
            <p:cNvSpPr/>
            <p:nvPr/>
          </p:nvSpPr>
          <p:spPr>
            <a:xfrm>
              <a:off x="8808152" y="4791319"/>
              <a:ext cx="2699695"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6" name="Title 11"/>
            <p:cNvSpPr txBox="1"/>
            <p:nvPr/>
          </p:nvSpPr>
          <p:spPr>
            <a:xfrm>
              <a:off x="9184706" y="4094754"/>
              <a:ext cx="1946587" cy="430417"/>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rgbClr val="1074F1"/>
                  </a:solidFill>
                  <a:latin typeface="思源黑体 CN Bold" panose="020B0800000000000000" pitchFamily="34" charset="-122"/>
                  <a:ea typeface="思源黑体 CN Bold" panose="020B0800000000000000" pitchFamily="34" charset="-122"/>
                </a:rPr>
                <a:t>标题文字添加</a:t>
              </a:r>
              <a:endParaRPr lang="en-US" sz="2000" dirty="0">
                <a:solidFill>
                  <a:srgbClr val="1074F1"/>
                </a:solidFill>
                <a:latin typeface="思源黑体 CN Bold" panose="020B0800000000000000" pitchFamily="34" charset="-122"/>
                <a:ea typeface="思源黑体 CN Bold" panose="020B0800000000000000" pitchFamily="34" charset="-122"/>
              </a:endParaRPr>
            </a:p>
          </p:txBody>
        </p:sp>
      </p:grpSp>
      <p:grpSp>
        <p:nvGrpSpPr>
          <p:cNvPr id="17" name="组合 16"/>
          <p:cNvGrpSpPr/>
          <p:nvPr/>
        </p:nvGrpSpPr>
        <p:grpSpPr>
          <a:xfrm>
            <a:off x="4715125" y="1709600"/>
            <a:ext cx="2892955" cy="3734246"/>
            <a:chOff x="4567310" y="1568539"/>
            <a:chExt cx="3112085" cy="4017100"/>
          </a:xfrm>
        </p:grpSpPr>
        <p:graphicFrame>
          <p:nvGraphicFramePr>
            <p:cNvPr id="18" name="Chart 32"/>
            <p:cNvGraphicFramePr/>
            <p:nvPr/>
          </p:nvGraphicFramePr>
          <p:xfrm>
            <a:off x="4567310" y="1568539"/>
            <a:ext cx="3112085" cy="2378461"/>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35"/>
            <p:cNvSpPr txBox="1"/>
            <p:nvPr/>
          </p:nvSpPr>
          <p:spPr>
            <a:xfrm>
              <a:off x="5396316" y="2423914"/>
              <a:ext cx="1454072" cy="707886"/>
            </a:xfrm>
            <a:prstGeom prst="rect">
              <a:avLst/>
            </a:prstGeom>
            <a:noFill/>
          </p:spPr>
          <p:txBody>
            <a:bodyPr wrap="square" rtlCol="0">
              <a:spAutoFit/>
            </a:bodyPr>
            <a:lstStyle/>
            <a:p>
              <a:pPr algn="ctr"/>
              <a:r>
                <a:rPr lang="id-ID" sz="4000" spc="100" dirty="0">
                  <a:solidFill>
                    <a:srgbClr val="2C4854">
                      <a:lumMod val="50000"/>
                    </a:srgbClr>
                  </a:solidFill>
                  <a:latin typeface="思源黑体 CN Bold"/>
                  <a:ea typeface="思源黑体 CN Bold"/>
                </a:rPr>
                <a:t>72</a:t>
              </a:r>
              <a:r>
                <a:rPr lang="id-ID" sz="2400" spc="100" dirty="0">
                  <a:solidFill>
                    <a:srgbClr val="2C4854">
                      <a:lumMod val="50000"/>
                    </a:srgbClr>
                  </a:solidFill>
                  <a:latin typeface="思源黑体 CN Bold"/>
                  <a:ea typeface="思源黑体 CN Bold"/>
                </a:rPr>
                <a:t>%</a:t>
              </a:r>
              <a:endParaRPr lang="id-ID" sz="4000" dirty="0">
                <a:solidFill>
                  <a:srgbClr val="2C4854">
                    <a:lumMod val="50000"/>
                  </a:srgbClr>
                </a:solidFill>
                <a:latin typeface="思源黑体 CN Bold"/>
                <a:ea typeface="思源黑体 CN Bold"/>
              </a:endParaRPr>
            </a:p>
          </p:txBody>
        </p:sp>
        <p:sp>
          <p:nvSpPr>
            <p:cNvPr id="20" name="矩形 19"/>
            <p:cNvSpPr/>
            <p:nvPr/>
          </p:nvSpPr>
          <p:spPr>
            <a:xfrm>
              <a:off x="5920783" y="4620700"/>
              <a:ext cx="405138" cy="45719"/>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rgbClr val="1F4360"/>
                </a:solidFill>
                <a:effectLst/>
                <a:uLnTx/>
                <a:uFillTx/>
                <a:latin typeface="Arial" panose="020B0604020202020204"/>
                <a:ea typeface="思源黑体 CN Regular"/>
                <a:cs typeface="+mn-cs"/>
              </a:endParaRPr>
            </a:p>
          </p:txBody>
        </p:sp>
        <p:sp>
          <p:nvSpPr>
            <p:cNvPr id="21" name="Rectangle 16"/>
            <p:cNvSpPr/>
            <p:nvPr/>
          </p:nvSpPr>
          <p:spPr>
            <a:xfrm>
              <a:off x="4773505" y="4791319"/>
              <a:ext cx="2699695"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2" name="Title 11"/>
            <p:cNvSpPr txBox="1"/>
            <p:nvPr/>
          </p:nvSpPr>
          <p:spPr>
            <a:xfrm>
              <a:off x="5150059" y="4094754"/>
              <a:ext cx="1946587" cy="430417"/>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23" name="组合 22"/>
          <p:cNvGrpSpPr/>
          <p:nvPr/>
        </p:nvGrpSpPr>
        <p:grpSpPr>
          <a:xfrm>
            <a:off x="1000125" y="1699940"/>
            <a:ext cx="2892955" cy="3743906"/>
            <a:chOff x="609163" y="1558147"/>
            <a:chExt cx="3112085" cy="4027492"/>
          </a:xfrm>
        </p:grpSpPr>
        <p:sp>
          <p:nvSpPr>
            <p:cNvPr id="24" name="矩形 23"/>
            <p:cNvSpPr/>
            <p:nvPr/>
          </p:nvSpPr>
          <p:spPr>
            <a:xfrm>
              <a:off x="1962636" y="4620700"/>
              <a:ext cx="405138" cy="45719"/>
            </a:xfrm>
            <a:prstGeom prst="rect">
              <a:avLst/>
            </a:prstGeom>
            <a:solidFill>
              <a:srgbClr val="0086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rgbClr val="1F4360"/>
                </a:solidFill>
                <a:effectLst/>
                <a:uLnTx/>
                <a:uFillTx/>
                <a:latin typeface="Arial" panose="020B0604020202020204"/>
                <a:ea typeface="思源黑体 CN Regular"/>
                <a:cs typeface="+mn-cs"/>
              </a:endParaRPr>
            </a:p>
          </p:txBody>
        </p:sp>
        <p:graphicFrame>
          <p:nvGraphicFramePr>
            <p:cNvPr id="25" name="Chart 33"/>
            <p:cNvGraphicFramePr/>
            <p:nvPr/>
          </p:nvGraphicFramePr>
          <p:xfrm>
            <a:off x="609163" y="1558147"/>
            <a:ext cx="3112085" cy="2378461"/>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36"/>
            <p:cNvSpPr txBox="1"/>
            <p:nvPr/>
          </p:nvSpPr>
          <p:spPr>
            <a:xfrm>
              <a:off x="1438169" y="2423914"/>
              <a:ext cx="1454072" cy="707886"/>
            </a:xfrm>
            <a:prstGeom prst="rect">
              <a:avLst/>
            </a:prstGeom>
            <a:noFill/>
          </p:spPr>
          <p:txBody>
            <a:bodyPr wrap="square" rtlCol="0">
              <a:spAutoFit/>
            </a:bodyPr>
            <a:lstStyle/>
            <a:p>
              <a:pPr algn="ctr"/>
              <a:r>
                <a:rPr lang="id-ID" sz="4000" spc="100" dirty="0">
                  <a:solidFill>
                    <a:srgbClr val="2C4854">
                      <a:lumMod val="50000"/>
                    </a:srgbClr>
                  </a:solidFill>
                  <a:latin typeface="思源黑体 CN Bold"/>
                  <a:ea typeface="思源黑体 CN Bold"/>
                </a:rPr>
                <a:t>86</a:t>
              </a:r>
              <a:r>
                <a:rPr lang="id-ID" sz="2400" spc="100" dirty="0">
                  <a:solidFill>
                    <a:srgbClr val="2C4854">
                      <a:lumMod val="50000"/>
                    </a:srgbClr>
                  </a:solidFill>
                  <a:latin typeface="思源黑体 CN Bold"/>
                  <a:ea typeface="思源黑体 CN Bold"/>
                </a:rPr>
                <a:t>%</a:t>
              </a:r>
              <a:endParaRPr lang="id-ID" sz="4000" dirty="0">
                <a:solidFill>
                  <a:srgbClr val="2C4854">
                    <a:lumMod val="50000"/>
                  </a:srgbClr>
                </a:solidFill>
                <a:latin typeface="思源黑体 CN Bold"/>
                <a:ea typeface="思源黑体 CN Bold"/>
              </a:endParaRPr>
            </a:p>
          </p:txBody>
        </p:sp>
        <p:sp>
          <p:nvSpPr>
            <p:cNvPr id="27" name="Rectangle 16"/>
            <p:cNvSpPr/>
            <p:nvPr/>
          </p:nvSpPr>
          <p:spPr>
            <a:xfrm>
              <a:off x="815358" y="4791319"/>
              <a:ext cx="2699695"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8" name="Title 11"/>
            <p:cNvSpPr txBox="1"/>
            <p:nvPr/>
          </p:nvSpPr>
          <p:spPr>
            <a:xfrm>
              <a:off x="1191912" y="4094754"/>
              <a:ext cx="1946587" cy="430417"/>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rgbClr val="1074F1"/>
                  </a:solidFill>
                  <a:latin typeface="思源黑体 CN Bold" panose="020B0800000000000000" pitchFamily="34" charset="-122"/>
                  <a:ea typeface="思源黑体 CN Bold" panose="020B0800000000000000" pitchFamily="34" charset="-122"/>
                </a:rPr>
                <a:t>标题文字添加</a:t>
              </a:r>
              <a:endParaRPr lang="en-US" sz="2000" dirty="0">
                <a:solidFill>
                  <a:srgbClr val="1074F1"/>
                </a:solidFill>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85850" y="313723"/>
            <a:ext cx="4370501" cy="523220"/>
            <a:chOff x="6548823" y="1917052"/>
            <a:chExt cx="4370501" cy="523220"/>
          </a:xfrm>
        </p:grpSpPr>
        <p:sp>
          <p:nvSpPr>
            <p:cNvPr id="5" name="矩形: 圆角 4"/>
            <p:cNvSpPr/>
            <p:nvPr/>
          </p:nvSpPr>
          <p:spPr>
            <a:xfrm>
              <a:off x="6548823" y="1985058"/>
              <a:ext cx="611073" cy="389789"/>
            </a:xfrm>
            <a:prstGeom prst="roundRect">
              <a:avLst/>
            </a:prstGeom>
            <a:noFill/>
            <a:ln w="15875" cap="flat" cmpd="sng" algn="ctr">
              <a:solidFill>
                <a:srgbClr val="1074F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BFBFB"/>
                </a:solidFill>
                <a:effectLst/>
                <a:uLnTx/>
                <a:uFillTx/>
                <a:latin typeface="站酷庆科黄油体" panose="02000803000000020004" pitchFamily="2" charset="-122"/>
                <a:ea typeface="站酷庆科黄油体" panose="02000803000000020004" pitchFamily="2" charset="-122"/>
              </a:endParaRPr>
            </a:p>
          </p:txBody>
        </p:sp>
        <p:sp>
          <p:nvSpPr>
            <p:cNvPr id="6" name="文本框 5"/>
            <p:cNvSpPr txBox="1"/>
            <p:nvPr/>
          </p:nvSpPr>
          <p:spPr>
            <a:xfrm>
              <a:off x="6656272" y="1992197"/>
              <a:ext cx="40413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rPr>
                <a:t>01</a:t>
              </a:r>
              <a:endParaRPr kumimoji="0" lang="zh-CN" altLang="en-US"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endParaRPr>
            </a:p>
          </p:txBody>
        </p:sp>
        <p:sp>
          <p:nvSpPr>
            <p:cNvPr id="7" name="文本框 6"/>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chemeClr val="tx1">
                      <a:lumMod val="85000"/>
                      <a:lumOff val="15000"/>
                    </a:schemeClr>
                  </a:solidFill>
                  <a:latin typeface="站酷庆科黄油体" panose="02000803000000020004" pitchFamily="2" charset="-122"/>
                  <a:ea typeface="站酷庆科黄油体" panose="02000803000000020004" pitchFamily="2" charset="-122"/>
                </a:rPr>
                <a:t>记录时间</a:t>
              </a:r>
            </a:p>
          </p:txBody>
        </p:sp>
        <p:sp>
          <p:nvSpPr>
            <p:cNvPr id="8" name="文本框 7"/>
            <p:cNvSpPr txBox="1"/>
            <p:nvPr/>
          </p:nvSpPr>
          <p:spPr>
            <a:xfrm>
              <a:off x="9128927" y="2106187"/>
              <a:ext cx="1790397" cy="253916"/>
            </a:xfrm>
            <a:prstGeom prst="rect">
              <a:avLst/>
            </a:prstGeom>
            <a:noFill/>
          </p:spPr>
          <p:txBody>
            <a:bodyPr wrap="square" rtlCol="0">
              <a:spAutoFit/>
            </a:bodyPr>
            <a:lstStyle/>
            <a:p>
              <a:r>
                <a:rPr lang="en-US" altLang="zh-CN" sz="1000" i="1" dirty="0">
                  <a:solidFill>
                    <a:schemeClr val="bg1">
                      <a:lumMod val="65000"/>
                    </a:schemeClr>
                  </a:solidFill>
                  <a:latin typeface="思源黑体 CN Light" panose="020B0300000000000000" pitchFamily="34" charset="-122"/>
                  <a:ea typeface="思源黑体 CN Light" panose="020B0300000000000000" pitchFamily="34" charset="-122"/>
                </a:rPr>
                <a:t>RECORDING TIME</a:t>
              </a:r>
            </a:p>
          </p:txBody>
        </p:sp>
      </p:grpSp>
      <p:grpSp>
        <p:nvGrpSpPr>
          <p:cNvPr id="9" name="组合 8"/>
          <p:cNvGrpSpPr/>
          <p:nvPr/>
        </p:nvGrpSpPr>
        <p:grpSpPr>
          <a:xfrm>
            <a:off x="6355697" y="4185703"/>
            <a:ext cx="4856791" cy="2079494"/>
            <a:chOff x="6355697" y="4185703"/>
            <a:chExt cx="4856791" cy="2079494"/>
          </a:xfrm>
        </p:grpSpPr>
        <p:sp>
          <p:nvSpPr>
            <p:cNvPr id="10" name="Freeform 1"/>
            <p:cNvSpPr>
              <a:spLocks noChangeArrowheads="1"/>
            </p:cNvSpPr>
            <p:nvPr/>
          </p:nvSpPr>
          <p:spPr bwMode="auto">
            <a:xfrm>
              <a:off x="10518356" y="4563568"/>
              <a:ext cx="694132" cy="694800"/>
            </a:xfrm>
            <a:prstGeom prst="ellipse">
              <a:avLst/>
            </a:prstGeom>
            <a:solidFill>
              <a:srgbClr val="1074F1"/>
            </a:solidFill>
            <a:ln>
              <a:noFill/>
            </a:ln>
            <a:effectLst/>
          </p:spPr>
          <p:txBody>
            <a:bodyPr wrap="none" anchor="ctr"/>
            <a:lstStyle/>
            <a:p>
              <a:pPr>
                <a:lnSpc>
                  <a:spcPct val="150000"/>
                </a:lnSpc>
              </a:pPr>
              <a:endParaRPr lang="en-US" sz="1200" dirty="0">
                <a:latin typeface="阿里巴巴普惠体 R" panose="00020600040101010101" pitchFamily="18" charset="-122"/>
                <a:cs typeface="+mn-ea"/>
                <a:sym typeface="+mn-lt"/>
              </a:endParaRPr>
            </a:p>
          </p:txBody>
        </p:sp>
        <p:grpSp>
          <p:nvGrpSpPr>
            <p:cNvPr id="11" name="Group 51"/>
            <p:cNvGrpSpPr/>
            <p:nvPr/>
          </p:nvGrpSpPr>
          <p:grpSpPr>
            <a:xfrm flipH="1" flipV="1">
              <a:off x="7022256" y="5365252"/>
              <a:ext cx="3857773" cy="899945"/>
              <a:chOff x="2913160" y="2924341"/>
              <a:chExt cx="7411082" cy="1550438"/>
            </a:xfrm>
            <a:effectLst/>
          </p:grpSpPr>
          <p:cxnSp>
            <p:nvCxnSpPr>
              <p:cNvPr id="18" name="Straight Connector 52"/>
              <p:cNvCxnSpPr/>
              <p:nvPr/>
            </p:nvCxnSpPr>
            <p:spPr>
              <a:xfrm flipH="1">
                <a:off x="2918048" y="2924341"/>
                <a:ext cx="7406194" cy="0"/>
              </a:xfrm>
              <a:prstGeom prst="line">
                <a:avLst/>
              </a:prstGeom>
              <a:ln w="317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54"/>
              <p:cNvCxnSpPr/>
              <p:nvPr/>
            </p:nvCxnSpPr>
            <p:spPr>
              <a:xfrm flipV="1">
                <a:off x="2913160" y="2924341"/>
                <a:ext cx="4888" cy="1550438"/>
              </a:xfrm>
              <a:prstGeom prst="line">
                <a:avLst/>
              </a:prstGeom>
              <a:ln w="317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57"/>
              <p:cNvCxnSpPr/>
              <p:nvPr/>
            </p:nvCxnSpPr>
            <p:spPr>
              <a:xfrm flipV="1">
                <a:off x="10324242" y="2924341"/>
                <a:ext cx="0" cy="599083"/>
              </a:xfrm>
              <a:prstGeom prst="line">
                <a:avLst/>
              </a:prstGeom>
              <a:ln w="317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12" name="组合 11"/>
            <p:cNvGrpSpPr/>
            <p:nvPr/>
          </p:nvGrpSpPr>
          <p:grpSpPr>
            <a:xfrm>
              <a:off x="6355697" y="4185703"/>
              <a:ext cx="1363764" cy="1364400"/>
              <a:chOff x="6355697" y="4185703"/>
              <a:chExt cx="1363764" cy="1364400"/>
            </a:xfrm>
          </p:grpSpPr>
          <p:sp>
            <p:nvSpPr>
              <p:cNvPr id="16" name="Freeform 1"/>
              <p:cNvSpPr>
                <a:spLocks noChangeArrowheads="1"/>
              </p:cNvSpPr>
              <p:nvPr/>
            </p:nvSpPr>
            <p:spPr bwMode="auto">
              <a:xfrm>
                <a:off x="6355697" y="4185703"/>
                <a:ext cx="1363764" cy="1364400"/>
              </a:xfrm>
              <a:prstGeom prst="ellipse">
                <a:avLst/>
              </a:prstGeom>
              <a:gradFill>
                <a:gsLst>
                  <a:gs pos="0">
                    <a:srgbClr val="00B0F0"/>
                  </a:gs>
                  <a:gs pos="100000">
                    <a:srgbClr val="1C46F2"/>
                  </a:gs>
                </a:gsLst>
                <a:lin ang="2700000" scaled="1"/>
              </a:gradFill>
              <a:ln>
                <a:noFill/>
              </a:ln>
              <a:effectLst/>
            </p:spPr>
            <p:txBody>
              <a:bodyPr wrap="none" anchor="ctr"/>
              <a:lstStyle/>
              <a:p>
                <a:pPr>
                  <a:lnSpc>
                    <a:spcPct val="150000"/>
                  </a:lnSpc>
                </a:pPr>
                <a:endParaRPr lang="en-US" sz="1200" dirty="0">
                  <a:latin typeface="阿里巴巴普惠体 R" panose="00020600040101010101" pitchFamily="18" charset="-122"/>
                  <a:cs typeface="+mn-ea"/>
                  <a:sym typeface="+mn-lt"/>
                </a:endParaRPr>
              </a:p>
            </p:txBody>
          </p:sp>
          <p:sp>
            <p:nvSpPr>
              <p:cNvPr id="17" name="TextBox 58"/>
              <p:cNvSpPr txBox="1"/>
              <p:nvPr/>
            </p:nvSpPr>
            <p:spPr>
              <a:xfrm>
                <a:off x="6676959" y="4465455"/>
                <a:ext cx="721240" cy="830997"/>
              </a:xfrm>
              <a:prstGeom prst="rect">
                <a:avLst/>
              </a:prstGeom>
              <a:noFill/>
            </p:spPr>
            <p:txBody>
              <a:bodyPr wrap="square" rtlCol="0">
                <a:spAutoFit/>
              </a:bodyPr>
              <a:lstStyle/>
              <a:p>
                <a:pPr algn="ctr"/>
                <a:r>
                  <a:rPr lang="en-US" sz="4800" b="1" dirty="0">
                    <a:solidFill>
                      <a:srgbClr val="FFFFFF"/>
                    </a:solidFill>
                    <a:latin typeface="思源黑体 CN Bold" panose="020B0800000000000000" pitchFamily="34" charset="-122"/>
                    <a:ea typeface="思源黑体 CN Bold" panose="020B0800000000000000" pitchFamily="34" charset="-122"/>
                    <a:cs typeface="+mn-ea"/>
                    <a:sym typeface="+mn-lt"/>
                  </a:rPr>
                  <a:t>D</a:t>
                </a:r>
              </a:p>
            </p:txBody>
          </p:sp>
        </p:grpSp>
        <p:grpSp>
          <p:nvGrpSpPr>
            <p:cNvPr id="13" name="组合 12"/>
            <p:cNvGrpSpPr/>
            <p:nvPr/>
          </p:nvGrpSpPr>
          <p:grpSpPr>
            <a:xfrm>
              <a:off x="7913702" y="4374256"/>
              <a:ext cx="2517537" cy="1020089"/>
              <a:chOff x="7388948" y="1647527"/>
              <a:chExt cx="2517537" cy="1020089"/>
            </a:xfrm>
          </p:grpSpPr>
          <p:sp>
            <p:nvSpPr>
              <p:cNvPr id="14" name="Rectangle 16"/>
              <p:cNvSpPr/>
              <p:nvPr/>
            </p:nvSpPr>
            <p:spPr>
              <a:xfrm flipH="1">
                <a:off x="7398472" y="1973580"/>
                <a:ext cx="2508013" cy="694036"/>
              </a:xfrm>
              <a:prstGeom prst="rect">
                <a:avLst/>
              </a:prstGeom>
            </p:spPr>
            <p:txBody>
              <a:bodyPr wrap="square">
                <a:spAutoFit/>
              </a:bodyPr>
              <a:lstStyle/>
              <a:p>
                <a:pP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5" name="Title 11"/>
              <p:cNvSpPr txBox="1"/>
              <p:nvPr/>
            </p:nvSpPr>
            <p:spPr>
              <a:xfrm flipH="1">
                <a:off x="7388948" y="1647527"/>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gradFill>
                      <a:gsLst>
                        <a:gs pos="0">
                          <a:srgbClr val="00B0F0"/>
                        </a:gs>
                        <a:gs pos="100000">
                          <a:srgbClr val="1C46F2"/>
                        </a:gs>
                      </a:gsLst>
                      <a:lin ang="2700000" scaled="1"/>
                    </a:gradFill>
                    <a:latin typeface="思源黑体 CN Bold" panose="020B0800000000000000" pitchFamily="34" charset="-122"/>
                    <a:ea typeface="思源黑体 CN Bold" panose="020B0800000000000000" pitchFamily="34" charset="-122"/>
                  </a:rPr>
                  <a:t>标题文字添加</a:t>
                </a:r>
                <a:endParaRPr lang="en-US" sz="1800" dirty="0">
                  <a:gradFill>
                    <a:gsLst>
                      <a:gs pos="0">
                        <a:srgbClr val="00B0F0"/>
                      </a:gs>
                      <a:gs pos="100000">
                        <a:srgbClr val="1C46F2"/>
                      </a:gs>
                    </a:gsLst>
                    <a:lin ang="2700000" scaled="1"/>
                  </a:gradFill>
                  <a:latin typeface="思源黑体 CN Bold" panose="020B0800000000000000" pitchFamily="34" charset="-122"/>
                  <a:ea typeface="思源黑体 CN Bold" panose="020B0800000000000000" pitchFamily="34" charset="-122"/>
                </a:endParaRPr>
              </a:p>
            </p:txBody>
          </p:sp>
        </p:grpSp>
      </p:grpSp>
      <p:grpSp>
        <p:nvGrpSpPr>
          <p:cNvPr id="21" name="组合 20"/>
          <p:cNvGrpSpPr/>
          <p:nvPr/>
        </p:nvGrpSpPr>
        <p:grpSpPr>
          <a:xfrm>
            <a:off x="1113546" y="4185703"/>
            <a:ext cx="4732046" cy="2079494"/>
            <a:chOff x="1113546" y="4185703"/>
            <a:chExt cx="4732046" cy="2079494"/>
          </a:xfrm>
        </p:grpSpPr>
        <p:sp>
          <p:nvSpPr>
            <p:cNvPr id="22" name="Freeform 1"/>
            <p:cNvSpPr>
              <a:spLocks noChangeArrowheads="1"/>
            </p:cNvSpPr>
            <p:nvPr/>
          </p:nvSpPr>
          <p:spPr bwMode="auto">
            <a:xfrm>
              <a:off x="1113546" y="4563568"/>
              <a:ext cx="694132" cy="694800"/>
            </a:xfrm>
            <a:prstGeom prst="ellipse">
              <a:avLst/>
            </a:prstGeom>
            <a:solidFill>
              <a:srgbClr val="404040"/>
            </a:solidFill>
            <a:ln>
              <a:noFill/>
            </a:ln>
            <a:effectLst/>
          </p:spPr>
          <p:txBody>
            <a:bodyPr wrap="none" anchor="ctr"/>
            <a:lstStyle/>
            <a:p>
              <a:pPr>
                <a:lnSpc>
                  <a:spcPct val="150000"/>
                </a:lnSpc>
              </a:pPr>
              <a:endParaRPr lang="en-US" sz="1200" dirty="0">
                <a:latin typeface="阿里巴巴普惠体 R" panose="00020600040101010101" pitchFamily="18" charset="-122"/>
                <a:cs typeface="+mn-ea"/>
                <a:sym typeface="+mn-lt"/>
              </a:endParaRPr>
            </a:p>
          </p:txBody>
        </p:sp>
        <p:grpSp>
          <p:nvGrpSpPr>
            <p:cNvPr id="23" name="Group 45"/>
            <p:cNvGrpSpPr/>
            <p:nvPr/>
          </p:nvGrpSpPr>
          <p:grpSpPr>
            <a:xfrm flipV="1">
              <a:off x="1460612" y="5365252"/>
              <a:ext cx="3705541" cy="899945"/>
              <a:chOff x="2913160" y="2924341"/>
              <a:chExt cx="7411082" cy="1550438"/>
            </a:xfrm>
            <a:effectLst/>
          </p:grpSpPr>
          <p:cxnSp>
            <p:nvCxnSpPr>
              <p:cNvPr id="30" name="Straight Connector 46"/>
              <p:cNvCxnSpPr/>
              <p:nvPr/>
            </p:nvCxnSpPr>
            <p:spPr>
              <a:xfrm flipH="1">
                <a:off x="2918048" y="2924341"/>
                <a:ext cx="7406194" cy="0"/>
              </a:xfrm>
              <a:prstGeom prst="line">
                <a:avLst/>
              </a:prstGeom>
              <a:ln w="317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47"/>
              <p:cNvCxnSpPr/>
              <p:nvPr/>
            </p:nvCxnSpPr>
            <p:spPr>
              <a:xfrm flipV="1">
                <a:off x="2913160" y="2924341"/>
                <a:ext cx="4888" cy="1550438"/>
              </a:xfrm>
              <a:prstGeom prst="line">
                <a:avLst/>
              </a:prstGeom>
              <a:ln w="317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48"/>
              <p:cNvCxnSpPr/>
              <p:nvPr/>
            </p:nvCxnSpPr>
            <p:spPr>
              <a:xfrm flipV="1">
                <a:off x="10324242" y="2924341"/>
                <a:ext cx="0" cy="599083"/>
              </a:xfrm>
              <a:prstGeom prst="line">
                <a:avLst/>
              </a:prstGeom>
              <a:ln w="317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24" name="组合 23"/>
            <p:cNvGrpSpPr/>
            <p:nvPr/>
          </p:nvGrpSpPr>
          <p:grpSpPr>
            <a:xfrm>
              <a:off x="4481828" y="4185703"/>
              <a:ext cx="1363764" cy="1364400"/>
              <a:chOff x="4481828" y="4185703"/>
              <a:chExt cx="1363764" cy="1364400"/>
            </a:xfrm>
          </p:grpSpPr>
          <p:sp>
            <p:nvSpPr>
              <p:cNvPr id="28" name="Freeform 1"/>
              <p:cNvSpPr>
                <a:spLocks noChangeArrowheads="1"/>
              </p:cNvSpPr>
              <p:nvPr/>
            </p:nvSpPr>
            <p:spPr bwMode="auto">
              <a:xfrm>
                <a:off x="4481828" y="4185703"/>
                <a:ext cx="1363764" cy="1364400"/>
              </a:xfrm>
              <a:prstGeom prst="ellipse">
                <a:avLst/>
              </a:prstGeom>
              <a:solidFill>
                <a:srgbClr val="404040"/>
              </a:solidFill>
              <a:ln>
                <a:noFill/>
              </a:ln>
              <a:effectLst/>
            </p:spPr>
            <p:txBody>
              <a:bodyPr wrap="none" anchor="ctr"/>
              <a:lstStyle/>
              <a:p>
                <a:pPr>
                  <a:lnSpc>
                    <a:spcPct val="150000"/>
                  </a:lnSpc>
                </a:pPr>
                <a:endParaRPr lang="en-US" sz="1200" dirty="0">
                  <a:latin typeface="阿里巴巴普惠体 R" panose="00020600040101010101" pitchFamily="18" charset="-122"/>
                  <a:cs typeface="+mn-ea"/>
                  <a:sym typeface="+mn-lt"/>
                </a:endParaRPr>
              </a:p>
            </p:txBody>
          </p:sp>
          <p:sp>
            <p:nvSpPr>
              <p:cNvPr id="29" name="TextBox 53"/>
              <p:cNvSpPr txBox="1"/>
              <p:nvPr/>
            </p:nvSpPr>
            <p:spPr>
              <a:xfrm>
                <a:off x="4803090" y="4465455"/>
                <a:ext cx="721240" cy="830997"/>
              </a:xfrm>
              <a:prstGeom prst="rect">
                <a:avLst/>
              </a:prstGeom>
              <a:noFill/>
            </p:spPr>
            <p:txBody>
              <a:bodyPr wrap="square" rtlCol="0">
                <a:spAutoFit/>
              </a:bodyPr>
              <a:lstStyle/>
              <a:p>
                <a:pPr algn="ctr"/>
                <a:r>
                  <a:rPr lang="en-US" sz="4800" b="1" dirty="0">
                    <a:solidFill>
                      <a:srgbClr val="FFFFFF"/>
                    </a:solidFill>
                    <a:latin typeface="思源黑体 CN Bold" panose="020B0800000000000000" pitchFamily="34" charset="-122"/>
                    <a:ea typeface="思源黑体 CN Bold" panose="020B0800000000000000" pitchFamily="34" charset="-122"/>
                    <a:cs typeface="+mn-ea"/>
                    <a:sym typeface="+mn-lt"/>
                  </a:rPr>
                  <a:t>C</a:t>
                </a:r>
              </a:p>
            </p:txBody>
          </p:sp>
        </p:grpSp>
        <p:grpSp>
          <p:nvGrpSpPr>
            <p:cNvPr id="25" name="组合 24"/>
            <p:cNvGrpSpPr/>
            <p:nvPr/>
          </p:nvGrpSpPr>
          <p:grpSpPr>
            <a:xfrm flipH="1">
              <a:off x="1938904" y="4374256"/>
              <a:ext cx="2517537" cy="1020089"/>
              <a:chOff x="7388948" y="1647527"/>
              <a:chExt cx="2517537" cy="1020089"/>
            </a:xfrm>
          </p:grpSpPr>
          <p:sp>
            <p:nvSpPr>
              <p:cNvPr id="26" name="Rectangle 16"/>
              <p:cNvSpPr/>
              <p:nvPr/>
            </p:nvSpPr>
            <p:spPr>
              <a:xfrm flipH="1">
                <a:off x="7398472" y="1973580"/>
                <a:ext cx="2508013" cy="694036"/>
              </a:xfrm>
              <a:prstGeom prst="rect">
                <a:avLst/>
              </a:prstGeom>
            </p:spPr>
            <p:txBody>
              <a:bodyPr wrap="square">
                <a:spAutoFit/>
              </a:bodyPr>
              <a:lstStyle/>
              <a:p>
                <a:pPr algn="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7" name="Title 11"/>
              <p:cNvSpPr txBox="1"/>
              <p:nvPr/>
            </p:nvSpPr>
            <p:spPr>
              <a:xfrm flipH="1">
                <a:off x="7388948" y="1647527"/>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33" name="组合 32"/>
          <p:cNvGrpSpPr/>
          <p:nvPr/>
        </p:nvGrpSpPr>
        <p:grpSpPr>
          <a:xfrm>
            <a:off x="6355697" y="1462171"/>
            <a:ext cx="4856791" cy="2016029"/>
            <a:chOff x="6355697" y="1462171"/>
            <a:chExt cx="4856791" cy="2016029"/>
          </a:xfrm>
        </p:grpSpPr>
        <p:sp>
          <p:nvSpPr>
            <p:cNvPr id="34" name="Freeform 1"/>
            <p:cNvSpPr>
              <a:spLocks noChangeArrowheads="1"/>
            </p:cNvSpPr>
            <p:nvPr/>
          </p:nvSpPr>
          <p:spPr bwMode="auto">
            <a:xfrm>
              <a:off x="10518356" y="2340759"/>
              <a:ext cx="694132" cy="694800"/>
            </a:xfrm>
            <a:prstGeom prst="ellipse">
              <a:avLst/>
            </a:prstGeom>
            <a:solidFill>
              <a:srgbClr val="404040"/>
            </a:solidFill>
            <a:ln>
              <a:noFill/>
            </a:ln>
            <a:effectLst/>
          </p:spPr>
          <p:txBody>
            <a:bodyPr wrap="none" anchor="ctr"/>
            <a:lstStyle/>
            <a:p>
              <a:pPr>
                <a:lnSpc>
                  <a:spcPct val="150000"/>
                </a:lnSpc>
              </a:pPr>
              <a:endParaRPr lang="en-US" sz="1200" dirty="0">
                <a:latin typeface="阿里巴巴普惠体 R" panose="00020600040101010101" pitchFamily="18" charset="-122"/>
                <a:cs typeface="+mn-ea"/>
                <a:sym typeface="+mn-lt"/>
              </a:endParaRPr>
            </a:p>
          </p:txBody>
        </p:sp>
        <p:grpSp>
          <p:nvGrpSpPr>
            <p:cNvPr id="35" name="Group 64"/>
            <p:cNvGrpSpPr/>
            <p:nvPr/>
          </p:nvGrpSpPr>
          <p:grpSpPr>
            <a:xfrm flipH="1">
              <a:off x="7022256" y="1462171"/>
              <a:ext cx="3857773" cy="878589"/>
              <a:chOff x="2918048" y="2924341"/>
              <a:chExt cx="7406194" cy="1757177"/>
            </a:xfrm>
            <a:effectLst/>
          </p:grpSpPr>
          <p:cxnSp>
            <p:nvCxnSpPr>
              <p:cNvPr id="42" name="Straight Connector 65"/>
              <p:cNvCxnSpPr/>
              <p:nvPr/>
            </p:nvCxnSpPr>
            <p:spPr>
              <a:xfrm flipH="1">
                <a:off x="2918048" y="2924341"/>
                <a:ext cx="7406194" cy="0"/>
              </a:xfrm>
              <a:prstGeom prst="line">
                <a:avLst/>
              </a:prstGeom>
              <a:ln w="317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66"/>
              <p:cNvCxnSpPr/>
              <p:nvPr/>
            </p:nvCxnSpPr>
            <p:spPr>
              <a:xfrm flipV="1">
                <a:off x="2918048" y="2924341"/>
                <a:ext cx="0" cy="1757177"/>
              </a:xfrm>
              <a:prstGeom prst="line">
                <a:avLst/>
              </a:prstGeom>
              <a:ln w="317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67"/>
              <p:cNvCxnSpPr/>
              <p:nvPr/>
            </p:nvCxnSpPr>
            <p:spPr>
              <a:xfrm flipH="1" flipV="1">
                <a:off x="10324242" y="2924341"/>
                <a:ext cx="0" cy="1352383"/>
              </a:xfrm>
              <a:prstGeom prst="line">
                <a:avLst/>
              </a:prstGeom>
              <a:ln w="317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36" name="组合 35"/>
            <p:cNvGrpSpPr/>
            <p:nvPr/>
          </p:nvGrpSpPr>
          <p:grpSpPr>
            <a:xfrm>
              <a:off x="6355697" y="2113800"/>
              <a:ext cx="1363764" cy="1364400"/>
              <a:chOff x="6355697" y="2113800"/>
              <a:chExt cx="1363764" cy="1364400"/>
            </a:xfrm>
          </p:grpSpPr>
          <p:sp>
            <p:nvSpPr>
              <p:cNvPr id="40" name="Freeform 1"/>
              <p:cNvSpPr>
                <a:spLocks noChangeArrowheads="1"/>
              </p:cNvSpPr>
              <p:nvPr/>
            </p:nvSpPr>
            <p:spPr bwMode="auto">
              <a:xfrm>
                <a:off x="6355697" y="2113800"/>
                <a:ext cx="1363764" cy="1364400"/>
              </a:xfrm>
              <a:prstGeom prst="ellipse">
                <a:avLst/>
              </a:prstGeom>
              <a:solidFill>
                <a:srgbClr val="404040"/>
              </a:solidFill>
              <a:ln>
                <a:noFill/>
              </a:ln>
              <a:effectLst/>
            </p:spPr>
            <p:txBody>
              <a:bodyPr wrap="none" anchor="ctr"/>
              <a:lstStyle/>
              <a:p>
                <a:pPr>
                  <a:lnSpc>
                    <a:spcPct val="150000"/>
                  </a:lnSpc>
                </a:pPr>
                <a:endParaRPr lang="en-US" sz="1200" dirty="0">
                  <a:latin typeface="阿里巴巴普惠体 R" panose="00020600040101010101" pitchFamily="18" charset="-122"/>
                  <a:cs typeface="+mn-ea"/>
                  <a:sym typeface="+mn-lt"/>
                </a:endParaRPr>
              </a:p>
            </p:txBody>
          </p:sp>
          <p:sp>
            <p:nvSpPr>
              <p:cNvPr id="41" name="TextBox 50"/>
              <p:cNvSpPr txBox="1"/>
              <p:nvPr/>
            </p:nvSpPr>
            <p:spPr>
              <a:xfrm>
                <a:off x="6550948" y="2385961"/>
                <a:ext cx="973262" cy="830997"/>
              </a:xfrm>
              <a:prstGeom prst="rect">
                <a:avLst/>
              </a:prstGeom>
              <a:noFill/>
            </p:spPr>
            <p:txBody>
              <a:bodyPr wrap="square" rtlCol="0">
                <a:spAutoFit/>
              </a:bodyPr>
              <a:lstStyle/>
              <a:p>
                <a:pPr algn="ctr"/>
                <a:r>
                  <a:rPr lang="en-US" sz="4800" b="1" dirty="0">
                    <a:solidFill>
                      <a:srgbClr val="FFFFFF"/>
                    </a:solidFill>
                    <a:latin typeface="思源黑体 CN Bold" panose="020B0800000000000000" pitchFamily="34" charset="-122"/>
                    <a:ea typeface="思源黑体 CN Bold" panose="020B0800000000000000" pitchFamily="34" charset="-122"/>
                    <a:cs typeface="+mn-ea"/>
                    <a:sym typeface="+mn-lt"/>
                  </a:rPr>
                  <a:t>B</a:t>
                </a:r>
              </a:p>
            </p:txBody>
          </p:sp>
        </p:grpSp>
        <p:grpSp>
          <p:nvGrpSpPr>
            <p:cNvPr id="37" name="组合 36"/>
            <p:cNvGrpSpPr/>
            <p:nvPr/>
          </p:nvGrpSpPr>
          <p:grpSpPr>
            <a:xfrm>
              <a:off x="7913702" y="2264905"/>
              <a:ext cx="2517537" cy="1020089"/>
              <a:chOff x="7388948" y="1647527"/>
              <a:chExt cx="2517537" cy="1020089"/>
            </a:xfrm>
          </p:grpSpPr>
          <p:sp>
            <p:nvSpPr>
              <p:cNvPr id="38" name="Rectangle 16"/>
              <p:cNvSpPr/>
              <p:nvPr/>
            </p:nvSpPr>
            <p:spPr>
              <a:xfrm flipH="1">
                <a:off x="7398472" y="1973580"/>
                <a:ext cx="2508013" cy="694036"/>
              </a:xfrm>
              <a:prstGeom prst="rect">
                <a:avLst/>
              </a:prstGeom>
            </p:spPr>
            <p:txBody>
              <a:bodyPr wrap="square">
                <a:spAutoFit/>
              </a:bodyPr>
              <a:lstStyle/>
              <a:p>
                <a:pP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9" name="Title 11"/>
              <p:cNvSpPr txBox="1"/>
              <p:nvPr/>
            </p:nvSpPr>
            <p:spPr>
              <a:xfrm flipH="1">
                <a:off x="7388948" y="1647527"/>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45" name="组合 44"/>
          <p:cNvGrpSpPr/>
          <p:nvPr/>
        </p:nvGrpSpPr>
        <p:grpSpPr>
          <a:xfrm>
            <a:off x="1113546" y="1462171"/>
            <a:ext cx="4732046" cy="2016029"/>
            <a:chOff x="1113546" y="1462171"/>
            <a:chExt cx="4732046" cy="2016029"/>
          </a:xfrm>
        </p:grpSpPr>
        <p:sp>
          <p:nvSpPr>
            <p:cNvPr id="46" name="Freeform 1"/>
            <p:cNvSpPr>
              <a:spLocks noChangeArrowheads="1"/>
            </p:cNvSpPr>
            <p:nvPr/>
          </p:nvSpPr>
          <p:spPr bwMode="auto">
            <a:xfrm>
              <a:off x="1113546" y="2340759"/>
              <a:ext cx="694132" cy="694800"/>
            </a:xfrm>
            <a:prstGeom prst="ellipse">
              <a:avLst/>
            </a:prstGeom>
            <a:solidFill>
              <a:srgbClr val="1074F1"/>
            </a:solidFill>
            <a:ln>
              <a:noFill/>
            </a:ln>
            <a:effectLst/>
          </p:spPr>
          <p:txBody>
            <a:bodyPr wrap="none" anchor="ctr"/>
            <a:lstStyle/>
            <a:p>
              <a:pPr>
                <a:lnSpc>
                  <a:spcPct val="150000"/>
                </a:lnSpc>
              </a:pPr>
              <a:endParaRPr lang="en-US" sz="1200" dirty="0">
                <a:latin typeface="阿里巴巴普惠体 R" panose="00020600040101010101" pitchFamily="18" charset="-122"/>
                <a:cs typeface="+mn-ea"/>
                <a:sym typeface="+mn-lt"/>
              </a:endParaRPr>
            </a:p>
          </p:txBody>
        </p:sp>
        <p:grpSp>
          <p:nvGrpSpPr>
            <p:cNvPr id="47" name="Group 55"/>
            <p:cNvGrpSpPr/>
            <p:nvPr/>
          </p:nvGrpSpPr>
          <p:grpSpPr>
            <a:xfrm>
              <a:off x="1460612" y="1462171"/>
              <a:ext cx="3703098" cy="878589"/>
              <a:chOff x="2918048" y="2924341"/>
              <a:chExt cx="7406196" cy="1757177"/>
            </a:xfrm>
            <a:effectLst/>
          </p:grpSpPr>
          <p:cxnSp>
            <p:nvCxnSpPr>
              <p:cNvPr id="54" name="Straight Connector 7"/>
              <p:cNvCxnSpPr/>
              <p:nvPr/>
            </p:nvCxnSpPr>
            <p:spPr>
              <a:xfrm flipH="1">
                <a:off x="2918048" y="2924341"/>
                <a:ext cx="7406194" cy="0"/>
              </a:xfrm>
              <a:prstGeom prst="line">
                <a:avLst/>
              </a:prstGeom>
              <a:ln w="317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44"/>
              <p:cNvCxnSpPr/>
              <p:nvPr/>
            </p:nvCxnSpPr>
            <p:spPr>
              <a:xfrm flipV="1">
                <a:off x="2918048" y="2924341"/>
                <a:ext cx="0" cy="1757177"/>
              </a:xfrm>
              <a:prstGeom prst="line">
                <a:avLst/>
              </a:prstGeom>
              <a:ln w="317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6"/>
              <p:cNvCxnSpPr/>
              <p:nvPr/>
            </p:nvCxnSpPr>
            <p:spPr>
              <a:xfrm flipV="1">
                <a:off x="10324244" y="2924345"/>
                <a:ext cx="0" cy="1103399"/>
              </a:xfrm>
              <a:prstGeom prst="line">
                <a:avLst/>
              </a:prstGeom>
              <a:ln w="317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48" name="组合 47"/>
            <p:cNvGrpSpPr/>
            <p:nvPr/>
          </p:nvGrpSpPr>
          <p:grpSpPr>
            <a:xfrm>
              <a:off x="4481828" y="2113800"/>
              <a:ext cx="1363764" cy="1364400"/>
              <a:chOff x="4481828" y="2113800"/>
              <a:chExt cx="1363764" cy="1364400"/>
            </a:xfrm>
          </p:grpSpPr>
          <p:sp>
            <p:nvSpPr>
              <p:cNvPr id="52" name="Freeform 1"/>
              <p:cNvSpPr>
                <a:spLocks noChangeArrowheads="1"/>
              </p:cNvSpPr>
              <p:nvPr/>
            </p:nvSpPr>
            <p:spPr bwMode="auto">
              <a:xfrm>
                <a:off x="4481828" y="2113800"/>
                <a:ext cx="1363764" cy="1364400"/>
              </a:xfrm>
              <a:prstGeom prst="ellipse">
                <a:avLst/>
              </a:prstGeom>
              <a:gradFill>
                <a:gsLst>
                  <a:gs pos="0">
                    <a:srgbClr val="00B0F0"/>
                  </a:gs>
                  <a:gs pos="100000">
                    <a:srgbClr val="1C46F2"/>
                  </a:gs>
                </a:gsLst>
                <a:lin ang="2700000" scaled="1"/>
              </a:gradFill>
              <a:ln>
                <a:noFill/>
              </a:ln>
              <a:effectLst/>
            </p:spPr>
            <p:txBody>
              <a:bodyPr wrap="none" anchor="ctr"/>
              <a:lstStyle/>
              <a:p>
                <a:pPr>
                  <a:lnSpc>
                    <a:spcPct val="150000"/>
                  </a:lnSpc>
                </a:pPr>
                <a:endParaRPr lang="en-US" sz="1200" dirty="0">
                  <a:latin typeface="阿里巴巴普惠体 R" panose="00020600040101010101" pitchFamily="18" charset="-122"/>
                  <a:cs typeface="+mn-ea"/>
                  <a:sym typeface="+mn-lt"/>
                </a:endParaRPr>
              </a:p>
            </p:txBody>
          </p:sp>
          <p:sp>
            <p:nvSpPr>
              <p:cNvPr id="53" name="TextBox 1"/>
              <p:cNvSpPr txBox="1"/>
              <p:nvPr/>
            </p:nvSpPr>
            <p:spPr>
              <a:xfrm>
                <a:off x="4803090" y="2385961"/>
                <a:ext cx="721240" cy="830997"/>
              </a:xfrm>
              <a:prstGeom prst="rect">
                <a:avLst/>
              </a:prstGeom>
              <a:noFill/>
            </p:spPr>
            <p:txBody>
              <a:bodyPr wrap="square" rtlCol="0">
                <a:spAutoFit/>
              </a:bodyPr>
              <a:lstStyle/>
              <a:p>
                <a:pPr algn="ctr"/>
                <a:r>
                  <a:rPr lang="en-US" sz="4800" b="1" dirty="0">
                    <a:solidFill>
                      <a:srgbClr val="FFFFFF"/>
                    </a:solidFill>
                    <a:latin typeface="思源黑体 CN Bold" panose="020B0800000000000000" pitchFamily="34" charset="-122"/>
                    <a:ea typeface="思源黑体 CN Bold" panose="020B0800000000000000" pitchFamily="34" charset="-122"/>
                    <a:cs typeface="+mn-ea"/>
                    <a:sym typeface="+mn-lt"/>
                  </a:rPr>
                  <a:t>A</a:t>
                </a:r>
              </a:p>
            </p:txBody>
          </p:sp>
        </p:grpSp>
        <p:grpSp>
          <p:nvGrpSpPr>
            <p:cNvPr id="49" name="组合 48"/>
            <p:cNvGrpSpPr/>
            <p:nvPr/>
          </p:nvGrpSpPr>
          <p:grpSpPr>
            <a:xfrm flipH="1">
              <a:off x="1938904" y="2264905"/>
              <a:ext cx="2517537" cy="1020089"/>
              <a:chOff x="7388948" y="1647527"/>
              <a:chExt cx="2517537" cy="1020089"/>
            </a:xfrm>
          </p:grpSpPr>
          <p:sp>
            <p:nvSpPr>
              <p:cNvPr id="50" name="Rectangle 16"/>
              <p:cNvSpPr/>
              <p:nvPr/>
            </p:nvSpPr>
            <p:spPr>
              <a:xfrm flipH="1">
                <a:off x="7398472" y="1973580"/>
                <a:ext cx="2508013" cy="694036"/>
              </a:xfrm>
              <a:prstGeom prst="rect">
                <a:avLst/>
              </a:prstGeom>
            </p:spPr>
            <p:txBody>
              <a:bodyPr wrap="square">
                <a:spAutoFit/>
              </a:bodyPr>
              <a:lstStyle/>
              <a:p>
                <a:pPr algn="r">
                  <a:lnSpc>
                    <a:spcPct val="150000"/>
                  </a:lnSpc>
                  <a:buClr>
                    <a:srgbClr val="E24848"/>
                  </a:buClr>
                  <a:defRPr/>
                </a:pPr>
                <a:r>
                  <a:rPr lang="zh-CN" altLang="en-US"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a:t>
                </a:r>
                <a:endParaRPr lang="en-US" altLang="zh-CN" sz="9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1" name="Title 11"/>
              <p:cNvSpPr txBox="1"/>
              <p:nvPr/>
            </p:nvSpPr>
            <p:spPr>
              <a:xfrm flipH="1">
                <a:off x="7388948" y="1647527"/>
                <a:ext cx="1709626"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gradFill>
                      <a:gsLst>
                        <a:gs pos="0">
                          <a:srgbClr val="00B0F0"/>
                        </a:gs>
                        <a:gs pos="100000">
                          <a:srgbClr val="1C46F2"/>
                        </a:gs>
                      </a:gsLst>
                      <a:lin ang="2700000" scaled="1"/>
                    </a:gradFill>
                    <a:latin typeface="思源黑体 CN Bold" panose="020B0800000000000000" pitchFamily="34" charset="-122"/>
                    <a:ea typeface="思源黑体 CN Bold" panose="020B0800000000000000" pitchFamily="34" charset="-122"/>
                  </a:rPr>
                  <a:t>标题文字添加</a:t>
                </a:r>
                <a:endParaRPr lang="en-US" sz="1800" dirty="0">
                  <a:gradFill>
                    <a:gsLst>
                      <a:gs pos="0">
                        <a:srgbClr val="00B0F0"/>
                      </a:gs>
                      <a:gs pos="100000">
                        <a:srgbClr val="1C46F2"/>
                      </a:gs>
                    </a:gsLst>
                    <a:lin ang="2700000" scaled="1"/>
                  </a:gra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anim calcmode="lin" valueType="num">
                                      <p:cBhvr>
                                        <p:cTn id="14" dur="500" fill="hold"/>
                                        <p:tgtEl>
                                          <p:spTgt spid="45"/>
                                        </p:tgtEl>
                                        <p:attrNameLst>
                                          <p:attrName>ppt_x</p:attrName>
                                        </p:attrNameLst>
                                      </p:cBhvr>
                                      <p:tavLst>
                                        <p:tav tm="0">
                                          <p:val>
                                            <p:strVal val="#ppt_x"/>
                                          </p:val>
                                        </p:tav>
                                        <p:tav tm="100000">
                                          <p:val>
                                            <p:strVal val="#ppt_x"/>
                                          </p:val>
                                        </p:tav>
                                      </p:tavLst>
                                    </p:anim>
                                    <p:anim calcmode="lin" valueType="num">
                                      <p:cBhvr>
                                        <p:cTn id="15" dur="5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anim calcmode="lin" valueType="num">
                                      <p:cBhvr>
                                        <p:cTn id="20" dur="500" fill="hold"/>
                                        <p:tgtEl>
                                          <p:spTgt spid="33"/>
                                        </p:tgtEl>
                                        <p:attrNameLst>
                                          <p:attrName>ppt_x</p:attrName>
                                        </p:attrNameLst>
                                      </p:cBhvr>
                                      <p:tavLst>
                                        <p:tav tm="0">
                                          <p:val>
                                            <p:strVal val="#ppt_x"/>
                                          </p:val>
                                        </p:tav>
                                        <p:tav tm="100000">
                                          <p:val>
                                            <p:strVal val="#ppt_x"/>
                                          </p:val>
                                        </p:tav>
                                      </p:tavLst>
                                    </p:anim>
                                    <p:anim calcmode="lin" valueType="num">
                                      <p:cBhvr>
                                        <p:cTn id="21" dur="5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ppt_x</p:attrName>
                                        </p:attrNameLst>
                                      </p:cBhvr>
                                      <p:tavLst>
                                        <p:tav tm="0">
                                          <p:val>
                                            <p:strVal val="#ppt_x"/>
                                          </p:val>
                                        </p:tav>
                                        <p:tav tm="100000">
                                          <p:val>
                                            <p:strVal val="#ppt_x"/>
                                          </p:val>
                                        </p:tav>
                                      </p:tavLst>
                                    </p:anim>
                                    <p:anim calcmode="lin" valueType="num">
                                      <p:cBhvr>
                                        <p:cTn id="27" dur="5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85850" y="313723"/>
            <a:ext cx="4370501" cy="523220"/>
            <a:chOff x="6548823" y="1917052"/>
            <a:chExt cx="4370501" cy="523220"/>
          </a:xfrm>
        </p:grpSpPr>
        <p:sp>
          <p:nvSpPr>
            <p:cNvPr id="5" name="矩形: 圆角 4"/>
            <p:cNvSpPr/>
            <p:nvPr/>
          </p:nvSpPr>
          <p:spPr>
            <a:xfrm>
              <a:off x="6548823" y="1985058"/>
              <a:ext cx="611073" cy="389789"/>
            </a:xfrm>
            <a:prstGeom prst="roundRect">
              <a:avLst/>
            </a:prstGeom>
            <a:noFill/>
            <a:ln w="15875" cap="flat" cmpd="sng" algn="ctr">
              <a:solidFill>
                <a:srgbClr val="1074F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BFBFB"/>
                </a:solidFill>
                <a:effectLst/>
                <a:uLnTx/>
                <a:uFillTx/>
                <a:latin typeface="站酷庆科黄油体" panose="02000803000000020004" pitchFamily="2" charset="-122"/>
                <a:ea typeface="站酷庆科黄油体" panose="02000803000000020004" pitchFamily="2" charset="-122"/>
              </a:endParaRPr>
            </a:p>
          </p:txBody>
        </p:sp>
        <p:sp>
          <p:nvSpPr>
            <p:cNvPr id="6" name="文本框 5"/>
            <p:cNvSpPr txBox="1"/>
            <p:nvPr/>
          </p:nvSpPr>
          <p:spPr>
            <a:xfrm>
              <a:off x="6656272" y="1992197"/>
              <a:ext cx="40413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rPr>
                <a:t>01</a:t>
              </a:r>
              <a:endParaRPr kumimoji="0" lang="zh-CN" altLang="en-US"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endParaRPr>
            </a:p>
          </p:txBody>
        </p:sp>
        <p:sp>
          <p:nvSpPr>
            <p:cNvPr id="7" name="文本框 6"/>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chemeClr val="tx1">
                      <a:lumMod val="85000"/>
                      <a:lumOff val="15000"/>
                    </a:schemeClr>
                  </a:solidFill>
                  <a:latin typeface="站酷庆科黄油体" panose="02000803000000020004" pitchFamily="2" charset="-122"/>
                  <a:ea typeface="站酷庆科黄油体" panose="02000803000000020004" pitchFamily="2" charset="-122"/>
                </a:rPr>
                <a:t>记录时间</a:t>
              </a:r>
            </a:p>
          </p:txBody>
        </p:sp>
        <p:sp>
          <p:nvSpPr>
            <p:cNvPr id="8" name="文本框 7"/>
            <p:cNvSpPr txBox="1"/>
            <p:nvPr/>
          </p:nvSpPr>
          <p:spPr>
            <a:xfrm>
              <a:off x="9128927" y="2106187"/>
              <a:ext cx="1790397" cy="253916"/>
            </a:xfrm>
            <a:prstGeom prst="rect">
              <a:avLst/>
            </a:prstGeom>
            <a:noFill/>
          </p:spPr>
          <p:txBody>
            <a:bodyPr wrap="square" rtlCol="0">
              <a:spAutoFit/>
            </a:bodyPr>
            <a:lstStyle/>
            <a:p>
              <a:r>
                <a:rPr lang="en-US" altLang="zh-CN" sz="1000" i="1" dirty="0">
                  <a:solidFill>
                    <a:schemeClr val="bg1">
                      <a:lumMod val="65000"/>
                    </a:schemeClr>
                  </a:solidFill>
                  <a:latin typeface="思源黑体 CN Light" panose="020B0300000000000000" pitchFamily="34" charset="-122"/>
                  <a:ea typeface="思源黑体 CN Light" panose="020B0300000000000000" pitchFamily="34" charset="-122"/>
                </a:rPr>
                <a:t>RECORDING TIME</a:t>
              </a:r>
            </a:p>
          </p:txBody>
        </p:sp>
      </p:grpSp>
      <p:grpSp>
        <p:nvGrpSpPr>
          <p:cNvPr id="9" name="组合 8"/>
          <p:cNvGrpSpPr/>
          <p:nvPr/>
        </p:nvGrpSpPr>
        <p:grpSpPr>
          <a:xfrm>
            <a:off x="5354336" y="2788547"/>
            <a:ext cx="1783650" cy="1783649"/>
            <a:chOff x="5354336" y="2788547"/>
            <a:chExt cx="1783650" cy="1783649"/>
          </a:xfrm>
        </p:grpSpPr>
        <p:sp>
          <p:nvSpPr>
            <p:cNvPr id="10" name="齿轮"/>
            <p:cNvSpPr/>
            <p:nvPr/>
          </p:nvSpPr>
          <p:spPr bwMode="auto">
            <a:xfrm>
              <a:off x="5354336" y="2788547"/>
              <a:ext cx="1783650" cy="1783649"/>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noFill/>
            <a:ln w="19050">
              <a:solidFill>
                <a:schemeClr val="bg1">
                  <a:lumMod val="75000"/>
                </a:schemeClr>
              </a:solid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ea typeface="阿里巴巴普惠体 R" panose="00020600040101010101" pitchFamily="18" charset="-122"/>
              </a:endParaRPr>
            </a:p>
          </p:txBody>
        </p:sp>
        <p:sp>
          <p:nvSpPr>
            <p:cNvPr id="11" name="椭圆 10"/>
            <p:cNvSpPr/>
            <p:nvPr/>
          </p:nvSpPr>
          <p:spPr>
            <a:xfrm>
              <a:off x="5678851" y="3132769"/>
              <a:ext cx="1134620" cy="1134619"/>
            </a:xfrm>
            <a:prstGeom prst="ellipse">
              <a:avLst/>
            </a:prstGeom>
            <a:solidFill>
              <a:srgbClr val="1074F1"/>
            </a:solidFill>
            <a:ln w="508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sym typeface="+mn-ea"/>
              </a:endParaRPr>
            </a:p>
          </p:txBody>
        </p:sp>
        <p:sp>
          <p:nvSpPr>
            <p:cNvPr id="12" name="xin"/>
            <p:cNvSpPr>
              <a:spLocks noChangeAspect="1"/>
            </p:cNvSpPr>
            <p:nvPr/>
          </p:nvSpPr>
          <p:spPr bwMode="auto">
            <a:xfrm>
              <a:off x="5973374" y="3429001"/>
              <a:ext cx="574234" cy="594754"/>
            </a:xfrm>
            <a:custGeom>
              <a:avLst/>
              <a:gdLst>
                <a:gd name="connsiteX0" fmla="*/ 307751 w 586469"/>
                <a:gd name="connsiteY0" fmla="*/ 301103 h 607427"/>
                <a:gd name="connsiteX1" fmla="*/ 468697 w 586469"/>
                <a:gd name="connsiteY1" fmla="*/ 301103 h 607427"/>
                <a:gd name="connsiteX2" fmla="*/ 546247 w 586469"/>
                <a:gd name="connsiteY2" fmla="*/ 301103 h 607427"/>
                <a:gd name="connsiteX3" fmla="*/ 586469 w 586469"/>
                <a:gd name="connsiteY3" fmla="*/ 301103 h 607427"/>
                <a:gd name="connsiteX4" fmla="*/ 586469 w 586469"/>
                <a:gd name="connsiteY4" fmla="*/ 332857 h 607427"/>
                <a:gd name="connsiteX5" fmla="*/ 546247 w 586469"/>
                <a:gd name="connsiteY5" fmla="*/ 332857 h 607427"/>
                <a:gd name="connsiteX6" fmla="*/ 468697 w 586469"/>
                <a:gd name="connsiteY6" fmla="*/ 332857 h 607427"/>
                <a:gd name="connsiteX7" fmla="*/ 307751 w 586469"/>
                <a:gd name="connsiteY7" fmla="*/ 332857 h 607427"/>
                <a:gd name="connsiteX8" fmla="*/ 295598 w 586469"/>
                <a:gd name="connsiteY8" fmla="*/ 320711 h 607427"/>
                <a:gd name="connsiteX9" fmla="*/ 295598 w 586469"/>
                <a:gd name="connsiteY9" fmla="*/ 313249 h 607427"/>
                <a:gd name="connsiteX10" fmla="*/ 307751 w 586469"/>
                <a:gd name="connsiteY10" fmla="*/ 301103 h 607427"/>
                <a:gd name="connsiteX11" fmla="*/ 122002 w 586469"/>
                <a:gd name="connsiteY11" fmla="*/ 165476 h 607427"/>
                <a:gd name="connsiteX12" fmla="*/ 145152 w 586469"/>
                <a:gd name="connsiteY12" fmla="*/ 188589 h 607427"/>
                <a:gd name="connsiteX13" fmla="*/ 145152 w 586469"/>
                <a:gd name="connsiteY13" fmla="*/ 323050 h 607427"/>
                <a:gd name="connsiteX14" fmla="*/ 122002 w 586469"/>
                <a:gd name="connsiteY14" fmla="*/ 346163 h 607427"/>
                <a:gd name="connsiteX15" fmla="*/ 98852 w 586469"/>
                <a:gd name="connsiteY15" fmla="*/ 323050 h 607427"/>
                <a:gd name="connsiteX16" fmla="*/ 98852 w 586469"/>
                <a:gd name="connsiteY16" fmla="*/ 270121 h 607427"/>
                <a:gd name="connsiteX17" fmla="*/ 24655 w 586469"/>
                <a:gd name="connsiteY17" fmla="*/ 361360 h 607427"/>
                <a:gd name="connsiteX18" fmla="*/ 110832 w 586469"/>
                <a:gd name="connsiteY18" fmla="*/ 454332 h 607427"/>
                <a:gd name="connsiteX19" fmla="*/ 134792 w 586469"/>
                <a:gd name="connsiteY19" fmla="*/ 439887 h 607427"/>
                <a:gd name="connsiteX20" fmla="*/ 330528 w 586469"/>
                <a:gd name="connsiteY20" fmla="*/ 439887 h 607427"/>
                <a:gd name="connsiteX21" fmla="*/ 330528 w 586469"/>
                <a:gd name="connsiteY21" fmla="*/ 494029 h 607427"/>
                <a:gd name="connsiteX22" fmla="*/ 134792 w 586469"/>
                <a:gd name="connsiteY22" fmla="*/ 494029 h 607427"/>
                <a:gd name="connsiteX23" fmla="*/ 110543 w 586469"/>
                <a:gd name="connsiteY23" fmla="*/ 479005 h 607427"/>
                <a:gd name="connsiteX24" fmla="*/ 0 w 586469"/>
                <a:gd name="connsiteY24" fmla="*/ 361360 h 607427"/>
                <a:gd name="connsiteX25" fmla="*/ 98852 w 586469"/>
                <a:gd name="connsiteY25" fmla="*/ 245101 h 607427"/>
                <a:gd name="connsiteX26" fmla="*/ 98852 w 586469"/>
                <a:gd name="connsiteY26" fmla="*/ 188589 h 607427"/>
                <a:gd name="connsiteX27" fmla="*/ 122002 w 586469"/>
                <a:gd name="connsiteY27" fmla="*/ 165476 h 607427"/>
                <a:gd name="connsiteX28" fmla="*/ 563182 w 586469"/>
                <a:gd name="connsiteY28" fmla="*/ 131818 h 607427"/>
                <a:gd name="connsiteX29" fmla="*/ 569952 w 586469"/>
                <a:gd name="connsiteY29" fmla="*/ 145572 h 607427"/>
                <a:gd name="connsiteX30" fmla="*/ 521637 w 586469"/>
                <a:gd name="connsiteY30" fmla="*/ 286290 h 607427"/>
                <a:gd name="connsiteX31" fmla="*/ 520017 w 586469"/>
                <a:gd name="connsiteY31" fmla="*/ 289353 h 607427"/>
                <a:gd name="connsiteX32" fmla="*/ 511164 w 586469"/>
                <a:gd name="connsiteY32" fmla="*/ 293976 h 607427"/>
                <a:gd name="connsiteX33" fmla="*/ 339372 w 586469"/>
                <a:gd name="connsiteY33" fmla="*/ 293976 h 607427"/>
                <a:gd name="connsiteX34" fmla="*/ 328552 w 586469"/>
                <a:gd name="connsiteY34" fmla="*/ 283169 h 607427"/>
                <a:gd name="connsiteX35" fmla="*/ 339372 w 586469"/>
                <a:gd name="connsiteY35" fmla="*/ 272363 h 607427"/>
                <a:gd name="connsiteX36" fmla="*/ 503584 w 586469"/>
                <a:gd name="connsiteY36" fmla="*/ 272363 h 607427"/>
                <a:gd name="connsiteX37" fmla="*/ 549469 w 586469"/>
                <a:gd name="connsiteY37" fmla="*/ 138579 h 607427"/>
                <a:gd name="connsiteX38" fmla="*/ 563182 w 586469"/>
                <a:gd name="connsiteY38" fmla="*/ 131818 h 607427"/>
                <a:gd name="connsiteX39" fmla="*/ 216578 w 586469"/>
                <a:gd name="connsiteY39" fmla="*/ 110153 h 607427"/>
                <a:gd name="connsiteX40" fmla="*/ 285152 w 586469"/>
                <a:gd name="connsiteY40" fmla="*/ 189719 h 607427"/>
                <a:gd name="connsiteX41" fmla="*/ 285152 w 586469"/>
                <a:gd name="connsiteY41" fmla="*/ 207632 h 607427"/>
                <a:gd name="connsiteX42" fmla="*/ 288798 w 586469"/>
                <a:gd name="connsiteY42" fmla="*/ 207632 h 607427"/>
                <a:gd name="connsiteX43" fmla="*/ 442961 w 586469"/>
                <a:gd name="connsiteY43" fmla="*/ 207689 h 607427"/>
                <a:gd name="connsiteX44" fmla="*/ 469754 w 586469"/>
                <a:gd name="connsiteY44" fmla="*/ 234500 h 607427"/>
                <a:gd name="connsiteX45" fmla="*/ 442961 w 586469"/>
                <a:gd name="connsiteY45" fmla="*/ 261254 h 607427"/>
                <a:gd name="connsiteX46" fmla="*/ 289550 w 586469"/>
                <a:gd name="connsiteY46" fmla="*/ 261254 h 607427"/>
                <a:gd name="connsiteX47" fmla="*/ 283300 w 586469"/>
                <a:gd name="connsiteY47" fmla="*/ 261022 h 607427"/>
                <a:gd name="connsiteX48" fmla="*/ 266750 w 586469"/>
                <a:gd name="connsiteY48" fmla="*/ 253569 h 607427"/>
                <a:gd name="connsiteX49" fmla="*/ 214147 w 586469"/>
                <a:gd name="connsiteY49" fmla="*/ 196249 h 607427"/>
                <a:gd name="connsiteX50" fmla="*/ 207782 w 586469"/>
                <a:gd name="connsiteY50" fmla="*/ 195960 h 607427"/>
                <a:gd name="connsiteX51" fmla="*/ 207492 w 586469"/>
                <a:gd name="connsiteY51" fmla="*/ 202316 h 607427"/>
                <a:gd name="connsiteX52" fmla="*/ 260095 w 586469"/>
                <a:gd name="connsiteY52" fmla="*/ 259636 h 607427"/>
                <a:gd name="connsiteX53" fmla="*/ 283185 w 586469"/>
                <a:gd name="connsiteY53" fmla="*/ 269805 h 607427"/>
                <a:gd name="connsiteX54" fmla="*/ 285152 w 586469"/>
                <a:gd name="connsiteY54" fmla="*/ 269805 h 607427"/>
                <a:gd name="connsiteX55" fmla="*/ 285152 w 586469"/>
                <a:gd name="connsiteY55" fmla="*/ 343304 h 607427"/>
                <a:gd name="connsiteX56" fmla="*/ 291286 w 586469"/>
                <a:gd name="connsiteY56" fmla="*/ 343304 h 607427"/>
                <a:gd name="connsiteX57" fmla="*/ 351123 w 586469"/>
                <a:gd name="connsiteY57" fmla="*/ 343304 h 607427"/>
                <a:gd name="connsiteX58" fmla="*/ 366979 w 586469"/>
                <a:gd name="connsiteY58" fmla="*/ 343304 h 607427"/>
                <a:gd name="connsiteX59" fmla="*/ 375428 w 586469"/>
                <a:gd name="connsiteY59" fmla="*/ 343304 h 607427"/>
                <a:gd name="connsiteX60" fmla="*/ 409975 w 586469"/>
                <a:gd name="connsiteY60" fmla="*/ 377685 h 607427"/>
                <a:gd name="connsiteX61" fmla="*/ 409975 w 586469"/>
                <a:gd name="connsiteY61" fmla="*/ 572989 h 607427"/>
                <a:gd name="connsiteX62" fmla="*/ 375428 w 586469"/>
                <a:gd name="connsiteY62" fmla="*/ 607427 h 607427"/>
                <a:gd name="connsiteX63" fmla="*/ 340822 w 586469"/>
                <a:gd name="connsiteY63" fmla="*/ 572989 h 607427"/>
                <a:gd name="connsiteX64" fmla="*/ 340822 w 586469"/>
                <a:gd name="connsiteY64" fmla="*/ 429169 h 607427"/>
                <a:gd name="connsiteX65" fmla="*/ 291286 w 586469"/>
                <a:gd name="connsiteY65" fmla="*/ 429169 h 607427"/>
                <a:gd name="connsiteX66" fmla="*/ 274273 w 586469"/>
                <a:gd name="connsiteY66" fmla="*/ 429169 h 607427"/>
                <a:gd name="connsiteX67" fmla="*/ 234401 w 586469"/>
                <a:gd name="connsiteY67" fmla="*/ 429169 h 607427"/>
                <a:gd name="connsiteX68" fmla="*/ 198523 w 586469"/>
                <a:gd name="connsiteY68" fmla="*/ 429169 h 607427"/>
                <a:gd name="connsiteX69" fmla="*/ 155584 w 586469"/>
                <a:gd name="connsiteY69" fmla="*/ 388606 h 607427"/>
                <a:gd name="connsiteX70" fmla="*/ 155526 w 586469"/>
                <a:gd name="connsiteY70" fmla="*/ 386237 h 607427"/>
                <a:gd name="connsiteX71" fmla="*/ 155584 w 586469"/>
                <a:gd name="connsiteY71" fmla="*/ 383868 h 607427"/>
                <a:gd name="connsiteX72" fmla="*/ 155584 w 586469"/>
                <a:gd name="connsiteY72" fmla="*/ 366302 h 607427"/>
                <a:gd name="connsiteX73" fmla="*/ 155526 w 586469"/>
                <a:gd name="connsiteY73" fmla="*/ 363586 h 607427"/>
                <a:gd name="connsiteX74" fmla="*/ 155526 w 586469"/>
                <a:gd name="connsiteY74" fmla="*/ 171113 h 607427"/>
                <a:gd name="connsiteX75" fmla="*/ 216578 w 586469"/>
                <a:gd name="connsiteY75" fmla="*/ 110153 h 607427"/>
                <a:gd name="connsiteX76" fmla="*/ 295599 w 586469"/>
                <a:gd name="connsiteY76" fmla="*/ 0 h 607427"/>
                <a:gd name="connsiteX77" fmla="*/ 362848 w 586469"/>
                <a:gd name="connsiteY77" fmla="*/ 67179 h 607427"/>
                <a:gd name="connsiteX78" fmla="*/ 295599 w 586469"/>
                <a:gd name="connsiteY78" fmla="*/ 134358 h 607427"/>
                <a:gd name="connsiteX79" fmla="*/ 228350 w 586469"/>
                <a:gd name="connsiteY79" fmla="*/ 67179 h 607427"/>
                <a:gd name="connsiteX80" fmla="*/ 295599 w 586469"/>
                <a:gd name="connsiteY80" fmla="*/ 0 h 60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86469" h="607427">
                  <a:moveTo>
                    <a:pt x="307751" y="301103"/>
                  </a:moveTo>
                  <a:lnTo>
                    <a:pt x="468697" y="301103"/>
                  </a:lnTo>
                  <a:lnTo>
                    <a:pt x="546247" y="301103"/>
                  </a:lnTo>
                  <a:lnTo>
                    <a:pt x="586469" y="301103"/>
                  </a:lnTo>
                  <a:lnTo>
                    <a:pt x="586469" y="332857"/>
                  </a:lnTo>
                  <a:lnTo>
                    <a:pt x="546247" y="332857"/>
                  </a:lnTo>
                  <a:lnTo>
                    <a:pt x="468697" y="332857"/>
                  </a:lnTo>
                  <a:lnTo>
                    <a:pt x="307751" y="332857"/>
                  </a:lnTo>
                  <a:cubicBezTo>
                    <a:pt x="301038" y="332857"/>
                    <a:pt x="295598" y="327420"/>
                    <a:pt x="295598" y="320711"/>
                  </a:cubicBezTo>
                  <a:lnTo>
                    <a:pt x="295598" y="313249"/>
                  </a:lnTo>
                  <a:cubicBezTo>
                    <a:pt x="295598" y="306540"/>
                    <a:pt x="301038" y="301103"/>
                    <a:pt x="307751" y="301103"/>
                  </a:cubicBezTo>
                  <a:close/>
                  <a:moveTo>
                    <a:pt x="122002" y="165476"/>
                  </a:moveTo>
                  <a:cubicBezTo>
                    <a:pt x="134792" y="165476"/>
                    <a:pt x="145152" y="175819"/>
                    <a:pt x="145152" y="188589"/>
                  </a:cubicBezTo>
                  <a:lnTo>
                    <a:pt x="145152" y="323050"/>
                  </a:lnTo>
                  <a:cubicBezTo>
                    <a:pt x="145152" y="335820"/>
                    <a:pt x="134792" y="346163"/>
                    <a:pt x="122002" y="346163"/>
                  </a:cubicBezTo>
                  <a:cubicBezTo>
                    <a:pt x="109211" y="346163"/>
                    <a:pt x="98852" y="335820"/>
                    <a:pt x="98852" y="323050"/>
                  </a:cubicBezTo>
                  <a:lnTo>
                    <a:pt x="98852" y="270121"/>
                  </a:lnTo>
                  <a:cubicBezTo>
                    <a:pt x="56545" y="279019"/>
                    <a:pt x="24655" y="316520"/>
                    <a:pt x="24655" y="361360"/>
                  </a:cubicBezTo>
                  <a:cubicBezTo>
                    <a:pt x="24655" y="410360"/>
                    <a:pt x="62679" y="450634"/>
                    <a:pt x="110832" y="454332"/>
                  </a:cubicBezTo>
                  <a:cubicBezTo>
                    <a:pt x="115346" y="445780"/>
                    <a:pt x="124375" y="439887"/>
                    <a:pt x="134792" y="439887"/>
                  </a:cubicBezTo>
                  <a:lnTo>
                    <a:pt x="330528" y="439887"/>
                  </a:lnTo>
                  <a:lnTo>
                    <a:pt x="330528" y="494029"/>
                  </a:lnTo>
                  <a:lnTo>
                    <a:pt x="134792" y="494029"/>
                  </a:lnTo>
                  <a:cubicBezTo>
                    <a:pt x="124201" y="494029"/>
                    <a:pt x="114999" y="487904"/>
                    <a:pt x="110543" y="479005"/>
                  </a:cubicBezTo>
                  <a:cubicBezTo>
                    <a:pt x="48963" y="475134"/>
                    <a:pt x="0" y="423823"/>
                    <a:pt x="0" y="361360"/>
                  </a:cubicBezTo>
                  <a:cubicBezTo>
                    <a:pt x="0" y="302941"/>
                    <a:pt x="42828" y="254288"/>
                    <a:pt x="98852" y="245101"/>
                  </a:cubicBezTo>
                  <a:lnTo>
                    <a:pt x="98852" y="188589"/>
                  </a:lnTo>
                  <a:cubicBezTo>
                    <a:pt x="98852" y="175819"/>
                    <a:pt x="109211" y="165476"/>
                    <a:pt x="122002" y="165476"/>
                  </a:cubicBezTo>
                  <a:close/>
                  <a:moveTo>
                    <a:pt x="563182" y="131818"/>
                  </a:moveTo>
                  <a:cubicBezTo>
                    <a:pt x="568852" y="133783"/>
                    <a:pt x="571861" y="139909"/>
                    <a:pt x="569952" y="145572"/>
                  </a:cubicBezTo>
                  <a:lnTo>
                    <a:pt x="521637" y="286290"/>
                  </a:lnTo>
                  <a:cubicBezTo>
                    <a:pt x="521290" y="287446"/>
                    <a:pt x="520711" y="288428"/>
                    <a:pt x="520017" y="289353"/>
                  </a:cubicBezTo>
                  <a:cubicBezTo>
                    <a:pt x="518107" y="292127"/>
                    <a:pt x="514867" y="293976"/>
                    <a:pt x="511164" y="293976"/>
                  </a:cubicBezTo>
                  <a:lnTo>
                    <a:pt x="339372" y="293976"/>
                  </a:lnTo>
                  <a:cubicBezTo>
                    <a:pt x="333412" y="293976"/>
                    <a:pt x="328552" y="289122"/>
                    <a:pt x="328552" y="283169"/>
                  </a:cubicBezTo>
                  <a:cubicBezTo>
                    <a:pt x="328552" y="277217"/>
                    <a:pt x="333412" y="272363"/>
                    <a:pt x="339372" y="272363"/>
                  </a:cubicBezTo>
                  <a:lnTo>
                    <a:pt x="503584" y="272363"/>
                  </a:lnTo>
                  <a:lnTo>
                    <a:pt x="549469" y="138579"/>
                  </a:lnTo>
                  <a:cubicBezTo>
                    <a:pt x="551378" y="132916"/>
                    <a:pt x="557511" y="129911"/>
                    <a:pt x="563182" y="131818"/>
                  </a:cubicBezTo>
                  <a:close/>
                  <a:moveTo>
                    <a:pt x="216578" y="110153"/>
                  </a:moveTo>
                  <a:lnTo>
                    <a:pt x="285152" y="189719"/>
                  </a:lnTo>
                  <a:lnTo>
                    <a:pt x="285152" y="207632"/>
                  </a:lnTo>
                  <a:lnTo>
                    <a:pt x="288798" y="207632"/>
                  </a:lnTo>
                  <a:lnTo>
                    <a:pt x="442961" y="207689"/>
                  </a:lnTo>
                  <a:cubicBezTo>
                    <a:pt x="457775" y="207689"/>
                    <a:pt x="469754" y="219708"/>
                    <a:pt x="469754" y="234500"/>
                  </a:cubicBezTo>
                  <a:cubicBezTo>
                    <a:pt x="469754" y="249293"/>
                    <a:pt x="457775" y="261254"/>
                    <a:pt x="442961" y="261254"/>
                  </a:cubicBezTo>
                  <a:lnTo>
                    <a:pt x="289550" y="261254"/>
                  </a:lnTo>
                  <a:cubicBezTo>
                    <a:pt x="289550" y="261254"/>
                    <a:pt x="283532" y="261022"/>
                    <a:pt x="283300" y="261022"/>
                  </a:cubicBezTo>
                  <a:cubicBezTo>
                    <a:pt x="276935" y="260791"/>
                    <a:pt x="271032" y="258249"/>
                    <a:pt x="266750" y="253569"/>
                  </a:cubicBezTo>
                  <a:lnTo>
                    <a:pt x="214147" y="196249"/>
                  </a:lnTo>
                  <a:cubicBezTo>
                    <a:pt x="212469" y="194400"/>
                    <a:pt x="209576" y="194284"/>
                    <a:pt x="207782" y="195960"/>
                  </a:cubicBezTo>
                  <a:cubicBezTo>
                    <a:pt x="205930" y="197635"/>
                    <a:pt x="205814" y="200467"/>
                    <a:pt x="207492" y="202316"/>
                  </a:cubicBezTo>
                  <a:lnTo>
                    <a:pt x="260095" y="259636"/>
                  </a:lnTo>
                  <a:cubicBezTo>
                    <a:pt x="266056" y="266107"/>
                    <a:pt x="274447" y="269805"/>
                    <a:pt x="283185" y="269805"/>
                  </a:cubicBezTo>
                  <a:cubicBezTo>
                    <a:pt x="283300" y="269805"/>
                    <a:pt x="285152" y="269805"/>
                    <a:pt x="285152" y="269805"/>
                  </a:cubicBezTo>
                  <a:lnTo>
                    <a:pt x="285152" y="343304"/>
                  </a:lnTo>
                  <a:lnTo>
                    <a:pt x="291286" y="343304"/>
                  </a:lnTo>
                  <a:lnTo>
                    <a:pt x="351123" y="343304"/>
                  </a:lnTo>
                  <a:lnTo>
                    <a:pt x="366979" y="343304"/>
                  </a:lnTo>
                  <a:lnTo>
                    <a:pt x="375428" y="343304"/>
                  </a:lnTo>
                  <a:cubicBezTo>
                    <a:pt x="394524" y="343304"/>
                    <a:pt x="409975" y="358674"/>
                    <a:pt x="409975" y="377685"/>
                  </a:cubicBezTo>
                  <a:lnTo>
                    <a:pt x="409975" y="572989"/>
                  </a:lnTo>
                  <a:cubicBezTo>
                    <a:pt x="409975" y="591999"/>
                    <a:pt x="394524" y="607427"/>
                    <a:pt x="375428" y="607427"/>
                  </a:cubicBezTo>
                  <a:cubicBezTo>
                    <a:pt x="356331" y="607427"/>
                    <a:pt x="340822" y="591999"/>
                    <a:pt x="340822" y="572989"/>
                  </a:cubicBezTo>
                  <a:lnTo>
                    <a:pt x="340822" y="429169"/>
                  </a:lnTo>
                  <a:lnTo>
                    <a:pt x="291286" y="429169"/>
                  </a:lnTo>
                  <a:lnTo>
                    <a:pt x="274273" y="429169"/>
                  </a:lnTo>
                  <a:lnTo>
                    <a:pt x="234401" y="429169"/>
                  </a:lnTo>
                  <a:lnTo>
                    <a:pt x="198523" y="429169"/>
                  </a:lnTo>
                  <a:cubicBezTo>
                    <a:pt x="175606" y="429169"/>
                    <a:pt x="156857" y="411256"/>
                    <a:pt x="155584" y="388606"/>
                  </a:cubicBezTo>
                  <a:cubicBezTo>
                    <a:pt x="155526" y="387797"/>
                    <a:pt x="155526" y="387046"/>
                    <a:pt x="155526" y="386237"/>
                  </a:cubicBezTo>
                  <a:cubicBezTo>
                    <a:pt x="155526" y="385428"/>
                    <a:pt x="155526" y="384619"/>
                    <a:pt x="155584" y="383868"/>
                  </a:cubicBezTo>
                  <a:lnTo>
                    <a:pt x="155584" y="366302"/>
                  </a:lnTo>
                  <a:cubicBezTo>
                    <a:pt x="155526" y="365377"/>
                    <a:pt x="155526" y="364453"/>
                    <a:pt x="155526" y="363586"/>
                  </a:cubicBezTo>
                  <a:lnTo>
                    <a:pt x="155526" y="171113"/>
                  </a:lnTo>
                  <a:cubicBezTo>
                    <a:pt x="155526" y="137426"/>
                    <a:pt x="182840" y="110153"/>
                    <a:pt x="216578" y="110153"/>
                  </a:cubicBezTo>
                  <a:close/>
                  <a:moveTo>
                    <a:pt x="295599" y="0"/>
                  </a:moveTo>
                  <a:cubicBezTo>
                    <a:pt x="332740" y="0"/>
                    <a:pt x="362848" y="30077"/>
                    <a:pt x="362848" y="67179"/>
                  </a:cubicBezTo>
                  <a:cubicBezTo>
                    <a:pt x="362848" y="104281"/>
                    <a:pt x="332740" y="134358"/>
                    <a:pt x="295599" y="134358"/>
                  </a:cubicBezTo>
                  <a:cubicBezTo>
                    <a:pt x="258458" y="134358"/>
                    <a:pt x="228350" y="104281"/>
                    <a:pt x="228350" y="67179"/>
                  </a:cubicBezTo>
                  <a:cubicBezTo>
                    <a:pt x="228350" y="30077"/>
                    <a:pt x="258458" y="0"/>
                    <a:pt x="295599" y="0"/>
                  </a:cubicBezTo>
                  <a:close/>
                </a:path>
              </a:pathLst>
            </a:custGeom>
            <a:solidFill>
              <a:schemeClr val="bg1"/>
            </a:solidFill>
            <a:ln>
              <a:noFill/>
            </a:ln>
          </p:spPr>
          <p:txBody>
            <a:bodyPr/>
            <a:lstStyle/>
            <a:p>
              <a:endParaRPr lang="zh-CN" altLang="en-US"/>
            </a:p>
          </p:txBody>
        </p:sp>
      </p:grpSp>
      <p:grpSp>
        <p:nvGrpSpPr>
          <p:cNvPr id="13" name="组合 12"/>
          <p:cNvGrpSpPr/>
          <p:nvPr/>
        </p:nvGrpSpPr>
        <p:grpSpPr>
          <a:xfrm>
            <a:off x="7049221" y="1944671"/>
            <a:ext cx="4217596" cy="1303840"/>
            <a:chOff x="7049221" y="1944671"/>
            <a:chExt cx="4217596" cy="1303840"/>
          </a:xfrm>
        </p:grpSpPr>
        <p:grpSp>
          <p:nvGrpSpPr>
            <p:cNvPr id="14" name="组合 13"/>
            <p:cNvGrpSpPr/>
            <p:nvPr/>
          </p:nvGrpSpPr>
          <p:grpSpPr>
            <a:xfrm>
              <a:off x="7049221" y="1944671"/>
              <a:ext cx="1303841" cy="1303840"/>
              <a:chOff x="6806902" y="2233062"/>
              <a:chExt cx="1303841" cy="1303840"/>
            </a:xfrm>
          </p:grpSpPr>
          <p:sp>
            <p:nvSpPr>
              <p:cNvPr id="18" name="齿轮"/>
              <p:cNvSpPr/>
              <p:nvPr/>
            </p:nvSpPr>
            <p:spPr bwMode="auto">
              <a:xfrm>
                <a:off x="6806902" y="2233062"/>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1074F1"/>
              </a:soli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ea typeface="阿里巴巴普惠体 R" panose="00020600040101010101" pitchFamily="18" charset="-122"/>
                </a:endParaRPr>
              </a:p>
            </p:txBody>
          </p:sp>
          <p:sp>
            <p:nvSpPr>
              <p:cNvPr id="19" name="圈箭头"/>
              <p:cNvSpPr/>
              <p:nvPr/>
            </p:nvSpPr>
            <p:spPr>
              <a:xfrm rot="8580000" flipH="1">
                <a:off x="7238888" y="2663997"/>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gradFill>
                <a:gsLst>
                  <a:gs pos="100000">
                    <a:srgbClr val="0070C0"/>
                  </a:gs>
                  <a:gs pos="0">
                    <a:srgbClr val="0095D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endParaRPr>
              </a:p>
            </p:txBody>
          </p:sp>
        </p:grpSp>
        <p:grpSp>
          <p:nvGrpSpPr>
            <p:cNvPr id="15" name="组合 14"/>
            <p:cNvGrpSpPr/>
            <p:nvPr/>
          </p:nvGrpSpPr>
          <p:grpSpPr>
            <a:xfrm>
              <a:off x="8567123" y="2012268"/>
              <a:ext cx="2699694" cy="1168647"/>
              <a:chOff x="8374618" y="1984476"/>
              <a:chExt cx="2699694" cy="1168647"/>
            </a:xfrm>
          </p:grpSpPr>
          <p:sp>
            <p:nvSpPr>
              <p:cNvPr id="16" name="Rectangle 16"/>
              <p:cNvSpPr/>
              <p:nvPr/>
            </p:nvSpPr>
            <p:spPr>
              <a:xfrm>
                <a:off x="8374618" y="2358803"/>
                <a:ext cx="2699694" cy="794320"/>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7"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1074F1"/>
                    </a:solidFill>
                    <a:latin typeface="思源黑体 CN Bold" panose="020B0800000000000000" pitchFamily="34" charset="-122"/>
                    <a:ea typeface="思源黑体 CN Bold" panose="020B0800000000000000" pitchFamily="34" charset="-122"/>
                  </a:rPr>
                  <a:t>标题文字添加</a:t>
                </a:r>
                <a:endParaRPr lang="en-US" sz="2000" dirty="0">
                  <a:solidFill>
                    <a:srgbClr val="1074F1"/>
                  </a:solidFill>
                  <a:latin typeface="思源黑体 CN Bold" panose="020B0800000000000000" pitchFamily="34" charset="-122"/>
                  <a:ea typeface="思源黑体 CN Bold" panose="020B0800000000000000" pitchFamily="34" charset="-122"/>
                </a:endParaRPr>
              </a:p>
            </p:txBody>
          </p:sp>
        </p:grpSp>
      </p:grpSp>
      <p:grpSp>
        <p:nvGrpSpPr>
          <p:cNvPr id="20" name="组合 19"/>
          <p:cNvGrpSpPr/>
          <p:nvPr/>
        </p:nvGrpSpPr>
        <p:grpSpPr>
          <a:xfrm>
            <a:off x="1231701" y="1944671"/>
            <a:ext cx="4211400" cy="1303840"/>
            <a:chOff x="1347214" y="1944671"/>
            <a:chExt cx="4211400" cy="1303840"/>
          </a:xfrm>
        </p:grpSpPr>
        <p:grpSp>
          <p:nvGrpSpPr>
            <p:cNvPr id="21" name="组合 20"/>
            <p:cNvGrpSpPr/>
            <p:nvPr/>
          </p:nvGrpSpPr>
          <p:grpSpPr>
            <a:xfrm>
              <a:off x="4254773" y="1944671"/>
              <a:ext cx="1303841" cy="1303840"/>
              <a:chOff x="4319041" y="2245675"/>
              <a:chExt cx="1303841" cy="1303840"/>
            </a:xfrm>
          </p:grpSpPr>
          <p:sp>
            <p:nvSpPr>
              <p:cNvPr id="25" name="齿轮"/>
              <p:cNvSpPr/>
              <p:nvPr/>
            </p:nvSpPr>
            <p:spPr bwMode="auto">
              <a:xfrm>
                <a:off x="4319041" y="2245675"/>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1074F1"/>
              </a:soli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ea typeface="阿里巴巴普惠体 R" panose="00020600040101010101" pitchFamily="18" charset="-122"/>
                </a:endParaRPr>
              </a:p>
            </p:txBody>
          </p:sp>
          <p:sp>
            <p:nvSpPr>
              <p:cNvPr id="26" name="圈箭头"/>
              <p:cNvSpPr/>
              <p:nvPr/>
            </p:nvSpPr>
            <p:spPr>
              <a:xfrm rot="13020000">
                <a:off x="4749976" y="2676609"/>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gradFill>
                <a:gsLst>
                  <a:gs pos="100000">
                    <a:srgbClr val="0070C0"/>
                  </a:gs>
                  <a:gs pos="0">
                    <a:srgbClr val="0095D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endParaRPr>
              </a:p>
            </p:txBody>
          </p:sp>
        </p:grpSp>
        <p:grpSp>
          <p:nvGrpSpPr>
            <p:cNvPr id="22" name="组合 21"/>
            <p:cNvGrpSpPr/>
            <p:nvPr/>
          </p:nvGrpSpPr>
          <p:grpSpPr>
            <a:xfrm flipH="1">
              <a:off x="1347214" y="2012268"/>
              <a:ext cx="2699694" cy="1168647"/>
              <a:chOff x="8374618" y="1984476"/>
              <a:chExt cx="2699694" cy="1168647"/>
            </a:xfrm>
          </p:grpSpPr>
          <p:sp>
            <p:nvSpPr>
              <p:cNvPr id="23" name="Rectangle 16"/>
              <p:cNvSpPr/>
              <p:nvPr/>
            </p:nvSpPr>
            <p:spPr>
              <a:xfrm>
                <a:off x="8374618" y="2358803"/>
                <a:ext cx="2699694" cy="794320"/>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4"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rgbClr val="1074F1"/>
                    </a:solidFill>
                    <a:latin typeface="思源黑体 CN Bold" panose="020B0800000000000000" pitchFamily="34" charset="-122"/>
                    <a:ea typeface="思源黑体 CN Bold" panose="020B0800000000000000" pitchFamily="34" charset="-122"/>
                  </a:rPr>
                  <a:t>标题文字添加</a:t>
                </a:r>
                <a:endParaRPr lang="en-US" sz="2000" dirty="0">
                  <a:solidFill>
                    <a:srgbClr val="1074F1"/>
                  </a:solidFill>
                  <a:latin typeface="思源黑体 CN Bold" panose="020B0800000000000000" pitchFamily="34" charset="-122"/>
                  <a:ea typeface="思源黑体 CN Bold" panose="020B0800000000000000" pitchFamily="34" charset="-122"/>
                </a:endParaRPr>
              </a:p>
            </p:txBody>
          </p:sp>
        </p:grpSp>
      </p:grpSp>
      <p:grpSp>
        <p:nvGrpSpPr>
          <p:cNvPr id="27" name="组合 26"/>
          <p:cNvGrpSpPr/>
          <p:nvPr/>
        </p:nvGrpSpPr>
        <p:grpSpPr>
          <a:xfrm>
            <a:off x="7049221" y="3998582"/>
            <a:ext cx="4217596" cy="1303840"/>
            <a:chOff x="7049221" y="3998582"/>
            <a:chExt cx="4217596" cy="1303840"/>
          </a:xfrm>
        </p:grpSpPr>
        <p:grpSp>
          <p:nvGrpSpPr>
            <p:cNvPr id="28" name="组合 27"/>
            <p:cNvGrpSpPr/>
            <p:nvPr/>
          </p:nvGrpSpPr>
          <p:grpSpPr>
            <a:xfrm>
              <a:off x="7049221" y="3998582"/>
              <a:ext cx="1303841" cy="1303840"/>
              <a:chOff x="6857878" y="3998582"/>
              <a:chExt cx="1303841" cy="1303840"/>
            </a:xfrm>
          </p:grpSpPr>
          <p:sp>
            <p:nvSpPr>
              <p:cNvPr id="32" name="齿轮"/>
              <p:cNvSpPr/>
              <p:nvPr/>
            </p:nvSpPr>
            <p:spPr bwMode="auto">
              <a:xfrm>
                <a:off x="6857878" y="3998582"/>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tx1">
                  <a:lumMod val="75000"/>
                  <a:lumOff val="25000"/>
                </a:schemeClr>
              </a:soli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ea typeface="阿里巴巴普惠体 R" panose="00020600040101010101" pitchFamily="18" charset="-122"/>
                </a:endParaRPr>
              </a:p>
            </p:txBody>
          </p:sp>
          <p:sp>
            <p:nvSpPr>
              <p:cNvPr id="33" name="圈箭头"/>
              <p:cNvSpPr/>
              <p:nvPr/>
            </p:nvSpPr>
            <p:spPr>
              <a:xfrm rot="13020000" flipH="1" flipV="1">
                <a:off x="7289339" y="4429517"/>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endParaRPr>
              </a:p>
            </p:txBody>
          </p:sp>
        </p:grpSp>
        <p:grpSp>
          <p:nvGrpSpPr>
            <p:cNvPr id="29" name="组合 28"/>
            <p:cNvGrpSpPr/>
            <p:nvPr/>
          </p:nvGrpSpPr>
          <p:grpSpPr>
            <a:xfrm>
              <a:off x="8567123" y="4066179"/>
              <a:ext cx="2699694" cy="1168647"/>
              <a:chOff x="8374618" y="1984476"/>
              <a:chExt cx="2699694" cy="1168647"/>
            </a:xfrm>
          </p:grpSpPr>
          <p:sp>
            <p:nvSpPr>
              <p:cNvPr id="30" name="Rectangle 16"/>
              <p:cNvSpPr/>
              <p:nvPr/>
            </p:nvSpPr>
            <p:spPr>
              <a:xfrm>
                <a:off x="8374618" y="2358803"/>
                <a:ext cx="2699694" cy="794320"/>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1"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34" name="组合 33"/>
          <p:cNvGrpSpPr/>
          <p:nvPr/>
        </p:nvGrpSpPr>
        <p:grpSpPr>
          <a:xfrm>
            <a:off x="1231701" y="3998582"/>
            <a:ext cx="4211400" cy="1303840"/>
            <a:chOff x="1347214" y="3998582"/>
            <a:chExt cx="4211400" cy="1303840"/>
          </a:xfrm>
        </p:grpSpPr>
        <p:grpSp>
          <p:nvGrpSpPr>
            <p:cNvPr id="35" name="组合 34"/>
            <p:cNvGrpSpPr/>
            <p:nvPr/>
          </p:nvGrpSpPr>
          <p:grpSpPr>
            <a:xfrm>
              <a:off x="4254773" y="3998582"/>
              <a:ext cx="1303841" cy="1303840"/>
              <a:chOff x="4370017" y="3998582"/>
              <a:chExt cx="1303841" cy="1303840"/>
            </a:xfrm>
          </p:grpSpPr>
          <p:sp>
            <p:nvSpPr>
              <p:cNvPr id="39" name="齿轮"/>
              <p:cNvSpPr/>
              <p:nvPr/>
            </p:nvSpPr>
            <p:spPr bwMode="auto">
              <a:xfrm>
                <a:off x="4370017" y="3998582"/>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tx1">
                  <a:lumMod val="75000"/>
                  <a:lumOff val="25000"/>
                </a:schemeClr>
              </a:soli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ea typeface="阿里巴巴普惠体 R" panose="00020600040101010101" pitchFamily="18" charset="-122"/>
                </a:endParaRPr>
              </a:p>
            </p:txBody>
          </p:sp>
          <p:sp>
            <p:nvSpPr>
              <p:cNvPr id="40" name="圈箭头"/>
              <p:cNvSpPr/>
              <p:nvPr/>
            </p:nvSpPr>
            <p:spPr>
              <a:xfrm rot="8580000" flipV="1">
                <a:off x="4800427" y="4429517"/>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endParaRPr>
              </a:p>
            </p:txBody>
          </p:sp>
        </p:grpSp>
        <p:grpSp>
          <p:nvGrpSpPr>
            <p:cNvPr id="36" name="组合 35"/>
            <p:cNvGrpSpPr/>
            <p:nvPr/>
          </p:nvGrpSpPr>
          <p:grpSpPr>
            <a:xfrm flipH="1">
              <a:off x="1347214" y="4066179"/>
              <a:ext cx="2699694" cy="1168647"/>
              <a:chOff x="8374618" y="1984476"/>
              <a:chExt cx="2699694" cy="1168647"/>
            </a:xfrm>
          </p:grpSpPr>
          <p:sp>
            <p:nvSpPr>
              <p:cNvPr id="37" name="Rectangle 16"/>
              <p:cNvSpPr/>
              <p:nvPr/>
            </p:nvSpPr>
            <p:spPr>
              <a:xfrm>
                <a:off x="8374618" y="2358803"/>
                <a:ext cx="2699694" cy="794320"/>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8"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anim calcmode="lin" valueType="num">
                                      <p:cBhvr>
                                        <p:cTn id="32" dur="500" fill="hold"/>
                                        <p:tgtEl>
                                          <p:spTgt spid="34"/>
                                        </p:tgtEl>
                                        <p:attrNameLst>
                                          <p:attrName>ppt_x</p:attrName>
                                        </p:attrNameLst>
                                      </p:cBhvr>
                                      <p:tavLst>
                                        <p:tav tm="0">
                                          <p:val>
                                            <p:strVal val="#ppt_x"/>
                                          </p:val>
                                        </p:tav>
                                        <p:tav tm="100000">
                                          <p:val>
                                            <p:strVal val="#ppt_x"/>
                                          </p:val>
                                        </p:tav>
                                      </p:tavLst>
                                    </p:anim>
                                    <p:anim calcmode="lin" valueType="num">
                                      <p:cBhvr>
                                        <p:cTn id="33" dur="5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anim calcmode="lin" valueType="num">
                                      <p:cBhvr>
                                        <p:cTn id="38" dur="500" fill="hold"/>
                                        <p:tgtEl>
                                          <p:spTgt spid="27"/>
                                        </p:tgtEl>
                                        <p:attrNameLst>
                                          <p:attrName>ppt_x</p:attrName>
                                        </p:attrNameLst>
                                      </p:cBhvr>
                                      <p:tavLst>
                                        <p:tav tm="0">
                                          <p:val>
                                            <p:strVal val="#ppt_x"/>
                                          </p:val>
                                        </p:tav>
                                        <p:tav tm="100000">
                                          <p:val>
                                            <p:strVal val="#ppt_x"/>
                                          </p:val>
                                        </p:tav>
                                      </p:tavLst>
                                    </p:anim>
                                    <p:anim calcmode="lin" valueType="num">
                                      <p:cBhvr>
                                        <p:cTn id="3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pic>
        <p:nvPicPr>
          <p:cNvPr id="22" name="图片 21"/>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a:xfrm>
            <a:off x="4861016" y="-6146"/>
            <a:ext cx="8166261" cy="6863476"/>
          </a:xfrm>
          <a:prstGeom prst="rect">
            <a:avLst/>
          </a:prstGeom>
        </p:spPr>
      </p:pic>
      <p:sp>
        <p:nvSpPr>
          <p:cNvPr id="12" name="任意多边形: 形状 11"/>
          <p:cNvSpPr/>
          <p:nvPr/>
        </p:nvSpPr>
        <p:spPr>
          <a:xfrm>
            <a:off x="-819" y="670"/>
            <a:ext cx="6694744" cy="6857330"/>
          </a:xfrm>
          <a:custGeom>
            <a:avLst/>
            <a:gdLst>
              <a:gd name="connsiteX0" fmla="*/ 0 w 6210354"/>
              <a:gd name="connsiteY0" fmla="*/ 0 h 6856660"/>
              <a:gd name="connsiteX1" fmla="*/ 6130041 w 6210354"/>
              <a:gd name="connsiteY1" fmla="*/ 0 h 6856660"/>
              <a:gd name="connsiteX2" fmla="*/ 6084085 w 6210354"/>
              <a:gd name="connsiteY2" fmla="*/ 112183 h 6856660"/>
              <a:gd name="connsiteX3" fmla="*/ 5312229 w 6210354"/>
              <a:gd name="connsiteY3" fmla="*/ 3627901 h 6856660"/>
              <a:gd name="connsiteX4" fmla="*/ 6206245 w 6210354"/>
              <a:gd name="connsiteY4" fmla="*/ 6850767 h 6856660"/>
              <a:gd name="connsiteX5" fmla="*/ 6210354 w 6210354"/>
              <a:gd name="connsiteY5" fmla="*/ 6856660 h 6856660"/>
              <a:gd name="connsiteX6" fmla="*/ 0 w 6210354"/>
              <a:gd name="connsiteY6" fmla="*/ 6856660 h 68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54" h="6856660">
                <a:moveTo>
                  <a:pt x="0" y="0"/>
                </a:moveTo>
                <a:lnTo>
                  <a:pt x="6130041" y="0"/>
                </a:lnTo>
                <a:lnTo>
                  <a:pt x="6084085" y="112183"/>
                </a:lnTo>
                <a:cubicBezTo>
                  <a:pt x="5626768" y="1269990"/>
                  <a:pt x="5326094" y="2778914"/>
                  <a:pt x="5312229" y="3627901"/>
                </a:cubicBezTo>
                <a:cubicBezTo>
                  <a:pt x="5296053" y="4618386"/>
                  <a:pt x="5649025" y="6010635"/>
                  <a:pt x="6206245" y="6850767"/>
                </a:cubicBezTo>
                <a:lnTo>
                  <a:pt x="6210354" y="6856660"/>
                </a:lnTo>
                <a:lnTo>
                  <a:pt x="0" y="6856660"/>
                </a:lnTo>
                <a:close/>
              </a:path>
            </a:pathLst>
          </a:custGeom>
          <a:solidFill>
            <a:schemeClr val="bg1"/>
          </a:solidFill>
          <a:ln>
            <a:noFill/>
          </a:ln>
          <a:effectLst>
            <a:outerShdw blurRad="508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9" name="任意多边形: 形状 18"/>
          <p:cNvSpPr/>
          <p:nvPr/>
        </p:nvSpPr>
        <p:spPr>
          <a:xfrm>
            <a:off x="9408653" y="1"/>
            <a:ext cx="2962172" cy="6858000"/>
          </a:xfrm>
          <a:custGeom>
            <a:avLst/>
            <a:gdLst>
              <a:gd name="connsiteX0" fmla="*/ 2782529 w 2782529"/>
              <a:gd name="connsiteY0" fmla="*/ 0 h 6587253"/>
              <a:gd name="connsiteX1" fmla="*/ 2782529 w 2782529"/>
              <a:gd name="connsiteY1" fmla="*/ 6587253 h 6587253"/>
              <a:gd name="connsiteX2" fmla="*/ 0 w 2782529"/>
              <a:gd name="connsiteY2" fmla="*/ 6587253 h 6587253"/>
              <a:gd name="connsiteX3" fmla="*/ 67943 w 2782529"/>
              <a:gd name="connsiteY3" fmla="*/ 6419829 h 6587253"/>
              <a:gd name="connsiteX4" fmla="*/ 239989 w 2782529"/>
              <a:gd name="connsiteY4" fmla="*/ 6233514 h 6587253"/>
              <a:gd name="connsiteX5" fmla="*/ 2750656 w 2782529"/>
              <a:gd name="connsiteY5" fmla="*/ 379122 h 6587253"/>
              <a:gd name="connsiteX0-1" fmla="*/ 2782529 w 2782529"/>
              <a:gd name="connsiteY0-2" fmla="*/ 0 h 6587253"/>
              <a:gd name="connsiteX1-3" fmla="*/ 2782529 w 2782529"/>
              <a:gd name="connsiteY1-4" fmla="*/ 6587253 h 6587253"/>
              <a:gd name="connsiteX2-5" fmla="*/ 0 w 2782529"/>
              <a:gd name="connsiteY2-6" fmla="*/ 6587253 h 6587253"/>
              <a:gd name="connsiteX3-7" fmla="*/ 239989 w 2782529"/>
              <a:gd name="connsiteY3-8" fmla="*/ 6233514 h 6587253"/>
              <a:gd name="connsiteX4-9" fmla="*/ 2750656 w 2782529"/>
              <a:gd name="connsiteY4-10" fmla="*/ 379122 h 6587253"/>
              <a:gd name="connsiteX5-11" fmla="*/ 2782529 w 2782529"/>
              <a:gd name="connsiteY5-12" fmla="*/ 0 h 6587253"/>
              <a:gd name="connsiteX0-13" fmla="*/ 2782529 w 2782529"/>
              <a:gd name="connsiteY0-14" fmla="*/ 0 h 6587253"/>
              <a:gd name="connsiteX1-15" fmla="*/ 2782529 w 2782529"/>
              <a:gd name="connsiteY1-16" fmla="*/ 6587253 h 6587253"/>
              <a:gd name="connsiteX2-17" fmla="*/ 0 w 2782529"/>
              <a:gd name="connsiteY2-18" fmla="*/ 6587253 h 6587253"/>
              <a:gd name="connsiteX3-19" fmla="*/ 335239 w 2782529"/>
              <a:gd name="connsiteY3-20" fmla="*/ 6252544 h 6587253"/>
              <a:gd name="connsiteX4-21" fmla="*/ 2750656 w 2782529"/>
              <a:gd name="connsiteY4-22" fmla="*/ 379122 h 6587253"/>
              <a:gd name="connsiteX5-23" fmla="*/ 2782529 w 2782529"/>
              <a:gd name="connsiteY5-24" fmla="*/ 0 h 65872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82529" h="6587253">
                <a:moveTo>
                  <a:pt x="2782529" y="0"/>
                </a:moveTo>
                <a:lnTo>
                  <a:pt x="2782529" y="6587253"/>
                </a:lnTo>
                <a:lnTo>
                  <a:pt x="0" y="6587253"/>
                </a:lnTo>
                <a:lnTo>
                  <a:pt x="335239" y="6252544"/>
                </a:lnTo>
                <a:cubicBezTo>
                  <a:pt x="1885185" y="4511382"/>
                  <a:pt x="2561765" y="2110653"/>
                  <a:pt x="2750656" y="379122"/>
                </a:cubicBezTo>
                <a:lnTo>
                  <a:pt x="2782529" y="0"/>
                </a:lnTo>
                <a:close/>
              </a:path>
            </a:pathLst>
          </a:custGeom>
          <a:solidFill>
            <a:schemeClr val="bg1"/>
          </a:solidFill>
          <a:ln>
            <a:solidFill>
              <a:srgbClr val="1074F1"/>
            </a:solid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4" name="任意多边形: 形状 13"/>
          <p:cNvSpPr/>
          <p:nvPr/>
        </p:nvSpPr>
        <p:spPr>
          <a:xfrm>
            <a:off x="-819" y="-5476"/>
            <a:ext cx="6427821" cy="6863476"/>
          </a:xfrm>
          <a:custGeom>
            <a:avLst/>
            <a:gdLst>
              <a:gd name="connsiteX0" fmla="*/ 0 w 5962744"/>
              <a:gd name="connsiteY0" fmla="*/ 0 h 6856660"/>
              <a:gd name="connsiteX1" fmla="*/ 5962744 w 5962744"/>
              <a:gd name="connsiteY1" fmla="*/ 0 h 6856660"/>
              <a:gd name="connsiteX2" fmla="*/ 5931899 w 5962744"/>
              <a:gd name="connsiteY2" fmla="*/ 85382 h 6856660"/>
              <a:gd name="connsiteX3" fmla="*/ 5109028 w 5962744"/>
              <a:gd name="connsiteY3" fmla="*/ 3918185 h 6856660"/>
              <a:gd name="connsiteX4" fmla="*/ 5479879 w 5962744"/>
              <a:gd name="connsiteY4" fmla="*/ 6588749 h 6856660"/>
              <a:gd name="connsiteX5" fmla="*/ 5566234 w 5962744"/>
              <a:gd name="connsiteY5" fmla="*/ 6856660 h 6856660"/>
              <a:gd name="connsiteX6" fmla="*/ 0 w 5962744"/>
              <a:gd name="connsiteY6" fmla="*/ 6856660 h 68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744" h="6856660">
                <a:moveTo>
                  <a:pt x="0" y="0"/>
                </a:moveTo>
                <a:lnTo>
                  <a:pt x="5962744" y="0"/>
                </a:lnTo>
                <a:lnTo>
                  <a:pt x="5931899" y="85382"/>
                </a:lnTo>
                <a:cubicBezTo>
                  <a:pt x="5503846" y="1305658"/>
                  <a:pt x="5149517" y="2984689"/>
                  <a:pt x="5109028" y="3918185"/>
                </a:cubicBezTo>
                <a:cubicBezTo>
                  <a:pt x="5074933" y="4704288"/>
                  <a:pt x="5229299" y="5747805"/>
                  <a:pt x="5479879" y="6588749"/>
                </a:cubicBezTo>
                <a:lnTo>
                  <a:pt x="5566234" y="6856660"/>
                </a:lnTo>
                <a:lnTo>
                  <a:pt x="0" y="6856660"/>
                </a:lnTo>
                <a:close/>
              </a:path>
            </a:pathLst>
          </a:custGeom>
          <a:gradFill flip="none" rotWithShape="0">
            <a:gsLst>
              <a:gs pos="95000">
                <a:srgbClr val="1C46F2"/>
              </a:gs>
              <a:gs pos="4000">
                <a:srgbClr val="00B0F0"/>
              </a:gs>
            </a:gsLst>
            <a:lin ang="2700000" scaled="1"/>
            <a:tileRect/>
          </a:gradFill>
          <a:ln>
            <a:noFill/>
          </a:ln>
          <a:effectLst>
            <a:outerShdw blurRad="508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gradFill>
                <a:gsLst>
                  <a:gs pos="100000">
                    <a:srgbClr val="1C46F2"/>
                  </a:gs>
                  <a:gs pos="0">
                    <a:srgbClr val="00B0F0"/>
                  </a:gs>
                </a:gsLst>
                <a:lin ang="2700000" scaled="1"/>
              </a:gradFill>
              <a:latin typeface="阿里巴巴普惠体 R" panose="00020600040101010101" pitchFamily="18" charset="-122"/>
              <a:ea typeface="阿里巴巴普惠体 R" panose="00020600040101010101" pitchFamily="18" charset="-122"/>
            </a:endParaRPr>
          </a:p>
        </p:txBody>
      </p:sp>
      <p:sp>
        <p:nvSpPr>
          <p:cNvPr id="15" name="椭圆 14"/>
          <p:cNvSpPr/>
          <p:nvPr/>
        </p:nvSpPr>
        <p:spPr>
          <a:xfrm>
            <a:off x="-2729271" y="1673942"/>
            <a:ext cx="3510116" cy="35101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0" name="椭圆 19"/>
          <p:cNvSpPr/>
          <p:nvPr/>
        </p:nvSpPr>
        <p:spPr>
          <a:xfrm>
            <a:off x="11254454" y="5836677"/>
            <a:ext cx="2054942" cy="2054942"/>
          </a:xfrm>
          <a:prstGeom prst="ellipse">
            <a:avLst/>
          </a:prstGeom>
          <a:gradFill flip="none" rotWithShape="0">
            <a:gsLst>
              <a:gs pos="95000">
                <a:srgbClr val="1C46F2"/>
              </a:gs>
              <a:gs pos="4000">
                <a:srgbClr val="00B0F0"/>
              </a:gs>
            </a:gsLst>
            <a:lin ang="2700000" scaled="1"/>
            <a:tileRect/>
          </a:gradFill>
          <a:ln>
            <a:no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gradFill>
                <a:gsLst>
                  <a:gs pos="100000">
                    <a:srgbClr val="1C46F2"/>
                  </a:gs>
                  <a:gs pos="0">
                    <a:srgbClr val="00B0F0"/>
                  </a:gs>
                </a:gsLst>
                <a:lin ang="2700000" scaled="1"/>
              </a:gradFill>
              <a:latin typeface="阿里巴巴普惠体 R" panose="00020600040101010101" pitchFamily="18" charset="-122"/>
              <a:ea typeface="阿里巴巴普惠体 R" panose="00020600040101010101" pitchFamily="18" charset="-122"/>
            </a:endParaRPr>
          </a:p>
        </p:txBody>
      </p:sp>
      <p:grpSp>
        <p:nvGrpSpPr>
          <p:cNvPr id="5" name="组合 4"/>
          <p:cNvGrpSpPr/>
          <p:nvPr/>
        </p:nvGrpSpPr>
        <p:grpSpPr>
          <a:xfrm>
            <a:off x="1098586" y="433388"/>
            <a:ext cx="345477" cy="257532"/>
            <a:chOff x="1098586" y="433388"/>
            <a:chExt cx="345477" cy="257532"/>
          </a:xfrm>
        </p:grpSpPr>
        <p:sp>
          <p:nvSpPr>
            <p:cNvPr id="35" name="矩形: 圆角 34"/>
            <p:cNvSpPr/>
            <p:nvPr/>
          </p:nvSpPr>
          <p:spPr>
            <a:xfrm rot="10800000" flipV="1">
              <a:off x="1098586" y="433388"/>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sp>
          <p:nvSpPr>
            <p:cNvPr id="36" name="矩形: 圆角 35"/>
            <p:cNvSpPr/>
            <p:nvPr/>
          </p:nvSpPr>
          <p:spPr>
            <a:xfrm rot="10800000" flipV="1">
              <a:off x="1098586" y="547878"/>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sp>
          <p:nvSpPr>
            <p:cNvPr id="37" name="矩形: 圆角 36"/>
            <p:cNvSpPr/>
            <p:nvPr/>
          </p:nvSpPr>
          <p:spPr>
            <a:xfrm rot="10800000" flipV="1">
              <a:off x="1098586" y="662367"/>
              <a:ext cx="345477" cy="28553"/>
            </a:xfrm>
            <a:prstGeom prst="roundRect">
              <a:avLst>
                <a:gd name="adj" fmla="val 50000"/>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grpSp>
      <p:grpSp>
        <p:nvGrpSpPr>
          <p:cNvPr id="32" name="组合 31"/>
          <p:cNvGrpSpPr/>
          <p:nvPr/>
        </p:nvGrpSpPr>
        <p:grpSpPr>
          <a:xfrm>
            <a:off x="1326044" y="2959686"/>
            <a:ext cx="3713496" cy="1439812"/>
            <a:chOff x="7566586" y="1726552"/>
            <a:chExt cx="1802727" cy="698960"/>
          </a:xfrm>
        </p:grpSpPr>
        <p:sp>
          <p:nvSpPr>
            <p:cNvPr id="33" name="文本框 32"/>
            <p:cNvSpPr txBox="1"/>
            <p:nvPr/>
          </p:nvSpPr>
          <p:spPr>
            <a:xfrm>
              <a:off x="7566586" y="1726552"/>
              <a:ext cx="1562340" cy="493057"/>
            </a:xfrm>
            <a:prstGeom prst="rect">
              <a:avLst/>
            </a:prstGeom>
            <a:noFill/>
          </p:spPr>
          <p:txBody>
            <a:bodyPr wrap="square" rtlCol="0">
              <a:spAutoFit/>
            </a:bodyPr>
            <a:lstStyle/>
            <a:p>
              <a:pPr algn="dist"/>
              <a:r>
                <a:rPr lang="zh-CN" altLang="en-US" sz="6000" dirty="0">
                  <a:solidFill>
                    <a:schemeClr val="bg1"/>
                  </a:solidFill>
                  <a:latin typeface="站酷庆科黄油体" panose="02000803000000020004" pitchFamily="2" charset="-122"/>
                  <a:ea typeface="站酷庆科黄油体" panose="02000803000000020004" pitchFamily="2" charset="-122"/>
                </a:rPr>
                <a:t>要事为先</a:t>
              </a:r>
            </a:p>
          </p:txBody>
        </p:sp>
        <p:sp>
          <p:nvSpPr>
            <p:cNvPr id="40" name="文本框 39"/>
            <p:cNvSpPr txBox="1"/>
            <p:nvPr/>
          </p:nvSpPr>
          <p:spPr>
            <a:xfrm>
              <a:off x="7578916" y="2231277"/>
              <a:ext cx="1790397" cy="194235"/>
            </a:xfrm>
            <a:prstGeom prst="rect">
              <a:avLst/>
            </a:prstGeom>
            <a:noFill/>
          </p:spPr>
          <p:txBody>
            <a:bodyPr wrap="square" rtlCol="0">
              <a:spAutoFit/>
            </a:bodyPr>
            <a:lstStyle/>
            <a:p>
              <a:pPr algn="dist"/>
              <a:r>
                <a:rPr lang="en-US" altLang="zh-CN" sz="2000" dirty="0">
                  <a:solidFill>
                    <a:schemeClr val="bg1"/>
                  </a:solidFill>
                  <a:latin typeface="思源黑体 CN Light" panose="020B0300000000000000" pitchFamily="34" charset="-122"/>
                  <a:ea typeface="思源黑体 CN Light" panose="020B0300000000000000" pitchFamily="34" charset="-122"/>
                </a:rPr>
                <a:t>THE MAIN THING IS FIRST</a:t>
              </a:r>
            </a:p>
          </p:txBody>
        </p:sp>
      </p:grpSp>
      <p:grpSp>
        <p:nvGrpSpPr>
          <p:cNvPr id="45" name="组合 44"/>
          <p:cNvGrpSpPr/>
          <p:nvPr/>
        </p:nvGrpSpPr>
        <p:grpSpPr>
          <a:xfrm>
            <a:off x="1396680" y="2362597"/>
            <a:ext cx="716612" cy="461665"/>
            <a:chOff x="7505052" y="2108597"/>
            <a:chExt cx="716612" cy="461665"/>
          </a:xfrm>
        </p:grpSpPr>
        <p:sp>
          <p:nvSpPr>
            <p:cNvPr id="50" name="矩形: 圆角 49"/>
            <p:cNvSpPr/>
            <p:nvPr/>
          </p:nvSpPr>
          <p:spPr>
            <a:xfrm>
              <a:off x="7505052" y="2110875"/>
              <a:ext cx="716612" cy="457108"/>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55" name="文本框 54"/>
            <p:cNvSpPr txBox="1"/>
            <p:nvPr/>
          </p:nvSpPr>
          <p:spPr>
            <a:xfrm>
              <a:off x="7505052" y="2108597"/>
              <a:ext cx="71661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02</a:t>
              </a:r>
              <a:endParaRPr kumimoji="0" lang="zh-CN" altLang="en-US" sz="2400"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85850" y="313723"/>
            <a:ext cx="4370501" cy="523220"/>
            <a:chOff x="6548823" y="2977567"/>
            <a:chExt cx="4370501" cy="523220"/>
          </a:xfrm>
        </p:grpSpPr>
        <p:sp>
          <p:nvSpPr>
            <p:cNvPr id="5" name="矩形: 圆角 4"/>
            <p:cNvSpPr/>
            <p:nvPr/>
          </p:nvSpPr>
          <p:spPr>
            <a:xfrm>
              <a:off x="6548823" y="3045573"/>
              <a:ext cx="611073" cy="389789"/>
            </a:xfrm>
            <a:prstGeom prst="roundRect">
              <a:avLst/>
            </a:prstGeom>
            <a:noFill/>
            <a:ln w="15875" cap="flat" cmpd="sng" algn="ctr">
              <a:solidFill>
                <a:srgbClr val="1074F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BFBFB"/>
                </a:solidFill>
                <a:effectLst/>
                <a:uLnTx/>
                <a:uFillTx/>
                <a:latin typeface="站酷庆科黄油体" panose="02000803000000020004" pitchFamily="2" charset="-122"/>
                <a:ea typeface="站酷庆科黄油体" panose="02000803000000020004" pitchFamily="2" charset="-122"/>
              </a:endParaRPr>
            </a:p>
          </p:txBody>
        </p:sp>
        <p:sp>
          <p:nvSpPr>
            <p:cNvPr id="6" name="文本框 5"/>
            <p:cNvSpPr txBox="1"/>
            <p:nvPr/>
          </p:nvSpPr>
          <p:spPr>
            <a:xfrm>
              <a:off x="6607853" y="3052712"/>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rPr>
                <a:t>02</a:t>
              </a:r>
              <a:endParaRPr kumimoji="0" lang="zh-CN" altLang="en-US"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endParaRPr>
            </a:p>
          </p:txBody>
        </p:sp>
        <p:sp>
          <p:nvSpPr>
            <p:cNvPr id="7" name="文本框 6"/>
            <p:cNvSpPr txBox="1"/>
            <p:nvPr/>
          </p:nvSpPr>
          <p:spPr>
            <a:xfrm>
              <a:off x="7528486" y="2977567"/>
              <a:ext cx="1562340" cy="523220"/>
            </a:xfrm>
            <a:prstGeom prst="rect">
              <a:avLst/>
            </a:prstGeom>
            <a:noFill/>
          </p:spPr>
          <p:txBody>
            <a:bodyPr wrap="square" rtlCol="0">
              <a:spAutoFit/>
            </a:bodyPr>
            <a:lstStyle/>
            <a:p>
              <a:pPr algn="dist"/>
              <a:r>
                <a:rPr lang="zh-CN" altLang="en-US" sz="2800" dirty="0">
                  <a:solidFill>
                    <a:schemeClr val="tx1">
                      <a:lumMod val="85000"/>
                      <a:lumOff val="15000"/>
                    </a:schemeClr>
                  </a:solidFill>
                  <a:latin typeface="站酷庆科黄油体" panose="02000803000000020004" pitchFamily="2" charset="-122"/>
                  <a:ea typeface="站酷庆科黄油体" panose="02000803000000020004" pitchFamily="2" charset="-122"/>
                </a:rPr>
                <a:t>要事为先</a:t>
              </a:r>
            </a:p>
          </p:txBody>
        </p:sp>
        <p:sp>
          <p:nvSpPr>
            <p:cNvPr id="8" name="文本框 7"/>
            <p:cNvSpPr txBox="1"/>
            <p:nvPr/>
          </p:nvSpPr>
          <p:spPr>
            <a:xfrm>
              <a:off x="9128927" y="3166702"/>
              <a:ext cx="1790397" cy="253916"/>
            </a:xfrm>
            <a:prstGeom prst="rect">
              <a:avLst/>
            </a:prstGeom>
            <a:noFill/>
          </p:spPr>
          <p:txBody>
            <a:bodyPr wrap="square" rtlCol="0">
              <a:spAutoFit/>
            </a:bodyPr>
            <a:lstStyle/>
            <a:p>
              <a:r>
                <a:rPr lang="en-US" altLang="zh-CN" sz="1000" i="1" dirty="0">
                  <a:solidFill>
                    <a:schemeClr val="bg1">
                      <a:lumMod val="65000"/>
                    </a:schemeClr>
                  </a:solidFill>
                  <a:latin typeface="思源黑体 CN Light" panose="020B0300000000000000" pitchFamily="34" charset="-122"/>
                  <a:ea typeface="思源黑体 CN Light" panose="020B0300000000000000" pitchFamily="34" charset="-122"/>
                </a:rPr>
                <a:t>THE MAIN THING IS FIRST</a:t>
              </a:r>
            </a:p>
          </p:txBody>
        </p:sp>
      </p:grpSp>
      <p:sp>
        <p:nvSpPr>
          <p:cNvPr id="38" name="矩形 37"/>
          <p:cNvSpPr/>
          <p:nvPr/>
        </p:nvSpPr>
        <p:spPr>
          <a:xfrm>
            <a:off x="694481" y="2775126"/>
            <a:ext cx="10833904" cy="3424855"/>
          </a:xfrm>
          <a:prstGeom prst="rect">
            <a:avLst/>
          </a:prstGeom>
          <a:noFill/>
          <a:ln w="12700" cap="flat" cmpd="sng" algn="ctr">
            <a:solidFill>
              <a:srgbClr val="1F43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思源黑体 CN Regular"/>
              <a:cs typeface="+mn-cs"/>
            </a:endParaRPr>
          </a:p>
        </p:txBody>
      </p:sp>
      <p:grpSp>
        <p:nvGrpSpPr>
          <p:cNvPr id="39" name="组合 38"/>
          <p:cNvGrpSpPr/>
          <p:nvPr/>
        </p:nvGrpSpPr>
        <p:grpSpPr>
          <a:xfrm>
            <a:off x="1191801" y="3174335"/>
            <a:ext cx="2509602" cy="2626755"/>
            <a:chOff x="1191801" y="2935144"/>
            <a:chExt cx="2509602" cy="2626755"/>
          </a:xfrm>
        </p:grpSpPr>
        <p:sp>
          <p:nvSpPr>
            <p:cNvPr id="40" name="矩形 39"/>
            <p:cNvSpPr/>
            <p:nvPr/>
          </p:nvSpPr>
          <p:spPr>
            <a:xfrm>
              <a:off x="2244033" y="4693106"/>
              <a:ext cx="405138" cy="45719"/>
            </a:xfrm>
            <a:prstGeom prst="rect">
              <a:avLst/>
            </a:prstGeom>
            <a:solidFill>
              <a:srgbClr val="1074F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360"/>
                </a:solidFill>
                <a:effectLst/>
                <a:uLnTx/>
                <a:uFillTx/>
                <a:latin typeface="Arial" panose="020B0604020202020204"/>
                <a:ea typeface="思源黑体 CN Regular"/>
                <a:cs typeface="+mn-cs"/>
              </a:endParaRPr>
            </a:p>
          </p:txBody>
        </p:sp>
        <p:sp>
          <p:nvSpPr>
            <p:cNvPr id="41" name="椭圆 40"/>
            <p:cNvSpPr/>
            <p:nvPr/>
          </p:nvSpPr>
          <p:spPr>
            <a:xfrm rot="5400000">
              <a:off x="1899329" y="2919129"/>
              <a:ext cx="1094546" cy="1126576"/>
            </a:xfrm>
            <a:prstGeom prst="ellipse">
              <a:avLst/>
            </a:prstGeom>
            <a:solidFill>
              <a:srgbClr val="1074F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思源黑体 CN Regular"/>
                <a:cs typeface="+mn-cs"/>
              </a:endParaRPr>
            </a:p>
          </p:txBody>
        </p:sp>
        <p:sp>
          <p:nvSpPr>
            <p:cNvPr id="42" name="椭圆 41"/>
            <p:cNvSpPr/>
            <p:nvPr/>
          </p:nvSpPr>
          <p:spPr>
            <a:xfrm rot="5400000">
              <a:off x="1979522" y="3001669"/>
              <a:ext cx="934160" cy="961496"/>
            </a:xfrm>
            <a:prstGeom prst="ellipse">
              <a:avLst/>
            </a:prstGeom>
            <a:no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思源黑体 CN Regular"/>
                <a:cs typeface="+mn-cs"/>
              </a:endParaRPr>
            </a:p>
          </p:txBody>
        </p:sp>
        <p:sp>
          <p:nvSpPr>
            <p:cNvPr id="43" name="Freeform 28"/>
            <p:cNvSpPr/>
            <p:nvPr/>
          </p:nvSpPr>
          <p:spPr>
            <a:xfrm>
              <a:off x="2232290" y="3241830"/>
              <a:ext cx="428625" cy="481175"/>
            </a:xfrm>
            <a:custGeom>
              <a:avLst/>
              <a:gdLst>
                <a:gd name="connsiteX0" fmla="*/ 390720 w 540460"/>
                <a:gd name="connsiteY0" fmla="*/ 497063 h 606722"/>
                <a:gd name="connsiteX1" fmla="*/ 439286 w 540460"/>
                <a:gd name="connsiteY1" fmla="*/ 497063 h 606722"/>
                <a:gd name="connsiteX2" fmla="*/ 488030 w 540460"/>
                <a:gd name="connsiteY2" fmla="*/ 586283 h 606722"/>
                <a:gd name="connsiteX3" fmla="*/ 450583 w 540460"/>
                <a:gd name="connsiteY3" fmla="*/ 606722 h 606722"/>
                <a:gd name="connsiteX4" fmla="*/ 248884 w 540460"/>
                <a:gd name="connsiteY4" fmla="*/ 497063 h 606722"/>
                <a:gd name="connsiteX5" fmla="*/ 291576 w 540460"/>
                <a:gd name="connsiteY5" fmla="*/ 497063 h 606722"/>
                <a:gd name="connsiteX6" fmla="*/ 291576 w 540460"/>
                <a:gd name="connsiteY6" fmla="*/ 553868 h 606722"/>
                <a:gd name="connsiteX7" fmla="*/ 248884 w 540460"/>
                <a:gd name="connsiteY7" fmla="*/ 553868 h 606722"/>
                <a:gd name="connsiteX8" fmla="*/ 101059 w 540460"/>
                <a:gd name="connsiteY8" fmla="*/ 497063 h 606722"/>
                <a:gd name="connsiteX9" fmla="*/ 149669 w 540460"/>
                <a:gd name="connsiteY9" fmla="*/ 497063 h 606722"/>
                <a:gd name="connsiteX10" fmla="*/ 89752 w 540460"/>
                <a:gd name="connsiteY10" fmla="*/ 606722 h 606722"/>
                <a:gd name="connsiteX11" fmla="*/ 52359 w 540460"/>
                <a:gd name="connsiteY11" fmla="*/ 586283 h 606722"/>
                <a:gd name="connsiteX12" fmla="*/ 0 w 540460"/>
                <a:gd name="connsiteY12" fmla="*/ 383523 h 606722"/>
                <a:gd name="connsiteX13" fmla="*/ 540460 w 540460"/>
                <a:gd name="connsiteY13" fmla="*/ 383523 h 606722"/>
                <a:gd name="connsiteX14" fmla="*/ 540460 w 540460"/>
                <a:gd name="connsiteY14" fmla="*/ 454512 h 606722"/>
                <a:gd name="connsiteX15" fmla="*/ 0 w 540460"/>
                <a:gd name="connsiteY15" fmla="*/ 454512 h 606722"/>
                <a:gd name="connsiteX16" fmla="*/ 298642 w 540460"/>
                <a:gd name="connsiteY16" fmla="*/ 255690 h 606722"/>
                <a:gd name="connsiteX17" fmla="*/ 298642 w 540460"/>
                <a:gd name="connsiteY17" fmla="*/ 298260 h 606722"/>
                <a:gd name="connsiteX18" fmla="*/ 398243 w 540460"/>
                <a:gd name="connsiteY18" fmla="*/ 298260 h 606722"/>
                <a:gd name="connsiteX19" fmla="*/ 398243 w 540460"/>
                <a:gd name="connsiteY19" fmla="*/ 255690 h 606722"/>
                <a:gd name="connsiteX20" fmla="*/ 248886 w 540460"/>
                <a:gd name="connsiteY20" fmla="*/ 0 h 606722"/>
                <a:gd name="connsiteX21" fmla="*/ 291522 w 540460"/>
                <a:gd name="connsiteY21" fmla="*/ 0 h 606722"/>
                <a:gd name="connsiteX22" fmla="*/ 291522 w 540460"/>
                <a:gd name="connsiteY22" fmla="*/ 71010 h 606722"/>
                <a:gd name="connsiteX23" fmla="*/ 483514 w 540460"/>
                <a:gd name="connsiteY23" fmla="*/ 71010 h 606722"/>
                <a:gd name="connsiteX24" fmla="*/ 483514 w 540460"/>
                <a:gd name="connsiteY24" fmla="*/ 340831 h 606722"/>
                <a:gd name="connsiteX25" fmla="*/ 56805 w 540460"/>
                <a:gd name="connsiteY25" fmla="*/ 340831 h 606722"/>
                <a:gd name="connsiteX26" fmla="*/ 56805 w 540460"/>
                <a:gd name="connsiteY26" fmla="*/ 71010 h 606722"/>
                <a:gd name="connsiteX27" fmla="*/ 248886 w 540460"/>
                <a:gd name="connsiteY27" fmla="*/ 7101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0460" h="606722">
                  <a:moveTo>
                    <a:pt x="390720" y="497063"/>
                  </a:moveTo>
                  <a:lnTo>
                    <a:pt x="439286" y="497063"/>
                  </a:lnTo>
                  <a:lnTo>
                    <a:pt x="488030" y="586283"/>
                  </a:lnTo>
                  <a:lnTo>
                    <a:pt x="450583" y="606722"/>
                  </a:lnTo>
                  <a:close/>
                  <a:moveTo>
                    <a:pt x="248884" y="497063"/>
                  </a:moveTo>
                  <a:lnTo>
                    <a:pt x="291576" y="497063"/>
                  </a:lnTo>
                  <a:lnTo>
                    <a:pt x="291576" y="553868"/>
                  </a:lnTo>
                  <a:lnTo>
                    <a:pt x="248884" y="553868"/>
                  </a:lnTo>
                  <a:close/>
                  <a:moveTo>
                    <a:pt x="101059" y="497063"/>
                  </a:moveTo>
                  <a:lnTo>
                    <a:pt x="149669" y="497063"/>
                  </a:lnTo>
                  <a:lnTo>
                    <a:pt x="89752" y="606722"/>
                  </a:lnTo>
                  <a:lnTo>
                    <a:pt x="52359" y="586283"/>
                  </a:lnTo>
                  <a:close/>
                  <a:moveTo>
                    <a:pt x="0" y="383523"/>
                  </a:moveTo>
                  <a:lnTo>
                    <a:pt x="540460" y="383523"/>
                  </a:lnTo>
                  <a:lnTo>
                    <a:pt x="540460" y="454512"/>
                  </a:lnTo>
                  <a:lnTo>
                    <a:pt x="0" y="454512"/>
                  </a:lnTo>
                  <a:close/>
                  <a:moveTo>
                    <a:pt x="298642" y="255690"/>
                  </a:moveTo>
                  <a:lnTo>
                    <a:pt x="298642" y="298260"/>
                  </a:lnTo>
                  <a:lnTo>
                    <a:pt x="398243" y="298260"/>
                  </a:lnTo>
                  <a:lnTo>
                    <a:pt x="398243" y="255690"/>
                  </a:lnTo>
                  <a:close/>
                  <a:moveTo>
                    <a:pt x="248886" y="0"/>
                  </a:moveTo>
                  <a:lnTo>
                    <a:pt x="291522" y="0"/>
                  </a:lnTo>
                  <a:lnTo>
                    <a:pt x="291522" y="71010"/>
                  </a:lnTo>
                  <a:lnTo>
                    <a:pt x="483514" y="71010"/>
                  </a:lnTo>
                  <a:lnTo>
                    <a:pt x="483514" y="340831"/>
                  </a:lnTo>
                  <a:lnTo>
                    <a:pt x="56805" y="340831"/>
                  </a:lnTo>
                  <a:lnTo>
                    <a:pt x="56805" y="71010"/>
                  </a:lnTo>
                  <a:lnTo>
                    <a:pt x="248886" y="71010"/>
                  </a:ln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思源黑体 CN Regular"/>
                <a:cs typeface="+mn-cs"/>
              </a:endParaRPr>
            </a:p>
          </p:txBody>
        </p:sp>
        <p:sp>
          <p:nvSpPr>
            <p:cNvPr id="44" name="Rectangle 16"/>
            <p:cNvSpPr/>
            <p:nvPr/>
          </p:nvSpPr>
          <p:spPr>
            <a:xfrm>
              <a:off x="1191801" y="4823509"/>
              <a:ext cx="2509602" cy="73839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5" name="Title 11"/>
            <p:cNvSpPr txBox="1"/>
            <p:nvPr/>
          </p:nvSpPr>
          <p:spPr>
            <a:xfrm>
              <a:off x="1541841" y="4175991"/>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rgbClr val="1074F1"/>
                  </a:solidFill>
                  <a:latin typeface="思源黑体 CN Bold" panose="020B0800000000000000" pitchFamily="34" charset="-122"/>
                  <a:ea typeface="思源黑体 CN Bold" panose="020B0800000000000000" pitchFamily="34" charset="-122"/>
                </a:rPr>
                <a:t>标题文字添加</a:t>
              </a:r>
              <a:endParaRPr lang="en-US" sz="2000" dirty="0">
                <a:solidFill>
                  <a:srgbClr val="1074F1"/>
                </a:solidFill>
                <a:latin typeface="思源黑体 CN Bold" panose="020B0800000000000000" pitchFamily="34" charset="-122"/>
                <a:ea typeface="思源黑体 CN Bold" panose="020B0800000000000000" pitchFamily="34" charset="-122"/>
              </a:endParaRPr>
            </a:p>
          </p:txBody>
        </p:sp>
      </p:grpSp>
      <p:grpSp>
        <p:nvGrpSpPr>
          <p:cNvPr id="46" name="组合 45"/>
          <p:cNvGrpSpPr/>
          <p:nvPr/>
        </p:nvGrpSpPr>
        <p:grpSpPr>
          <a:xfrm>
            <a:off x="4837198" y="3174335"/>
            <a:ext cx="2509602" cy="2626755"/>
            <a:chOff x="4837198" y="2935144"/>
            <a:chExt cx="2509602" cy="2626755"/>
          </a:xfrm>
        </p:grpSpPr>
        <p:sp>
          <p:nvSpPr>
            <p:cNvPr id="47" name="矩形 46"/>
            <p:cNvSpPr/>
            <p:nvPr/>
          </p:nvSpPr>
          <p:spPr>
            <a:xfrm>
              <a:off x="5889430" y="4693106"/>
              <a:ext cx="405138" cy="45719"/>
            </a:xfrm>
            <a:prstGeom prst="rect">
              <a:avLst/>
            </a:prstGeom>
            <a:solidFill>
              <a:schemeClr val="tx1">
                <a:lumMod val="75000"/>
                <a:lumOff val="25000"/>
              </a:scheme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F4360"/>
                </a:solidFill>
                <a:effectLst/>
                <a:uLnTx/>
                <a:uFillTx/>
                <a:latin typeface="Arial" panose="020B0604020202020204"/>
                <a:ea typeface="思源黑体 CN Regular"/>
                <a:cs typeface="+mn-cs"/>
              </a:endParaRPr>
            </a:p>
          </p:txBody>
        </p:sp>
        <p:sp>
          <p:nvSpPr>
            <p:cNvPr id="48" name="椭圆 47"/>
            <p:cNvSpPr/>
            <p:nvPr/>
          </p:nvSpPr>
          <p:spPr>
            <a:xfrm rot="5400000">
              <a:off x="5544726" y="2943038"/>
              <a:ext cx="1094546" cy="1078758"/>
            </a:xfrm>
            <a:prstGeom prst="ellipse">
              <a:avLst/>
            </a:prstGeom>
            <a:solidFill>
              <a:schemeClr val="tx1">
                <a:lumMod val="75000"/>
                <a:lumOff val="2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思源黑体 CN Regular"/>
                <a:cs typeface="+mn-cs"/>
              </a:endParaRPr>
            </a:p>
          </p:txBody>
        </p:sp>
        <p:sp>
          <p:nvSpPr>
            <p:cNvPr id="49" name="椭圆 48"/>
            <p:cNvSpPr/>
            <p:nvPr/>
          </p:nvSpPr>
          <p:spPr>
            <a:xfrm rot="5400000">
              <a:off x="5624919" y="3022074"/>
              <a:ext cx="934160" cy="920686"/>
            </a:xfrm>
            <a:prstGeom prst="ellipse">
              <a:avLst/>
            </a:prstGeom>
            <a:solidFill>
              <a:schemeClr val="tx1">
                <a:lumMod val="75000"/>
                <a:lumOff val="25000"/>
              </a:schemeClr>
            </a:solidFill>
            <a:ln w="12700" cap="flat" cmpd="sng" algn="ctr">
              <a:solidFill>
                <a:srgbClr val="FFFFFF"/>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思源黑体 CN Regular"/>
                <a:cs typeface="+mn-cs"/>
              </a:endParaRPr>
            </a:p>
          </p:txBody>
        </p:sp>
        <p:sp>
          <p:nvSpPr>
            <p:cNvPr id="50" name="Freeform 28"/>
            <p:cNvSpPr/>
            <p:nvPr/>
          </p:nvSpPr>
          <p:spPr>
            <a:xfrm>
              <a:off x="5851412" y="3270814"/>
              <a:ext cx="481174" cy="423205"/>
            </a:xfrm>
            <a:custGeom>
              <a:avLst/>
              <a:gdLst>
                <a:gd name="connsiteX0" fmla="*/ 351345 w 606227"/>
                <a:gd name="connsiteY0" fmla="*/ 426074 h 533192"/>
                <a:gd name="connsiteX1" fmla="*/ 407490 w 606227"/>
                <a:gd name="connsiteY1" fmla="*/ 426074 h 533192"/>
                <a:gd name="connsiteX2" fmla="*/ 446467 w 606227"/>
                <a:gd name="connsiteY2" fmla="*/ 533192 h 533192"/>
                <a:gd name="connsiteX3" fmla="*/ 390229 w 606227"/>
                <a:gd name="connsiteY3" fmla="*/ 533192 h 533192"/>
                <a:gd name="connsiteX4" fmla="*/ 198757 w 606227"/>
                <a:gd name="connsiteY4" fmla="*/ 426074 h 533192"/>
                <a:gd name="connsiteX5" fmla="*/ 255023 w 606227"/>
                <a:gd name="connsiteY5" fmla="*/ 426074 h 533192"/>
                <a:gd name="connsiteX6" fmla="*/ 216119 w 606227"/>
                <a:gd name="connsiteY6" fmla="*/ 533192 h 533192"/>
                <a:gd name="connsiteX7" fmla="*/ 159760 w 606227"/>
                <a:gd name="connsiteY7" fmla="*/ 533192 h 533192"/>
                <a:gd name="connsiteX8" fmla="*/ 304170 w 606227"/>
                <a:gd name="connsiteY8" fmla="*/ 146113 h 533192"/>
                <a:gd name="connsiteX9" fmla="*/ 292193 w 606227"/>
                <a:gd name="connsiteY9" fmla="*/ 158070 h 533192"/>
                <a:gd name="connsiteX10" fmla="*/ 292193 w 606227"/>
                <a:gd name="connsiteY10" fmla="*/ 298304 h 533192"/>
                <a:gd name="connsiteX11" fmla="*/ 248833 w 606227"/>
                <a:gd name="connsiteY11" fmla="*/ 298304 h 533192"/>
                <a:gd name="connsiteX12" fmla="*/ 248833 w 606227"/>
                <a:gd name="connsiteY12" fmla="*/ 220448 h 533192"/>
                <a:gd name="connsiteX13" fmla="*/ 236856 w 606227"/>
                <a:gd name="connsiteY13" fmla="*/ 208491 h 533192"/>
                <a:gd name="connsiteX14" fmla="*/ 224786 w 606227"/>
                <a:gd name="connsiteY14" fmla="*/ 220448 h 533192"/>
                <a:gd name="connsiteX15" fmla="*/ 224786 w 606227"/>
                <a:gd name="connsiteY15" fmla="*/ 297841 h 533192"/>
                <a:gd name="connsiteX16" fmla="*/ 190153 w 606227"/>
                <a:gd name="connsiteY16" fmla="*/ 297841 h 533192"/>
                <a:gd name="connsiteX17" fmla="*/ 178176 w 606227"/>
                <a:gd name="connsiteY17" fmla="*/ 309797 h 533192"/>
                <a:gd name="connsiteX18" fmla="*/ 190153 w 606227"/>
                <a:gd name="connsiteY18" fmla="*/ 321846 h 533192"/>
                <a:gd name="connsiteX19" fmla="*/ 418187 w 606227"/>
                <a:gd name="connsiteY19" fmla="*/ 321846 h 533192"/>
                <a:gd name="connsiteX20" fmla="*/ 430165 w 606227"/>
                <a:gd name="connsiteY20" fmla="*/ 309797 h 533192"/>
                <a:gd name="connsiteX21" fmla="*/ 418187 w 606227"/>
                <a:gd name="connsiteY21" fmla="*/ 297841 h 533192"/>
                <a:gd name="connsiteX22" fmla="*/ 383555 w 606227"/>
                <a:gd name="connsiteY22" fmla="*/ 297841 h 533192"/>
                <a:gd name="connsiteX23" fmla="*/ 383555 w 606227"/>
                <a:gd name="connsiteY23" fmla="*/ 186339 h 533192"/>
                <a:gd name="connsiteX24" fmla="*/ 371485 w 606227"/>
                <a:gd name="connsiteY24" fmla="*/ 174382 h 533192"/>
                <a:gd name="connsiteX25" fmla="*/ 359508 w 606227"/>
                <a:gd name="connsiteY25" fmla="*/ 186339 h 533192"/>
                <a:gd name="connsiteX26" fmla="*/ 359508 w 606227"/>
                <a:gd name="connsiteY26" fmla="*/ 297841 h 533192"/>
                <a:gd name="connsiteX27" fmla="*/ 316148 w 606227"/>
                <a:gd name="connsiteY27" fmla="*/ 297841 h 533192"/>
                <a:gd name="connsiteX28" fmla="*/ 316148 w 606227"/>
                <a:gd name="connsiteY28" fmla="*/ 158070 h 533192"/>
                <a:gd name="connsiteX29" fmla="*/ 304170 w 606227"/>
                <a:gd name="connsiteY29" fmla="*/ 146113 h 533192"/>
                <a:gd name="connsiteX30" fmla="*/ 47632 w 606227"/>
                <a:gd name="connsiteY30" fmla="*/ 64920 h 533192"/>
                <a:gd name="connsiteX31" fmla="*/ 558666 w 606227"/>
                <a:gd name="connsiteY31" fmla="*/ 64920 h 533192"/>
                <a:gd name="connsiteX32" fmla="*/ 558666 w 606227"/>
                <a:gd name="connsiteY32" fmla="*/ 335749 h 533192"/>
                <a:gd name="connsiteX33" fmla="*/ 498036 w 606227"/>
                <a:gd name="connsiteY33" fmla="*/ 396366 h 533192"/>
                <a:gd name="connsiteX34" fmla="*/ 108354 w 606227"/>
                <a:gd name="connsiteY34" fmla="*/ 396366 h 533192"/>
                <a:gd name="connsiteX35" fmla="*/ 47632 w 606227"/>
                <a:gd name="connsiteY35" fmla="*/ 335749 h 533192"/>
                <a:gd name="connsiteX36" fmla="*/ 0 w 606227"/>
                <a:gd name="connsiteY36" fmla="*/ 0 h 533192"/>
                <a:gd name="connsiteX37" fmla="*/ 606227 w 606227"/>
                <a:gd name="connsiteY37" fmla="*/ 0 h 533192"/>
                <a:gd name="connsiteX38" fmla="*/ 606227 w 606227"/>
                <a:gd name="connsiteY38" fmla="*/ 35565 h 533192"/>
                <a:gd name="connsiteX39" fmla="*/ 0 w 606227"/>
                <a:gd name="connsiteY39" fmla="*/ 35565 h 53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6227" h="533192">
                  <a:moveTo>
                    <a:pt x="351345" y="426074"/>
                  </a:moveTo>
                  <a:lnTo>
                    <a:pt x="407490" y="426074"/>
                  </a:lnTo>
                  <a:lnTo>
                    <a:pt x="446467" y="533192"/>
                  </a:lnTo>
                  <a:lnTo>
                    <a:pt x="390229" y="533192"/>
                  </a:lnTo>
                  <a:close/>
                  <a:moveTo>
                    <a:pt x="198757" y="426074"/>
                  </a:moveTo>
                  <a:lnTo>
                    <a:pt x="255023" y="426074"/>
                  </a:lnTo>
                  <a:lnTo>
                    <a:pt x="216119" y="533192"/>
                  </a:lnTo>
                  <a:lnTo>
                    <a:pt x="159760" y="533192"/>
                  </a:lnTo>
                  <a:close/>
                  <a:moveTo>
                    <a:pt x="304170" y="146113"/>
                  </a:moveTo>
                  <a:cubicBezTo>
                    <a:pt x="297485" y="146113"/>
                    <a:pt x="292193" y="151396"/>
                    <a:pt x="292193" y="158070"/>
                  </a:cubicBezTo>
                  <a:lnTo>
                    <a:pt x="292193" y="298304"/>
                  </a:lnTo>
                  <a:lnTo>
                    <a:pt x="248833" y="298304"/>
                  </a:lnTo>
                  <a:lnTo>
                    <a:pt x="248833" y="220448"/>
                  </a:lnTo>
                  <a:cubicBezTo>
                    <a:pt x="248833" y="213774"/>
                    <a:pt x="243541" y="208491"/>
                    <a:pt x="236856" y="208491"/>
                  </a:cubicBezTo>
                  <a:cubicBezTo>
                    <a:pt x="230171" y="208491"/>
                    <a:pt x="224786" y="213774"/>
                    <a:pt x="224786" y="220448"/>
                  </a:cubicBezTo>
                  <a:lnTo>
                    <a:pt x="224786" y="297841"/>
                  </a:lnTo>
                  <a:lnTo>
                    <a:pt x="190153" y="297841"/>
                  </a:lnTo>
                  <a:cubicBezTo>
                    <a:pt x="183375" y="297841"/>
                    <a:pt x="177990" y="303031"/>
                    <a:pt x="178176" y="309797"/>
                  </a:cubicBezTo>
                  <a:cubicBezTo>
                    <a:pt x="178176" y="316470"/>
                    <a:pt x="183468" y="321846"/>
                    <a:pt x="190153" y="321846"/>
                  </a:cubicBezTo>
                  <a:lnTo>
                    <a:pt x="418187" y="321846"/>
                  </a:lnTo>
                  <a:cubicBezTo>
                    <a:pt x="424872" y="321846"/>
                    <a:pt x="430165" y="316470"/>
                    <a:pt x="430165" y="309797"/>
                  </a:cubicBezTo>
                  <a:cubicBezTo>
                    <a:pt x="430165" y="303124"/>
                    <a:pt x="424872" y="297841"/>
                    <a:pt x="418187" y="297841"/>
                  </a:cubicBezTo>
                  <a:lnTo>
                    <a:pt x="383555" y="297841"/>
                  </a:lnTo>
                  <a:lnTo>
                    <a:pt x="383555" y="186339"/>
                  </a:lnTo>
                  <a:cubicBezTo>
                    <a:pt x="383555" y="179666"/>
                    <a:pt x="378170" y="174382"/>
                    <a:pt x="371485" y="174382"/>
                  </a:cubicBezTo>
                  <a:cubicBezTo>
                    <a:pt x="364800" y="174382"/>
                    <a:pt x="359508" y="179666"/>
                    <a:pt x="359508" y="186339"/>
                  </a:cubicBezTo>
                  <a:lnTo>
                    <a:pt x="359508" y="297841"/>
                  </a:lnTo>
                  <a:lnTo>
                    <a:pt x="316148" y="297841"/>
                  </a:lnTo>
                  <a:lnTo>
                    <a:pt x="316148" y="158070"/>
                  </a:lnTo>
                  <a:cubicBezTo>
                    <a:pt x="316148" y="151396"/>
                    <a:pt x="310855" y="146113"/>
                    <a:pt x="304170" y="146113"/>
                  </a:cubicBezTo>
                  <a:close/>
                  <a:moveTo>
                    <a:pt x="47632" y="64920"/>
                  </a:moveTo>
                  <a:lnTo>
                    <a:pt x="558666" y="64920"/>
                  </a:lnTo>
                  <a:lnTo>
                    <a:pt x="558666" y="335749"/>
                  </a:lnTo>
                  <a:cubicBezTo>
                    <a:pt x="558666" y="369394"/>
                    <a:pt x="531740" y="396366"/>
                    <a:pt x="498036" y="396366"/>
                  </a:cubicBezTo>
                  <a:lnTo>
                    <a:pt x="108354" y="396366"/>
                  </a:lnTo>
                  <a:cubicBezTo>
                    <a:pt x="74651" y="396366"/>
                    <a:pt x="47632" y="369394"/>
                    <a:pt x="47632" y="335749"/>
                  </a:cubicBezTo>
                  <a:close/>
                  <a:moveTo>
                    <a:pt x="0" y="0"/>
                  </a:moveTo>
                  <a:lnTo>
                    <a:pt x="606227" y="0"/>
                  </a:lnTo>
                  <a:lnTo>
                    <a:pt x="606227" y="35565"/>
                  </a:lnTo>
                  <a:lnTo>
                    <a:pt x="0" y="35565"/>
                  </a:ln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思源黑体 CN Regular"/>
                <a:cs typeface="+mn-cs"/>
              </a:endParaRPr>
            </a:p>
          </p:txBody>
        </p:sp>
        <p:sp>
          <p:nvSpPr>
            <p:cNvPr id="51" name="Rectangle 16"/>
            <p:cNvSpPr/>
            <p:nvPr/>
          </p:nvSpPr>
          <p:spPr>
            <a:xfrm>
              <a:off x="4837198" y="4823509"/>
              <a:ext cx="2509602" cy="73839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2" name="Title 11"/>
            <p:cNvSpPr txBox="1"/>
            <p:nvPr/>
          </p:nvSpPr>
          <p:spPr>
            <a:xfrm>
              <a:off x="5187238" y="4175991"/>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53" name="组合 52"/>
          <p:cNvGrpSpPr/>
          <p:nvPr/>
        </p:nvGrpSpPr>
        <p:grpSpPr>
          <a:xfrm>
            <a:off x="8490597" y="3174335"/>
            <a:ext cx="2509602" cy="2626755"/>
            <a:chOff x="8490597" y="2935144"/>
            <a:chExt cx="2509602" cy="2626755"/>
          </a:xfrm>
        </p:grpSpPr>
        <p:sp>
          <p:nvSpPr>
            <p:cNvPr id="54" name="矩形 53"/>
            <p:cNvSpPr/>
            <p:nvPr/>
          </p:nvSpPr>
          <p:spPr>
            <a:xfrm>
              <a:off x="9542829" y="4693106"/>
              <a:ext cx="405138" cy="45719"/>
            </a:xfrm>
            <a:prstGeom prst="rect">
              <a:avLst/>
            </a:prstGeom>
            <a:solidFill>
              <a:srgbClr val="1074F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F4360"/>
                </a:solidFill>
                <a:effectLst/>
                <a:uLnTx/>
                <a:uFillTx/>
                <a:latin typeface="Arial" panose="020B0604020202020204"/>
                <a:ea typeface="思源黑体 CN Regular"/>
                <a:cs typeface="+mn-cs"/>
              </a:endParaRPr>
            </a:p>
          </p:txBody>
        </p:sp>
        <p:sp>
          <p:nvSpPr>
            <p:cNvPr id="55" name="椭圆 54"/>
            <p:cNvSpPr/>
            <p:nvPr/>
          </p:nvSpPr>
          <p:spPr>
            <a:xfrm rot="5400000">
              <a:off x="9198125" y="2942690"/>
              <a:ext cx="1094546" cy="1079454"/>
            </a:xfrm>
            <a:prstGeom prst="ellipse">
              <a:avLst/>
            </a:prstGeom>
            <a:solidFill>
              <a:srgbClr val="1074F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思源黑体 CN Regular"/>
                <a:cs typeface="+mn-cs"/>
              </a:endParaRPr>
            </a:p>
          </p:txBody>
        </p:sp>
        <p:sp>
          <p:nvSpPr>
            <p:cNvPr id="56" name="椭圆 55"/>
            <p:cNvSpPr/>
            <p:nvPr/>
          </p:nvSpPr>
          <p:spPr>
            <a:xfrm rot="5400000">
              <a:off x="9278318" y="3021777"/>
              <a:ext cx="934160" cy="921280"/>
            </a:xfrm>
            <a:prstGeom prst="ellipse">
              <a:avLst/>
            </a:prstGeom>
            <a:solidFill>
              <a:srgbClr val="1074F1"/>
            </a:solidFill>
            <a:ln w="12700" cap="flat" cmpd="sng" algn="ctr">
              <a:solidFill>
                <a:srgbClr val="FFFFFF"/>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思源黑体 CN Regular"/>
                <a:cs typeface="+mn-cs"/>
              </a:endParaRPr>
            </a:p>
          </p:txBody>
        </p:sp>
        <p:sp>
          <p:nvSpPr>
            <p:cNvPr id="57" name="Freeform 28"/>
            <p:cNvSpPr/>
            <p:nvPr/>
          </p:nvSpPr>
          <p:spPr>
            <a:xfrm>
              <a:off x="9504811" y="3258230"/>
              <a:ext cx="481175" cy="448373"/>
            </a:xfrm>
            <a:custGeom>
              <a:avLst/>
              <a:gdLst>
                <a:gd name="connsiteX0" fmla="*/ 261052 w 607639"/>
                <a:gd name="connsiteY0" fmla="*/ 444915 h 566217"/>
                <a:gd name="connsiteX1" fmla="*/ 245922 w 607639"/>
                <a:gd name="connsiteY1" fmla="*/ 505522 h 566217"/>
                <a:gd name="connsiteX2" fmla="*/ 361717 w 607639"/>
                <a:gd name="connsiteY2" fmla="*/ 505522 h 566217"/>
                <a:gd name="connsiteX3" fmla="*/ 346498 w 607639"/>
                <a:gd name="connsiteY3" fmla="*/ 444915 h 566217"/>
                <a:gd name="connsiteX4" fmla="*/ 0 w 607639"/>
                <a:gd name="connsiteY4" fmla="*/ 364047 h 566217"/>
                <a:gd name="connsiteX5" fmla="*/ 607639 w 607639"/>
                <a:gd name="connsiteY5" fmla="*/ 364047 h 566217"/>
                <a:gd name="connsiteX6" fmla="*/ 607639 w 607639"/>
                <a:gd name="connsiteY6" fmla="*/ 399416 h 566217"/>
                <a:gd name="connsiteX7" fmla="*/ 562068 w 607639"/>
                <a:gd name="connsiteY7" fmla="*/ 444915 h 566217"/>
                <a:gd name="connsiteX8" fmla="*/ 367414 w 607639"/>
                <a:gd name="connsiteY8" fmla="*/ 444915 h 566217"/>
                <a:gd name="connsiteX9" fmla="*/ 382634 w 607639"/>
                <a:gd name="connsiteY9" fmla="*/ 505522 h 566217"/>
                <a:gd name="connsiteX10" fmla="*/ 384859 w 607639"/>
                <a:gd name="connsiteY10" fmla="*/ 505522 h 566217"/>
                <a:gd name="connsiteX11" fmla="*/ 435414 w 607639"/>
                <a:gd name="connsiteY11" fmla="*/ 556086 h 566217"/>
                <a:gd name="connsiteX12" fmla="*/ 425356 w 607639"/>
                <a:gd name="connsiteY12" fmla="*/ 566217 h 566217"/>
                <a:gd name="connsiteX13" fmla="*/ 182283 w 607639"/>
                <a:gd name="connsiteY13" fmla="*/ 566217 h 566217"/>
                <a:gd name="connsiteX14" fmla="*/ 172136 w 607639"/>
                <a:gd name="connsiteY14" fmla="*/ 556086 h 566217"/>
                <a:gd name="connsiteX15" fmla="*/ 222780 w 607639"/>
                <a:gd name="connsiteY15" fmla="*/ 505522 h 566217"/>
                <a:gd name="connsiteX16" fmla="*/ 225005 w 607639"/>
                <a:gd name="connsiteY16" fmla="*/ 505522 h 566217"/>
                <a:gd name="connsiteX17" fmla="*/ 240225 w 607639"/>
                <a:gd name="connsiteY17" fmla="*/ 444915 h 566217"/>
                <a:gd name="connsiteX18" fmla="*/ 45571 w 607639"/>
                <a:gd name="connsiteY18" fmla="*/ 444915 h 566217"/>
                <a:gd name="connsiteX19" fmla="*/ 0 w 607639"/>
                <a:gd name="connsiteY19" fmla="*/ 399416 h 566217"/>
                <a:gd name="connsiteX20" fmla="*/ 101288 w 607639"/>
                <a:gd name="connsiteY20" fmla="*/ 283089 h 566217"/>
                <a:gd name="connsiteX21" fmla="*/ 91141 w 607639"/>
                <a:gd name="connsiteY21" fmla="*/ 293221 h 566217"/>
                <a:gd name="connsiteX22" fmla="*/ 101288 w 607639"/>
                <a:gd name="connsiteY22" fmla="*/ 303354 h 566217"/>
                <a:gd name="connsiteX23" fmla="*/ 141785 w 607639"/>
                <a:gd name="connsiteY23" fmla="*/ 303354 h 566217"/>
                <a:gd name="connsiteX24" fmla="*/ 151932 w 607639"/>
                <a:gd name="connsiteY24" fmla="*/ 293221 h 566217"/>
                <a:gd name="connsiteX25" fmla="*/ 141785 w 607639"/>
                <a:gd name="connsiteY25" fmla="*/ 283089 h 566217"/>
                <a:gd name="connsiteX26" fmla="*/ 101288 w 607639"/>
                <a:gd name="connsiteY26" fmla="*/ 242647 h 566217"/>
                <a:gd name="connsiteX27" fmla="*/ 91141 w 607639"/>
                <a:gd name="connsiteY27" fmla="*/ 252780 h 566217"/>
                <a:gd name="connsiteX28" fmla="*/ 101288 w 607639"/>
                <a:gd name="connsiteY28" fmla="*/ 262912 h 566217"/>
                <a:gd name="connsiteX29" fmla="*/ 121492 w 607639"/>
                <a:gd name="connsiteY29" fmla="*/ 262912 h 566217"/>
                <a:gd name="connsiteX30" fmla="*/ 131639 w 607639"/>
                <a:gd name="connsiteY30" fmla="*/ 252780 h 566217"/>
                <a:gd name="connsiteX31" fmla="*/ 121492 w 607639"/>
                <a:gd name="connsiteY31" fmla="*/ 242647 h 566217"/>
                <a:gd name="connsiteX32" fmla="*/ 101288 w 607639"/>
                <a:gd name="connsiteY32" fmla="*/ 202206 h 566217"/>
                <a:gd name="connsiteX33" fmla="*/ 91141 w 607639"/>
                <a:gd name="connsiteY33" fmla="*/ 212339 h 566217"/>
                <a:gd name="connsiteX34" fmla="*/ 101288 w 607639"/>
                <a:gd name="connsiteY34" fmla="*/ 222471 h 566217"/>
                <a:gd name="connsiteX35" fmla="*/ 141785 w 607639"/>
                <a:gd name="connsiteY35" fmla="*/ 222471 h 566217"/>
                <a:gd name="connsiteX36" fmla="*/ 151932 w 607639"/>
                <a:gd name="connsiteY36" fmla="*/ 212339 h 566217"/>
                <a:gd name="connsiteX37" fmla="*/ 141785 w 607639"/>
                <a:gd name="connsiteY37" fmla="*/ 202206 h 566217"/>
                <a:gd name="connsiteX38" fmla="*/ 101288 w 607639"/>
                <a:gd name="connsiteY38" fmla="*/ 161765 h 566217"/>
                <a:gd name="connsiteX39" fmla="*/ 91141 w 607639"/>
                <a:gd name="connsiteY39" fmla="*/ 171897 h 566217"/>
                <a:gd name="connsiteX40" fmla="*/ 101288 w 607639"/>
                <a:gd name="connsiteY40" fmla="*/ 182030 h 566217"/>
                <a:gd name="connsiteX41" fmla="*/ 121492 w 607639"/>
                <a:gd name="connsiteY41" fmla="*/ 182030 h 566217"/>
                <a:gd name="connsiteX42" fmla="*/ 131639 w 607639"/>
                <a:gd name="connsiteY42" fmla="*/ 171897 h 566217"/>
                <a:gd name="connsiteX43" fmla="*/ 121492 w 607639"/>
                <a:gd name="connsiteY43" fmla="*/ 161765 h 566217"/>
                <a:gd name="connsiteX44" fmla="*/ 101288 w 607639"/>
                <a:gd name="connsiteY44" fmla="*/ 121324 h 566217"/>
                <a:gd name="connsiteX45" fmla="*/ 91141 w 607639"/>
                <a:gd name="connsiteY45" fmla="*/ 131456 h 566217"/>
                <a:gd name="connsiteX46" fmla="*/ 101288 w 607639"/>
                <a:gd name="connsiteY46" fmla="*/ 141500 h 566217"/>
                <a:gd name="connsiteX47" fmla="*/ 141785 w 607639"/>
                <a:gd name="connsiteY47" fmla="*/ 141500 h 566217"/>
                <a:gd name="connsiteX48" fmla="*/ 151932 w 607639"/>
                <a:gd name="connsiteY48" fmla="*/ 131456 h 566217"/>
                <a:gd name="connsiteX49" fmla="*/ 141785 w 607639"/>
                <a:gd name="connsiteY49" fmla="*/ 121324 h 566217"/>
                <a:gd name="connsiteX50" fmla="*/ 476000 w 607639"/>
                <a:gd name="connsiteY50" fmla="*/ 101059 h 566217"/>
                <a:gd name="connsiteX51" fmla="*/ 465854 w 607639"/>
                <a:gd name="connsiteY51" fmla="*/ 111191 h 566217"/>
                <a:gd name="connsiteX52" fmla="*/ 476000 w 607639"/>
                <a:gd name="connsiteY52" fmla="*/ 121324 h 566217"/>
                <a:gd name="connsiteX53" fmla="*/ 522372 w 607639"/>
                <a:gd name="connsiteY53" fmla="*/ 121324 h 566217"/>
                <a:gd name="connsiteX54" fmla="*/ 401058 w 607639"/>
                <a:gd name="connsiteY54" fmla="*/ 242559 h 566217"/>
                <a:gd name="connsiteX55" fmla="*/ 317037 w 607639"/>
                <a:gd name="connsiteY55" fmla="*/ 158654 h 566217"/>
                <a:gd name="connsiteX56" fmla="*/ 316859 w 607639"/>
                <a:gd name="connsiteY56" fmla="*/ 158565 h 566217"/>
                <a:gd name="connsiteX57" fmla="*/ 316770 w 607639"/>
                <a:gd name="connsiteY57" fmla="*/ 158387 h 566217"/>
                <a:gd name="connsiteX58" fmla="*/ 315168 w 607639"/>
                <a:gd name="connsiteY58" fmla="*/ 157410 h 566217"/>
                <a:gd name="connsiteX59" fmla="*/ 313477 w 607639"/>
                <a:gd name="connsiteY59" fmla="*/ 156432 h 566217"/>
                <a:gd name="connsiteX60" fmla="*/ 311607 w 607639"/>
                <a:gd name="connsiteY60" fmla="*/ 155988 h 566217"/>
                <a:gd name="connsiteX61" fmla="*/ 309649 w 607639"/>
                <a:gd name="connsiteY61" fmla="*/ 155721 h 566217"/>
                <a:gd name="connsiteX62" fmla="*/ 307869 w 607639"/>
                <a:gd name="connsiteY62" fmla="*/ 156076 h 566217"/>
                <a:gd name="connsiteX63" fmla="*/ 305911 w 607639"/>
                <a:gd name="connsiteY63" fmla="*/ 156521 h 566217"/>
                <a:gd name="connsiteX64" fmla="*/ 304220 w 607639"/>
                <a:gd name="connsiteY64" fmla="*/ 157676 h 566217"/>
                <a:gd name="connsiteX65" fmla="*/ 302707 w 607639"/>
                <a:gd name="connsiteY65" fmla="*/ 158654 h 566217"/>
                <a:gd name="connsiteX66" fmla="*/ 302618 w 607639"/>
                <a:gd name="connsiteY66" fmla="*/ 158832 h 566217"/>
                <a:gd name="connsiteX67" fmla="*/ 302440 w 607639"/>
                <a:gd name="connsiteY67" fmla="*/ 158921 h 566217"/>
                <a:gd name="connsiteX68" fmla="*/ 184953 w 607639"/>
                <a:gd name="connsiteY68" fmla="*/ 286377 h 566217"/>
                <a:gd name="connsiteX69" fmla="*/ 185576 w 607639"/>
                <a:gd name="connsiteY69" fmla="*/ 300687 h 566217"/>
                <a:gd name="connsiteX70" fmla="*/ 192429 w 607639"/>
                <a:gd name="connsiteY70" fmla="*/ 303354 h 566217"/>
                <a:gd name="connsiteX71" fmla="*/ 199906 w 607639"/>
                <a:gd name="connsiteY71" fmla="*/ 300065 h 566217"/>
                <a:gd name="connsiteX72" fmla="*/ 310183 w 607639"/>
                <a:gd name="connsiteY72" fmla="*/ 180430 h 566217"/>
                <a:gd name="connsiteX73" fmla="*/ 393848 w 607639"/>
                <a:gd name="connsiteY73" fmla="*/ 263979 h 566217"/>
                <a:gd name="connsiteX74" fmla="*/ 401058 w 607639"/>
                <a:gd name="connsiteY74" fmla="*/ 266912 h 566217"/>
                <a:gd name="connsiteX75" fmla="*/ 408178 w 607639"/>
                <a:gd name="connsiteY75" fmla="*/ 263979 h 566217"/>
                <a:gd name="connsiteX76" fmla="*/ 536702 w 607639"/>
                <a:gd name="connsiteY76" fmla="*/ 135634 h 566217"/>
                <a:gd name="connsiteX77" fmla="*/ 536702 w 607639"/>
                <a:gd name="connsiteY77" fmla="*/ 182030 h 566217"/>
                <a:gd name="connsiteX78" fmla="*/ 546848 w 607639"/>
                <a:gd name="connsiteY78" fmla="*/ 192074 h 566217"/>
                <a:gd name="connsiteX79" fmla="*/ 556995 w 607639"/>
                <a:gd name="connsiteY79" fmla="*/ 182030 h 566217"/>
                <a:gd name="connsiteX80" fmla="*/ 556995 w 607639"/>
                <a:gd name="connsiteY80" fmla="*/ 111191 h 566217"/>
                <a:gd name="connsiteX81" fmla="*/ 556194 w 607639"/>
                <a:gd name="connsiteY81" fmla="*/ 107369 h 566217"/>
                <a:gd name="connsiteX82" fmla="*/ 550676 w 607639"/>
                <a:gd name="connsiteY82" fmla="*/ 101859 h 566217"/>
                <a:gd name="connsiteX83" fmla="*/ 546848 w 607639"/>
                <a:gd name="connsiteY83" fmla="*/ 101059 h 566217"/>
                <a:gd name="connsiteX84" fmla="*/ 101288 w 607639"/>
                <a:gd name="connsiteY84" fmla="*/ 80882 h 566217"/>
                <a:gd name="connsiteX85" fmla="*/ 91141 w 607639"/>
                <a:gd name="connsiteY85" fmla="*/ 91015 h 566217"/>
                <a:gd name="connsiteX86" fmla="*/ 101288 w 607639"/>
                <a:gd name="connsiteY86" fmla="*/ 101059 h 566217"/>
                <a:gd name="connsiteX87" fmla="*/ 121492 w 607639"/>
                <a:gd name="connsiteY87" fmla="*/ 101059 h 566217"/>
                <a:gd name="connsiteX88" fmla="*/ 131639 w 607639"/>
                <a:gd name="connsiteY88" fmla="*/ 91015 h 566217"/>
                <a:gd name="connsiteX89" fmla="*/ 121492 w 607639"/>
                <a:gd name="connsiteY89" fmla="*/ 80882 h 566217"/>
                <a:gd name="connsiteX90" fmla="*/ 60791 w 607639"/>
                <a:gd name="connsiteY90" fmla="*/ 70750 h 566217"/>
                <a:gd name="connsiteX91" fmla="*/ 50644 w 607639"/>
                <a:gd name="connsiteY91" fmla="*/ 80882 h 566217"/>
                <a:gd name="connsiteX92" fmla="*/ 50644 w 607639"/>
                <a:gd name="connsiteY92" fmla="*/ 303354 h 566217"/>
                <a:gd name="connsiteX93" fmla="*/ 60791 w 607639"/>
                <a:gd name="connsiteY93" fmla="*/ 313486 h 566217"/>
                <a:gd name="connsiteX94" fmla="*/ 70848 w 607639"/>
                <a:gd name="connsiteY94" fmla="*/ 303354 h 566217"/>
                <a:gd name="connsiteX95" fmla="*/ 70848 w 607639"/>
                <a:gd name="connsiteY95" fmla="*/ 80882 h 566217"/>
                <a:gd name="connsiteX96" fmla="*/ 60791 w 607639"/>
                <a:gd name="connsiteY96" fmla="*/ 70750 h 566217"/>
                <a:gd name="connsiteX97" fmla="*/ 45571 w 607639"/>
                <a:gd name="connsiteY97" fmla="*/ 0 h 566217"/>
                <a:gd name="connsiteX98" fmla="*/ 562068 w 607639"/>
                <a:gd name="connsiteY98" fmla="*/ 0 h 566217"/>
                <a:gd name="connsiteX99" fmla="*/ 607639 w 607639"/>
                <a:gd name="connsiteY99" fmla="*/ 45507 h 566217"/>
                <a:gd name="connsiteX100" fmla="*/ 607639 w 607639"/>
                <a:gd name="connsiteY100" fmla="*/ 343795 h 566217"/>
                <a:gd name="connsiteX101" fmla="*/ 0 w 607639"/>
                <a:gd name="connsiteY101" fmla="*/ 343795 h 566217"/>
                <a:gd name="connsiteX102" fmla="*/ 0 w 607639"/>
                <a:gd name="connsiteY102" fmla="*/ 45507 h 566217"/>
                <a:gd name="connsiteX103" fmla="*/ 45571 w 607639"/>
                <a:gd name="connsiteY103" fmla="*/ 0 h 56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566217">
                  <a:moveTo>
                    <a:pt x="261052" y="444915"/>
                  </a:moveTo>
                  <a:lnTo>
                    <a:pt x="245922" y="505522"/>
                  </a:lnTo>
                  <a:lnTo>
                    <a:pt x="361717" y="505522"/>
                  </a:lnTo>
                  <a:lnTo>
                    <a:pt x="346498" y="444915"/>
                  </a:lnTo>
                  <a:close/>
                  <a:moveTo>
                    <a:pt x="0" y="364047"/>
                  </a:moveTo>
                  <a:lnTo>
                    <a:pt x="607639" y="364047"/>
                  </a:lnTo>
                  <a:lnTo>
                    <a:pt x="607639" y="399416"/>
                  </a:lnTo>
                  <a:cubicBezTo>
                    <a:pt x="607639" y="424476"/>
                    <a:pt x="587168" y="444915"/>
                    <a:pt x="562068" y="444915"/>
                  </a:cubicBezTo>
                  <a:lnTo>
                    <a:pt x="367414" y="444915"/>
                  </a:lnTo>
                  <a:lnTo>
                    <a:pt x="382634" y="505522"/>
                  </a:lnTo>
                  <a:lnTo>
                    <a:pt x="384859" y="505522"/>
                  </a:lnTo>
                  <a:cubicBezTo>
                    <a:pt x="412717" y="505522"/>
                    <a:pt x="435414" y="528271"/>
                    <a:pt x="435414" y="556086"/>
                  </a:cubicBezTo>
                  <a:cubicBezTo>
                    <a:pt x="435414" y="561685"/>
                    <a:pt x="430875" y="566217"/>
                    <a:pt x="425356" y="566217"/>
                  </a:cubicBezTo>
                  <a:lnTo>
                    <a:pt x="182283" y="566217"/>
                  </a:lnTo>
                  <a:cubicBezTo>
                    <a:pt x="176675" y="566217"/>
                    <a:pt x="172136" y="561685"/>
                    <a:pt x="172136" y="556086"/>
                  </a:cubicBezTo>
                  <a:cubicBezTo>
                    <a:pt x="172136" y="528271"/>
                    <a:pt x="194833" y="505522"/>
                    <a:pt x="222780" y="505522"/>
                  </a:cubicBezTo>
                  <a:lnTo>
                    <a:pt x="225005" y="505522"/>
                  </a:lnTo>
                  <a:lnTo>
                    <a:pt x="240225" y="444915"/>
                  </a:lnTo>
                  <a:lnTo>
                    <a:pt x="45571" y="444915"/>
                  </a:lnTo>
                  <a:cubicBezTo>
                    <a:pt x="20471" y="444915"/>
                    <a:pt x="0" y="424476"/>
                    <a:pt x="0" y="399416"/>
                  </a:cubicBezTo>
                  <a:close/>
                  <a:moveTo>
                    <a:pt x="101288" y="283089"/>
                  </a:moveTo>
                  <a:cubicBezTo>
                    <a:pt x="95681" y="283089"/>
                    <a:pt x="91141" y="287622"/>
                    <a:pt x="91141" y="293221"/>
                  </a:cubicBezTo>
                  <a:cubicBezTo>
                    <a:pt x="91141" y="298821"/>
                    <a:pt x="95681" y="303354"/>
                    <a:pt x="101288" y="303354"/>
                  </a:cubicBezTo>
                  <a:lnTo>
                    <a:pt x="141785" y="303354"/>
                  </a:lnTo>
                  <a:cubicBezTo>
                    <a:pt x="147393" y="303354"/>
                    <a:pt x="151932" y="298821"/>
                    <a:pt x="151932" y="293221"/>
                  </a:cubicBezTo>
                  <a:cubicBezTo>
                    <a:pt x="151932" y="287622"/>
                    <a:pt x="147393" y="283089"/>
                    <a:pt x="141785" y="283089"/>
                  </a:cubicBezTo>
                  <a:close/>
                  <a:moveTo>
                    <a:pt x="101288" y="242647"/>
                  </a:moveTo>
                  <a:cubicBezTo>
                    <a:pt x="95681" y="242647"/>
                    <a:pt x="91141" y="247180"/>
                    <a:pt x="91141" y="252780"/>
                  </a:cubicBezTo>
                  <a:cubicBezTo>
                    <a:pt x="91141" y="258379"/>
                    <a:pt x="95681" y="262912"/>
                    <a:pt x="101288" y="262912"/>
                  </a:cubicBezTo>
                  <a:lnTo>
                    <a:pt x="121492" y="262912"/>
                  </a:lnTo>
                  <a:cubicBezTo>
                    <a:pt x="127100" y="262912"/>
                    <a:pt x="131639" y="258379"/>
                    <a:pt x="131639" y="252780"/>
                  </a:cubicBezTo>
                  <a:cubicBezTo>
                    <a:pt x="131639" y="247180"/>
                    <a:pt x="127100" y="242647"/>
                    <a:pt x="121492" y="242647"/>
                  </a:cubicBezTo>
                  <a:close/>
                  <a:moveTo>
                    <a:pt x="101288" y="202206"/>
                  </a:moveTo>
                  <a:cubicBezTo>
                    <a:pt x="95681" y="202206"/>
                    <a:pt x="91141" y="206739"/>
                    <a:pt x="91141" y="212339"/>
                  </a:cubicBezTo>
                  <a:cubicBezTo>
                    <a:pt x="91141" y="217938"/>
                    <a:pt x="95681" y="222471"/>
                    <a:pt x="101288" y="222471"/>
                  </a:cubicBezTo>
                  <a:lnTo>
                    <a:pt x="141785" y="222471"/>
                  </a:lnTo>
                  <a:cubicBezTo>
                    <a:pt x="147393" y="222471"/>
                    <a:pt x="151932" y="217938"/>
                    <a:pt x="151932" y="212339"/>
                  </a:cubicBezTo>
                  <a:cubicBezTo>
                    <a:pt x="151932" y="206739"/>
                    <a:pt x="147393" y="202206"/>
                    <a:pt x="141785" y="202206"/>
                  </a:cubicBezTo>
                  <a:close/>
                  <a:moveTo>
                    <a:pt x="101288" y="161765"/>
                  </a:moveTo>
                  <a:cubicBezTo>
                    <a:pt x="95681" y="161765"/>
                    <a:pt x="91141" y="166298"/>
                    <a:pt x="91141" y="171897"/>
                  </a:cubicBezTo>
                  <a:cubicBezTo>
                    <a:pt x="91141" y="177497"/>
                    <a:pt x="95681" y="182030"/>
                    <a:pt x="101288" y="182030"/>
                  </a:cubicBezTo>
                  <a:lnTo>
                    <a:pt x="121492" y="182030"/>
                  </a:lnTo>
                  <a:cubicBezTo>
                    <a:pt x="127100" y="182030"/>
                    <a:pt x="131639" y="177497"/>
                    <a:pt x="131639" y="171897"/>
                  </a:cubicBezTo>
                  <a:cubicBezTo>
                    <a:pt x="131639" y="166298"/>
                    <a:pt x="127100" y="161765"/>
                    <a:pt x="121492" y="161765"/>
                  </a:cubicBezTo>
                  <a:close/>
                  <a:moveTo>
                    <a:pt x="101288" y="121324"/>
                  </a:moveTo>
                  <a:cubicBezTo>
                    <a:pt x="95681" y="121324"/>
                    <a:pt x="91141" y="125857"/>
                    <a:pt x="91141" y="131456"/>
                  </a:cubicBezTo>
                  <a:cubicBezTo>
                    <a:pt x="91141" y="136967"/>
                    <a:pt x="95681" y="141500"/>
                    <a:pt x="101288" y="141500"/>
                  </a:cubicBezTo>
                  <a:lnTo>
                    <a:pt x="141785" y="141500"/>
                  </a:lnTo>
                  <a:cubicBezTo>
                    <a:pt x="147393" y="141500"/>
                    <a:pt x="151932" y="136967"/>
                    <a:pt x="151932" y="131456"/>
                  </a:cubicBezTo>
                  <a:cubicBezTo>
                    <a:pt x="151932" y="125857"/>
                    <a:pt x="147393" y="121324"/>
                    <a:pt x="141785" y="121324"/>
                  </a:cubicBezTo>
                  <a:close/>
                  <a:moveTo>
                    <a:pt x="476000" y="101059"/>
                  </a:moveTo>
                  <a:cubicBezTo>
                    <a:pt x="470393" y="101059"/>
                    <a:pt x="465854" y="105592"/>
                    <a:pt x="465854" y="111191"/>
                  </a:cubicBezTo>
                  <a:cubicBezTo>
                    <a:pt x="465854" y="116791"/>
                    <a:pt x="470393" y="121324"/>
                    <a:pt x="476000" y="121324"/>
                  </a:cubicBezTo>
                  <a:lnTo>
                    <a:pt x="522372" y="121324"/>
                  </a:lnTo>
                  <a:lnTo>
                    <a:pt x="401058" y="242559"/>
                  </a:lnTo>
                  <a:lnTo>
                    <a:pt x="317037" y="158654"/>
                  </a:lnTo>
                  <a:cubicBezTo>
                    <a:pt x="316948" y="158565"/>
                    <a:pt x="316948" y="158565"/>
                    <a:pt x="316859" y="158565"/>
                  </a:cubicBezTo>
                  <a:cubicBezTo>
                    <a:pt x="316859" y="158476"/>
                    <a:pt x="316770" y="158387"/>
                    <a:pt x="316770" y="158387"/>
                  </a:cubicBezTo>
                  <a:cubicBezTo>
                    <a:pt x="316236" y="157943"/>
                    <a:pt x="315702" y="157765"/>
                    <a:pt x="315168" y="157410"/>
                  </a:cubicBezTo>
                  <a:cubicBezTo>
                    <a:pt x="314634" y="157054"/>
                    <a:pt x="314100" y="156610"/>
                    <a:pt x="313477" y="156432"/>
                  </a:cubicBezTo>
                  <a:cubicBezTo>
                    <a:pt x="312854" y="156165"/>
                    <a:pt x="312231" y="156165"/>
                    <a:pt x="311607" y="155988"/>
                  </a:cubicBezTo>
                  <a:cubicBezTo>
                    <a:pt x="310984" y="155899"/>
                    <a:pt x="310361" y="155721"/>
                    <a:pt x="309649" y="155721"/>
                  </a:cubicBezTo>
                  <a:cubicBezTo>
                    <a:pt x="309026" y="155721"/>
                    <a:pt x="308403" y="155988"/>
                    <a:pt x="307869" y="156076"/>
                  </a:cubicBezTo>
                  <a:cubicBezTo>
                    <a:pt x="307157" y="156254"/>
                    <a:pt x="306534" y="156254"/>
                    <a:pt x="305911" y="156521"/>
                  </a:cubicBezTo>
                  <a:cubicBezTo>
                    <a:pt x="305288" y="156788"/>
                    <a:pt x="304754" y="157321"/>
                    <a:pt x="304220" y="157676"/>
                  </a:cubicBezTo>
                  <a:cubicBezTo>
                    <a:pt x="303686" y="158032"/>
                    <a:pt x="303152" y="158210"/>
                    <a:pt x="302707" y="158654"/>
                  </a:cubicBezTo>
                  <a:cubicBezTo>
                    <a:pt x="302707" y="158743"/>
                    <a:pt x="302618" y="158743"/>
                    <a:pt x="302618" y="158832"/>
                  </a:cubicBezTo>
                  <a:cubicBezTo>
                    <a:pt x="302529" y="158921"/>
                    <a:pt x="302440" y="158921"/>
                    <a:pt x="302440" y="158921"/>
                  </a:cubicBezTo>
                  <a:lnTo>
                    <a:pt x="184953" y="286377"/>
                  </a:lnTo>
                  <a:cubicBezTo>
                    <a:pt x="181126" y="290466"/>
                    <a:pt x="181482" y="296865"/>
                    <a:pt x="185576" y="300687"/>
                  </a:cubicBezTo>
                  <a:cubicBezTo>
                    <a:pt x="187534" y="302465"/>
                    <a:pt x="189937" y="303354"/>
                    <a:pt x="192429" y="303354"/>
                  </a:cubicBezTo>
                  <a:cubicBezTo>
                    <a:pt x="195100" y="303354"/>
                    <a:pt x="197859" y="302287"/>
                    <a:pt x="199906" y="300065"/>
                  </a:cubicBezTo>
                  <a:lnTo>
                    <a:pt x="310183" y="180430"/>
                  </a:lnTo>
                  <a:lnTo>
                    <a:pt x="393848" y="263979"/>
                  </a:lnTo>
                  <a:cubicBezTo>
                    <a:pt x="395806" y="265934"/>
                    <a:pt x="398388" y="266912"/>
                    <a:pt x="401058" y="266912"/>
                  </a:cubicBezTo>
                  <a:cubicBezTo>
                    <a:pt x="403639" y="266912"/>
                    <a:pt x="406220" y="265934"/>
                    <a:pt x="408178" y="263979"/>
                  </a:cubicBezTo>
                  <a:lnTo>
                    <a:pt x="536702" y="135634"/>
                  </a:lnTo>
                  <a:lnTo>
                    <a:pt x="536702" y="182030"/>
                  </a:lnTo>
                  <a:cubicBezTo>
                    <a:pt x="536702" y="187541"/>
                    <a:pt x="541241" y="192074"/>
                    <a:pt x="546848" y="192074"/>
                  </a:cubicBezTo>
                  <a:cubicBezTo>
                    <a:pt x="552456" y="192074"/>
                    <a:pt x="556995" y="187541"/>
                    <a:pt x="556995" y="182030"/>
                  </a:cubicBezTo>
                  <a:lnTo>
                    <a:pt x="556995" y="111191"/>
                  </a:lnTo>
                  <a:cubicBezTo>
                    <a:pt x="556995" y="109858"/>
                    <a:pt x="556728" y="108614"/>
                    <a:pt x="556194" y="107369"/>
                  </a:cubicBezTo>
                  <a:cubicBezTo>
                    <a:pt x="555126" y="104881"/>
                    <a:pt x="553168" y="102925"/>
                    <a:pt x="550676" y="101859"/>
                  </a:cubicBezTo>
                  <a:cubicBezTo>
                    <a:pt x="549519" y="101325"/>
                    <a:pt x="548184" y="101059"/>
                    <a:pt x="546848" y="101059"/>
                  </a:cubicBezTo>
                  <a:close/>
                  <a:moveTo>
                    <a:pt x="101288" y="80882"/>
                  </a:moveTo>
                  <a:cubicBezTo>
                    <a:pt x="95681" y="80882"/>
                    <a:pt x="91141" y="85415"/>
                    <a:pt x="91141" y="91015"/>
                  </a:cubicBezTo>
                  <a:cubicBezTo>
                    <a:pt x="91141" y="96526"/>
                    <a:pt x="95681" y="101059"/>
                    <a:pt x="101288" y="101059"/>
                  </a:cubicBezTo>
                  <a:lnTo>
                    <a:pt x="121492" y="101059"/>
                  </a:lnTo>
                  <a:cubicBezTo>
                    <a:pt x="127100" y="101059"/>
                    <a:pt x="131639" y="96526"/>
                    <a:pt x="131639" y="91015"/>
                  </a:cubicBezTo>
                  <a:cubicBezTo>
                    <a:pt x="131639" y="85415"/>
                    <a:pt x="127100" y="80882"/>
                    <a:pt x="121492" y="80882"/>
                  </a:cubicBezTo>
                  <a:close/>
                  <a:moveTo>
                    <a:pt x="60791" y="70750"/>
                  </a:moveTo>
                  <a:cubicBezTo>
                    <a:pt x="55183" y="70750"/>
                    <a:pt x="50644" y="75283"/>
                    <a:pt x="50644" y="80882"/>
                  </a:cubicBezTo>
                  <a:lnTo>
                    <a:pt x="50644" y="303354"/>
                  </a:lnTo>
                  <a:cubicBezTo>
                    <a:pt x="50644" y="308953"/>
                    <a:pt x="55183" y="313486"/>
                    <a:pt x="60791" y="313486"/>
                  </a:cubicBezTo>
                  <a:cubicBezTo>
                    <a:pt x="66309" y="313486"/>
                    <a:pt x="70848" y="308953"/>
                    <a:pt x="70848" y="303354"/>
                  </a:cubicBezTo>
                  <a:lnTo>
                    <a:pt x="70848" y="80882"/>
                  </a:lnTo>
                  <a:cubicBezTo>
                    <a:pt x="70848" y="75283"/>
                    <a:pt x="66309" y="70750"/>
                    <a:pt x="60791" y="70750"/>
                  </a:cubicBezTo>
                  <a:close/>
                  <a:moveTo>
                    <a:pt x="45571" y="0"/>
                  </a:moveTo>
                  <a:lnTo>
                    <a:pt x="562068" y="0"/>
                  </a:lnTo>
                  <a:cubicBezTo>
                    <a:pt x="587168" y="0"/>
                    <a:pt x="607639" y="20354"/>
                    <a:pt x="607639" y="45507"/>
                  </a:cubicBezTo>
                  <a:lnTo>
                    <a:pt x="607639" y="343795"/>
                  </a:lnTo>
                  <a:lnTo>
                    <a:pt x="0" y="343795"/>
                  </a:lnTo>
                  <a:lnTo>
                    <a:pt x="0" y="45507"/>
                  </a:lnTo>
                  <a:cubicBezTo>
                    <a:pt x="0" y="20354"/>
                    <a:pt x="20471" y="0"/>
                    <a:pt x="45571" y="0"/>
                  </a:cubicBez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思源黑体 CN Regular"/>
                <a:cs typeface="+mn-cs"/>
              </a:endParaRPr>
            </a:p>
          </p:txBody>
        </p:sp>
        <p:sp>
          <p:nvSpPr>
            <p:cNvPr id="58" name="Rectangle 16"/>
            <p:cNvSpPr/>
            <p:nvPr/>
          </p:nvSpPr>
          <p:spPr>
            <a:xfrm>
              <a:off x="8490597" y="4823509"/>
              <a:ext cx="2509602" cy="73839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9" name="Title 11"/>
            <p:cNvSpPr txBox="1"/>
            <p:nvPr/>
          </p:nvSpPr>
          <p:spPr>
            <a:xfrm>
              <a:off x="8840637" y="4175991"/>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rgbClr val="1074F1"/>
                  </a:solidFill>
                  <a:latin typeface="思源黑体 CN Bold" panose="020B0800000000000000" pitchFamily="34" charset="-122"/>
                  <a:ea typeface="思源黑体 CN Bold" panose="020B0800000000000000" pitchFamily="34" charset="-122"/>
                </a:rPr>
                <a:t>标题文字添加</a:t>
              </a:r>
              <a:endParaRPr lang="en-US" sz="2000" dirty="0">
                <a:solidFill>
                  <a:srgbClr val="1074F1"/>
                </a:solidFill>
                <a:latin typeface="思源黑体 CN Bold" panose="020B0800000000000000" pitchFamily="34" charset="-122"/>
                <a:ea typeface="思源黑体 CN Bold" panose="020B0800000000000000" pitchFamily="34" charset="-122"/>
              </a:endParaRPr>
            </a:p>
          </p:txBody>
        </p:sp>
      </p:grpSp>
      <p:grpSp>
        <p:nvGrpSpPr>
          <p:cNvPr id="60" name="组合 59"/>
          <p:cNvGrpSpPr/>
          <p:nvPr/>
        </p:nvGrpSpPr>
        <p:grpSpPr>
          <a:xfrm>
            <a:off x="2633864" y="1419036"/>
            <a:ext cx="6916270" cy="1037130"/>
            <a:chOff x="2633864" y="1113544"/>
            <a:chExt cx="6916270" cy="1037130"/>
          </a:xfrm>
        </p:grpSpPr>
        <p:sp>
          <p:nvSpPr>
            <p:cNvPr id="61" name="矩形 60"/>
            <p:cNvSpPr/>
            <p:nvPr/>
          </p:nvSpPr>
          <p:spPr>
            <a:xfrm flipV="1">
              <a:off x="5776783" y="2104955"/>
              <a:ext cx="630433" cy="45719"/>
            </a:xfrm>
            <a:prstGeom prst="rect">
              <a:avLst/>
            </a:prstGeom>
            <a:solidFill>
              <a:srgbClr val="1074F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a:ea typeface="思源黑体 CN Regular"/>
                <a:cs typeface="+mn-cs"/>
              </a:endParaRPr>
            </a:p>
          </p:txBody>
        </p:sp>
        <p:sp>
          <p:nvSpPr>
            <p:cNvPr id="62" name="Rectangle 16"/>
            <p:cNvSpPr/>
            <p:nvPr/>
          </p:nvSpPr>
          <p:spPr>
            <a:xfrm>
              <a:off x="2633864" y="1113544"/>
              <a:ext cx="6916270" cy="792653"/>
            </a:xfrm>
            <a:prstGeom prst="rect">
              <a:avLst/>
            </a:prstGeom>
          </p:spPr>
          <p:txBody>
            <a:bodyPr wrap="square">
              <a:spAutoFit/>
            </a:bodyPr>
            <a:lstStyle/>
            <a:p>
              <a:pPr algn="ctr">
                <a:lnSpc>
                  <a:spcPct val="150000"/>
                </a:lnSpc>
                <a:buClr>
                  <a:srgbClr val="E24848"/>
                </a:buClr>
                <a:defRPr/>
              </a:pPr>
              <a:r>
                <a:rPr lang="zh-CN" altLang="en-US" sz="16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6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anim calcmode="lin" valueType="num">
                                      <p:cBhvr>
                                        <p:cTn id="14" dur="500" fill="hold"/>
                                        <p:tgtEl>
                                          <p:spTgt spid="60"/>
                                        </p:tgtEl>
                                        <p:attrNameLst>
                                          <p:attrName>ppt_x</p:attrName>
                                        </p:attrNameLst>
                                      </p:cBhvr>
                                      <p:tavLst>
                                        <p:tav tm="0">
                                          <p:val>
                                            <p:strVal val="#ppt_x"/>
                                          </p:val>
                                        </p:tav>
                                        <p:tav tm="100000">
                                          <p:val>
                                            <p:strVal val="#ppt_x"/>
                                          </p:val>
                                        </p:tav>
                                      </p:tavLst>
                                    </p:anim>
                                    <p:anim calcmode="lin" valueType="num">
                                      <p:cBhvr>
                                        <p:cTn id="15" dur="500" fill="hold"/>
                                        <p:tgtEl>
                                          <p:spTgt spid="6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anim calcmode="lin" valueType="num">
                                      <p:cBhvr>
                                        <p:cTn id="26" dur="500" fill="hold"/>
                                        <p:tgtEl>
                                          <p:spTgt spid="46"/>
                                        </p:tgtEl>
                                        <p:attrNameLst>
                                          <p:attrName>ppt_x</p:attrName>
                                        </p:attrNameLst>
                                      </p:cBhvr>
                                      <p:tavLst>
                                        <p:tav tm="0">
                                          <p:val>
                                            <p:strVal val="#ppt_x"/>
                                          </p:val>
                                        </p:tav>
                                        <p:tav tm="100000">
                                          <p:val>
                                            <p:strVal val="#ppt_x"/>
                                          </p:val>
                                        </p:tav>
                                      </p:tavLst>
                                    </p:anim>
                                    <p:anim calcmode="lin" valueType="num">
                                      <p:cBhvr>
                                        <p:cTn id="27" dur="500" fill="hold"/>
                                        <p:tgtEl>
                                          <p:spTgt spid="4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strVal val="#ppt_x"/>
                                          </p:val>
                                        </p:tav>
                                        <p:tav tm="100000">
                                          <p:val>
                                            <p:strVal val="#ppt_x"/>
                                          </p:val>
                                        </p:tav>
                                      </p:tavLst>
                                    </p:anim>
                                    <p:anim calcmode="lin" valueType="num">
                                      <p:cBhvr>
                                        <p:cTn id="33"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485850" y="313723"/>
            <a:ext cx="4370501" cy="523220"/>
            <a:chOff x="6548823" y="2977567"/>
            <a:chExt cx="4370501" cy="523220"/>
          </a:xfrm>
        </p:grpSpPr>
        <p:sp>
          <p:nvSpPr>
            <p:cNvPr id="5" name="矩形: 圆角 4"/>
            <p:cNvSpPr/>
            <p:nvPr/>
          </p:nvSpPr>
          <p:spPr>
            <a:xfrm>
              <a:off x="6548823" y="3045573"/>
              <a:ext cx="611073" cy="389789"/>
            </a:xfrm>
            <a:prstGeom prst="roundRect">
              <a:avLst/>
            </a:prstGeom>
            <a:noFill/>
            <a:ln w="15875" cap="flat" cmpd="sng" algn="ctr">
              <a:solidFill>
                <a:srgbClr val="1074F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BFBFB"/>
                </a:solidFill>
                <a:effectLst/>
                <a:uLnTx/>
                <a:uFillTx/>
                <a:latin typeface="站酷庆科黄油体" panose="02000803000000020004" pitchFamily="2" charset="-122"/>
                <a:ea typeface="站酷庆科黄油体" panose="02000803000000020004" pitchFamily="2" charset="-122"/>
              </a:endParaRPr>
            </a:p>
          </p:txBody>
        </p:sp>
        <p:sp>
          <p:nvSpPr>
            <p:cNvPr id="6" name="文本框 5"/>
            <p:cNvSpPr txBox="1"/>
            <p:nvPr/>
          </p:nvSpPr>
          <p:spPr>
            <a:xfrm>
              <a:off x="6607853" y="3052712"/>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rPr>
                <a:t>02</a:t>
              </a:r>
              <a:endParaRPr kumimoji="0" lang="zh-CN" altLang="en-US" b="1" i="0" u="none" strike="noStrike" kern="0" cap="none" spc="0" normalizeH="0" baseline="0" noProof="0" dirty="0">
                <a:ln>
                  <a:noFill/>
                </a:ln>
                <a:solidFill>
                  <a:srgbClr val="1074F1"/>
                </a:solidFill>
                <a:effectLst/>
                <a:uLnTx/>
                <a:uFillTx/>
                <a:latin typeface="站酷庆科黄油体" panose="02000803000000020004" pitchFamily="2" charset="-122"/>
                <a:ea typeface="站酷庆科黄油体" panose="02000803000000020004" pitchFamily="2" charset="-122"/>
              </a:endParaRPr>
            </a:p>
          </p:txBody>
        </p:sp>
        <p:sp>
          <p:nvSpPr>
            <p:cNvPr id="7" name="文本框 6"/>
            <p:cNvSpPr txBox="1"/>
            <p:nvPr/>
          </p:nvSpPr>
          <p:spPr>
            <a:xfrm>
              <a:off x="7528486" y="2977567"/>
              <a:ext cx="1562340" cy="523220"/>
            </a:xfrm>
            <a:prstGeom prst="rect">
              <a:avLst/>
            </a:prstGeom>
            <a:noFill/>
          </p:spPr>
          <p:txBody>
            <a:bodyPr wrap="square" rtlCol="0">
              <a:spAutoFit/>
            </a:bodyPr>
            <a:lstStyle/>
            <a:p>
              <a:pPr algn="dist"/>
              <a:r>
                <a:rPr lang="zh-CN" altLang="en-US" sz="2800" dirty="0">
                  <a:solidFill>
                    <a:schemeClr val="tx1">
                      <a:lumMod val="85000"/>
                      <a:lumOff val="15000"/>
                    </a:schemeClr>
                  </a:solidFill>
                  <a:latin typeface="站酷庆科黄油体" panose="02000803000000020004" pitchFamily="2" charset="-122"/>
                  <a:ea typeface="站酷庆科黄油体" panose="02000803000000020004" pitchFamily="2" charset="-122"/>
                </a:rPr>
                <a:t>要事为先</a:t>
              </a:r>
            </a:p>
          </p:txBody>
        </p:sp>
        <p:sp>
          <p:nvSpPr>
            <p:cNvPr id="8" name="文本框 7"/>
            <p:cNvSpPr txBox="1"/>
            <p:nvPr/>
          </p:nvSpPr>
          <p:spPr>
            <a:xfrm>
              <a:off x="9128927" y="3166702"/>
              <a:ext cx="1790397" cy="253916"/>
            </a:xfrm>
            <a:prstGeom prst="rect">
              <a:avLst/>
            </a:prstGeom>
            <a:noFill/>
          </p:spPr>
          <p:txBody>
            <a:bodyPr wrap="square" rtlCol="0">
              <a:spAutoFit/>
            </a:bodyPr>
            <a:lstStyle/>
            <a:p>
              <a:r>
                <a:rPr lang="en-US" altLang="zh-CN" sz="1000" i="1" dirty="0">
                  <a:solidFill>
                    <a:schemeClr val="bg1">
                      <a:lumMod val="65000"/>
                    </a:schemeClr>
                  </a:solidFill>
                  <a:latin typeface="思源黑体 CN Light" panose="020B0300000000000000" pitchFamily="34" charset="-122"/>
                  <a:ea typeface="思源黑体 CN Light" panose="020B0300000000000000" pitchFamily="34" charset="-122"/>
                </a:rPr>
                <a:t>THE MAIN THING IS FIRST</a:t>
              </a:r>
            </a:p>
          </p:txBody>
        </p:sp>
      </p:grpSp>
      <p:sp>
        <p:nvSpPr>
          <p:cNvPr id="9" name="任意多边形 4"/>
          <p:cNvSpPr/>
          <p:nvPr/>
        </p:nvSpPr>
        <p:spPr>
          <a:xfrm rot="21046167">
            <a:off x="-181661" y="3154978"/>
            <a:ext cx="12394063" cy="1264477"/>
          </a:xfrm>
          <a:custGeom>
            <a:avLst/>
            <a:gdLst>
              <a:gd name="connsiteX0" fmla="*/ 9738888 w 12397291"/>
              <a:gd name="connsiteY0" fmla="*/ 462570 h 1264806"/>
              <a:gd name="connsiteX1" fmla="*/ 10273176 w 12397291"/>
              <a:gd name="connsiteY1" fmla="*/ 550556 h 1264806"/>
              <a:gd name="connsiteX2" fmla="*/ 11731887 w 12397291"/>
              <a:gd name="connsiteY2" fmla="*/ 833930 h 1264806"/>
              <a:gd name="connsiteX3" fmla="*/ 12397291 w 12397291"/>
              <a:gd name="connsiteY3" fmla="*/ 985778 h 1264806"/>
              <a:gd name="connsiteX4" fmla="*/ 12356648 w 12397291"/>
              <a:gd name="connsiteY4" fmla="*/ 1235875 h 1264806"/>
              <a:gd name="connsiteX5" fmla="*/ 12299675 w 12397291"/>
              <a:gd name="connsiteY5" fmla="*/ 1225979 h 1264806"/>
              <a:gd name="connsiteX6" fmla="*/ 6261220 w 12397291"/>
              <a:gd name="connsiteY6" fmla="*/ 745576 h 1264806"/>
              <a:gd name="connsiteX7" fmla="*/ 120034 w 12397291"/>
              <a:gd name="connsiteY7" fmla="*/ 1243081 h 1264806"/>
              <a:gd name="connsiteX8" fmla="*/ 0 w 12397291"/>
              <a:gd name="connsiteY8" fmla="*/ 1264806 h 1264806"/>
              <a:gd name="connsiteX9" fmla="*/ 177144 w 12397291"/>
              <a:gd name="connsiteY9" fmla="*/ 174767 h 1264806"/>
              <a:gd name="connsiteX10" fmla="*/ 506098 w 12397291"/>
              <a:gd name="connsiteY10" fmla="*/ 141453 h 1264806"/>
              <a:gd name="connsiteX11" fmla="*/ 5829476 w 12397291"/>
              <a:gd name="connsiteY11" fmla="*/ 55603 h 1264806"/>
              <a:gd name="connsiteX12" fmla="*/ 9738888 w 12397291"/>
              <a:gd name="connsiteY12" fmla="*/ 462570 h 126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97291" h="1264806">
                <a:moveTo>
                  <a:pt x="9738888" y="462570"/>
                </a:moveTo>
                <a:cubicBezTo>
                  <a:pt x="9918097" y="490710"/>
                  <a:pt x="10096207" y="520046"/>
                  <a:pt x="10273176" y="550556"/>
                </a:cubicBezTo>
                <a:cubicBezTo>
                  <a:pt x="10768690" y="635984"/>
                  <a:pt x="11255252" y="730613"/>
                  <a:pt x="11731887" y="833930"/>
                </a:cubicBezTo>
                <a:lnTo>
                  <a:pt x="12397291" y="985778"/>
                </a:lnTo>
                <a:lnTo>
                  <a:pt x="12356648" y="1235875"/>
                </a:lnTo>
                <a:lnTo>
                  <a:pt x="12299675" y="1225979"/>
                </a:lnTo>
                <a:cubicBezTo>
                  <a:pt x="10413586" y="915010"/>
                  <a:pt x="8380507" y="745575"/>
                  <a:pt x="6261220" y="745576"/>
                </a:cubicBezTo>
                <a:cubicBezTo>
                  <a:pt x="4103400" y="745575"/>
                  <a:pt x="2034953" y="921227"/>
                  <a:pt x="120034" y="1243081"/>
                </a:cubicBezTo>
                <a:lnTo>
                  <a:pt x="0" y="1264806"/>
                </a:lnTo>
                <a:lnTo>
                  <a:pt x="177144" y="174767"/>
                </a:lnTo>
                <a:lnTo>
                  <a:pt x="506098" y="141453"/>
                </a:lnTo>
                <a:cubicBezTo>
                  <a:pt x="2194294" y="-8605"/>
                  <a:pt x="3982529" y="-42680"/>
                  <a:pt x="5829476" y="55603"/>
                </a:cubicBezTo>
                <a:cubicBezTo>
                  <a:pt x="7176206" y="127268"/>
                  <a:pt x="8484432" y="265594"/>
                  <a:pt x="9738888" y="46257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75000"/>
                  <a:lumOff val="25000"/>
                </a:schemeClr>
              </a:solidFill>
              <a:latin typeface="Arial" panose="020B0604020202020204" pitchFamily="34" charset="0"/>
              <a:ea typeface="思源黑体 CN Regular" panose="020B0500000000000000" pitchFamily="34" charset="-122"/>
              <a:cs typeface="阿里巴巴普惠体 R" panose="00020600040101010101" pitchFamily="18" charset="-122"/>
              <a:sym typeface="Arial" panose="020B0604020202020204" pitchFamily="34" charset="0"/>
            </a:endParaRPr>
          </a:p>
        </p:txBody>
      </p:sp>
      <p:grpSp>
        <p:nvGrpSpPr>
          <p:cNvPr id="10" name="组合 9"/>
          <p:cNvGrpSpPr/>
          <p:nvPr/>
        </p:nvGrpSpPr>
        <p:grpSpPr>
          <a:xfrm>
            <a:off x="1354014" y="2273095"/>
            <a:ext cx="1892878" cy="4114098"/>
            <a:chOff x="1254584" y="1880328"/>
            <a:chExt cx="2046880" cy="4448817"/>
          </a:xfrm>
        </p:grpSpPr>
        <p:cxnSp>
          <p:nvCxnSpPr>
            <p:cNvPr id="11" name="直接连接符 10"/>
            <p:cNvCxnSpPr/>
            <p:nvPr/>
          </p:nvCxnSpPr>
          <p:spPr>
            <a:xfrm>
              <a:off x="2268044" y="3446922"/>
              <a:ext cx="0" cy="135388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任意多边形 7"/>
            <p:cNvSpPr/>
            <p:nvPr/>
          </p:nvSpPr>
          <p:spPr>
            <a:xfrm>
              <a:off x="1474286" y="1880328"/>
              <a:ext cx="1587516" cy="1916304"/>
            </a:xfrm>
            <a:custGeom>
              <a:avLst/>
              <a:gdLst>
                <a:gd name="connsiteX0" fmla="*/ 794420 w 1587930"/>
                <a:gd name="connsiteY0" fmla="*/ 0 h 1916803"/>
                <a:gd name="connsiteX1" fmla="*/ 1355705 w 1587930"/>
                <a:gd name="connsiteY1" fmla="*/ 232869 h 1916803"/>
                <a:gd name="connsiteX2" fmla="*/ 1355062 w 1587930"/>
                <a:gd name="connsiteY2" fmla="*/ 1355706 h 1916803"/>
                <a:gd name="connsiteX3" fmla="*/ 793323 w 1587930"/>
                <a:gd name="connsiteY3" fmla="*/ 1916803 h 1916803"/>
                <a:gd name="connsiteX4" fmla="*/ 232225 w 1587930"/>
                <a:gd name="connsiteY4" fmla="*/ 1355064 h 1916803"/>
                <a:gd name="connsiteX5" fmla="*/ 232868 w 1587930"/>
                <a:gd name="connsiteY5" fmla="*/ 232226 h 1916803"/>
                <a:gd name="connsiteX6" fmla="*/ 794420 w 1587930"/>
                <a:gd name="connsiteY6" fmla="*/ 0 h 1916803"/>
                <a:gd name="connsiteX7" fmla="*/ 793966 w 1587930"/>
                <a:gd name="connsiteY7" fmla="*/ 163145 h 1916803"/>
                <a:gd name="connsiteX8" fmla="*/ 163145 w 1587930"/>
                <a:gd name="connsiteY8" fmla="*/ 793966 h 1916803"/>
                <a:gd name="connsiteX9" fmla="*/ 793966 w 1587930"/>
                <a:gd name="connsiteY9" fmla="*/ 1424787 h 1916803"/>
                <a:gd name="connsiteX10" fmla="*/ 1424787 w 1587930"/>
                <a:gd name="connsiteY10" fmla="*/ 793966 h 1916803"/>
                <a:gd name="connsiteX11" fmla="*/ 793966 w 1587930"/>
                <a:gd name="connsiteY11" fmla="*/ 163145 h 19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7930" h="1916803">
                  <a:moveTo>
                    <a:pt x="794420" y="0"/>
                  </a:moveTo>
                  <a:cubicBezTo>
                    <a:pt x="997613" y="116"/>
                    <a:pt x="1200763" y="77748"/>
                    <a:pt x="1355705" y="232869"/>
                  </a:cubicBezTo>
                  <a:cubicBezTo>
                    <a:pt x="1665590" y="543109"/>
                    <a:pt x="1665303" y="1045821"/>
                    <a:pt x="1355062" y="1355706"/>
                  </a:cubicBezTo>
                  <a:lnTo>
                    <a:pt x="793323" y="1916803"/>
                  </a:lnTo>
                  <a:lnTo>
                    <a:pt x="232225" y="1355064"/>
                  </a:lnTo>
                  <a:cubicBezTo>
                    <a:pt x="-77660" y="1044823"/>
                    <a:pt x="-77373" y="542112"/>
                    <a:pt x="232868" y="232226"/>
                  </a:cubicBezTo>
                  <a:cubicBezTo>
                    <a:pt x="387988" y="77283"/>
                    <a:pt x="591226" y="-116"/>
                    <a:pt x="794420" y="0"/>
                  </a:cubicBezTo>
                  <a:close/>
                  <a:moveTo>
                    <a:pt x="793966" y="163145"/>
                  </a:moveTo>
                  <a:cubicBezTo>
                    <a:pt x="445573" y="163145"/>
                    <a:pt x="163145" y="445573"/>
                    <a:pt x="163145" y="793966"/>
                  </a:cubicBezTo>
                  <a:cubicBezTo>
                    <a:pt x="163145" y="1142359"/>
                    <a:pt x="445573" y="1424787"/>
                    <a:pt x="793966" y="1424787"/>
                  </a:cubicBezTo>
                  <a:cubicBezTo>
                    <a:pt x="1142359" y="1424787"/>
                    <a:pt x="1424787" y="1142359"/>
                    <a:pt x="1424787" y="793966"/>
                  </a:cubicBezTo>
                  <a:cubicBezTo>
                    <a:pt x="1424787" y="445573"/>
                    <a:pt x="1142359" y="163145"/>
                    <a:pt x="793966" y="163145"/>
                  </a:cubicBezTo>
                  <a:close/>
                </a:path>
              </a:pathLst>
            </a:custGeom>
            <a:solidFill>
              <a:srgbClr val="107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75000"/>
                    <a:lumOff val="25000"/>
                  </a:schemeClr>
                </a:solidFill>
                <a:latin typeface="Arial" panose="020B0604020202020204" pitchFamily="34" charset="0"/>
                <a:ea typeface="思源黑体 CN Regular" panose="020B0500000000000000" pitchFamily="34" charset="-122"/>
                <a:cs typeface="阿里巴巴普惠体 R" panose="00020600040101010101" pitchFamily="18" charset="-122"/>
                <a:sym typeface="Arial" panose="020B0604020202020204" pitchFamily="34" charset="0"/>
              </a:endParaRPr>
            </a:p>
          </p:txBody>
        </p:sp>
        <p:sp>
          <p:nvSpPr>
            <p:cNvPr id="13" name="形状"/>
            <p:cNvSpPr>
              <a:spLocks noChangeAspect="1"/>
            </p:cNvSpPr>
            <p:nvPr/>
          </p:nvSpPr>
          <p:spPr bwMode="auto">
            <a:xfrm>
              <a:off x="1928626" y="2365953"/>
              <a:ext cx="609684" cy="547395"/>
            </a:xfrm>
            <a:custGeom>
              <a:avLst/>
              <a:gdLst>
                <a:gd name="T0" fmla="*/ 6113 w 6561"/>
                <a:gd name="T1" fmla="*/ 5006 h 5901"/>
                <a:gd name="T2" fmla="*/ 5890 w 6561"/>
                <a:gd name="T3" fmla="*/ 5006 h 5901"/>
                <a:gd name="T4" fmla="*/ 5890 w 6561"/>
                <a:gd name="T5" fmla="*/ 349 h 5901"/>
                <a:gd name="T6" fmla="*/ 5540 w 6561"/>
                <a:gd name="T7" fmla="*/ 0 h 5901"/>
                <a:gd name="T8" fmla="*/ 4804 w 6561"/>
                <a:gd name="T9" fmla="*/ 0 h 5901"/>
                <a:gd name="T10" fmla="*/ 4454 w 6561"/>
                <a:gd name="T11" fmla="*/ 349 h 5901"/>
                <a:gd name="T12" fmla="*/ 4454 w 6561"/>
                <a:gd name="T13" fmla="*/ 5006 h 5901"/>
                <a:gd name="T14" fmla="*/ 4008 w 6561"/>
                <a:gd name="T15" fmla="*/ 5006 h 5901"/>
                <a:gd name="T16" fmla="*/ 4008 w 6561"/>
                <a:gd name="T17" fmla="*/ 1580 h 5901"/>
                <a:gd name="T18" fmla="*/ 3658 w 6561"/>
                <a:gd name="T19" fmla="*/ 1230 h 5901"/>
                <a:gd name="T20" fmla="*/ 2923 w 6561"/>
                <a:gd name="T21" fmla="*/ 1230 h 5901"/>
                <a:gd name="T22" fmla="*/ 2573 w 6561"/>
                <a:gd name="T23" fmla="*/ 1580 h 5901"/>
                <a:gd name="T24" fmla="*/ 2573 w 6561"/>
                <a:gd name="T25" fmla="*/ 5006 h 5901"/>
                <a:gd name="T26" fmla="*/ 2236 w 6561"/>
                <a:gd name="T27" fmla="*/ 5006 h 5901"/>
                <a:gd name="T28" fmla="*/ 2236 w 6561"/>
                <a:gd name="T29" fmla="*/ 3502 h 5901"/>
                <a:gd name="T30" fmla="*/ 1887 w 6561"/>
                <a:gd name="T31" fmla="*/ 3152 h 5901"/>
                <a:gd name="T32" fmla="*/ 1151 w 6561"/>
                <a:gd name="T33" fmla="*/ 3152 h 5901"/>
                <a:gd name="T34" fmla="*/ 801 w 6561"/>
                <a:gd name="T35" fmla="*/ 3502 h 5901"/>
                <a:gd name="T36" fmla="*/ 801 w 6561"/>
                <a:gd name="T37" fmla="*/ 5006 h 5901"/>
                <a:gd name="T38" fmla="*/ 448 w 6561"/>
                <a:gd name="T39" fmla="*/ 5006 h 5901"/>
                <a:gd name="T40" fmla="*/ 0 w 6561"/>
                <a:gd name="T41" fmla="*/ 5454 h 5901"/>
                <a:gd name="T42" fmla="*/ 448 w 6561"/>
                <a:gd name="T43" fmla="*/ 5901 h 5901"/>
                <a:gd name="T44" fmla="*/ 6113 w 6561"/>
                <a:gd name="T45" fmla="*/ 5901 h 5901"/>
                <a:gd name="T46" fmla="*/ 6561 w 6561"/>
                <a:gd name="T47" fmla="*/ 5454 h 5901"/>
                <a:gd name="T48" fmla="*/ 6113 w 6561"/>
                <a:gd name="T49" fmla="*/ 5006 h 5901"/>
                <a:gd name="T50" fmla="*/ 3021 w 6561"/>
                <a:gd name="T51" fmla="*/ 1678 h 5901"/>
                <a:gd name="T52" fmla="*/ 3561 w 6561"/>
                <a:gd name="T53" fmla="*/ 1678 h 5901"/>
                <a:gd name="T54" fmla="*/ 3561 w 6561"/>
                <a:gd name="T55" fmla="*/ 5006 h 5901"/>
                <a:gd name="T56" fmla="*/ 3021 w 6561"/>
                <a:gd name="T57" fmla="*/ 5006 h 5901"/>
                <a:gd name="T58" fmla="*/ 3021 w 6561"/>
                <a:gd name="T59" fmla="*/ 1678 h 5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61" h="5901">
                  <a:moveTo>
                    <a:pt x="6113" y="5006"/>
                  </a:moveTo>
                  <a:lnTo>
                    <a:pt x="5890" y="5006"/>
                  </a:lnTo>
                  <a:lnTo>
                    <a:pt x="5890" y="349"/>
                  </a:lnTo>
                  <a:cubicBezTo>
                    <a:pt x="5890" y="156"/>
                    <a:pt x="5733" y="0"/>
                    <a:pt x="5540" y="0"/>
                  </a:cubicBezTo>
                  <a:lnTo>
                    <a:pt x="4804" y="0"/>
                  </a:lnTo>
                  <a:cubicBezTo>
                    <a:pt x="4611" y="0"/>
                    <a:pt x="4454" y="156"/>
                    <a:pt x="4454" y="349"/>
                  </a:cubicBezTo>
                  <a:lnTo>
                    <a:pt x="4454" y="5006"/>
                  </a:lnTo>
                  <a:lnTo>
                    <a:pt x="4008" y="5006"/>
                  </a:lnTo>
                  <a:lnTo>
                    <a:pt x="4008" y="1580"/>
                  </a:lnTo>
                  <a:cubicBezTo>
                    <a:pt x="4008" y="1387"/>
                    <a:pt x="3852" y="1230"/>
                    <a:pt x="3658" y="1230"/>
                  </a:cubicBezTo>
                  <a:lnTo>
                    <a:pt x="2923" y="1230"/>
                  </a:lnTo>
                  <a:cubicBezTo>
                    <a:pt x="2730" y="1230"/>
                    <a:pt x="2573" y="1387"/>
                    <a:pt x="2573" y="1580"/>
                  </a:cubicBezTo>
                  <a:lnTo>
                    <a:pt x="2573" y="5006"/>
                  </a:lnTo>
                  <a:lnTo>
                    <a:pt x="2236" y="5006"/>
                  </a:lnTo>
                  <a:lnTo>
                    <a:pt x="2236" y="3502"/>
                  </a:lnTo>
                  <a:cubicBezTo>
                    <a:pt x="2236" y="3309"/>
                    <a:pt x="2080" y="3152"/>
                    <a:pt x="1887" y="3152"/>
                  </a:cubicBezTo>
                  <a:lnTo>
                    <a:pt x="1151" y="3152"/>
                  </a:lnTo>
                  <a:cubicBezTo>
                    <a:pt x="958" y="3152"/>
                    <a:pt x="801" y="3309"/>
                    <a:pt x="801" y="3502"/>
                  </a:cubicBezTo>
                  <a:lnTo>
                    <a:pt x="801" y="5006"/>
                  </a:lnTo>
                  <a:lnTo>
                    <a:pt x="448" y="5006"/>
                  </a:lnTo>
                  <a:cubicBezTo>
                    <a:pt x="200" y="5006"/>
                    <a:pt x="0" y="5207"/>
                    <a:pt x="0" y="5454"/>
                  </a:cubicBezTo>
                  <a:cubicBezTo>
                    <a:pt x="0" y="5701"/>
                    <a:pt x="200" y="5901"/>
                    <a:pt x="448" y="5901"/>
                  </a:cubicBezTo>
                  <a:lnTo>
                    <a:pt x="6113" y="5901"/>
                  </a:lnTo>
                  <a:cubicBezTo>
                    <a:pt x="6360" y="5901"/>
                    <a:pt x="6561" y="5701"/>
                    <a:pt x="6561" y="5454"/>
                  </a:cubicBezTo>
                  <a:cubicBezTo>
                    <a:pt x="6561" y="5207"/>
                    <a:pt x="6360" y="5006"/>
                    <a:pt x="6113" y="5006"/>
                  </a:cubicBezTo>
                  <a:close/>
                  <a:moveTo>
                    <a:pt x="3021" y="1678"/>
                  </a:moveTo>
                  <a:lnTo>
                    <a:pt x="3561" y="1678"/>
                  </a:lnTo>
                  <a:lnTo>
                    <a:pt x="3561" y="5006"/>
                  </a:lnTo>
                  <a:lnTo>
                    <a:pt x="3021" y="5006"/>
                  </a:lnTo>
                  <a:lnTo>
                    <a:pt x="3021" y="1678"/>
                  </a:lnTo>
                  <a:close/>
                </a:path>
              </a:pathLst>
            </a:custGeom>
            <a:solidFill>
              <a:srgbClr val="1074F1"/>
            </a:solidFill>
            <a:ln>
              <a:noFill/>
            </a:ln>
          </p:spPr>
          <p:txBody>
            <a:bodyPr/>
            <a:lstStyle/>
            <a:p>
              <a:endParaRPr lang="zh-CN" altLang="en-US"/>
            </a:p>
          </p:txBody>
        </p:sp>
        <p:grpSp>
          <p:nvGrpSpPr>
            <p:cNvPr id="14" name="组合 13"/>
            <p:cNvGrpSpPr/>
            <p:nvPr/>
          </p:nvGrpSpPr>
          <p:grpSpPr>
            <a:xfrm>
              <a:off x="1254584" y="4856671"/>
              <a:ext cx="2046880" cy="1472474"/>
              <a:chOff x="1235335" y="5209902"/>
              <a:chExt cx="2046880" cy="1472474"/>
            </a:xfrm>
          </p:grpSpPr>
          <p:sp>
            <p:nvSpPr>
              <p:cNvPr id="15" name="Rectangle 16"/>
              <p:cNvSpPr/>
              <p:nvPr/>
            </p:nvSpPr>
            <p:spPr>
              <a:xfrm>
                <a:off x="1235335" y="5610012"/>
                <a:ext cx="2046880" cy="1072364"/>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6" name="Title 11"/>
              <p:cNvSpPr txBox="1"/>
              <p:nvPr/>
            </p:nvSpPr>
            <p:spPr>
              <a:xfrm>
                <a:off x="1354014" y="5209902"/>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rgbClr val="1074F1"/>
                    </a:solidFill>
                    <a:latin typeface="思源黑体 CN Bold" panose="020B0800000000000000" pitchFamily="34" charset="-122"/>
                    <a:ea typeface="思源黑体 CN Bold" panose="020B0800000000000000" pitchFamily="34" charset="-122"/>
                  </a:rPr>
                  <a:t>标题文字添加</a:t>
                </a:r>
                <a:endParaRPr lang="en-US" sz="1800" dirty="0">
                  <a:solidFill>
                    <a:srgbClr val="1074F1"/>
                  </a:solidFill>
                  <a:latin typeface="思源黑体 CN Bold" panose="020B0800000000000000" pitchFamily="34" charset="-122"/>
                  <a:ea typeface="思源黑体 CN Bold" panose="020B0800000000000000" pitchFamily="34" charset="-122"/>
                </a:endParaRPr>
              </a:p>
            </p:txBody>
          </p:sp>
        </p:grpSp>
      </p:grpSp>
      <p:grpSp>
        <p:nvGrpSpPr>
          <p:cNvPr id="17" name="组合 16"/>
          <p:cNvGrpSpPr/>
          <p:nvPr/>
        </p:nvGrpSpPr>
        <p:grpSpPr>
          <a:xfrm>
            <a:off x="3861921" y="1948867"/>
            <a:ext cx="1892878" cy="4059532"/>
            <a:chOff x="3746007" y="1558321"/>
            <a:chExt cx="2046880" cy="4389810"/>
          </a:xfrm>
        </p:grpSpPr>
        <p:cxnSp>
          <p:nvCxnSpPr>
            <p:cNvPr id="18" name="直接连接符 17"/>
            <p:cNvCxnSpPr/>
            <p:nvPr/>
          </p:nvCxnSpPr>
          <p:spPr>
            <a:xfrm>
              <a:off x="4769447" y="3078746"/>
              <a:ext cx="0" cy="135388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任意多边形 15"/>
            <p:cNvSpPr/>
            <p:nvPr/>
          </p:nvSpPr>
          <p:spPr>
            <a:xfrm>
              <a:off x="3975689" y="1558321"/>
              <a:ext cx="1587516" cy="1916304"/>
            </a:xfrm>
            <a:custGeom>
              <a:avLst/>
              <a:gdLst>
                <a:gd name="connsiteX0" fmla="*/ 794420 w 1587930"/>
                <a:gd name="connsiteY0" fmla="*/ 0 h 1916803"/>
                <a:gd name="connsiteX1" fmla="*/ 1355705 w 1587930"/>
                <a:gd name="connsiteY1" fmla="*/ 232869 h 1916803"/>
                <a:gd name="connsiteX2" fmla="*/ 1355062 w 1587930"/>
                <a:gd name="connsiteY2" fmla="*/ 1355706 h 1916803"/>
                <a:gd name="connsiteX3" fmla="*/ 793323 w 1587930"/>
                <a:gd name="connsiteY3" fmla="*/ 1916803 h 1916803"/>
                <a:gd name="connsiteX4" fmla="*/ 232225 w 1587930"/>
                <a:gd name="connsiteY4" fmla="*/ 1355064 h 1916803"/>
                <a:gd name="connsiteX5" fmla="*/ 232868 w 1587930"/>
                <a:gd name="connsiteY5" fmla="*/ 232226 h 1916803"/>
                <a:gd name="connsiteX6" fmla="*/ 794420 w 1587930"/>
                <a:gd name="connsiteY6" fmla="*/ 0 h 1916803"/>
                <a:gd name="connsiteX7" fmla="*/ 793966 w 1587930"/>
                <a:gd name="connsiteY7" fmla="*/ 163145 h 1916803"/>
                <a:gd name="connsiteX8" fmla="*/ 163145 w 1587930"/>
                <a:gd name="connsiteY8" fmla="*/ 793966 h 1916803"/>
                <a:gd name="connsiteX9" fmla="*/ 793966 w 1587930"/>
                <a:gd name="connsiteY9" fmla="*/ 1424787 h 1916803"/>
                <a:gd name="connsiteX10" fmla="*/ 1424787 w 1587930"/>
                <a:gd name="connsiteY10" fmla="*/ 793966 h 1916803"/>
                <a:gd name="connsiteX11" fmla="*/ 793966 w 1587930"/>
                <a:gd name="connsiteY11" fmla="*/ 163145 h 19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7930" h="1916803">
                  <a:moveTo>
                    <a:pt x="794420" y="0"/>
                  </a:moveTo>
                  <a:cubicBezTo>
                    <a:pt x="997613" y="116"/>
                    <a:pt x="1200763" y="77748"/>
                    <a:pt x="1355705" y="232869"/>
                  </a:cubicBezTo>
                  <a:cubicBezTo>
                    <a:pt x="1665590" y="543109"/>
                    <a:pt x="1665303" y="1045821"/>
                    <a:pt x="1355062" y="1355706"/>
                  </a:cubicBezTo>
                  <a:lnTo>
                    <a:pt x="793323" y="1916803"/>
                  </a:lnTo>
                  <a:lnTo>
                    <a:pt x="232225" y="1355064"/>
                  </a:lnTo>
                  <a:cubicBezTo>
                    <a:pt x="-77660" y="1044823"/>
                    <a:pt x="-77373" y="542112"/>
                    <a:pt x="232868" y="232226"/>
                  </a:cubicBezTo>
                  <a:cubicBezTo>
                    <a:pt x="387988" y="77283"/>
                    <a:pt x="591226" y="-116"/>
                    <a:pt x="794420" y="0"/>
                  </a:cubicBezTo>
                  <a:close/>
                  <a:moveTo>
                    <a:pt x="793966" y="163145"/>
                  </a:moveTo>
                  <a:cubicBezTo>
                    <a:pt x="445573" y="163145"/>
                    <a:pt x="163145" y="445573"/>
                    <a:pt x="163145" y="793966"/>
                  </a:cubicBezTo>
                  <a:cubicBezTo>
                    <a:pt x="163145" y="1142359"/>
                    <a:pt x="445573" y="1424787"/>
                    <a:pt x="793966" y="1424787"/>
                  </a:cubicBezTo>
                  <a:cubicBezTo>
                    <a:pt x="1142359" y="1424787"/>
                    <a:pt x="1424787" y="1142359"/>
                    <a:pt x="1424787" y="793966"/>
                  </a:cubicBezTo>
                  <a:cubicBezTo>
                    <a:pt x="1424787" y="445573"/>
                    <a:pt x="1142359" y="163145"/>
                    <a:pt x="793966" y="16314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75000"/>
                    <a:lumOff val="25000"/>
                  </a:schemeClr>
                </a:solidFill>
                <a:latin typeface="Arial" panose="020B0604020202020204" pitchFamily="34" charset="0"/>
                <a:ea typeface="思源黑体 CN Regular" panose="020B0500000000000000" pitchFamily="34" charset="-122"/>
                <a:cs typeface="阿里巴巴普惠体 R" panose="00020600040101010101" pitchFamily="18" charset="-122"/>
                <a:sym typeface="Arial" panose="020B0604020202020204" pitchFamily="34" charset="0"/>
              </a:endParaRPr>
            </a:p>
          </p:txBody>
        </p:sp>
        <p:sp>
          <p:nvSpPr>
            <p:cNvPr id="20" name="形状"/>
            <p:cNvSpPr>
              <a:spLocks noChangeAspect="1"/>
            </p:cNvSpPr>
            <p:nvPr/>
          </p:nvSpPr>
          <p:spPr bwMode="auto">
            <a:xfrm>
              <a:off x="4434077" y="2022045"/>
              <a:ext cx="609684" cy="547395"/>
            </a:xfrm>
            <a:custGeom>
              <a:avLst/>
              <a:gdLst>
                <a:gd name="T0" fmla="*/ 6113 w 6561"/>
                <a:gd name="T1" fmla="*/ 5006 h 5901"/>
                <a:gd name="T2" fmla="*/ 5890 w 6561"/>
                <a:gd name="T3" fmla="*/ 5006 h 5901"/>
                <a:gd name="T4" fmla="*/ 5890 w 6561"/>
                <a:gd name="T5" fmla="*/ 349 h 5901"/>
                <a:gd name="T6" fmla="*/ 5540 w 6561"/>
                <a:gd name="T7" fmla="*/ 0 h 5901"/>
                <a:gd name="T8" fmla="*/ 4804 w 6561"/>
                <a:gd name="T9" fmla="*/ 0 h 5901"/>
                <a:gd name="T10" fmla="*/ 4454 w 6561"/>
                <a:gd name="T11" fmla="*/ 349 h 5901"/>
                <a:gd name="T12" fmla="*/ 4454 w 6561"/>
                <a:gd name="T13" fmla="*/ 5006 h 5901"/>
                <a:gd name="T14" fmla="*/ 4008 w 6561"/>
                <a:gd name="T15" fmla="*/ 5006 h 5901"/>
                <a:gd name="T16" fmla="*/ 4008 w 6561"/>
                <a:gd name="T17" fmla="*/ 1580 h 5901"/>
                <a:gd name="T18" fmla="*/ 3658 w 6561"/>
                <a:gd name="T19" fmla="*/ 1230 h 5901"/>
                <a:gd name="T20" fmla="*/ 2923 w 6561"/>
                <a:gd name="T21" fmla="*/ 1230 h 5901"/>
                <a:gd name="T22" fmla="*/ 2573 w 6561"/>
                <a:gd name="T23" fmla="*/ 1580 h 5901"/>
                <a:gd name="T24" fmla="*/ 2573 w 6561"/>
                <a:gd name="T25" fmla="*/ 5006 h 5901"/>
                <a:gd name="T26" fmla="*/ 2236 w 6561"/>
                <a:gd name="T27" fmla="*/ 5006 h 5901"/>
                <a:gd name="T28" fmla="*/ 2236 w 6561"/>
                <a:gd name="T29" fmla="*/ 3502 h 5901"/>
                <a:gd name="T30" fmla="*/ 1887 w 6561"/>
                <a:gd name="T31" fmla="*/ 3152 h 5901"/>
                <a:gd name="T32" fmla="*/ 1151 w 6561"/>
                <a:gd name="T33" fmla="*/ 3152 h 5901"/>
                <a:gd name="T34" fmla="*/ 801 w 6561"/>
                <a:gd name="T35" fmla="*/ 3502 h 5901"/>
                <a:gd name="T36" fmla="*/ 801 w 6561"/>
                <a:gd name="T37" fmla="*/ 5006 h 5901"/>
                <a:gd name="T38" fmla="*/ 448 w 6561"/>
                <a:gd name="T39" fmla="*/ 5006 h 5901"/>
                <a:gd name="T40" fmla="*/ 0 w 6561"/>
                <a:gd name="T41" fmla="*/ 5454 h 5901"/>
                <a:gd name="T42" fmla="*/ 448 w 6561"/>
                <a:gd name="T43" fmla="*/ 5901 h 5901"/>
                <a:gd name="T44" fmla="*/ 6113 w 6561"/>
                <a:gd name="T45" fmla="*/ 5901 h 5901"/>
                <a:gd name="T46" fmla="*/ 6561 w 6561"/>
                <a:gd name="T47" fmla="*/ 5454 h 5901"/>
                <a:gd name="T48" fmla="*/ 6113 w 6561"/>
                <a:gd name="T49" fmla="*/ 5006 h 5901"/>
                <a:gd name="T50" fmla="*/ 3021 w 6561"/>
                <a:gd name="T51" fmla="*/ 1678 h 5901"/>
                <a:gd name="T52" fmla="*/ 3561 w 6561"/>
                <a:gd name="T53" fmla="*/ 1678 h 5901"/>
                <a:gd name="T54" fmla="*/ 3561 w 6561"/>
                <a:gd name="T55" fmla="*/ 5006 h 5901"/>
                <a:gd name="T56" fmla="*/ 3021 w 6561"/>
                <a:gd name="T57" fmla="*/ 5006 h 5901"/>
                <a:gd name="T58" fmla="*/ 3021 w 6561"/>
                <a:gd name="T59" fmla="*/ 1678 h 5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61" h="5901">
                  <a:moveTo>
                    <a:pt x="6113" y="5006"/>
                  </a:moveTo>
                  <a:lnTo>
                    <a:pt x="5890" y="5006"/>
                  </a:lnTo>
                  <a:lnTo>
                    <a:pt x="5890" y="349"/>
                  </a:lnTo>
                  <a:cubicBezTo>
                    <a:pt x="5890" y="156"/>
                    <a:pt x="5733" y="0"/>
                    <a:pt x="5540" y="0"/>
                  </a:cubicBezTo>
                  <a:lnTo>
                    <a:pt x="4804" y="0"/>
                  </a:lnTo>
                  <a:cubicBezTo>
                    <a:pt x="4611" y="0"/>
                    <a:pt x="4454" y="156"/>
                    <a:pt x="4454" y="349"/>
                  </a:cubicBezTo>
                  <a:lnTo>
                    <a:pt x="4454" y="5006"/>
                  </a:lnTo>
                  <a:lnTo>
                    <a:pt x="4008" y="5006"/>
                  </a:lnTo>
                  <a:lnTo>
                    <a:pt x="4008" y="1580"/>
                  </a:lnTo>
                  <a:cubicBezTo>
                    <a:pt x="4008" y="1387"/>
                    <a:pt x="3852" y="1230"/>
                    <a:pt x="3658" y="1230"/>
                  </a:cubicBezTo>
                  <a:lnTo>
                    <a:pt x="2923" y="1230"/>
                  </a:lnTo>
                  <a:cubicBezTo>
                    <a:pt x="2730" y="1230"/>
                    <a:pt x="2573" y="1387"/>
                    <a:pt x="2573" y="1580"/>
                  </a:cubicBezTo>
                  <a:lnTo>
                    <a:pt x="2573" y="5006"/>
                  </a:lnTo>
                  <a:lnTo>
                    <a:pt x="2236" y="5006"/>
                  </a:lnTo>
                  <a:lnTo>
                    <a:pt x="2236" y="3502"/>
                  </a:lnTo>
                  <a:cubicBezTo>
                    <a:pt x="2236" y="3309"/>
                    <a:pt x="2080" y="3152"/>
                    <a:pt x="1887" y="3152"/>
                  </a:cubicBezTo>
                  <a:lnTo>
                    <a:pt x="1151" y="3152"/>
                  </a:lnTo>
                  <a:cubicBezTo>
                    <a:pt x="958" y="3152"/>
                    <a:pt x="801" y="3309"/>
                    <a:pt x="801" y="3502"/>
                  </a:cubicBezTo>
                  <a:lnTo>
                    <a:pt x="801" y="5006"/>
                  </a:lnTo>
                  <a:lnTo>
                    <a:pt x="448" y="5006"/>
                  </a:lnTo>
                  <a:cubicBezTo>
                    <a:pt x="200" y="5006"/>
                    <a:pt x="0" y="5207"/>
                    <a:pt x="0" y="5454"/>
                  </a:cubicBezTo>
                  <a:cubicBezTo>
                    <a:pt x="0" y="5701"/>
                    <a:pt x="200" y="5901"/>
                    <a:pt x="448" y="5901"/>
                  </a:cubicBezTo>
                  <a:lnTo>
                    <a:pt x="6113" y="5901"/>
                  </a:lnTo>
                  <a:cubicBezTo>
                    <a:pt x="6360" y="5901"/>
                    <a:pt x="6561" y="5701"/>
                    <a:pt x="6561" y="5454"/>
                  </a:cubicBezTo>
                  <a:cubicBezTo>
                    <a:pt x="6561" y="5207"/>
                    <a:pt x="6360" y="5006"/>
                    <a:pt x="6113" y="5006"/>
                  </a:cubicBezTo>
                  <a:close/>
                  <a:moveTo>
                    <a:pt x="3021" y="1678"/>
                  </a:moveTo>
                  <a:lnTo>
                    <a:pt x="3561" y="1678"/>
                  </a:lnTo>
                  <a:lnTo>
                    <a:pt x="3561" y="5006"/>
                  </a:lnTo>
                  <a:lnTo>
                    <a:pt x="3021" y="5006"/>
                  </a:lnTo>
                  <a:lnTo>
                    <a:pt x="3021" y="1678"/>
                  </a:lnTo>
                  <a:close/>
                </a:path>
              </a:pathLst>
            </a:custGeom>
            <a:solidFill>
              <a:schemeClr val="tx1">
                <a:lumMod val="75000"/>
                <a:lumOff val="25000"/>
              </a:schemeClr>
            </a:solidFill>
            <a:ln>
              <a:noFill/>
            </a:ln>
          </p:spPr>
          <p:txBody>
            <a:bodyPr/>
            <a:lstStyle/>
            <a:p>
              <a:endParaRPr lang="zh-CN" altLang="en-US"/>
            </a:p>
          </p:txBody>
        </p:sp>
        <p:grpSp>
          <p:nvGrpSpPr>
            <p:cNvPr id="21" name="组合 20"/>
            <p:cNvGrpSpPr/>
            <p:nvPr/>
          </p:nvGrpSpPr>
          <p:grpSpPr>
            <a:xfrm>
              <a:off x="3746007" y="4475657"/>
              <a:ext cx="2046880" cy="1472474"/>
              <a:chOff x="1235335" y="5209902"/>
              <a:chExt cx="2046880" cy="1472474"/>
            </a:xfrm>
          </p:grpSpPr>
          <p:sp>
            <p:nvSpPr>
              <p:cNvPr id="22" name="Rectangle 16"/>
              <p:cNvSpPr/>
              <p:nvPr/>
            </p:nvSpPr>
            <p:spPr>
              <a:xfrm>
                <a:off x="1235335" y="5610012"/>
                <a:ext cx="2046880" cy="1072364"/>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3" name="Title 11"/>
              <p:cNvSpPr txBox="1"/>
              <p:nvPr/>
            </p:nvSpPr>
            <p:spPr>
              <a:xfrm>
                <a:off x="1354014" y="5209902"/>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24" name="组合 23"/>
          <p:cNvGrpSpPr/>
          <p:nvPr/>
        </p:nvGrpSpPr>
        <p:grpSpPr>
          <a:xfrm>
            <a:off x="6369828" y="1454439"/>
            <a:ext cx="1892878" cy="4059532"/>
            <a:chOff x="6281986" y="1063893"/>
            <a:chExt cx="2046880" cy="4389810"/>
          </a:xfrm>
        </p:grpSpPr>
        <p:cxnSp>
          <p:nvCxnSpPr>
            <p:cNvPr id="25" name="直接连接符 24"/>
            <p:cNvCxnSpPr/>
            <p:nvPr/>
          </p:nvCxnSpPr>
          <p:spPr>
            <a:xfrm>
              <a:off x="7305426" y="2584318"/>
              <a:ext cx="0" cy="135388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任意多边形 23"/>
            <p:cNvSpPr/>
            <p:nvPr/>
          </p:nvSpPr>
          <p:spPr>
            <a:xfrm>
              <a:off x="6511668" y="1063893"/>
              <a:ext cx="1587516" cy="1916304"/>
            </a:xfrm>
            <a:custGeom>
              <a:avLst/>
              <a:gdLst>
                <a:gd name="connsiteX0" fmla="*/ 794420 w 1587930"/>
                <a:gd name="connsiteY0" fmla="*/ 0 h 1916803"/>
                <a:gd name="connsiteX1" fmla="*/ 1355705 w 1587930"/>
                <a:gd name="connsiteY1" fmla="*/ 232869 h 1916803"/>
                <a:gd name="connsiteX2" fmla="*/ 1355062 w 1587930"/>
                <a:gd name="connsiteY2" fmla="*/ 1355706 h 1916803"/>
                <a:gd name="connsiteX3" fmla="*/ 793323 w 1587930"/>
                <a:gd name="connsiteY3" fmla="*/ 1916803 h 1916803"/>
                <a:gd name="connsiteX4" fmla="*/ 232225 w 1587930"/>
                <a:gd name="connsiteY4" fmla="*/ 1355064 h 1916803"/>
                <a:gd name="connsiteX5" fmla="*/ 232868 w 1587930"/>
                <a:gd name="connsiteY5" fmla="*/ 232226 h 1916803"/>
                <a:gd name="connsiteX6" fmla="*/ 794420 w 1587930"/>
                <a:gd name="connsiteY6" fmla="*/ 0 h 1916803"/>
                <a:gd name="connsiteX7" fmla="*/ 793966 w 1587930"/>
                <a:gd name="connsiteY7" fmla="*/ 163145 h 1916803"/>
                <a:gd name="connsiteX8" fmla="*/ 163145 w 1587930"/>
                <a:gd name="connsiteY8" fmla="*/ 793966 h 1916803"/>
                <a:gd name="connsiteX9" fmla="*/ 793966 w 1587930"/>
                <a:gd name="connsiteY9" fmla="*/ 1424787 h 1916803"/>
                <a:gd name="connsiteX10" fmla="*/ 1424787 w 1587930"/>
                <a:gd name="connsiteY10" fmla="*/ 793966 h 1916803"/>
                <a:gd name="connsiteX11" fmla="*/ 793966 w 1587930"/>
                <a:gd name="connsiteY11" fmla="*/ 163145 h 19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7930" h="1916803">
                  <a:moveTo>
                    <a:pt x="794420" y="0"/>
                  </a:moveTo>
                  <a:cubicBezTo>
                    <a:pt x="997613" y="116"/>
                    <a:pt x="1200763" y="77748"/>
                    <a:pt x="1355705" y="232869"/>
                  </a:cubicBezTo>
                  <a:cubicBezTo>
                    <a:pt x="1665590" y="543109"/>
                    <a:pt x="1665303" y="1045821"/>
                    <a:pt x="1355062" y="1355706"/>
                  </a:cubicBezTo>
                  <a:lnTo>
                    <a:pt x="793323" y="1916803"/>
                  </a:lnTo>
                  <a:lnTo>
                    <a:pt x="232225" y="1355064"/>
                  </a:lnTo>
                  <a:cubicBezTo>
                    <a:pt x="-77660" y="1044823"/>
                    <a:pt x="-77373" y="542112"/>
                    <a:pt x="232868" y="232226"/>
                  </a:cubicBezTo>
                  <a:cubicBezTo>
                    <a:pt x="387988" y="77283"/>
                    <a:pt x="591226" y="-116"/>
                    <a:pt x="794420" y="0"/>
                  </a:cubicBezTo>
                  <a:close/>
                  <a:moveTo>
                    <a:pt x="793966" y="163145"/>
                  </a:moveTo>
                  <a:cubicBezTo>
                    <a:pt x="445573" y="163145"/>
                    <a:pt x="163145" y="445573"/>
                    <a:pt x="163145" y="793966"/>
                  </a:cubicBezTo>
                  <a:cubicBezTo>
                    <a:pt x="163145" y="1142359"/>
                    <a:pt x="445573" y="1424787"/>
                    <a:pt x="793966" y="1424787"/>
                  </a:cubicBezTo>
                  <a:cubicBezTo>
                    <a:pt x="1142359" y="1424787"/>
                    <a:pt x="1424787" y="1142359"/>
                    <a:pt x="1424787" y="793966"/>
                  </a:cubicBezTo>
                  <a:cubicBezTo>
                    <a:pt x="1424787" y="445573"/>
                    <a:pt x="1142359" y="163145"/>
                    <a:pt x="793966" y="163145"/>
                  </a:cubicBezTo>
                  <a:close/>
                </a:path>
              </a:pathLst>
            </a:custGeom>
            <a:solidFill>
              <a:srgbClr val="107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75000"/>
                    <a:lumOff val="25000"/>
                  </a:schemeClr>
                </a:solidFill>
                <a:latin typeface="Arial" panose="020B0604020202020204" pitchFamily="34" charset="0"/>
                <a:ea typeface="思源黑体 CN Regular" panose="020B0500000000000000" pitchFamily="34" charset="-122"/>
                <a:cs typeface="阿里巴巴普惠体 R" panose="00020600040101010101" pitchFamily="18" charset="-122"/>
                <a:sym typeface="Arial" panose="020B0604020202020204" pitchFamily="34" charset="0"/>
              </a:endParaRPr>
            </a:p>
          </p:txBody>
        </p:sp>
        <p:sp>
          <p:nvSpPr>
            <p:cNvPr id="27" name="形状"/>
            <p:cNvSpPr>
              <a:spLocks noChangeAspect="1"/>
            </p:cNvSpPr>
            <p:nvPr/>
          </p:nvSpPr>
          <p:spPr bwMode="auto">
            <a:xfrm>
              <a:off x="7000584" y="1529375"/>
              <a:ext cx="609684" cy="547395"/>
            </a:xfrm>
            <a:custGeom>
              <a:avLst/>
              <a:gdLst>
                <a:gd name="T0" fmla="*/ 6113 w 6561"/>
                <a:gd name="T1" fmla="*/ 5006 h 5901"/>
                <a:gd name="T2" fmla="*/ 5890 w 6561"/>
                <a:gd name="T3" fmla="*/ 5006 h 5901"/>
                <a:gd name="T4" fmla="*/ 5890 w 6561"/>
                <a:gd name="T5" fmla="*/ 349 h 5901"/>
                <a:gd name="T6" fmla="*/ 5540 w 6561"/>
                <a:gd name="T7" fmla="*/ 0 h 5901"/>
                <a:gd name="T8" fmla="*/ 4804 w 6561"/>
                <a:gd name="T9" fmla="*/ 0 h 5901"/>
                <a:gd name="T10" fmla="*/ 4454 w 6561"/>
                <a:gd name="T11" fmla="*/ 349 h 5901"/>
                <a:gd name="T12" fmla="*/ 4454 w 6561"/>
                <a:gd name="T13" fmla="*/ 5006 h 5901"/>
                <a:gd name="T14" fmla="*/ 4008 w 6561"/>
                <a:gd name="T15" fmla="*/ 5006 h 5901"/>
                <a:gd name="T16" fmla="*/ 4008 w 6561"/>
                <a:gd name="T17" fmla="*/ 1580 h 5901"/>
                <a:gd name="T18" fmla="*/ 3658 w 6561"/>
                <a:gd name="T19" fmla="*/ 1230 h 5901"/>
                <a:gd name="T20" fmla="*/ 2923 w 6561"/>
                <a:gd name="T21" fmla="*/ 1230 h 5901"/>
                <a:gd name="T22" fmla="*/ 2573 w 6561"/>
                <a:gd name="T23" fmla="*/ 1580 h 5901"/>
                <a:gd name="T24" fmla="*/ 2573 w 6561"/>
                <a:gd name="T25" fmla="*/ 5006 h 5901"/>
                <a:gd name="T26" fmla="*/ 2236 w 6561"/>
                <a:gd name="T27" fmla="*/ 5006 h 5901"/>
                <a:gd name="T28" fmla="*/ 2236 w 6561"/>
                <a:gd name="T29" fmla="*/ 3502 h 5901"/>
                <a:gd name="T30" fmla="*/ 1887 w 6561"/>
                <a:gd name="T31" fmla="*/ 3152 h 5901"/>
                <a:gd name="T32" fmla="*/ 1151 w 6561"/>
                <a:gd name="T33" fmla="*/ 3152 h 5901"/>
                <a:gd name="T34" fmla="*/ 801 w 6561"/>
                <a:gd name="T35" fmla="*/ 3502 h 5901"/>
                <a:gd name="T36" fmla="*/ 801 w 6561"/>
                <a:gd name="T37" fmla="*/ 5006 h 5901"/>
                <a:gd name="T38" fmla="*/ 448 w 6561"/>
                <a:gd name="T39" fmla="*/ 5006 h 5901"/>
                <a:gd name="T40" fmla="*/ 0 w 6561"/>
                <a:gd name="T41" fmla="*/ 5454 h 5901"/>
                <a:gd name="T42" fmla="*/ 448 w 6561"/>
                <a:gd name="T43" fmla="*/ 5901 h 5901"/>
                <a:gd name="T44" fmla="*/ 6113 w 6561"/>
                <a:gd name="T45" fmla="*/ 5901 h 5901"/>
                <a:gd name="T46" fmla="*/ 6561 w 6561"/>
                <a:gd name="T47" fmla="*/ 5454 h 5901"/>
                <a:gd name="T48" fmla="*/ 6113 w 6561"/>
                <a:gd name="T49" fmla="*/ 5006 h 5901"/>
                <a:gd name="T50" fmla="*/ 3021 w 6561"/>
                <a:gd name="T51" fmla="*/ 1678 h 5901"/>
                <a:gd name="T52" fmla="*/ 3561 w 6561"/>
                <a:gd name="T53" fmla="*/ 1678 h 5901"/>
                <a:gd name="T54" fmla="*/ 3561 w 6561"/>
                <a:gd name="T55" fmla="*/ 5006 h 5901"/>
                <a:gd name="T56" fmla="*/ 3021 w 6561"/>
                <a:gd name="T57" fmla="*/ 5006 h 5901"/>
                <a:gd name="T58" fmla="*/ 3021 w 6561"/>
                <a:gd name="T59" fmla="*/ 1678 h 5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61" h="5901">
                  <a:moveTo>
                    <a:pt x="6113" y="5006"/>
                  </a:moveTo>
                  <a:lnTo>
                    <a:pt x="5890" y="5006"/>
                  </a:lnTo>
                  <a:lnTo>
                    <a:pt x="5890" y="349"/>
                  </a:lnTo>
                  <a:cubicBezTo>
                    <a:pt x="5890" y="156"/>
                    <a:pt x="5733" y="0"/>
                    <a:pt x="5540" y="0"/>
                  </a:cubicBezTo>
                  <a:lnTo>
                    <a:pt x="4804" y="0"/>
                  </a:lnTo>
                  <a:cubicBezTo>
                    <a:pt x="4611" y="0"/>
                    <a:pt x="4454" y="156"/>
                    <a:pt x="4454" y="349"/>
                  </a:cubicBezTo>
                  <a:lnTo>
                    <a:pt x="4454" y="5006"/>
                  </a:lnTo>
                  <a:lnTo>
                    <a:pt x="4008" y="5006"/>
                  </a:lnTo>
                  <a:lnTo>
                    <a:pt x="4008" y="1580"/>
                  </a:lnTo>
                  <a:cubicBezTo>
                    <a:pt x="4008" y="1387"/>
                    <a:pt x="3852" y="1230"/>
                    <a:pt x="3658" y="1230"/>
                  </a:cubicBezTo>
                  <a:lnTo>
                    <a:pt x="2923" y="1230"/>
                  </a:lnTo>
                  <a:cubicBezTo>
                    <a:pt x="2730" y="1230"/>
                    <a:pt x="2573" y="1387"/>
                    <a:pt x="2573" y="1580"/>
                  </a:cubicBezTo>
                  <a:lnTo>
                    <a:pt x="2573" y="5006"/>
                  </a:lnTo>
                  <a:lnTo>
                    <a:pt x="2236" y="5006"/>
                  </a:lnTo>
                  <a:lnTo>
                    <a:pt x="2236" y="3502"/>
                  </a:lnTo>
                  <a:cubicBezTo>
                    <a:pt x="2236" y="3309"/>
                    <a:pt x="2080" y="3152"/>
                    <a:pt x="1887" y="3152"/>
                  </a:cubicBezTo>
                  <a:lnTo>
                    <a:pt x="1151" y="3152"/>
                  </a:lnTo>
                  <a:cubicBezTo>
                    <a:pt x="958" y="3152"/>
                    <a:pt x="801" y="3309"/>
                    <a:pt x="801" y="3502"/>
                  </a:cubicBezTo>
                  <a:lnTo>
                    <a:pt x="801" y="5006"/>
                  </a:lnTo>
                  <a:lnTo>
                    <a:pt x="448" y="5006"/>
                  </a:lnTo>
                  <a:cubicBezTo>
                    <a:pt x="200" y="5006"/>
                    <a:pt x="0" y="5207"/>
                    <a:pt x="0" y="5454"/>
                  </a:cubicBezTo>
                  <a:cubicBezTo>
                    <a:pt x="0" y="5701"/>
                    <a:pt x="200" y="5901"/>
                    <a:pt x="448" y="5901"/>
                  </a:cubicBezTo>
                  <a:lnTo>
                    <a:pt x="6113" y="5901"/>
                  </a:lnTo>
                  <a:cubicBezTo>
                    <a:pt x="6360" y="5901"/>
                    <a:pt x="6561" y="5701"/>
                    <a:pt x="6561" y="5454"/>
                  </a:cubicBezTo>
                  <a:cubicBezTo>
                    <a:pt x="6561" y="5207"/>
                    <a:pt x="6360" y="5006"/>
                    <a:pt x="6113" y="5006"/>
                  </a:cubicBezTo>
                  <a:close/>
                  <a:moveTo>
                    <a:pt x="3021" y="1678"/>
                  </a:moveTo>
                  <a:lnTo>
                    <a:pt x="3561" y="1678"/>
                  </a:lnTo>
                  <a:lnTo>
                    <a:pt x="3561" y="5006"/>
                  </a:lnTo>
                  <a:lnTo>
                    <a:pt x="3021" y="5006"/>
                  </a:lnTo>
                  <a:lnTo>
                    <a:pt x="3021" y="1678"/>
                  </a:lnTo>
                  <a:close/>
                </a:path>
              </a:pathLst>
            </a:custGeom>
            <a:solidFill>
              <a:srgbClr val="1074F1"/>
            </a:solidFill>
            <a:ln>
              <a:noFill/>
            </a:ln>
          </p:spPr>
          <p:txBody>
            <a:bodyPr/>
            <a:lstStyle/>
            <a:p>
              <a:endParaRPr lang="zh-CN" altLang="en-US"/>
            </a:p>
          </p:txBody>
        </p:sp>
        <p:grpSp>
          <p:nvGrpSpPr>
            <p:cNvPr id="28" name="组合 27"/>
            <p:cNvGrpSpPr/>
            <p:nvPr/>
          </p:nvGrpSpPr>
          <p:grpSpPr>
            <a:xfrm>
              <a:off x="6281986" y="3981229"/>
              <a:ext cx="2046880" cy="1472474"/>
              <a:chOff x="1235335" y="5209902"/>
              <a:chExt cx="2046880" cy="1472474"/>
            </a:xfrm>
          </p:grpSpPr>
          <p:sp>
            <p:nvSpPr>
              <p:cNvPr id="29" name="Rectangle 16"/>
              <p:cNvSpPr/>
              <p:nvPr/>
            </p:nvSpPr>
            <p:spPr>
              <a:xfrm>
                <a:off x="1235335" y="5610012"/>
                <a:ext cx="2046880" cy="1072364"/>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0" name="Title 11"/>
              <p:cNvSpPr txBox="1"/>
              <p:nvPr/>
            </p:nvSpPr>
            <p:spPr>
              <a:xfrm>
                <a:off x="1354014" y="5209902"/>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rgbClr val="1074F1"/>
                    </a:solidFill>
                    <a:latin typeface="思源黑体 CN Bold" panose="020B0800000000000000" pitchFamily="34" charset="-122"/>
                    <a:ea typeface="思源黑体 CN Bold" panose="020B0800000000000000" pitchFamily="34" charset="-122"/>
                  </a:rPr>
                  <a:t>标题文字添加</a:t>
                </a:r>
                <a:endParaRPr lang="en-US" sz="1800" dirty="0">
                  <a:solidFill>
                    <a:srgbClr val="1074F1"/>
                  </a:solidFill>
                  <a:latin typeface="思源黑体 CN Bold" panose="020B0800000000000000" pitchFamily="34" charset="-122"/>
                  <a:ea typeface="思源黑体 CN Bold" panose="020B0800000000000000" pitchFamily="34" charset="-122"/>
                </a:endParaRPr>
              </a:p>
            </p:txBody>
          </p:sp>
        </p:grpSp>
      </p:grpSp>
      <p:grpSp>
        <p:nvGrpSpPr>
          <p:cNvPr id="31" name="组合 30"/>
          <p:cNvGrpSpPr/>
          <p:nvPr/>
        </p:nvGrpSpPr>
        <p:grpSpPr>
          <a:xfrm>
            <a:off x="8877736" y="1203022"/>
            <a:ext cx="1892878" cy="4123740"/>
            <a:chOff x="8778306" y="809864"/>
            <a:chExt cx="2046880" cy="4459242"/>
          </a:xfrm>
        </p:grpSpPr>
        <p:cxnSp>
          <p:nvCxnSpPr>
            <p:cNvPr id="32" name="直接连接符 31"/>
            <p:cNvCxnSpPr/>
            <p:nvPr/>
          </p:nvCxnSpPr>
          <p:spPr>
            <a:xfrm>
              <a:off x="9801746" y="2330289"/>
              <a:ext cx="0" cy="135388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任意多边形 30"/>
            <p:cNvSpPr/>
            <p:nvPr/>
          </p:nvSpPr>
          <p:spPr>
            <a:xfrm>
              <a:off x="9007988" y="809864"/>
              <a:ext cx="1587516" cy="1916304"/>
            </a:xfrm>
            <a:custGeom>
              <a:avLst/>
              <a:gdLst>
                <a:gd name="connsiteX0" fmla="*/ 794420 w 1587930"/>
                <a:gd name="connsiteY0" fmla="*/ 0 h 1916803"/>
                <a:gd name="connsiteX1" fmla="*/ 1355705 w 1587930"/>
                <a:gd name="connsiteY1" fmla="*/ 232869 h 1916803"/>
                <a:gd name="connsiteX2" fmla="*/ 1355062 w 1587930"/>
                <a:gd name="connsiteY2" fmla="*/ 1355706 h 1916803"/>
                <a:gd name="connsiteX3" fmla="*/ 793323 w 1587930"/>
                <a:gd name="connsiteY3" fmla="*/ 1916803 h 1916803"/>
                <a:gd name="connsiteX4" fmla="*/ 232225 w 1587930"/>
                <a:gd name="connsiteY4" fmla="*/ 1355064 h 1916803"/>
                <a:gd name="connsiteX5" fmla="*/ 232868 w 1587930"/>
                <a:gd name="connsiteY5" fmla="*/ 232226 h 1916803"/>
                <a:gd name="connsiteX6" fmla="*/ 794420 w 1587930"/>
                <a:gd name="connsiteY6" fmla="*/ 0 h 1916803"/>
                <a:gd name="connsiteX7" fmla="*/ 793966 w 1587930"/>
                <a:gd name="connsiteY7" fmla="*/ 163145 h 1916803"/>
                <a:gd name="connsiteX8" fmla="*/ 163145 w 1587930"/>
                <a:gd name="connsiteY8" fmla="*/ 793966 h 1916803"/>
                <a:gd name="connsiteX9" fmla="*/ 793966 w 1587930"/>
                <a:gd name="connsiteY9" fmla="*/ 1424787 h 1916803"/>
                <a:gd name="connsiteX10" fmla="*/ 1424787 w 1587930"/>
                <a:gd name="connsiteY10" fmla="*/ 793966 h 1916803"/>
                <a:gd name="connsiteX11" fmla="*/ 793966 w 1587930"/>
                <a:gd name="connsiteY11" fmla="*/ 163145 h 19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7930" h="1916803">
                  <a:moveTo>
                    <a:pt x="794420" y="0"/>
                  </a:moveTo>
                  <a:cubicBezTo>
                    <a:pt x="997613" y="116"/>
                    <a:pt x="1200763" y="77748"/>
                    <a:pt x="1355705" y="232869"/>
                  </a:cubicBezTo>
                  <a:cubicBezTo>
                    <a:pt x="1665590" y="543109"/>
                    <a:pt x="1665303" y="1045821"/>
                    <a:pt x="1355062" y="1355706"/>
                  </a:cubicBezTo>
                  <a:lnTo>
                    <a:pt x="793323" y="1916803"/>
                  </a:lnTo>
                  <a:lnTo>
                    <a:pt x="232225" y="1355064"/>
                  </a:lnTo>
                  <a:cubicBezTo>
                    <a:pt x="-77660" y="1044823"/>
                    <a:pt x="-77373" y="542112"/>
                    <a:pt x="232868" y="232226"/>
                  </a:cubicBezTo>
                  <a:cubicBezTo>
                    <a:pt x="387988" y="77283"/>
                    <a:pt x="591226" y="-116"/>
                    <a:pt x="794420" y="0"/>
                  </a:cubicBezTo>
                  <a:close/>
                  <a:moveTo>
                    <a:pt x="793966" y="163145"/>
                  </a:moveTo>
                  <a:cubicBezTo>
                    <a:pt x="445573" y="163145"/>
                    <a:pt x="163145" y="445573"/>
                    <a:pt x="163145" y="793966"/>
                  </a:cubicBezTo>
                  <a:cubicBezTo>
                    <a:pt x="163145" y="1142359"/>
                    <a:pt x="445573" y="1424787"/>
                    <a:pt x="793966" y="1424787"/>
                  </a:cubicBezTo>
                  <a:cubicBezTo>
                    <a:pt x="1142359" y="1424787"/>
                    <a:pt x="1424787" y="1142359"/>
                    <a:pt x="1424787" y="793966"/>
                  </a:cubicBezTo>
                  <a:cubicBezTo>
                    <a:pt x="1424787" y="445573"/>
                    <a:pt x="1142359" y="163145"/>
                    <a:pt x="793966" y="16314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75000"/>
                    <a:lumOff val="25000"/>
                  </a:schemeClr>
                </a:solidFill>
                <a:latin typeface="Arial" panose="020B0604020202020204" pitchFamily="34" charset="0"/>
                <a:ea typeface="思源黑体 CN Regular" panose="020B0500000000000000" pitchFamily="34" charset="-122"/>
                <a:cs typeface="阿里巴巴普惠体 R" panose="00020600040101010101" pitchFamily="18" charset="-122"/>
                <a:sym typeface="Arial" panose="020B0604020202020204" pitchFamily="34" charset="0"/>
              </a:endParaRPr>
            </a:p>
          </p:txBody>
        </p:sp>
        <p:sp>
          <p:nvSpPr>
            <p:cNvPr id="34" name="形状"/>
            <p:cNvSpPr>
              <a:spLocks noChangeAspect="1"/>
            </p:cNvSpPr>
            <p:nvPr/>
          </p:nvSpPr>
          <p:spPr bwMode="auto">
            <a:xfrm>
              <a:off x="9496904" y="1282378"/>
              <a:ext cx="609684" cy="547395"/>
            </a:xfrm>
            <a:custGeom>
              <a:avLst/>
              <a:gdLst>
                <a:gd name="T0" fmla="*/ 6113 w 6561"/>
                <a:gd name="T1" fmla="*/ 5006 h 5901"/>
                <a:gd name="T2" fmla="*/ 5890 w 6561"/>
                <a:gd name="T3" fmla="*/ 5006 h 5901"/>
                <a:gd name="T4" fmla="*/ 5890 w 6561"/>
                <a:gd name="T5" fmla="*/ 349 h 5901"/>
                <a:gd name="T6" fmla="*/ 5540 w 6561"/>
                <a:gd name="T7" fmla="*/ 0 h 5901"/>
                <a:gd name="T8" fmla="*/ 4804 w 6561"/>
                <a:gd name="T9" fmla="*/ 0 h 5901"/>
                <a:gd name="T10" fmla="*/ 4454 w 6561"/>
                <a:gd name="T11" fmla="*/ 349 h 5901"/>
                <a:gd name="T12" fmla="*/ 4454 w 6561"/>
                <a:gd name="T13" fmla="*/ 5006 h 5901"/>
                <a:gd name="T14" fmla="*/ 4008 w 6561"/>
                <a:gd name="T15" fmla="*/ 5006 h 5901"/>
                <a:gd name="T16" fmla="*/ 4008 w 6561"/>
                <a:gd name="T17" fmla="*/ 1580 h 5901"/>
                <a:gd name="T18" fmla="*/ 3658 w 6561"/>
                <a:gd name="T19" fmla="*/ 1230 h 5901"/>
                <a:gd name="T20" fmla="*/ 2923 w 6561"/>
                <a:gd name="T21" fmla="*/ 1230 h 5901"/>
                <a:gd name="T22" fmla="*/ 2573 w 6561"/>
                <a:gd name="T23" fmla="*/ 1580 h 5901"/>
                <a:gd name="T24" fmla="*/ 2573 w 6561"/>
                <a:gd name="T25" fmla="*/ 5006 h 5901"/>
                <a:gd name="T26" fmla="*/ 2236 w 6561"/>
                <a:gd name="T27" fmla="*/ 5006 h 5901"/>
                <a:gd name="T28" fmla="*/ 2236 w 6561"/>
                <a:gd name="T29" fmla="*/ 3502 h 5901"/>
                <a:gd name="T30" fmla="*/ 1887 w 6561"/>
                <a:gd name="T31" fmla="*/ 3152 h 5901"/>
                <a:gd name="T32" fmla="*/ 1151 w 6561"/>
                <a:gd name="T33" fmla="*/ 3152 h 5901"/>
                <a:gd name="T34" fmla="*/ 801 w 6561"/>
                <a:gd name="T35" fmla="*/ 3502 h 5901"/>
                <a:gd name="T36" fmla="*/ 801 w 6561"/>
                <a:gd name="T37" fmla="*/ 5006 h 5901"/>
                <a:gd name="T38" fmla="*/ 448 w 6561"/>
                <a:gd name="T39" fmla="*/ 5006 h 5901"/>
                <a:gd name="T40" fmla="*/ 0 w 6561"/>
                <a:gd name="T41" fmla="*/ 5454 h 5901"/>
                <a:gd name="T42" fmla="*/ 448 w 6561"/>
                <a:gd name="T43" fmla="*/ 5901 h 5901"/>
                <a:gd name="T44" fmla="*/ 6113 w 6561"/>
                <a:gd name="T45" fmla="*/ 5901 h 5901"/>
                <a:gd name="T46" fmla="*/ 6561 w 6561"/>
                <a:gd name="T47" fmla="*/ 5454 h 5901"/>
                <a:gd name="T48" fmla="*/ 6113 w 6561"/>
                <a:gd name="T49" fmla="*/ 5006 h 5901"/>
                <a:gd name="T50" fmla="*/ 3021 w 6561"/>
                <a:gd name="T51" fmla="*/ 1678 h 5901"/>
                <a:gd name="T52" fmla="*/ 3561 w 6561"/>
                <a:gd name="T53" fmla="*/ 1678 h 5901"/>
                <a:gd name="T54" fmla="*/ 3561 w 6561"/>
                <a:gd name="T55" fmla="*/ 5006 h 5901"/>
                <a:gd name="T56" fmla="*/ 3021 w 6561"/>
                <a:gd name="T57" fmla="*/ 5006 h 5901"/>
                <a:gd name="T58" fmla="*/ 3021 w 6561"/>
                <a:gd name="T59" fmla="*/ 1678 h 5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61" h="5901">
                  <a:moveTo>
                    <a:pt x="6113" y="5006"/>
                  </a:moveTo>
                  <a:lnTo>
                    <a:pt x="5890" y="5006"/>
                  </a:lnTo>
                  <a:lnTo>
                    <a:pt x="5890" y="349"/>
                  </a:lnTo>
                  <a:cubicBezTo>
                    <a:pt x="5890" y="156"/>
                    <a:pt x="5733" y="0"/>
                    <a:pt x="5540" y="0"/>
                  </a:cubicBezTo>
                  <a:lnTo>
                    <a:pt x="4804" y="0"/>
                  </a:lnTo>
                  <a:cubicBezTo>
                    <a:pt x="4611" y="0"/>
                    <a:pt x="4454" y="156"/>
                    <a:pt x="4454" y="349"/>
                  </a:cubicBezTo>
                  <a:lnTo>
                    <a:pt x="4454" y="5006"/>
                  </a:lnTo>
                  <a:lnTo>
                    <a:pt x="4008" y="5006"/>
                  </a:lnTo>
                  <a:lnTo>
                    <a:pt x="4008" y="1580"/>
                  </a:lnTo>
                  <a:cubicBezTo>
                    <a:pt x="4008" y="1387"/>
                    <a:pt x="3852" y="1230"/>
                    <a:pt x="3658" y="1230"/>
                  </a:cubicBezTo>
                  <a:lnTo>
                    <a:pt x="2923" y="1230"/>
                  </a:lnTo>
                  <a:cubicBezTo>
                    <a:pt x="2730" y="1230"/>
                    <a:pt x="2573" y="1387"/>
                    <a:pt x="2573" y="1580"/>
                  </a:cubicBezTo>
                  <a:lnTo>
                    <a:pt x="2573" y="5006"/>
                  </a:lnTo>
                  <a:lnTo>
                    <a:pt x="2236" y="5006"/>
                  </a:lnTo>
                  <a:lnTo>
                    <a:pt x="2236" y="3502"/>
                  </a:lnTo>
                  <a:cubicBezTo>
                    <a:pt x="2236" y="3309"/>
                    <a:pt x="2080" y="3152"/>
                    <a:pt x="1887" y="3152"/>
                  </a:cubicBezTo>
                  <a:lnTo>
                    <a:pt x="1151" y="3152"/>
                  </a:lnTo>
                  <a:cubicBezTo>
                    <a:pt x="958" y="3152"/>
                    <a:pt x="801" y="3309"/>
                    <a:pt x="801" y="3502"/>
                  </a:cubicBezTo>
                  <a:lnTo>
                    <a:pt x="801" y="5006"/>
                  </a:lnTo>
                  <a:lnTo>
                    <a:pt x="448" y="5006"/>
                  </a:lnTo>
                  <a:cubicBezTo>
                    <a:pt x="200" y="5006"/>
                    <a:pt x="0" y="5207"/>
                    <a:pt x="0" y="5454"/>
                  </a:cubicBezTo>
                  <a:cubicBezTo>
                    <a:pt x="0" y="5701"/>
                    <a:pt x="200" y="5901"/>
                    <a:pt x="448" y="5901"/>
                  </a:cubicBezTo>
                  <a:lnTo>
                    <a:pt x="6113" y="5901"/>
                  </a:lnTo>
                  <a:cubicBezTo>
                    <a:pt x="6360" y="5901"/>
                    <a:pt x="6561" y="5701"/>
                    <a:pt x="6561" y="5454"/>
                  </a:cubicBezTo>
                  <a:cubicBezTo>
                    <a:pt x="6561" y="5207"/>
                    <a:pt x="6360" y="5006"/>
                    <a:pt x="6113" y="5006"/>
                  </a:cubicBezTo>
                  <a:close/>
                  <a:moveTo>
                    <a:pt x="3021" y="1678"/>
                  </a:moveTo>
                  <a:lnTo>
                    <a:pt x="3561" y="1678"/>
                  </a:lnTo>
                  <a:lnTo>
                    <a:pt x="3561" y="5006"/>
                  </a:lnTo>
                  <a:lnTo>
                    <a:pt x="3021" y="5006"/>
                  </a:lnTo>
                  <a:lnTo>
                    <a:pt x="3021" y="1678"/>
                  </a:lnTo>
                  <a:close/>
                </a:path>
              </a:pathLst>
            </a:custGeom>
            <a:solidFill>
              <a:schemeClr val="tx1">
                <a:lumMod val="75000"/>
                <a:lumOff val="25000"/>
              </a:schemeClr>
            </a:solidFill>
            <a:ln>
              <a:noFill/>
            </a:ln>
          </p:spPr>
          <p:txBody>
            <a:bodyPr/>
            <a:lstStyle/>
            <a:p>
              <a:endParaRPr lang="zh-CN" altLang="en-US"/>
            </a:p>
          </p:txBody>
        </p:sp>
        <p:grpSp>
          <p:nvGrpSpPr>
            <p:cNvPr id="35" name="组合 34"/>
            <p:cNvGrpSpPr/>
            <p:nvPr/>
          </p:nvGrpSpPr>
          <p:grpSpPr>
            <a:xfrm>
              <a:off x="8778306" y="3796632"/>
              <a:ext cx="2046880" cy="1472474"/>
              <a:chOff x="1235335" y="5209902"/>
              <a:chExt cx="2046880" cy="1472474"/>
            </a:xfrm>
          </p:grpSpPr>
          <p:sp>
            <p:nvSpPr>
              <p:cNvPr id="36" name="Rectangle 16"/>
              <p:cNvSpPr/>
              <p:nvPr/>
            </p:nvSpPr>
            <p:spPr>
              <a:xfrm>
                <a:off x="1235335" y="5610012"/>
                <a:ext cx="2046880" cy="1072364"/>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7" name="Title 11"/>
              <p:cNvSpPr txBox="1"/>
              <p:nvPr/>
            </p:nvSpPr>
            <p:spPr>
              <a:xfrm>
                <a:off x="1354014" y="5209902"/>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anim calcmode="lin" valueType="num">
                                      <p:cBhvr>
                                        <p:cTn id="32" dur="500" fill="hold"/>
                                        <p:tgtEl>
                                          <p:spTgt spid="24"/>
                                        </p:tgtEl>
                                        <p:attrNameLst>
                                          <p:attrName>ppt_x</p:attrName>
                                        </p:attrNameLst>
                                      </p:cBhvr>
                                      <p:tavLst>
                                        <p:tav tm="0">
                                          <p:val>
                                            <p:strVal val="#ppt_x"/>
                                          </p:val>
                                        </p:tav>
                                        <p:tav tm="100000">
                                          <p:val>
                                            <p:strVal val="#ppt_x"/>
                                          </p:val>
                                        </p:tav>
                                      </p:tavLst>
                                    </p:anim>
                                    <p:anim calcmode="lin" valueType="num">
                                      <p:cBhvr>
                                        <p:cTn id="33" dur="5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anim calcmode="lin" valueType="num">
                                      <p:cBhvr>
                                        <p:cTn id="38" dur="500" fill="hold"/>
                                        <p:tgtEl>
                                          <p:spTgt spid="31"/>
                                        </p:tgtEl>
                                        <p:attrNameLst>
                                          <p:attrName>ppt_x</p:attrName>
                                        </p:attrNameLst>
                                      </p:cBhvr>
                                      <p:tavLst>
                                        <p:tav tm="0">
                                          <p:val>
                                            <p:strVal val="#ppt_x"/>
                                          </p:val>
                                        </p:tav>
                                        <p:tav tm="100000">
                                          <p:val>
                                            <p:strVal val="#ppt_x"/>
                                          </p:val>
                                        </p:tav>
                                      </p:tavLst>
                                    </p:anim>
                                    <p:anim calcmode="lin" valueType="num">
                                      <p:cBhvr>
                                        <p:cTn id="3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商务绚丽">
    <a:dk1>
      <a:srgbClr val="000000"/>
    </a:dk1>
    <a:lt1>
      <a:srgbClr val="FFFFFF"/>
    </a:lt1>
    <a:dk2>
      <a:srgbClr val="768394"/>
    </a:dk2>
    <a:lt2>
      <a:srgbClr val="F0F0F0"/>
    </a:lt2>
    <a:accent1>
      <a:srgbClr val="1F4360"/>
    </a:accent1>
    <a:accent2>
      <a:srgbClr val="CB2425"/>
    </a:accent2>
    <a:accent3>
      <a:srgbClr val="2C4854"/>
    </a:accent3>
    <a:accent4>
      <a:srgbClr val="7F52B9"/>
    </a:accent4>
    <a:accent5>
      <a:srgbClr val="F5952C"/>
    </a:accent5>
    <a:accent6>
      <a:srgbClr val="658AAE"/>
    </a:accent6>
    <a:hlink>
      <a:srgbClr val="023D7A"/>
    </a:hlink>
    <a:folHlink>
      <a:srgbClr val="BFBFBF"/>
    </a:folHlink>
  </a:clrScheme>
  <a:fontScheme name="常规5">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商务绚丽">
    <a:dk1>
      <a:srgbClr val="000000"/>
    </a:dk1>
    <a:lt1>
      <a:srgbClr val="FFFFFF"/>
    </a:lt1>
    <a:dk2>
      <a:srgbClr val="768394"/>
    </a:dk2>
    <a:lt2>
      <a:srgbClr val="F0F0F0"/>
    </a:lt2>
    <a:accent1>
      <a:srgbClr val="1F4360"/>
    </a:accent1>
    <a:accent2>
      <a:srgbClr val="CB2425"/>
    </a:accent2>
    <a:accent3>
      <a:srgbClr val="2C4854"/>
    </a:accent3>
    <a:accent4>
      <a:srgbClr val="7F52B9"/>
    </a:accent4>
    <a:accent5>
      <a:srgbClr val="F5952C"/>
    </a:accent5>
    <a:accent6>
      <a:srgbClr val="658AAE"/>
    </a:accent6>
    <a:hlink>
      <a:srgbClr val="023D7A"/>
    </a:hlink>
    <a:folHlink>
      <a:srgbClr val="BFBFBF"/>
    </a:folHlink>
  </a:clrScheme>
  <a:fontScheme name="常规5">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商务绚丽">
    <a:dk1>
      <a:srgbClr val="000000"/>
    </a:dk1>
    <a:lt1>
      <a:srgbClr val="FFFFFF"/>
    </a:lt1>
    <a:dk2>
      <a:srgbClr val="768394"/>
    </a:dk2>
    <a:lt2>
      <a:srgbClr val="F0F0F0"/>
    </a:lt2>
    <a:accent1>
      <a:srgbClr val="1F4360"/>
    </a:accent1>
    <a:accent2>
      <a:srgbClr val="CB2425"/>
    </a:accent2>
    <a:accent3>
      <a:srgbClr val="2C4854"/>
    </a:accent3>
    <a:accent4>
      <a:srgbClr val="7F52B9"/>
    </a:accent4>
    <a:accent5>
      <a:srgbClr val="F5952C"/>
    </a:accent5>
    <a:accent6>
      <a:srgbClr val="658AAE"/>
    </a:accent6>
    <a:hlink>
      <a:srgbClr val="023D7A"/>
    </a:hlink>
    <a:folHlink>
      <a:srgbClr val="BFBFBF"/>
    </a:folHlink>
  </a:clrScheme>
  <a:fontScheme name="常规5">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1098</Words>
  <Application>Microsoft Office PowerPoint</Application>
  <PresentationFormat>宽屏</PresentationFormat>
  <Paragraphs>169</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阿里巴巴普惠体 R</vt:lpstr>
      <vt:lpstr>等线</vt:lpstr>
      <vt:lpstr>思源黑体 CN Bold</vt:lpstr>
      <vt:lpstr>思源黑体 CN Light</vt:lpstr>
      <vt:lpstr>站酷庆科黄油体</vt:lpstr>
      <vt:lpstr>Arial</vt:lpstr>
      <vt:lpstr>Calibri</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5</cp:revision>
  <dcterms:created xsi:type="dcterms:W3CDTF">2020-03-27T06:16:00Z</dcterms:created>
  <dcterms:modified xsi:type="dcterms:W3CDTF">2021-01-05T11:41:27Z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