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1" r:id="rId3"/>
    <p:sldId id="257" r:id="rId4"/>
    <p:sldId id="258" r:id="rId5"/>
    <p:sldId id="272" r:id="rId6"/>
    <p:sldId id="273" r:id="rId7"/>
    <p:sldId id="262" r:id="rId8"/>
    <p:sldId id="263" r:id="rId9"/>
    <p:sldId id="274" r:id="rId10"/>
    <p:sldId id="271" r:id="rId11"/>
    <p:sldId id="264" r:id="rId12"/>
    <p:sldId id="265" r:id="rId13"/>
    <p:sldId id="270" r:id="rId14"/>
    <p:sldId id="266" r:id="rId15"/>
    <p:sldId id="267" r:id="rId16"/>
    <p:sldId id="269" r:id="rId17"/>
    <p:sldId id="26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8" d="100"/>
          <a:sy n="108" d="100"/>
        </p:scale>
        <p:origin x="87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9A086C4-432A-417B-BD66-FF04AEBDFCBB}"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2D374481-F0AD-4D0B-A5AB-F58596C6975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67E809E6-E65D-4842-9639-39FC21DA0937}"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879B91CF-BE6C-464F-8F31-E49FAE5C702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10400595" y="2115265"/>
            <a:ext cx="968011" cy="2019469"/>
            <a:chOff x="10400595" y="2115265"/>
            <a:chExt cx="968011" cy="2019469"/>
          </a:xfrm>
        </p:grpSpPr>
        <p:sp>
          <p:nvSpPr>
            <p:cNvPr id="18" name="椭圆 17"/>
            <p:cNvSpPr/>
            <p:nvPr/>
          </p:nvSpPr>
          <p:spPr>
            <a:xfrm flipH="1">
              <a:off x="10400595" y="2115265"/>
              <a:ext cx="968011" cy="968011"/>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400" kern="0" dirty="0">
                  <a:solidFill>
                    <a:prstClr val="white"/>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sym typeface="+mn-lt"/>
                </a:rPr>
                <a:t>高</a:t>
              </a:r>
              <a:endParaRPr kumimoji="0" lang="zh-CN" altLang="en-US" sz="4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endParaRPr>
            </a:p>
          </p:txBody>
        </p:sp>
        <p:sp>
          <p:nvSpPr>
            <p:cNvPr id="19" name="椭圆 18"/>
            <p:cNvSpPr/>
            <p:nvPr/>
          </p:nvSpPr>
          <p:spPr>
            <a:xfrm flipH="1">
              <a:off x="10400595" y="3166723"/>
              <a:ext cx="968011" cy="968011"/>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rPr>
                <a:t>效</a:t>
              </a:r>
            </a:p>
          </p:txBody>
        </p:sp>
      </p:grpSp>
      <p:grpSp>
        <p:nvGrpSpPr>
          <p:cNvPr id="5" name="组合 4"/>
          <p:cNvGrpSpPr/>
          <p:nvPr/>
        </p:nvGrpSpPr>
        <p:grpSpPr>
          <a:xfrm>
            <a:off x="5649254" y="2170691"/>
            <a:ext cx="4688205" cy="2001417"/>
            <a:chOff x="5649254" y="2170691"/>
            <a:chExt cx="4688205" cy="2001417"/>
          </a:xfrm>
        </p:grpSpPr>
        <p:sp>
          <p:nvSpPr>
            <p:cNvPr id="20" name="矩形 19"/>
            <p:cNvSpPr/>
            <p:nvPr/>
          </p:nvSpPr>
          <p:spPr>
            <a:xfrm flipH="1">
              <a:off x="6252686" y="2767629"/>
              <a:ext cx="4084773" cy="1015663"/>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6000" kern="0"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时间</a:t>
              </a:r>
              <a:r>
                <a:rPr kumimoji="0" lang="zh-CN" altLang="en-US" sz="6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管理术</a:t>
              </a:r>
            </a:p>
          </p:txBody>
        </p:sp>
        <p:sp>
          <p:nvSpPr>
            <p:cNvPr id="21" name="矩形 20"/>
            <p:cNvSpPr/>
            <p:nvPr/>
          </p:nvSpPr>
          <p:spPr>
            <a:xfrm flipH="1">
              <a:off x="5649254" y="3771998"/>
              <a:ext cx="4527381" cy="400110"/>
            </a:xfrm>
            <a:prstGeom prst="rect">
              <a:avLst/>
            </a:prstGeom>
          </p:spPr>
          <p:txBody>
            <a:bodyPr wrap="square">
              <a:spAutoFit/>
            </a:bodyPr>
            <a:lstStyle/>
            <a:p>
              <a:pPr lvl="0" algn="dist"/>
              <a:r>
                <a:rPr lang="en-US" altLang="zh-CN" sz="2000" kern="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TIME MANAGEMENT</a:t>
              </a:r>
              <a:endParaRPr kumimoji="0" lang="zh-CN"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p:txBody>
        </p:sp>
        <p:sp>
          <p:nvSpPr>
            <p:cNvPr id="22" name="矩形 21"/>
            <p:cNvSpPr/>
            <p:nvPr/>
          </p:nvSpPr>
          <p:spPr>
            <a:xfrm flipH="1">
              <a:off x="8645074" y="2170691"/>
              <a:ext cx="1569661" cy="646331"/>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rPr>
                <a:t>20XX</a:t>
              </a:r>
              <a:endParaRPr kumimoji="0" lang="zh-CN" altLang="en-US" sz="3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endParaRPr>
            </a:p>
          </p:txBody>
        </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grpSp>
        <p:nvGrpSpPr>
          <p:cNvPr id="2" name="组合 1"/>
          <p:cNvGrpSpPr/>
          <p:nvPr/>
        </p:nvGrpSpPr>
        <p:grpSpPr>
          <a:xfrm>
            <a:off x="6249344" y="-406401"/>
            <a:ext cx="5412667" cy="1654629"/>
            <a:chOff x="6249344" y="-406401"/>
            <a:chExt cx="5412667" cy="1654629"/>
          </a:xfrm>
        </p:grpSpPr>
        <p:sp>
          <p:nvSpPr>
            <p:cNvPr id="33" name="矩形: 圆角 32"/>
            <p:cNvSpPr/>
            <p:nvPr/>
          </p:nvSpPr>
          <p:spPr>
            <a:xfrm flipH="1">
              <a:off x="10788826" y="-406401"/>
              <a:ext cx="780934" cy="165462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4" name="文本框 33"/>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p>
          </p:txBody>
        </p:sp>
        <p:sp>
          <p:nvSpPr>
            <p:cNvPr id="36" name="文本框 35"/>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RECORD</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7" name="文本框 36"/>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ACTION</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8" name="文本框 37"/>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SUMMARY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6" name="组合 5"/>
          <p:cNvGrpSpPr/>
          <p:nvPr/>
        </p:nvGrpSpPr>
        <p:grpSpPr>
          <a:xfrm>
            <a:off x="4851400" y="4470400"/>
            <a:ext cx="6456101" cy="1310805"/>
            <a:chOff x="4851400" y="4470400"/>
            <a:chExt cx="6456101" cy="1310805"/>
          </a:xfrm>
        </p:grpSpPr>
        <p:sp>
          <p:nvSpPr>
            <p:cNvPr id="23" name="矩形 22"/>
            <p:cNvSpPr/>
            <p:nvPr/>
          </p:nvSpPr>
          <p:spPr>
            <a:xfrm flipH="1">
              <a:off x="5211501" y="4564707"/>
              <a:ext cx="6096000" cy="423321"/>
            </a:xfrm>
            <a:prstGeom prst="rect">
              <a:avLst/>
            </a:prstGeom>
          </p:spPr>
          <p:txBody>
            <a:bodyPr>
              <a:spAutoFit/>
            </a:bodyPr>
            <a:lstStyle/>
            <a:p>
              <a:pPr algn="r">
                <a:lnSpc>
                  <a:spcPct val="150000"/>
                </a:lnSpc>
              </a:pPr>
              <a:r>
                <a:rPr lang="zh-CN" altLang="en-US" sz="1600" dirty="0">
                  <a:solidFill>
                    <a:prstClr val="white"/>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时间管理方法并不是要把所有事情做完，而是更有效的运用时间</a:t>
              </a:r>
            </a:p>
          </p:txBody>
        </p:sp>
        <p:grpSp>
          <p:nvGrpSpPr>
            <p:cNvPr id="39" name="组合 38"/>
            <p:cNvGrpSpPr/>
            <p:nvPr/>
          </p:nvGrpSpPr>
          <p:grpSpPr>
            <a:xfrm>
              <a:off x="7237676" y="5311896"/>
              <a:ext cx="3941617" cy="469309"/>
              <a:chOff x="7430325" y="5513399"/>
              <a:chExt cx="3941617" cy="469309"/>
            </a:xfrm>
          </p:grpSpPr>
          <p:sp>
            <p:nvSpPr>
              <p:cNvPr id="24" name="矩形: 圆角 11"/>
              <p:cNvSpPr/>
              <p:nvPr/>
            </p:nvSpPr>
            <p:spPr>
              <a:xfrm flipH="1">
                <a:off x="9591379" y="5513399"/>
                <a:ext cx="1780563" cy="469309"/>
              </a:xfrm>
              <a:prstGeom prst="roundRect">
                <a:avLst>
                  <a:gd name="adj" fmla="val 50000"/>
                </a:avLst>
              </a:prstGeom>
              <a:solidFill>
                <a:schemeClr val="tx1">
                  <a:lumMod val="75000"/>
                  <a:lumOff val="25000"/>
                </a:scheme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汇报时间：</a:t>
                </a:r>
                <a:r>
                  <a:rPr lang="en-US" altLang="zh-CN"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20XX</a:t>
                </a:r>
                <a:endParaRPr lang="zh-CN" altLang="en-US"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25" name="矩形: 圆角 11"/>
              <p:cNvSpPr/>
              <p:nvPr/>
            </p:nvSpPr>
            <p:spPr>
              <a:xfrm flipH="1">
                <a:off x="7430325" y="5513399"/>
                <a:ext cx="1780563" cy="469309"/>
              </a:xfrm>
              <a:prstGeom prst="roundRect">
                <a:avLst>
                  <a:gd name="adj" fmla="val 50000"/>
                </a:avLst>
              </a:prstGeom>
              <a:solidFill>
                <a:srgbClr val="EC67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汇报人：</a:t>
                </a:r>
                <a:r>
                  <a:rPr lang="en-US" altLang="zh-CN" sz="1400" kern="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xiazaii</a:t>
                </a:r>
                <a:endParaRPr lang="zh-CN" altLang="en-US"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grpSp>
        <p:cxnSp>
          <p:nvCxnSpPr>
            <p:cNvPr id="41" name="直接连接符 40"/>
            <p:cNvCxnSpPr/>
            <p:nvPr/>
          </p:nvCxnSpPr>
          <p:spPr>
            <a:xfrm>
              <a:off x="4851400" y="4470400"/>
              <a:ext cx="6418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要事为先</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THE MAIN THING IS FIRST</a:t>
                </a:r>
              </a:p>
            </p:txBody>
          </p:sp>
        </p:grpSp>
      </p:grpSp>
      <p:cxnSp>
        <p:nvCxnSpPr>
          <p:cNvPr id="11" name="Straight Connector 3"/>
          <p:cNvCxnSpPr/>
          <p:nvPr/>
        </p:nvCxnSpPr>
        <p:spPr>
          <a:xfrm>
            <a:off x="2537255" y="1896465"/>
            <a:ext cx="0" cy="2744872"/>
          </a:xfrm>
          <a:prstGeom prst="line">
            <a:avLst/>
          </a:prstGeom>
          <a:noFill/>
          <a:ln w="6350" cap="flat" cmpd="sng" algn="ctr">
            <a:solidFill>
              <a:srgbClr val="FFFFFF">
                <a:lumMod val="85000"/>
              </a:srgbClr>
            </a:solidFill>
            <a:prstDash val="dash"/>
            <a:miter lim="800000"/>
          </a:ln>
          <a:effectLst/>
        </p:spPr>
      </p:cxnSp>
      <p:cxnSp>
        <p:nvCxnSpPr>
          <p:cNvPr id="12" name="Straight Connector 4"/>
          <p:cNvCxnSpPr/>
          <p:nvPr/>
        </p:nvCxnSpPr>
        <p:spPr>
          <a:xfrm>
            <a:off x="2487827" y="4295350"/>
            <a:ext cx="7216346" cy="0"/>
          </a:xfrm>
          <a:prstGeom prst="line">
            <a:avLst/>
          </a:prstGeom>
          <a:noFill/>
          <a:ln w="6350" cap="flat" cmpd="sng" algn="ctr">
            <a:solidFill>
              <a:srgbClr val="FFFFFF">
                <a:lumMod val="85000"/>
              </a:srgbClr>
            </a:solidFill>
            <a:prstDash val="dash"/>
            <a:miter lim="800000"/>
          </a:ln>
          <a:effectLst/>
        </p:spPr>
      </p:cxnSp>
      <p:cxnSp>
        <p:nvCxnSpPr>
          <p:cNvPr id="13" name="Straight Connector 5"/>
          <p:cNvCxnSpPr/>
          <p:nvPr/>
        </p:nvCxnSpPr>
        <p:spPr>
          <a:xfrm>
            <a:off x="2426450" y="2017588"/>
            <a:ext cx="7216346" cy="0"/>
          </a:xfrm>
          <a:prstGeom prst="line">
            <a:avLst/>
          </a:prstGeom>
          <a:noFill/>
          <a:ln w="6350" cap="flat" cmpd="sng" algn="ctr">
            <a:solidFill>
              <a:srgbClr val="FFFFFF">
                <a:lumMod val="85000"/>
              </a:srgbClr>
            </a:solidFill>
            <a:prstDash val="dash"/>
            <a:miter lim="800000"/>
          </a:ln>
          <a:effectLst/>
        </p:spPr>
      </p:cxnSp>
      <p:grpSp>
        <p:nvGrpSpPr>
          <p:cNvPr id="14" name="组合 13"/>
          <p:cNvGrpSpPr/>
          <p:nvPr/>
        </p:nvGrpSpPr>
        <p:grpSpPr>
          <a:xfrm>
            <a:off x="2139781" y="1612761"/>
            <a:ext cx="3279155" cy="1758822"/>
            <a:chOff x="2139781" y="1612761"/>
            <a:chExt cx="3279155" cy="1758822"/>
          </a:xfrm>
        </p:grpSpPr>
        <p:sp>
          <p:nvSpPr>
            <p:cNvPr id="15" name="Oval 8"/>
            <p:cNvSpPr/>
            <p:nvPr/>
          </p:nvSpPr>
          <p:spPr>
            <a:xfrm>
              <a:off x="2139781" y="1612761"/>
              <a:ext cx="800242" cy="800242"/>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Ohka" panose="02000609000000000000" pitchFamily="49" charset="-128"/>
                <a:ea typeface="Ohka" panose="02000609000000000000" pitchFamily="49" charset="-128"/>
                <a:cs typeface="+mn-cs"/>
              </a:endParaRPr>
            </a:p>
          </p:txBody>
        </p:sp>
        <p:sp>
          <p:nvSpPr>
            <p:cNvPr id="16" name="TextBox 28"/>
            <p:cNvSpPr txBox="1"/>
            <p:nvPr/>
          </p:nvSpPr>
          <p:spPr>
            <a:xfrm>
              <a:off x="2257370" y="1781754"/>
              <a:ext cx="559769" cy="461665"/>
            </a:xfrm>
            <a:prstGeom prst="rect">
              <a:avLst/>
            </a:prstGeom>
            <a:noFill/>
          </p:spPr>
          <p:txBody>
            <a:bodyPr wrap="none" rtlCol="0">
              <a:spAutoFit/>
            </a:bodyPr>
            <a:lstStyle/>
            <a:p>
              <a:pPr algn="ctr"/>
              <a:r>
                <a:rPr lang="en-US" sz="2400" dirty="0">
                  <a:solidFill>
                    <a:srgbClr val="FFFFFF"/>
                  </a:solidFill>
                  <a:latin typeface="思源黑体 CN Bold" panose="020B0800000000000000" pitchFamily="34" charset="-122"/>
                  <a:ea typeface="思源黑体 CN Bold" panose="020B0800000000000000" pitchFamily="34" charset="-122"/>
                </a:rPr>
                <a:t>03</a:t>
              </a:r>
            </a:p>
          </p:txBody>
        </p:sp>
        <p:sp>
          <p:nvSpPr>
            <p:cNvPr id="17" name="Rectangle 29"/>
            <p:cNvSpPr/>
            <p:nvPr/>
          </p:nvSpPr>
          <p:spPr>
            <a:xfrm>
              <a:off x="3073641" y="2753978"/>
              <a:ext cx="2345295" cy="617605"/>
            </a:xfrm>
            <a:prstGeom prst="rect">
              <a:avLst/>
            </a:prstGeom>
          </p:spPr>
          <p:txBody>
            <a:bodyPr wrap="square">
              <a:spAutoFit/>
            </a:bodyPr>
            <a:lstStyle/>
            <a:p>
              <a:pPr>
                <a:lnSpc>
                  <a:spcPct val="150000"/>
                </a:lnSpc>
                <a:defRPr/>
              </a:pPr>
              <a:r>
                <a:rPr lang="zh-CN" altLang="en-US" sz="1200" dirty="0">
                  <a:solidFill>
                    <a:srgbClr val="FFFFFF">
                      <a:lumMod val="50000"/>
                    </a:srgbClr>
                  </a:solidFill>
                  <a:latin typeface="思源黑体 CN Light" panose="020B0300000000000000" pitchFamily="34" charset="-122"/>
                  <a:ea typeface="思源黑体 CN Light" panose="020B0300000000000000" pitchFamily="34" charset="-122"/>
                  <a:sym typeface="FZHei-B01S" panose="02010601030101010101" pitchFamily="2" charset="-122"/>
                </a:rPr>
                <a:t>请在此处添加具体内容，文字尽量言简意赅，简单说明即可</a:t>
              </a:r>
            </a:p>
          </p:txBody>
        </p:sp>
        <p:sp>
          <p:nvSpPr>
            <p:cNvPr id="18" name="Rectangle 30"/>
            <p:cNvSpPr/>
            <p:nvPr/>
          </p:nvSpPr>
          <p:spPr>
            <a:xfrm>
              <a:off x="3073642" y="2443749"/>
              <a:ext cx="1734024" cy="400110"/>
            </a:xfrm>
            <a:prstGeom prst="rect">
              <a:avLst/>
            </a:prstGeom>
          </p:spPr>
          <p:txBody>
            <a:bodyPr wrap="square">
              <a:spAutoFit/>
            </a:bodyPr>
            <a:lstStyle/>
            <a:p>
              <a:pPr>
                <a:defRPr/>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Open Sans" pitchFamily="34" charset="0"/>
                  <a:sym typeface="+mn-ea"/>
                </a:rPr>
                <a:t>标题文字添加</a:t>
              </a:r>
            </a:p>
          </p:txBody>
        </p:sp>
      </p:grpSp>
      <p:grpSp>
        <p:nvGrpSpPr>
          <p:cNvPr id="19" name="组合 18"/>
          <p:cNvGrpSpPr/>
          <p:nvPr/>
        </p:nvGrpSpPr>
        <p:grpSpPr>
          <a:xfrm>
            <a:off x="5716384" y="1612761"/>
            <a:ext cx="2743252" cy="1758822"/>
            <a:chOff x="5716384" y="1612761"/>
            <a:chExt cx="2743252" cy="1758822"/>
          </a:xfrm>
        </p:grpSpPr>
        <p:sp>
          <p:nvSpPr>
            <p:cNvPr id="20" name="Oval 7"/>
            <p:cNvSpPr/>
            <p:nvPr/>
          </p:nvSpPr>
          <p:spPr>
            <a:xfrm>
              <a:off x="5716384" y="1612761"/>
              <a:ext cx="800242" cy="800242"/>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Ohka" panose="02000609000000000000" pitchFamily="49" charset="-128"/>
                <a:ea typeface="Ohka" panose="02000609000000000000" pitchFamily="49" charset="-128"/>
                <a:cs typeface="+mn-cs"/>
              </a:endParaRPr>
            </a:p>
          </p:txBody>
        </p:sp>
        <p:sp>
          <p:nvSpPr>
            <p:cNvPr id="21" name="TextBox 27"/>
            <p:cNvSpPr txBox="1"/>
            <p:nvPr/>
          </p:nvSpPr>
          <p:spPr>
            <a:xfrm>
              <a:off x="5857043" y="1788963"/>
              <a:ext cx="559769" cy="461665"/>
            </a:xfrm>
            <a:prstGeom prst="rect">
              <a:avLst/>
            </a:prstGeom>
            <a:noFill/>
          </p:spPr>
          <p:txBody>
            <a:bodyPr wrap="none" rtlCol="0">
              <a:spAutoFit/>
            </a:bodyPr>
            <a:lstStyle/>
            <a:p>
              <a:pPr algn="ctr"/>
              <a:r>
                <a:rPr lang="en-US" sz="2400" dirty="0">
                  <a:solidFill>
                    <a:srgbClr val="FFFFFF"/>
                  </a:solidFill>
                  <a:latin typeface="思源黑体 CN Bold" panose="020B0800000000000000" pitchFamily="34" charset="-122"/>
                  <a:ea typeface="思源黑体 CN Bold" panose="020B0800000000000000" pitchFamily="34" charset="-122"/>
                </a:rPr>
                <a:t>02</a:t>
              </a:r>
            </a:p>
          </p:txBody>
        </p:sp>
        <p:sp>
          <p:nvSpPr>
            <p:cNvPr id="22" name="Rectangle 29"/>
            <p:cNvSpPr/>
            <p:nvPr/>
          </p:nvSpPr>
          <p:spPr>
            <a:xfrm>
              <a:off x="6114341" y="2753978"/>
              <a:ext cx="2345295" cy="617605"/>
            </a:xfrm>
            <a:prstGeom prst="rect">
              <a:avLst/>
            </a:prstGeom>
          </p:spPr>
          <p:txBody>
            <a:bodyPr wrap="square">
              <a:spAutoFit/>
            </a:bodyPr>
            <a:lstStyle/>
            <a:p>
              <a:pPr>
                <a:lnSpc>
                  <a:spcPct val="150000"/>
                </a:lnSpc>
                <a:defRPr/>
              </a:pPr>
              <a:r>
                <a:rPr lang="zh-CN" altLang="en-US" sz="1200" dirty="0">
                  <a:solidFill>
                    <a:srgbClr val="FFFFFF">
                      <a:lumMod val="50000"/>
                    </a:srgbClr>
                  </a:solidFill>
                  <a:latin typeface="思源黑体 CN Light" panose="020B0300000000000000" pitchFamily="34" charset="-122"/>
                  <a:ea typeface="思源黑体 CN Light" panose="020B0300000000000000" pitchFamily="34" charset="-122"/>
                  <a:sym typeface="FZHei-B01S" panose="02010601030101010101" pitchFamily="2" charset="-122"/>
                </a:rPr>
                <a:t>请在此处添加具体内容，文字尽量言简意赅，简单说明即可</a:t>
              </a:r>
            </a:p>
          </p:txBody>
        </p:sp>
        <p:sp>
          <p:nvSpPr>
            <p:cNvPr id="23" name="Rectangle 30"/>
            <p:cNvSpPr/>
            <p:nvPr/>
          </p:nvSpPr>
          <p:spPr>
            <a:xfrm>
              <a:off x="6114342" y="2443749"/>
              <a:ext cx="1813600" cy="400110"/>
            </a:xfrm>
            <a:prstGeom prst="rect">
              <a:avLst/>
            </a:prstGeom>
          </p:spPr>
          <p:txBody>
            <a:bodyPr wrap="square">
              <a:spAutoFit/>
            </a:bodyPr>
            <a:lstStyle/>
            <a:p>
              <a:pPr>
                <a:defRPr/>
              </a:pPr>
              <a:r>
                <a:rPr lang="zh-CN" altLang="en-US" sz="2000" dirty="0">
                  <a:solidFill>
                    <a:srgbClr val="EC6700"/>
                  </a:solidFill>
                  <a:latin typeface="思源黑体 CN Bold" panose="020B0800000000000000" pitchFamily="34" charset="-122"/>
                  <a:ea typeface="思源黑体 CN Bold" panose="020B0800000000000000" pitchFamily="34" charset="-122"/>
                  <a:cs typeface="Open Sans" pitchFamily="34" charset="0"/>
                  <a:sym typeface="+mn-ea"/>
                </a:rPr>
                <a:t>标题文字添加</a:t>
              </a:r>
            </a:p>
          </p:txBody>
        </p:sp>
      </p:grpSp>
      <p:grpSp>
        <p:nvGrpSpPr>
          <p:cNvPr id="24" name="组合 23"/>
          <p:cNvGrpSpPr/>
          <p:nvPr/>
        </p:nvGrpSpPr>
        <p:grpSpPr>
          <a:xfrm>
            <a:off x="9155042" y="1612761"/>
            <a:ext cx="2345295" cy="1758822"/>
            <a:chOff x="9155042" y="1612761"/>
            <a:chExt cx="2345295" cy="1758822"/>
          </a:xfrm>
        </p:grpSpPr>
        <p:sp>
          <p:nvSpPr>
            <p:cNvPr id="25" name="Oval 6"/>
            <p:cNvSpPr/>
            <p:nvPr/>
          </p:nvSpPr>
          <p:spPr>
            <a:xfrm>
              <a:off x="9251977" y="1612761"/>
              <a:ext cx="800242" cy="800242"/>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Ohka" panose="02000609000000000000" pitchFamily="49" charset="-128"/>
                <a:ea typeface="Ohka" panose="02000609000000000000" pitchFamily="49" charset="-128"/>
                <a:cs typeface="+mn-cs"/>
              </a:endParaRPr>
            </a:p>
          </p:txBody>
        </p:sp>
        <p:sp>
          <p:nvSpPr>
            <p:cNvPr id="26" name="TextBox 26"/>
            <p:cNvSpPr txBox="1"/>
            <p:nvPr/>
          </p:nvSpPr>
          <p:spPr>
            <a:xfrm>
              <a:off x="9372213" y="1781754"/>
              <a:ext cx="559770" cy="461665"/>
            </a:xfrm>
            <a:prstGeom prst="rect">
              <a:avLst/>
            </a:prstGeom>
            <a:noFill/>
          </p:spPr>
          <p:txBody>
            <a:bodyPr wrap="none" rtlCol="0">
              <a:spAutoFit/>
            </a:bodyPr>
            <a:lstStyle/>
            <a:p>
              <a:pPr algn="ctr"/>
              <a:r>
                <a:rPr lang="en-US" sz="2400" dirty="0">
                  <a:solidFill>
                    <a:srgbClr val="FFFFFF"/>
                  </a:solidFill>
                  <a:latin typeface="思源黑体 CN Bold" panose="020B0800000000000000" pitchFamily="34" charset="-122"/>
                  <a:ea typeface="思源黑体 CN Bold" panose="020B0800000000000000" pitchFamily="34" charset="-122"/>
                </a:rPr>
                <a:t>01</a:t>
              </a:r>
            </a:p>
          </p:txBody>
        </p:sp>
        <p:sp>
          <p:nvSpPr>
            <p:cNvPr id="27" name="Rectangle 29"/>
            <p:cNvSpPr/>
            <p:nvPr/>
          </p:nvSpPr>
          <p:spPr>
            <a:xfrm>
              <a:off x="9155042" y="2753978"/>
              <a:ext cx="2345295" cy="617605"/>
            </a:xfrm>
            <a:prstGeom prst="rect">
              <a:avLst/>
            </a:prstGeom>
          </p:spPr>
          <p:txBody>
            <a:bodyPr wrap="square">
              <a:spAutoFit/>
            </a:bodyPr>
            <a:lstStyle/>
            <a:p>
              <a:pPr>
                <a:lnSpc>
                  <a:spcPct val="150000"/>
                </a:lnSpc>
                <a:defRPr/>
              </a:pPr>
              <a:r>
                <a:rPr lang="zh-CN" altLang="en-US" sz="1200" dirty="0">
                  <a:solidFill>
                    <a:srgbClr val="FFFFFF">
                      <a:lumMod val="50000"/>
                    </a:srgbClr>
                  </a:solidFill>
                  <a:latin typeface="思源黑体 CN Light" panose="020B0300000000000000" pitchFamily="34" charset="-122"/>
                  <a:ea typeface="思源黑体 CN Light" panose="020B0300000000000000" pitchFamily="34" charset="-122"/>
                  <a:sym typeface="FZHei-B01S" panose="02010601030101010101" pitchFamily="2" charset="-122"/>
                </a:rPr>
                <a:t>请在此处添加具体内容，文字尽量言简意赅，简单说明即可</a:t>
              </a:r>
            </a:p>
          </p:txBody>
        </p:sp>
        <p:sp>
          <p:nvSpPr>
            <p:cNvPr id="28" name="Rectangle 30"/>
            <p:cNvSpPr/>
            <p:nvPr/>
          </p:nvSpPr>
          <p:spPr>
            <a:xfrm>
              <a:off x="9155043" y="2443749"/>
              <a:ext cx="1813600" cy="400110"/>
            </a:xfrm>
            <a:prstGeom prst="rect">
              <a:avLst/>
            </a:prstGeom>
          </p:spPr>
          <p:txBody>
            <a:bodyPr wrap="square">
              <a:spAutoFit/>
            </a:bodyPr>
            <a:lstStyle/>
            <a:p>
              <a:pPr>
                <a:defRPr/>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Open Sans" pitchFamily="34" charset="0"/>
                  <a:sym typeface="+mn-ea"/>
                </a:rPr>
                <a:t>标题文字添加</a:t>
              </a:r>
            </a:p>
          </p:txBody>
        </p:sp>
      </p:grpSp>
      <p:grpSp>
        <p:nvGrpSpPr>
          <p:cNvPr id="29" name="组合 28"/>
          <p:cNvGrpSpPr/>
          <p:nvPr/>
        </p:nvGrpSpPr>
        <p:grpSpPr>
          <a:xfrm>
            <a:off x="1111160" y="3890523"/>
            <a:ext cx="2195682" cy="1836219"/>
            <a:chOff x="1111160" y="3890523"/>
            <a:chExt cx="2195682" cy="1836219"/>
          </a:xfrm>
        </p:grpSpPr>
        <p:sp>
          <p:nvSpPr>
            <p:cNvPr id="30" name="Oval 9"/>
            <p:cNvSpPr/>
            <p:nvPr/>
          </p:nvSpPr>
          <p:spPr>
            <a:xfrm>
              <a:off x="2139781" y="3890523"/>
              <a:ext cx="800242" cy="800242"/>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Ohka" panose="02000609000000000000" pitchFamily="49" charset="-128"/>
                <a:ea typeface="Ohka" panose="02000609000000000000" pitchFamily="49" charset="-128"/>
                <a:cs typeface="+mn-cs"/>
              </a:endParaRPr>
            </a:p>
          </p:txBody>
        </p:sp>
        <p:sp>
          <p:nvSpPr>
            <p:cNvPr id="31" name="TextBox 31"/>
            <p:cNvSpPr txBox="1"/>
            <p:nvPr/>
          </p:nvSpPr>
          <p:spPr>
            <a:xfrm>
              <a:off x="2257370" y="4070771"/>
              <a:ext cx="559769" cy="461665"/>
            </a:xfrm>
            <a:prstGeom prst="rect">
              <a:avLst/>
            </a:prstGeom>
            <a:noFill/>
          </p:spPr>
          <p:txBody>
            <a:bodyPr wrap="none" rtlCol="0">
              <a:spAutoFit/>
            </a:bodyPr>
            <a:lstStyle/>
            <a:p>
              <a:pPr algn="ctr"/>
              <a:r>
                <a:rPr lang="en-US" sz="2400" dirty="0">
                  <a:solidFill>
                    <a:srgbClr val="FFFFFF"/>
                  </a:solidFill>
                  <a:latin typeface="思源黑体 CN Bold" panose="020B0800000000000000" pitchFamily="34" charset="-122"/>
                  <a:ea typeface="思源黑体 CN Bold" panose="020B0800000000000000" pitchFamily="34" charset="-122"/>
                </a:rPr>
                <a:t>04</a:t>
              </a:r>
            </a:p>
          </p:txBody>
        </p:sp>
        <p:sp>
          <p:nvSpPr>
            <p:cNvPr id="32" name="Rectangle 29"/>
            <p:cNvSpPr/>
            <p:nvPr/>
          </p:nvSpPr>
          <p:spPr>
            <a:xfrm>
              <a:off x="1111160" y="5109137"/>
              <a:ext cx="2195682" cy="617605"/>
            </a:xfrm>
            <a:prstGeom prst="rect">
              <a:avLst/>
            </a:prstGeom>
          </p:spPr>
          <p:txBody>
            <a:bodyPr wrap="square">
              <a:spAutoFit/>
            </a:bodyPr>
            <a:lstStyle/>
            <a:p>
              <a:pPr algn="r">
                <a:lnSpc>
                  <a:spcPct val="150000"/>
                </a:lnSpc>
                <a:defRPr/>
              </a:pPr>
              <a:r>
                <a:rPr lang="zh-CN" altLang="en-US" sz="1200" dirty="0">
                  <a:solidFill>
                    <a:srgbClr val="FFFFFF">
                      <a:lumMod val="50000"/>
                    </a:srgbClr>
                  </a:solidFill>
                  <a:latin typeface="思源黑体 CN Light" panose="020B0300000000000000" pitchFamily="34" charset="-122"/>
                  <a:ea typeface="思源黑体 CN Light" panose="020B0300000000000000" pitchFamily="34" charset="-122"/>
                  <a:sym typeface="FZHei-B01S" panose="02010601030101010101" pitchFamily="2" charset="-122"/>
                </a:rPr>
                <a:t>请在此处添加具体内容，文字尽量言简意赅，简单说明即可</a:t>
              </a:r>
            </a:p>
          </p:txBody>
        </p:sp>
        <p:sp>
          <p:nvSpPr>
            <p:cNvPr id="33" name="Rectangle 30"/>
            <p:cNvSpPr/>
            <p:nvPr/>
          </p:nvSpPr>
          <p:spPr>
            <a:xfrm>
              <a:off x="1411599" y="4798908"/>
              <a:ext cx="1895243" cy="400110"/>
            </a:xfrm>
            <a:prstGeom prst="rect">
              <a:avLst/>
            </a:prstGeom>
          </p:spPr>
          <p:txBody>
            <a:bodyPr wrap="square">
              <a:spAutoFit/>
            </a:bodyPr>
            <a:lstStyle/>
            <a:p>
              <a:pPr algn="r">
                <a:defRPr/>
              </a:pPr>
              <a:r>
                <a:rPr lang="zh-CN" altLang="en-US" sz="2000" dirty="0">
                  <a:solidFill>
                    <a:srgbClr val="EC6700"/>
                  </a:solidFill>
                  <a:latin typeface="思源黑体 CN Bold" panose="020B0800000000000000" pitchFamily="34" charset="-122"/>
                  <a:ea typeface="思源黑体 CN Bold" panose="020B0800000000000000" pitchFamily="34" charset="-122"/>
                  <a:cs typeface="Open Sans" pitchFamily="34" charset="0"/>
                  <a:sym typeface="+mn-ea"/>
                </a:rPr>
                <a:t>标题文字添加</a:t>
              </a:r>
            </a:p>
          </p:txBody>
        </p:sp>
      </p:grpSp>
      <p:grpSp>
        <p:nvGrpSpPr>
          <p:cNvPr id="34" name="组合 33"/>
          <p:cNvGrpSpPr/>
          <p:nvPr/>
        </p:nvGrpSpPr>
        <p:grpSpPr>
          <a:xfrm>
            <a:off x="4151860" y="3890523"/>
            <a:ext cx="2364766" cy="1836219"/>
            <a:chOff x="4151860" y="3890523"/>
            <a:chExt cx="2364766" cy="1836219"/>
          </a:xfrm>
        </p:grpSpPr>
        <p:sp>
          <p:nvSpPr>
            <p:cNvPr id="35" name="Oval 12"/>
            <p:cNvSpPr/>
            <p:nvPr/>
          </p:nvSpPr>
          <p:spPr>
            <a:xfrm>
              <a:off x="5716384" y="3890523"/>
              <a:ext cx="800242" cy="800242"/>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Ohka" panose="02000609000000000000" pitchFamily="49" charset="-128"/>
                <a:ea typeface="Ohka" panose="02000609000000000000" pitchFamily="49" charset="-128"/>
                <a:cs typeface="+mn-cs"/>
              </a:endParaRPr>
            </a:p>
          </p:txBody>
        </p:sp>
        <p:sp>
          <p:nvSpPr>
            <p:cNvPr id="36" name="TextBox 30"/>
            <p:cNvSpPr txBox="1"/>
            <p:nvPr/>
          </p:nvSpPr>
          <p:spPr>
            <a:xfrm>
              <a:off x="5857043" y="4077980"/>
              <a:ext cx="559769" cy="461665"/>
            </a:xfrm>
            <a:prstGeom prst="rect">
              <a:avLst/>
            </a:prstGeom>
            <a:noFill/>
          </p:spPr>
          <p:txBody>
            <a:bodyPr wrap="none" rtlCol="0">
              <a:spAutoFit/>
            </a:bodyPr>
            <a:lstStyle/>
            <a:p>
              <a:pPr algn="ctr"/>
              <a:r>
                <a:rPr lang="en-US" sz="2400" dirty="0">
                  <a:solidFill>
                    <a:srgbClr val="FFFFFF"/>
                  </a:solidFill>
                  <a:latin typeface="思源黑体 CN Bold" panose="020B0800000000000000" pitchFamily="34" charset="-122"/>
                  <a:ea typeface="思源黑体 CN Bold" panose="020B0800000000000000" pitchFamily="34" charset="-122"/>
                </a:rPr>
                <a:t>05</a:t>
              </a:r>
            </a:p>
          </p:txBody>
        </p:sp>
        <p:sp>
          <p:nvSpPr>
            <p:cNvPr id="37" name="Rectangle 29"/>
            <p:cNvSpPr/>
            <p:nvPr/>
          </p:nvSpPr>
          <p:spPr>
            <a:xfrm>
              <a:off x="4151860" y="5109137"/>
              <a:ext cx="2195682" cy="617605"/>
            </a:xfrm>
            <a:prstGeom prst="rect">
              <a:avLst/>
            </a:prstGeom>
          </p:spPr>
          <p:txBody>
            <a:bodyPr wrap="square">
              <a:spAutoFit/>
            </a:bodyPr>
            <a:lstStyle/>
            <a:p>
              <a:pPr algn="r">
                <a:lnSpc>
                  <a:spcPct val="150000"/>
                </a:lnSpc>
                <a:defRPr/>
              </a:pPr>
              <a:r>
                <a:rPr lang="zh-CN" altLang="en-US" sz="1200" dirty="0">
                  <a:solidFill>
                    <a:srgbClr val="FFFFFF">
                      <a:lumMod val="50000"/>
                    </a:srgbClr>
                  </a:solidFill>
                  <a:latin typeface="思源黑体 CN Light" panose="020B0300000000000000" pitchFamily="34" charset="-122"/>
                  <a:ea typeface="思源黑体 CN Light" panose="020B0300000000000000" pitchFamily="34" charset="-122"/>
                  <a:sym typeface="FZHei-B01S" panose="02010601030101010101" pitchFamily="2" charset="-122"/>
                </a:rPr>
                <a:t>请在此处添加具体内容，文字尽量言简意赅，简单说明即可</a:t>
              </a:r>
            </a:p>
          </p:txBody>
        </p:sp>
        <p:sp>
          <p:nvSpPr>
            <p:cNvPr id="38" name="Rectangle 30"/>
            <p:cNvSpPr/>
            <p:nvPr/>
          </p:nvSpPr>
          <p:spPr>
            <a:xfrm>
              <a:off x="4452299" y="4798908"/>
              <a:ext cx="1895243" cy="400110"/>
            </a:xfrm>
            <a:prstGeom prst="rect">
              <a:avLst/>
            </a:prstGeom>
          </p:spPr>
          <p:txBody>
            <a:bodyPr wrap="square">
              <a:spAutoFit/>
            </a:bodyPr>
            <a:lstStyle/>
            <a:p>
              <a:pPr algn="r">
                <a:defRPr/>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Open Sans" pitchFamily="34" charset="0"/>
                  <a:sym typeface="+mn-ea"/>
                </a:rPr>
                <a:t>标题文字添加</a:t>
              </a:r>
            </a:p>
          </p:txBody>
        </p:sp>
      </p:grpSp>
      <p:grpSp>
        <p:nvGrpSpPr>
          <p:cNvPr id="39" name="组合 38"/>
          <p:cNvGrpSpPr/>
          <p:nvPr/>
        </p:nvGrpSpPr>
        <p:grpSpPr>
          <a:xfrm>
            <a:off x="7192561" y="3890523"/>
            <a:ext cx="2859658" cy="1836219"/>
            <a:chOff x="7192561" y="3890523"/>
            <a:chExt cx="2859658" cy="1836219"/>
          </a:xfrm>
        </p:grpSpPr>
        <p:sp>
          <p:nvSpPr>
            <p:cNvPr id="40" name="Oval 13"/>
            <p:cNvSpPr/>
            <p:nvPr/>
          </p:nvSpPr>
          <p:spPr>
            <a:xfrm>
              <a:off x="9251977" y="3890523"/>
              <a:ext cx="800242" cy="800242"/>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Ohka" panose="02000609000000000000" pitchFamily="49" charset="-128"/>
                <a:ea typeface="Ohka" panose="02000609000000000000" pitchFamily="49" charset="-128"/>
                <a:cs typeface="+mn-cs"/>
              </a:endParaRPr>
            </a:p>
          </p:txBody>
        </p:sp>
        <p:sp>
          <p:nvSpPr>
            <p:cNvPr id="41" name="TextBox 29"/>
            <p:cNvSpPr txBox="1"/>
            <p:nvPr/>
          </p:nvSpPr>
          <p:spPr>
            <a:xfrm>
              <a:off x="9372213" y="4070771"/>
              <a:ext cx="559769" cy="461665"/>
            </a:xfrm>
            <a:prstGeom prst="rect">
              <a:avLst/>
            </a:prstGeom>
            <a:noFill/>
          </p:spPr>
          <p:txBody>
            <a:bodyPr wrap="none" rtlCol="0">
              <a:spAutoFit/>
            </a:bodyPr>
            <a:lstStyle/>
            <a:p>
              <a:pPr algn="ctr"/>
              <a:r>
                <a:rPr lang="en-US" sz="2400" dirty="0">
                  <a:solidFill>
                    <a:srgbClr val="FFFFFF"/>
                  </a:solidFill>
                  <a:latin typeface="思源黑体 CN Bold" panose="020B0800000000000000" pitchFamily="34" charset="-122"/>
                  <a:ea typeface="思源黑体 CN Bold" panose="020B0800000000000000" pitchFamily="34" charset="-122"/>
                </a:rPr>
                <a:t>06</a:t>
              </a:r>
            </a:p>
          </p:txBody>
        </p:sp>
        <p:sp>
          <p:nvSpPr>
            <p:cNvPr id="42" name="Rectangle 29"/>
            <p:cNvSpPr/>
            <p:nvPr/>
          </p:nvSpPr>
          <p:spPr>
            <a:xfrm>
              <a:off x="7192561" y="5109137"/>
              <a:ext cx="2195682" cy="617605"/>
            </a:xfrm>
            <a:prstGeom prst="rect">
              <a:avLst/>
            </a:prstGeom>
          </p:spPr>
          <p:txBody>
            <a:bodyPr wrap="square">
              <a:spAutoFit/>
            </a:bodyPr>
            <a:lstStyle/>
            <a:p>
              <a:pPr algn="r">
                <a:lnSpc>
                  <a:spcPct val="150000"/>
                </a:lnSpc>
                <a:defRPr/>
              </a:pPr>
              <a:r>
                <a:rPr lang="zh-CN" altLang="en-US" sz="1200" dirty="0">
                  <a:solidFill>
                    <a:srgbClr val="FFFFFF">
                      <a:lumMod val="50000"/>
                    </a:srgbClr>
                  </a:solidFill>
                  <a:latin typeface="思源黑体 CN Light" panose="020B0300000000000000" pitchFamily="34" charset="-122"/>
                  <a:ea typeface="思源黑体 CN Light" panose="020B0300000000000000" pitchFamily="34" charset="-122"/>
                  <a:sym typeface="FZHei-B01S" panose="02010601030101010101" pitchFamily="2" charset="-122"/>
                </a:rPr>
                <a:t>请在此处添加具体内容，文字尽量言简意赅，简单说明即可</a:t>
              </a:r>
            </a:p>
          </p:txBody>
        </p:sp>
        <p:sp>
          <p:nvSpPr>
            <p:cNvPr id="43" name="Rectangle 30"/>
            <p:cNvSpPr/>
            <p:nvPr/>
          </p:nvSpPr>
          <p:spPr>
            <a:xfrm>
              <a:off x="7493000" y="4798908"/>
              <a:ext cx="1895243" cy="400110"/>
            </a:xfrm>
            <a:prstGeom prst="rect">
              <a:avLst/>
            </a:prstGeom>
          </p:spPr>
          <p:txBody>
            <a:bodyPr wrap="square">
              <a:spAutoFit/>
            </a:bodyPr>
            <a:lstStyle/>
            <a:p>
              <a:pPr algn="r">
                <a:defRPr/>
              </a:pPr>
              <a:r>
                <a:rPr lang="zh-CN" altLang="en-US" sz="2000" dirty="0">
                  <a:solidFill>
                    <a:srgbClr val="EC6700"/>
                  </a:solidFill>
                  <a:latin typeface="思源黑体 CN Bold" panose="020B0800000000000000" pitchFamily="34" charset="-122"/>
                  <a:ea typeface="思源黑体 CN Bold" panose="020B0800000000000000" pitchFamily="34" charset="-122"/>
                  <a:cs typeface="Open Sans" pitchFamily="34" charset="0"/>
                  <a:sym typeface="+mn-ea"/>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grpSp>
        <p:nvGrpSpPr>
          <p:cNvPr id="68" name="组合 67"/>
          <p:cNvGrpSpPr/>
          <p:nvPr/>
        </p:nvGrpSpPr>
        <p:grpSpPr>
          <a:xfrm>
            <a:off x="6354716" y="3164584"/>
            <a:ext cx="4995363" cy="1124072"/>
            <a:chOff x="1472003" y="2428249"/>
            <a:chExt cx="2214314" cy="498272"/>
          </a:xfrm>
        </p:grpSpPr>
        <p:grpSp>
          <p:nvGrpSpPr>
            <p:cNvPr id="69" name="组合 68"/>
            <p:cNvGrpSpPr/>
            <p:nvPr/>
          </p:nvGrpSpPr>
          <p:grpSpPr>
            <a:xfrm>
              <a:off x="1472003" y="2428249"/>
              <a:ext cx="519632" cy="498272"/>
              <a:chOff x="1449504" y="2212189"/>
              <a:chExt cx="589907" cy="565659"/>
            </a:xfrm>
          </p:grpSpPr>
          <p:sp>
            <p:nvSpPr>
              <p:cNvPr id="73" name="椭圆 72"/>
              <p:cNvSpPr/>
              <p:nvPr/>
            </p:nvSpPr>
            <p:spPr>
              <a:xfrm>
                <a:off x="1461628"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bg1"/>
                  </a:solidFill>
                  <a:latin typeface="站酷庆科黄油体" panose="02000803000000020004" pitchFamily="2" charset="-122"/>
                  <a:ea typeface="站酷庆科黄油体" panose="02000803000000020004" pitchFamily="2" charset="-122"/>
                </a:endParaRPr>
              </a:p>
            </p:txBody>
          </p:sp>
          <p:sp>
            <p:nvSpPr>
              <p:cNvPr id="74" name="文本框 73"/>
              <p:cNvSpPr txBox="1"/>
              <p:nvPr/>
            </p:nvSpPr>
            <p:spPr>
              <a:xfrm>
                <a:off x="1449504" y="2316906"/>
                <a:ext cx="589907" cy="3562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0" name="组合 69"/>
            <p:cNvGrpSpPr/>
            <p:nvPr/>
          </p:nvGrpSpPr>
          <p:grpSpPr>
            <a:xfrm>
              <a:off x="2258806" y="2476824"/>
              <a:ext cx="1427511" cy="431327"/>
              <a:chOff x="2204349" y="2275458"/>
              <a:chExt cx="1620568" cy="489660"/>
            </a:xfrm>
          </p:grpSpPr>
          <p:sp>
            <p:nvSpPr>
              <p:cNvPr id="71" name="文本框 70"/>
              <p:cNvSpPr txBox="1"/>
              <p:nvPr/>
            </p:nvSpPr>
            <p:spPr>
              <a:xfrm>
                <a:off x="2204349" y="2275458"/>
                <a:ext cx="1369286" cy="356224"/>
              </a:xfrm>
              <a:prstGeom prst="rect">
                <a:avLst/>
              </a:prstGeom>
              <a:noFill/>
            </p:spPr>
            <p:txBody>
              <a:bodyPr wrap="square" rtlCol="0">
                <a:spAutoFit/>
              </a:bodyPr>
              <a:lstStyle/>
              <a:p>
                <a:pPr lvl="0" algn="dist">
                  <a:defRPr/>
                </a:pPr>
                <a:r>
                  <a:rPr lang="zh-CN" altLang="en-US" sz="4000" kern="0" dirty="0">
                    <a:solidFill>
                      <a:schemeClr val="bg1"/>
                    </a:solidFill>
                    <a:latin typeface="思源黑体 CN Bold" panose="020B0800000000000000" pitchFamily="34" charset="-122"/>
                    <a:ea typeface="思源黑体 CN Bold" panose="020B0800000000000000" pitchFamily="34" charset="-122"/>
                  </a:rPr>
                  <a:t>二八原则</a:t>
                </a:r>
              </a:p>
            </p:txBody>
          </p:sp>
          <p:sp>
            <p:nvSpPr>
              <p:cNvPr id="72" name="文本框 71"/>
              <p:cNvSpPr txBox="1"/>
              <p:nvPr/>
            </p:nvSpPr>
            <p:spPr>
              <a:xfrm>
                <a:off x="2223302" y="2610238"/>
                <a:ext cx="1601615" cy="154880"/>
              </a:xfrm>
              <a:prstGeom prst="rect">
                <a:avLst/>
              </a:prstGeom>
              <a:noFill/>
            </p:spPr>
            <p:txBody>
              <a:bodyPr wrap="square" rtlCol="0">
                <a:spAutoFit/>
              </a:bodyPr>
              <a:lstStyle/>
              <a:p>
                <a:pPr lvl="0" algn="dist"/>
                <a:r>
                  <a:rPr lang="en-US" altLang="zh-CN" sz="1400" kern="0" spc="-300" dirty="0">
                    <a:solidFill>
                      <a:schemeClr val="bg1"/>
                    </a:solidFill>
                    <a:latin typeface="思源黑体 CN Light" panose="020B0300000000000000" pitchFamily="34" charset="-122"/>
                    <a:ea typeface="思源黑体 CN Light" panose="020B0300000000000000" pitchFamily="34" charset="-122"/>
                  </a:rPr>
                  <a:t>28 PRINCIPLES</a:t>
                </a:r>
              </a:p>
            </p:txBody>
          </p:sp>
        </p:grpSp>
      </p:grpSp>
      <p:grpSp>
        <p:nvGrpSpPr>
          <p:cNvPr id="19" name="组合 18"/>
          <p:cNvGrpSpPr/>
          <p:nvPr/>
        </p:nvGrpSpPr>
        <p:grpSpPr>
          <a:xfrm>
            <a:off x="6249344" y="-406401"/>
            <a:ext cx="5412667" cy="1654629"/>
            <a:chOff x="6249344" y="-406401"/>
            <a:chExt cx="5412667" cy="1654629"/>
          </a:xfrm>
        </p:grpSpPr>
        <p:sp>
          <p:nvSpPr>
            <p:cNvPr id="20" name="矩形: 圆角 19"/>
            <p:cNvSpPr/>
            <p:nvPr/>
          </p:nvSpPr>
          <p:spPr>
            <a:xfrm flipH="1">
              <a:off x="7408093" y="-406401"/>
              <a:ext cx="780934" cy="165462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文本框 20"/>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p>
          </p:txBody>
        </p:sp>
        <p:sp>
          <p:nvSpPr>
            <p:cNvPr id="23" name="文本框 22"/>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RECORD</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ACTION</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SUMMARY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二八原则</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28 PRINCIPLES</a:t>
                </a:r>
              </a:p>
            </p:txBody>
          </p:sp>
        </p:grpSp>
      </p:grpSp>
      <p:sp>
        <p:nvSpPr>
          <p:cNvPr id="11" name="人"/>
          <p:cNvSpPr/>
          <p:nvPr/>
        </p:nvSpPr>
        <p:spPr bwMode="auto">
          <a:xfrm>
            <a:off x="957298" y="2641553"/>
            <a:ext cx="798484" cy="1783890"/>
          </a:xfrm>
          <a:custGeom>
            <a:avLst/>
            <a:gdLst/>
            <a:ahLst/>
            <a:cxnLst/>
            <a:rect l="0" t="0" r="r" b="b"/>
            <a:pathLst>
              <a:path w="1558925" h="3292476">
                <a:moveTo>
                  <a:pt x="1055688" y="141288"/>
                </a:moveTo>
                <a:lnTo>
                  <a:pt x="1078548" y="151445"/>
                </a:lnTo>
                <a:lnTo>
                  <a:pt x="1100773" y="161919"/>
                </a:lnTo>
                <a:lnTo>
                  <a:pt x="1122363" y="172076"/>
                </a:lnTo>
                <a:lnTo>
                  <a:pt x="1143635" y="182551"/>
                </a:lnTo>
                <a:lnTo>
                  <a:pt x="1163955" y="192708"/>
                </a:lnTo>
                <a:lnTo>
                  <a:pt x="1183958" y="202864"/>
                </a:lnTo>
                <a:lnTo>
                  <a:pt x="1203008" y="213021"/>
                </a:lnTo>
                <a:lnTo>
                  <a:pt x="1221740" y="223178"/>
                </a:lnTo>
                <a:lnTo>
                  <a:pt x="1240155" y="233335"/>
                </a:lnTo>
                <a:lnTo>
                  <a:pt x="1257300" y="243175"/>
                </a:lnTo>
                <a:lnTo>
                  <a:pt x="1274128" y="253014"/>
                </a:lnTo>
                <a:lnTo>
                  <a:pt x="1290955" y="263171"/>
                </a:lnTo>
                <a:lnTo>
                  <a:pt x="1306513" y="272693"/>
                </a:lnTo>
                <a:lnTo>
                  <a:pt x="1322070" y="282850"/>
                </a:lnTo>
                <a:lnTo>
                  <a:pt x="1336675" y="292690"/>
                </a:lnTo>
                <a:lnTo>
                  <a:pt x="1350963" y="302212"/>
                </a:lnTo>
                <a:lnTo>
                  <a:pt x="1365250" y="312686"/>
                </a:lnTo>
                <a:lnTo>
                  <a:pt x="1378903" y="322843"/>
                </a:lnTo>
                <a:lnTo>
                  <a:pt x="1392238" y="333000"/>
                </a:lnTo>
                <a:lnTo>
                  <a:pt x="1405255" y="343157"/>
                </a:lnTo>
                <a:lnTo>
                  <a:pt x="1417003" y="353631"/>
                </a:lnTo>
                <a:lnTo>
                  <a:pt x="1429068" y="363788"/>
                </a:lnTo>
                <a:lnTo>
                  <a:pt x="1440498" y="373945"/>
                </a:lnTo>
                <a:lnTo>
                  <a:pt x="1450975" y="384737"/>
                </a:lnTo>
                <a:lnTo>
                  <a:pt x="1461453" y="395211"/>
                </a:lnTo>
                <a:lnTo>
                  <a:pt x="1471295" y="406003"/>
                </a:lnTo>
                <a:lnTo>
                  <a:pt x="1480503" y="416477"/>
                </a:lnTo>
                <a:lnTo>
                  <a:pt x="1489393" y="427587"/>
                </a:lnTo>
                <a:lnTo>
                  <a:pt x="1497965" y="438696"/>
                </a:lnTo>
                <a:lnTo>
                  <a:pt x="1505903" y="449805"/>
                </a:lnTo>
                <a:lnTo>
                  <a:pt x="1513523" y="461231"/>
                </a:lnTo>
                <a:lnTo>
                  <a:pt x="1520508" y="472658"/>
                </a:lnTo>
                <a:lnTo>
                  <a:pt x="1524635" y="480276"/>
                </a:lnTo>
                <a:lnTo>
                  <a:pt x="1529080" y="488528"/>
                </a:lnTo>
                <a:lnTo>
                  <a:pt x="1533208" y="496463"/>
                </a:lnTo>
                <a:lnTo>
                  <a:pt x="1536700" y="504398"/>
                </a:lnTo>
                <a:lnTo>
                  <a:pt x="1540193" y="512651"/>
                </a:lnTo>
                <a:lnTo>
                  <a:pt x="1543368" y="520903"/>
                </a:lnTo>
                <a:lnTo>
                  <a:pt x="1545908" y="529156"/>
                </a:lnTo>
                <a:lnTo>
                  <a:pt x="1548765" y="537726"/>
                </a:lnTo>
                <a:lnTo>
                  <a:pt x="1550988" y="546296"/>
                </a:lnTo>
                <a:lnTo>
                  <a:pt x="1552893" y="554866"/>
                </a:lnTo>
                <a:lnTo>
                  <a:pt x="1554798" y="563436"/>
                </a:lnTo>
                <a:lnTo>
                  <a:pt x="1556385" y="572005"/>
                </a:lnTo>
                <a:lnTo>
                  <a:pt x="1557338" y="580575"/>
                </a:lnTo>
                <a:lnTo>
                  <a:pt x="1558290" y="589780"/>
                </a:lnTo>
                <a:lnTo>
                  <a:pt x="1558608" y="598350"/>
                </a:lnTo>
                <a:lnTo>
                  <a:pt x="1558925" y="606920"/>
                </a:lnTo>
                <a:lnTo>
                  <a:pt x="1558608" y="615172"/>
                </a:lnTo>
                <a:lnTo>
                  <a:pt x="1558290" y="623425"/>
                </a:lnTo>
                <a:lnTo>
                  <a:pt x="1557655" y="631995"/>
                </a:lnTo>
                <a:lnTo>
                  <a:pt x="1556703" y="639930"/>
                </a:lnTo>
                <a:lnTo>
                  <a:pt x="1555433" y="647865"/>
                </a:lnTo>
                <a:lnTo>
                  <a:pt x="1553528" y="655800"/>
                </a:lnTo>
                <a:lnTo>
                  <a:pt x="1551940" y="663418"/>
                </a:lnTo>
                <a:lnTo>
                  <a:pt x="1550035" y="671036"/>
                </a:lnTo>
                <a:lnTo>
                  <a:pt x="1547813" y="678653"/>
                </a:lnTo>
                <a:lnTo>
                  <a:pt x="1545273" y="685954"/>
                </a:lnTo>
                <a:lnTo>
                  <a:pt x="1542733" y="693254"/>
                </a:lnTo>
                <a:lnTo>
                  <a:pt x="1539558" y="700554"/>
                </a:lnTo>
                <a:lnTo>
                  <a:pt x="1536700" y="707537"/>
                </a:lnTo>
                <a:lnTo>
                  <a:pt x="1533525" y="714203"/>
                </a:lnTo>
                <a:lnTo>
                  <a:pt x="1530033" y="720868"/>
                </a:lnTo>
                <a:lnTo>
                  <a:pt x="1526540" y="727533"/>
                </a:lnTo>
                <a:lnTo>
                  <a:pt x="1518920" y="739912"/>
                </a:lnTo>
                <a:lnTo>
                  <a:pt x="1510665" y="751974"/>
                </a:lnTo>
                <a:lnTo>
                  <a:pt x="1502410" y="763083"/>
                </a:lnTo>
                <a:lnTo>
                  <a:pt x="1493838" y="774192"/>
                </a:lnTo>
                <a:lnTo>
                  <a:pt x="1484948" y="784031"/>
                </a:lnTo>
                <a:lnTo>
                  <a:pt x="1475105" y="793871"/>
                </a:lnTo>
                <a:lnTo>
                  <a:pt x="1465898" y="803393"/>
                </a:lnTo>
                <a:lnTo>
                  <a:pt x="1456055" y="811963"/>
                </a:lnTo>
                <a:lnTo>
                  <a:pt x="1445895" y="820533"/>
                </a:lnTo>
                <a:lnTo>
                  <a:pt x="1436053" y="828468"/>
                </a:lnTo>
                <a:lnTo>
                  <a:pt x="1425893" y="836086"/>
                </a:lnTo>
                <a:lnTo>
                  <a:pt x="1415415" y="843703"/>
                </a:lnTo>
                <a:lnTo>
                  <a:pt x="1404938" y="850686"/>
                </a:lnTo>
                <a:lnTo>
                  <a:pt x="1394143" y="857669"/>
                </a:lnTo>
                <a:lnTo>
                  <a:pt x="1383665" y="864335"/>
                </a:lnTo>
                <a:lnTo>
                  <a:pt x="1372870" y="870683"/>
                </a:lnTo>
                <a:lnTo>
                  <a:pt x="1362075" y="877031"/>
                </a:lnTo>
                <a:lnTo>
                  <a:pt x="1351280" y="882744"/>
                </a:lnTo>
                <a:lnTo>
                  <a:pt x="1329690" y="893853"/>
                </a:lnTo>
                <a:lnTo>
                  <a:pt x="1307783" y="904328"/>
                </a:lnTo>
                <a:lnTo>
                  <a:pt x="1286193" y="913850"/>
                </a:lnTo>
                <a:lnTo>
                  <a:pt x="1267143" y="921785"/>
                </a:lnTo>
                <a:lnTo>
                  <a:pt x="1248410" y="929085"/>
                </a:lnTo>
                <a:lnTo>
                  <a:pt x="1229678" y="936068"/>
                </a:lnTo>
                <a:lnTo>
                  <a:pt x="1211580" y="942733"/>
                </a:lnTo>
                <a:lnTo>
                  <a:pt x="1194118" y="948764"/>
                </a:lnTo>
                <a:lnTo>
                  <a:pt x="1177290" y="954160"/>
                </a:lnTo>
                <a:lnTo>
                  <a:pt x="1161098" y="959238"/>
                </a:lnTo>
                <a:lnTo>
                  <a:pt x="1145540" y="963682"/>
                </a:lnTo>
                <a:lnTo>
                  <a:pt x="1145540" y="1585477"/>
                </a:lnTo>
                <a:lnTo>
                  <a:pt x="1145540" y="1860666"/>
                </a:lnTo>
                <a:lnTo>
                  <a:pt x="1145540" y="3112508"/>
                </a:lnTo>
                <a:lnTo>
                  <a:pt x="1145223" y="3121713"/>
                </a:lnTo>
                <a:lnTo>
                  <a:pt x="1144588" y="3130917"/>
                </a:lnTo>
                <a:lnTo>
                  <a:pt x="1143635" y="3139805"/>
                </a:lnTo>
                <a:lnTo>
                  <a:pt x="1142048" y="3148692"/>
                </a:lnTo>
                <a:lnTo>
                  <a:pt x="1140143" y="3157262"/>
                </a:lnTo>
                <a:lnTo>
                  <a:pt x="1137603" y="3166149"/>
                </a:lnTo>
                <a:lnTo>
                  <a:pt x="1134745" y="3174402"/>
                </a:lnTo>
                <a:lnTo>
                  <a:pt x="1131253" y="3182654"/>
                </a:lnTo>
                <a:lnTo>
                  <a:pt x="1128078" y="3190589"/>
                </a:lnTo>
                <a:lnTo>
                  <a:pt x="1123950" y="3198207"/>
                </a:lnTo>
                <a:lnTo>
                  <a:pt x="1119823" y="3205825"/>
                </a:lnTo>
                <a:lnTo>
                  <a:pt x="1114743" y="3213125"/>
                </a:lnTo>
                <a:lnTo>
                  <a:pt x="1109663" y="3220108"/>
                </a:lnTo>
                <a:lnTo>
                  <a:pt x="1104583" y="3226773"/>
                </a:lnTo>
                <a:lnTo>
                  <a:pt x="1098868" y="3233439"/>
                </a:lnTo>
                <a:lnTo>
                  <a:pt x="1092835" y="3239787"/>
                </a:lnTo>
                <a:lnTo>
                  <a:pt x="1086803" y="3245818"/>
                </a:lnTo>
                <a:lnTo>
                  <a:pt x="1080135" y="3251531"/>
                </a:lnTo>
                <a:lnTo>
                  <a:pt x="1073150" y="3256609"/>
                </a:lnTo>
                <a:lnTo>
                  <a:pt x="1066165" y="3261688"/>
                </a:lnTo>
                <a:lnTo>
                  <a:pt x="1058863" y="3266449"/>
                </a:lnTo>
                <a:lnTo>
                  <a:pt x="1051560" y="3270575"/>
                </a:lnTo>
                <a:lnTo>
                  <a:pt x="1043623" y="3274701"/>
                </a:lnTo>
                <a:lnTo>
                  <a:pt x="1035685" y="3278193"/>
                </a:lnTo>
                <a:lnTo>
                  <a:pt x="1027748" y="3281684"/>
                </a:lnTo>
                <a:lnTo>
                  <a:pt x="1019175" y="3284224"/>
                </a:lnTo>
                <a:lnTo>
                  <a:pt x="1010920" y="3287080"/>
                </a:lnTo>
                <a:lnTo>
                  <a:pt x="1002030" y="3288985"/>
                </a:lnTo>
                <a:lnTo>
                  <a:pt x="993140" y="3290254"/>
                </a:lnTo>
                <a:lnTo>
                  <a:pt x="984250" y="3291524"/>
                </a:lnTo>
                <a:lnTo>
                  <a:pt x="975043" y="3292159"/>
                </a:lnTo>
                <a:lnTo>
                  <a:pt x="965518" y="3292476"/>
                </a:lnTo>
                <a:lnTo>
                  <a:pt x="956310" y="3292159"/>
                </a:lnTo>
                <a:lnTo>
                  <a:pt x="947420" y="3291524"/>
                </a:lnTo>
                <a:lnTo>
                  <a:pt x="938213" y="3290254"/>
                </a:lnTo>
                <a:lnTo>
                  <a:pt x="929323" y="3288985"/>
                </a:lnTo>
                <a:lnTo>
                  <a:pt x="920750" y="3287080"/>
                </a:lnTo>
                <a:lnTo>
                  <a:pt x="912178" y="3284224"/>
                </a:lnTo>
                <a:lnTo>
                  <a:pt x="903923" y="3281684"/>
                </a:lnTo>
                <a:lnTo>
                  <a:pt x="895985" y="3278193"/>
                </a:lnTo>
                <a:lnTo>
                  <a:pt x="887730" y="3274701"/>
                </a:lnTo>
                <a:lnTo>
                  <a:pt x="879793" y="3270575"/>
                </a:lnTo>
                <a:lnTo>
                  <a:pt x="872173" y="3266449"/>
                </a:lnTo>
                <a:lnTo>
                  <a:pt x="865188" y="3261688"/>
                </a:lnTo>
                <a:lnTo>
                  <a:pt x="857885" y="3256609"/>
                </a:lnTo>
                <a:lnTo>
                  <a:pt x="851218" y="3251531"/>
                </a:lnTo>
                <a:lnTo>
                  <a:pt x="844550" y="3245818"/>
                </a:lnTo>
                <a:lnTo>
                  <a:pt x="838518" y="3239787"/>
                </a:lnTo>
                <a:lnTo>
                  <a:pt x="832485" y="3233439"/>
                </a:lnTo>
                <a:lnTo>
                  <a:pt x="826770" y="3226773"/>
                </a:lnTo>
                <a:lnTo>
                  <a:pt x="821373" y="3220108"/>
                </a:lnTo>
                <a:lnTo>
                  <a:pt x="816293" y="3213125"/>
                </a:lnTo>
                <a:lnTo>
                  <a:pt x="811848" y="3205825"/>
                </a:lnTo>
                <a:lnTo>
                  <a:pt x="807403" y="3198207"/>
                </a:lnTo>
                <a:lnTo>
                  <a:pt x="803593" y="3190589"/>
                </a:lnTo>
                <a:lnTo>
                  <a:pt x="799783" y="3182654"/>
                </a:lnTo>
                <a:lnTo>
                  <a:pt x="796925" y="3174402"/>
                </a:lnTo>
                <a:lnTo>
                  <a:pt x="793750" y="3166149"/>
                </a:lnTo>
                <a:lnTo>
                  <a:pt x="791528" y="3157262"/>
                </a:lnTo>
                <a:lnTo>
                  <a:pt x="789623" y="3148692"/>
                </a:lnTo>
                <a:lnTo>
                  <a:pt x="787718" y="3139805"/>
                </a:lnTo>
                <a:lnTo>
                  <a:pt x="786765" y="3130917"/>
                </a:lnTo>
                <a:lnTo>
                  <a:pt x="785813" y="3121713"/>
                </a:lnTo>
                <a:lnTo>
                  <a:pt x="785813" y="3112508"/>
                </a:lnTo>
                <a:lnTo>
                  <a:pt x="785813" y="1973345"/>
                </a:lnTo>
                <a:lnTo>
                  <a:pt x="718503" y="1973345"/>
                </a:lnTo>
                <a:lnTo>
                  <a:pt x="718503" y="3112508"/>
                </a:lnTo>
                <a:lnTo>
                  <a:pt x="718185" y="3121713"/>
                </a:lnTo>
                <a:lnTo>
                  <a:pt x="717550" y="3130917"/>
                </a:lnTo>
                <a:lnTo>
                  <a:pt x="715963" y="3139805"/>
                </a:lnTo>
                <a:lnTo>
                  <a:pt x="714693" y="3148692"/>
                </a:lnTo>
                <a:lnTo>
                  <a:pt x="712788" y="3157262"/>
                </a:lnTo>
                <a:lnTo>
                  <a:pt x="710248" y="3166149"/>
                </a:lnTo>
                <a:lnTo>
                  <a:pt x="707390" y="3174402"/>
                </a:lnTo>
                <a:lnTo>
                  <a:pt x="704215" y="3182654"/>
                </a:lnTo>
                <a:lnTo>
                  <a:pt x="700405" y="3190589"/>
                </a:lnTo>
                <a:lnTo>
                  <a:pt x="696595" y="3198207"/>
                </a:lnTo>
                <a:lnTo>
                  <a:pt x="692150" y="3205825"/>
                </a:lnTo>
                <a:lnTo>
                  <a:pt x="687388" y="3213125"/>
                </a:lnTo>
                <a:lnTo>
                  <a:pt x="682625" y="3220108"/>
                </a:lnTo>
                <a:lnTo>
                  <a:pt x="677228" y="3226773"/>
                </a:lnTo>
                <a:lnTo>
                  <a:pt x="671513" y="3233439"/>
                </a:lnTo>
                <a:lnTo>
                  <a:pt x="665480" y="3239787"/>
                </a:lnTo>
                <a:lnTo>
                  <a:pt x="659448" y="3245818"/>
                </a:lnTo>
                <a:lnTo>
                  <a:pt x="652780" y="3251531"/>
                </a:lnTo>
                <a:lnTo>
                  <a:pt x="646113" y="3256609"/>
                </a:lnTo>
                <a:lnTo>
                  <a:pt x="639128" y="3261688"/>
                </a:lnTo>
                <a:lnTo>
                  <a:pt x="631825" y="3266449"/>
                </a:lnTo>
                <a:lnTo>
                  <a:pt x="624205" y="3270575"/>
                </a:lnTo>
                <a:lnTo>
                  <a:pt x="616585" y="3274701"/>
                </a:lnTo>
                <a:lnTo>
                  <a:pt x="608330" y="3278193"/>
                </a:lnTo>
                <a:lnTo>
                  <a:pt x="600075" y="3281684"/>
                </a:lnTo>
                <a:lnTo>
                  <a:pt x="591820" y="3284224"/>
                </a:lnTo>
                <a:lnTo>
                  <a:pt x="583248" y="3287080"/>
                </a:lnTo>
                <a:lnTo>
                  <a:pt x="574675" y="3288985"/>
                </a:lnTo>
                <a:lnTo>
                  <a:pt x="565468" y="3290254"/>
                </a:lnTo>
                <a:lnTo>
                  <a:pt x="556578" y="3291524"/>
                </a:lnTo>
                <a:lnTo>
                  <a:pt x="547688" y="3292159"/>
                </a:lnTo>
                <a:lnTo>
                  <a:pt x="538480" y="3292476"/>
                </a:lnTo>
                <a:lnTo>
                  <a:pt x="528955" y="3292159"/>
                </a:lnTo>
                <a:lnTo>
                  <a:pt x="520065" y="3291524"/>
                </a:lnTo>
                <a:lnTo>
                  <a:pt x="510858" y="3290254"/>
                </a:lnTo>
                <a:lnTo>
                  <a:pt x="502285" y="3288985"/>
                </a:lnTo>
                <a:lnTo>
                  <a:pt x="493395" y="3287080"/>
                </a:lnTo>
                <a:lnTo>
                  <a:pt x="484823" y="3284224"/>
                </a:lnTo>
                <a:lnTo>
                  <a:pt x="476568" y="3281684"/>
                </a:lnTo>
                <a:lnTo>
                  <a:pt x="468313" y="3278193"/>
                </a:lnTo>
                <a:lnTo>
                  <a:pt x="460375" y="3274701"/>
                </a:lnTo>
                <a:lnTo>
                  <a:pt x="452755" y="3270575"/>
                </a:lnTo>
                <a:lnTo>
                  <a:pt x="445135" y="3266449"/>
                </a:lnTo>
                <a:lnTo>
                  <a:pt x="437833" y="3261688"/>
                </a:lnTo>
                <a:lnTo>
                  <a:pt x="430848" y="3256609"/>
                </a:lnTo>
                <a:lnTo>
                  <a:pt x="423863" y="3251531"/>
                </a:lnTo>
                <a:lnTo>
                  <a:pt x="417513" y="3245818"/>
                </a:lnTo>
                <a:lnTo>
                  <a:pt x="411163" y="3239787"/>
                </a:lnTo>
                <a:lnTo>
                  <a:pt x="405130" y="3233439"/>
                </a:lnTo>
                <a:lnTo>
                  <a:pt x="399415" y="3226773"/>
                </a:lnTo>
                <a:lnTo>
                  <a:pt x="394018" y="3220108"/>
                </a:lnTo>
                <a:lnTo>
                  <a:pt x="389255" y="3213125"/>
                </a:lnTo>
                <a:lnTo>
                  <a:pt x="384493" y="3205825"/>
                </a:lnTo>
                <a:lnTo>
                  <a:pt x="380365" y="3198207"/>
                </a:lnTo>
                <a:lnTo>
                  <a:pt x="376238" y="3190589"/>
                </a:lnTo>
                <a:lnTo>
                  <a:pt x="372428" y="3182654"/>
                </a:lnTo>
                <a:lnTo>
                  <a:pt x="369253" y="3174402"/>
                </a:lnTo>
                <a:lnTo>
                  <a:pt x="366713" y="3166149"/>
                </a:lnTo>
                <a:lnTo>
                  <a:pt x="363855" y="3157262"/>
                </a:lnTo>
                <a:lnTo>
                  <a:pt x="361950" y="3148692"/>
                </a:lnTo>
                <a:lnTo>
                  <a:pt x="360680" y="3139805"/>
                </a:lnTo>
                <a:lnTo>
                  <a:pt x="359410" y="3130917"/>
                </a:lnTo>
                <a:lnTo>
                  <a:pt x="358775" y="3121713"/>
                </a:lnTo>
                <a:lnTo>
                  <a:pt x="358140" y="3112508"/>
                </a:lnTo>
                <a:lnTo>
                  <a:pt x="358140" y="1860666"/>
                </a:lnTo>
                <a:lnTo>
                  <a:pt x="358140" y="1585477"/>
                </a:lnTo>
                <a:lnTo>
                  <a:pt x="358140" y="1022084"/>
                </a:lnTo>
                <a:lnTo>
                  <a:pt x="353060" y="1026845"/>
                </a:lnTo>
                <a:lnTo>
                  <a:pt x="347345" y="1031924"/>
                </a:lnTo>
                <a:lnTo>
                  <a:pt x="341948" y="1037637"/>
                </a:lnTo>
                <a:lnTo>
                  <a:pt x="336233" y="1043351"/>
                </a:lnTo>
                <a:lnTo>
                  <a:pt x="330518" y="1050016"/>
                </a:lnTo>
                <a:lnTo>
                  <a:pt x="324803" y="1057316"/>
                </a:lnTo>
                <a:lnTo>
                  <a:pt x="319088" y="1065251"/>
                </a:lnTo>
                <a:lnTo>
                  <a:pt x="313373" y="1073821"/>
                </a:lnTo>
                <a:lnTo>
                  <a:pt x="307658" y="1082709"/>
                </a:lnTo>
                <a:lnTo>
                  <a:pt x="302260" y="1092548"/>
                </a:lnTo>
                <a:lnTo>
                  <a:pt x="296545" y="1103340"/>
                </a:lnTo>
                <a:lnTo>
                  <a:pt x="290830" y="1115084"/>
                </a:lnTo>
                <a:lnTo>
                  <a:pt x="285433" y="1127145"/>
                </a:lnTo>
                <a:lnTo>
                  <a:pt x="280353" y="1140476"/>
                </a:lnTo>
                <a:lnTo>
                  <a:pt x="274955" y="1154759"/>
                </a:lnTo>
                <a:lnTo>
                  <a:pt x="269875" y="1169677"/>
                </a:lnTo>
                <a:lnTo>
                  <a:pt x="266065" y="1182691"/>
                </a:lnTo>
                <a:lnTo>
                  <a:pt x="261938" y="1196339"/>
                </a:lnTo>
                <a:lnTo>
                  <a:pt x="258128" y="1210305"/>
                </a:lnTo>
                <a:lnTo>
                  <a:pt x="254953" y="1225223"/>
                </a:lnTo>
                <a:lnTo>
                  <a:pt x="251778" y="1240776"/>
                </a:lnTo>
                <a:lnTo>
                  <a:pt x="248603" y="1256646"/>
                </a:lnTo>
                <a:lnTo>
                  <a:pt x="246063" y="1273786"/>
                </a:lnTo>
                <a:lnTo>
                  <a:pt x="243205" y="1291243"/>
                </a:lnTo>
                <a:lnTo>
                  <a:pt x="240983" y="1309970"/>
                </a:lnTo>
                <a:lnTo>
                  <a:pt x="239078" y="1329014"/>
                </a:lnTo>
                <a:lnTo>
                  <a:pt x="237490" y="1348693"/>
                </a:lnTo>
                <a:lnTo>
                  <a:pt x="235585" y="1369325"/>
                </a:lnTo>
                <a:lnTo>
                  <a:pt x="234633" y="1390591"/>
                </a:lnTo>
                <a:lnTo>
                  <a:pt x="233680" y="1412809"/>
                </a:lnTo>
                <a:lnTo>
                  <a:pt x="233045" y="1435979"/>
                </a:lnTo>
                <a:lnTo>
                  <a:pt x="233045" y="1459467"/>
                </a:lnTo>
                <a:lnTo>
                  <a:pt x="233363" y="1488351"/>
                </a:lnTo>
                <a:lnTo>
                  <a:pt x="233998" y="1517870"/>
                </a:lnTo>
                <a:lnTo>
                  <a:pt x="235268" y="1548658"/>
                </a:lnTo>
                <a:lnTo>
                  <a:pt x="237173" y="1580716"/>
                </a:lnTo>
                <a:lnTo>
                  <a:pt x="239395" y="1614043"/>
                </a:lnTo>
                <a:lnTo>
                  <a:pt x="242253" y="1648005"/>
                </a:lnTo>
                <a:lnTo>
                  <a:pt x="246063" y="1683555"/>
                </a:lnTo>
                <a:lnTo>
                  <a:pt x="250190" y="1720374"/>
                </a:lnTo>
                <a:lnTo>
                  <a:pt x="254953" y="1758145"/>
                </a:lnTo>
                <a:lnTo>
                  <a:pt x="260668" y="1797185"/>
                </a:lnTo>
                <a:lnTo>
                  <a:pt x="266700" y="1837496"/>
                </a:lnTo>
                <a:lnTo>
                  <a:pt x="273685" y="1879076"/>
                </a:lnTo>
                <a:lnTo>
                  <a:pt x="281305" y="1921925"/>
                </a:lnTo>
                <a:lnTo>
                  <a:pt x="289243" y="1966044"/>
                </a:lnTo>
                <a:lnTo>
                  <a:pt x="298450" y="2011433"/>
                </a:lnTo>
                <a:lnTo>
                  <a:pt x="307975" y="2058409"/>
                </a:lnTo>
                <a:lnTo>
                  <a:pt x="309245" y="2064440"/>
                </a:lnTo>
                <a:lnTo>
                  <a:pt x="310198" y="2070153"/>
                </a:lnTo>
                <a:lnTo>
                  <a:pt x="310515" y="2076184"/>
                </a:lnTo>
                <a:lnTo>
                  <a:pt x="310833" y="2081579"/>
                </a:lnTo>
                <a:lnTo>
                  <a:pt x="310833" y="2087610"/>
                </a:lnTo>
                <a:lnTo>
                  <a:pt x="310515" y="2093323"/>
                </a:lnTo>
                <a:lnTo>
                  <a:pt x="309880" y="2099037"/>
                </a:lnTo>
                <a:lnTo>
                  <a:pt x="308928" y="2104750"/>
                </a:lnTo>
                <a:lnTo>
                  <a:pt x="307340" y="2110146"/>
                </a:lnTo>
                <a:lnTo>
                  <a:pt x="306070" y="2115542"/>
                </a:lnTo>
                <a:lnTo>
                  <a:pt x="304483" y="2120938"/>
                </a:lnTo>
                <a:lnTo>
                  <a:pt x="302578" y="2126333"/>
                </a:lnTo>
                <a:lnTo>
                  <a:pt x="300038" y="2131412"/>
                </a:lnTo>
                <a:lnTo>
                  <a:pt x="297815" y="2136490"/>
                </a:lnTo>
                <a:lnTo>
                  <a:pt x="295275" y="2141251"/>
                </a:lnTo>
                <a:lnTo>
                  <a:pt x="292100" y="2146013"/>
                </a:lnTo>
                <a:lnTo>
                  <a:pt x="288925" y="2150774"/>
                </a:lnTo>
                <a:lnTo>
                  <a:pt x="285433" y="2155217"/>
                </a:lnTo>
                <a:lnTo>
                  <a:pt x="281940" y="2159344"/>
                </a:lnTo>
                <a:lnTo>
                  <a:pt x="278130" y="2163470"/>
                </a:lnTo>
                <a:lnTo>
                  <a:pt x="274320" y="2167279"/>
                </a:lnTo>
                <a:lnTo>
                  <a:pt x="269875" y="2171405"/>
                </a:lnTo>
                <a:lnTo>
                  <a:pt x="265748" y="2174579"/>
                </a:lnTo>
                <a:lnTo>
                  <a:pt x="261303" y="2178388"/>
                </a:lnTo>
                <a:lnTo>
                  <a:pt x="256223" y="2181244"/>
                </a:lnTo>
                <a:lnTo>
                  <a:pt x="251778" y="2184418"/>
                </a:lnTo>
                <a:lnTo>
                  <a:pt x="246380" y="2186958"/>
                </a:lnTo>
                <a:lnTo>
                  <a:pt x="241300" y="2189180"/>
                </a:lnTo>
                <a:lnTo>
                  <a:pt x="235585" y="2191719"/>
                </a:lnTo>
                <a:lnTo>
                  <a:pt x="230505" y="2193623"/>
                </a:lnTo>
                <a:lnTo>
                  <a:pt x="224473" y="2195210"/>
                </a:lnTo>
                <a:lnTo>
                  <a:pt x="218758" y="2196480"/>
                </a:lnTo>
                <a:lnTo>
                  <a:pt x="212408" y="2198067"/>
                </a:lnTo>
                <a:lnTo>
                  <a:pt x="206375" y="2198702"/>
                </a:lnTo>
                <a:lnTo>
                  <a:pt x="200025" y="2199336"/>
                </a:lnTo>
                <a:lnTo>
                  <a:pt x="194310" y="2199336"/>
                </a:lnTo>
                <a:lnTo>
                  <a:pt x="189230" y="2199336"/>
                </a:lnTo>
                <a:lnTo>
                  <a:pt x="184150" y="2199019"/>
                </a:lnTo>
                <a:lnTo>
                  <a:pt x="179070" y="2198384"/>
                </a:lnTo>
                <a:lnTo>
                  <a:pt x="174308" y="2197749"/>
                </a:lnTo>
                <a:lnTo>
                  <a:pt x="169545" y="2196480"/>
                </a:lnTo>
                <a:lnTo>
                  <a:pt x="164465" y="2195210"/>
                </a:lnTo>
                <a:lnTo>
                  <a:pt x="160020" y="2193941"/>
                </a:lnTo>
                <a:lnTo>
                  <a:pt x="155258" y="2192671"/>
                </a:lnTo>
                <a:lnTo>
                  <a:pt x="151130" y="2191084"/>
                </a:lnTo>
                <a:lnTo>
                  <a:pt x="146368" y="2188862"/>
                </a:lnTo>
                <a:lnTo>
                  <a:pt x="141923" y="2186958"/>
                </a:lnTo>
                <a:lnTo>
                  <a:pt x="137795" y="2184736"/>
                </a:lnTo>
                <a:lnTo>
                  <a:pt x="133350" y="2181879"/>
                </a:lnTo>
                <a:lnTo>
                  <a:pt x="129223" y="2179340"/>
                </a:lnTo>
                <a:lnTo>
                  <a:pt x="125413" y="2176801"/>
                </a:lnTo>
                <a:lnTo>
                  <a:pt x="121603" y="2173627"/>
                </a:lnTo>
                <a:lnTo>
                  <a:pt x="117793" y="2170770"/>
                </a:lnTo>
                <a:lnTo>
                  <a:pt x="113983" y="2167279"/>
                </a:lnTo>
                <a:lnTo>
                  <a:pt x="110808" y="2164105"/>
                </a:lnTo>
                <a:lnTo>
                  <a:pt x="107315" y="2160296"/>
                </a:lnTo>
                <a:lnTo>
                  <a:pt x="104140" y="2156804"/>
                </a:lnTo>
                <a:lnTo>
                  <a:pt x="101283" y="2152678"/>
                </a:lnTo>
                <a:lnTo>
                  <a:pt x="98425" y="2148869"/>
                </a:lnTo>
                <a:lnTo>
                  <a:pt x="95568" y="2144743"/>
                </a:lnTo>
                <a:lnTo>
                  <a:pt x="93028" y="2140617"/>
                </a:lnTo>
                <a:lnTo>
                  <a:pt x="90805" y="2136173"/>
                </a:lnTo>
                <a:lnTo>
                  <a:pt x="88583" y="2131412"/>
                </a:lnTo>
                <a:lnTo>
                  <a:pt x="86678" y="2126968"/>
                </a:lnTo>
                <a:lnTo>
                  <a:pt x="84455" y="2122207"/>
                </a:lnTo>
                <a:lnTo>
                  <a:pt x="83185" y="2117129"/>
                </a:lnTo>
                <a:lnTo>
                  <a:pt x="81598" y="2112368"/>
                </a:lnTo>
                <a:lnTo>
                  <a:pt x="80645" y="2107289"/>
                </a:lnTo>
                <a:lnTo>
                  <a:pt x="70168" y="2058091"/>
                </a:lnTo>
                <a:lnTo>
                  <a:pt x="60643" y="2010163"/>
                </a:lnTo>
                <a:lnTo>
                  <a:pt x="52070" y="1963822"/>
                </a:lnTo>
                <a:lnTo>
                  <a:pt x="44133" y="1918116"/>
                </a:lnTo>
                <a:lnTo>
                  <a:pt x="36830" y="1873997"/>
                </a:lnTo>
                <a:lnTo>
                  <a:pt x="30163" y="1830830"/>
                </a:lnTo>
                <a:lnTo>
                  <a:pt x="24130" y="1788933"/>
                </a:lnTo>
                <a:lnTo>
                  <a:pt x="19050" y="1747988"/>
                </a:lnTo>
                <a:lnTo>
                  <a:pt x="14288" y="1708630"/>
                </a:lnTo>
                <a:lnTo>
                  <a:pt x="10478" y="1669589"/>
                </a:lnTo>
                <a:lnTo>
                  <a:pt x="7303" y="1632135"/>
                </a:lnTo>
                <a:lnTo>
                  <a:pt x="4763" y="1595634"/>
                </a:lnTo>
                <a:lnTo>
                  <a:pt x="2858" y="1560084"/>
                </a:lnTo>
                <a:lnTo>
                  <a:pt x="1270" y="1525487"/>
                </a:lnTo>
                <a:lnTo>
                  <a:pt x="318" y="1491843"/>
                </a:lnTo>
                <a:lnTo>
                  <a:pt x="0" y="1459467"/>
                </a:lnTo>
                <a:lnTo>
                  <a:pt x="0" y="1439153"/>
                </a:lnTo>
                <a:lnTo>
                  <a:pt x="318" y="1418840"/>
                </a:lnTo>
                <a:lnTo>
                  <a:pt x="1270" y="1399161"/>
                </a:lnTo>
                <a:lnTo>
                  <a:pt x="1905" y="1380116"/>
                </a:lnTo>
                <a:lnTo>
                  <a:pt x="2858" y="1360755"/>
                </a:lnTo>
                <a:lnTo>
                  <a:pt x="4128" y="1342028"/>
                </a:lnTo>
                <a:lnTo>
                  <a:pt x="5398" y="1323936"/>
                </a:lnTo>
                <a:lnTo>
                  <a:pt x="6985" y="1305844"/>
                </a:lnTo>
                <a:lnTo>
                  <a:pt x="9208" y="1288704"/>
                </a:lnTo>
                <a:lnTo>
                  <a:pt x="11113" y="1271247"/>
                </a:lnTo>
                <a:lnTo>
                  <a:pt x="13335" y="1254424"/>
                </a:lnTo>
                <a:lnTo>
                  <a:pt x="15875" y="1237919"/>
                </a:lnTo>
                <a:lnTo>
                  <a:pt x="18415" y="1221414"/>
                </a:lnTo>
                <a:lnTo>
                  <a:pt x="21273" y="1205861"/>
                </a:lnTo>
                <a:lnTo>
                  <a:pt x="24448" y="1190309"/>
                </a:lnTo>
                <a:lnTo>
                  <a:pt x="27623" y="1175073"/>
                </a:lnTo>
                <a:lnTo>
                  <a:pt x="31115" y="1160155"/>
                </a:lnTo>
                <a:lnTo>
                  <a:pt x="34608" y="1145555"/>
                </a:lnTo>
                <a:lnTo>
                  <a:pt x="38418" y="1131272"/>
                </a:lnTo>
                <a:lnTo>
                  <a:pt x="42228" y="1117306"/>
                </a:lnTo>
                <a:lnTo>
                  <a:pt x="46355" y="1103657"/>
                </a:lnTo>
                <a:lnTo>
                  <a:pt x="50483" y="1090326"/>
                </a:lnTo>
                <a:lnTo>
                  <a:pt x="55245" y="1077313"/>
                </a:lnTo>
                <a:lnTo>
                  <a:pt x="59690" y="1064617"/>
                </a:lnTo>
                <a:lnTo>
                  <a:pt x="64453" y="1052238"/>
                </a:lnTo>
                <a:lnTo>
                  <a:pt x="69533" y="1039859"/>
                </a:lnTo>
                <a:lnTo>
                  <a:pt x="74613" y="1027798"/>
                </a:lnTo>
                <a:lnTo>
                  <a:pt x="80010" y="1016689"/>
                </a:lnTo>
                <a:lnTo>
                  <a:pt x="85090" y="1004945"/>
                </a:lnTo>
                <a:lnTo>
                  <a:pt x="90805" y="994153"/>
                </a:lnTo>
                <a:lnTo>
                  <a:pt x="96520" y="983044"/>
                </a:lnTo>
                <a:lnTo>
                  <a:pt x="102553" y="972887"/>
                </a:lnTo>
                <a:lnTo>
                  <a:pt x="108585" y="962413"/>
                </a:lnTo>
                <a:lnTo>
                  <a:pt x="114300" y="952573"/>
                </a:lnTo>
                <a:lnTo>
                  <a:pt x="120650" y="942416"/>
                </a:lnTo>
                <a:lnTo>
                  <a:pt x="127000" y="933211"/>
                </a:lnTo>
                <a:lnTo>
                  <a:pt x="133668" y="924324"/>
                </a:lnTo>
                <a:lnTo>
                  <a:pt x="140335" y="915119"/>
                </a:lnTo>
                <a:lnTo>
                  <a:pt x="147003" y="906549"/>
                </a:lnTo>
                <a:lnTo>
                  <a:pt x="153988" y="898297"/>
                </a:lnTo>
                <a:lnTo>
                  <a:pt x="160973" y="890362"/>
                </a:lnTo>
                <a:lnTo>
                  <a:pt x="167958" y="882744"/>
                </a:lnTo>
                <a:lnTo>
                  <a:pt x="175260" y="875126"/>
                </a:lnTo>
                <a:lnTo>
                  <a:pt x="182245" y="867826"/>
                </a:lnTo>
                <a:lnTo>
                  <a:pt x="189548" y="860843"/>
                </a:lnTo>
                <a:lnTo>
                  <a:pt x="196850" y="854178"/>
                </a:lnTo>
                <a:lnTo>
                  <a:pt x="204153" y="847830"/>
                </a:lnTo>
                <a:lnTo>
                  <a:pt x="211773" y="841482"/>
                </a:lnTo>
                <a:lnTo>
                  <a:pt x="219075" y="835451"/>
                </a:lnTo>
                <a:lnTo>
                  <a:pt x="226695" y="829738"/>
                </a:lnTo>
                <a:lnTo>
                  <a:pt x="233998" y="824342"/>
                </a:lnTo>
                <a:lnTo>
                  <a:pt x="241618" y="819263"/>
                </a:lnTo>
                <a:lnTo>
                  <a:pt x="249238" y="814185"/>
                </a:lnTo>
                <a:lnTo>
                  <a:pt x="256540" y="809741"/>
                </a:lnTo>
                <a:lnTo>
                  <a:pt x="271463" y="800536"/>
                </a:lnTo>
                <a:lnTo>
                  <a:pt x="286385" y="792919"/>
                </a:lnTo>
                <a:lnTo>
                  <a:pt x="301625" y="785936"/>
                </a:lnTo>
                <a:lnTo>
                  <a:pt x="315913" y="779905"/>
                </a:lnTo>
                <a:lnTo>
                  <a:pt x="330200" y="774827"/>
                </a:lnTo>
                <a:lnTo>
                  <a:pt x="339408" y="771653"/>
                </a:lnTo>
                <a:lnTo>
                  <a:pt x="348298" y="768796"/>
                </a:lnTo>
                <a:lnTo>
                  <a:pt x="357188" y="766574"/>
                </a:lnTo>
                <a:lnTo>
                  <a:pt x="366078" y="764035"/>
                </a:lnTo>
                <a:lnTo>
                  <a:pt x="374650" y="762131"/>
                </a:lnTo>
                <a:lnTo>
                  <a:pt x="382905" y="760544"/>
                </a:lnTo>
                <a:lnTo>
                  <a:pt x="398463" y="757687"/>
                </a:lnTo>
                <a:lnTo>
                  <a:pt x="413385" y="755782"/>
                </a:lnTo>
                <a:lnTo>
                  <a:pt x="427038" y="754830"/>
                </a:lnTo>
                <a:lnTo>
                  <a:pt x="439420" y="754195"/>
                </a:lnTo>
                <a:lnTo>
                  <a:pt x="450215" y="753878"/>
                </a:lnTo>
                <a:lnTo>
                  <a:pt x="456883" y="753878"/>
                </a:lnTo>
                <a:lnTo>
                  <a:pt x="463868" y="753243"/>
                </a:lnTo>
                <a:lnTo>
                  <a:pt x="470853" y="752926"/>
                </a:lnTo>
                <a:lnTo>
                  <a:pt x="1032828" y="752926"/>
                </a:lnTo>
                <a:lnTo>
                  <a:pt x="1039178" y="751339"/>
                </a:lnTo>
                <a:lnTo>
                  <a:pt x="1052513" y="747847"/>
                </a:lnTo>
                <a:lnTo>
                  <a:pt x="1068388" y="743404"/>
                </a:lnTo>
                <a:lnTo>
                  <a:pt x="1086168" y="738643"/>
                </a:lnTo>
                <a:lnTo>
                  <a:pt x="1105218" y="732612"/>
                </a:lnTo>
                <a:lnTo>
                  <a:pt x="1125855" y="726264"/>
                </a:lnTo>
                <a:lnTo>
                  <a:pt x="1147128" y="718646"/>
                </a:lnTo>
                <a:lnTo>
                  <a:pt x="1168718" y="710711"/>
                </a:lnTo>
                <a:lnTo>
                  <a:pt x="1190308" y="701506"/>
                </a:lnTo>
                <a:lnTo>
                  <a:pt x="1211898" y="692302"/>
                </a:lnTo>
                <a:lnTo>
                  <a:pt x="1222058" y="687223"/>
                </a:lnTo>
                <a:lnTo>
                  <a:pt x="1232535" y="682462"/>
                </a:lnTo>
                <a:lnTo>
                  <a:pt x="1242060" y="677066"/>
                </a:lnTo>
                <a:lnTo>
                  <a:pt x="1251585" y="671670"/>
                </a:lnTo>
                <a:lnTo>
                  <a:pt x="1261110" y="666592"/>
                </a:lnTo>
                <a:lnTo>
                  <a:pt x="1269683" y="661196"/>
                </a:lnTo>
                <a:lnTo>
                  <a:pt x="1280478" y="653896"/>
                </a:lnTo>
                <a:lnTo>
                  <a:pt x="1290638" y="646913"/>
                </a:lnTo>
                <a:lnTo>
                  <a:pt x="1299210" y="639930"/>
                </a:lnTo>
                <a:lnTo>
                  <a:pt x="1306513" y="633264"/>
                </a:lnTo>
                <a:lnTo>
                  <a:pt x="1312863" y="627234"/>
                </a:lnTo>
                <a:lnTo>
                  <a:pt x="1317625" y="621520"/>
                </a:lnTo>
                <a:lnTo>
                  <a:pt x="1321435" y="617077"/>
                </a:lnTo>
                <a:lnTo>
                  <a:pt x="1323340" y="612951"/>
                </a:lnTo>
                <a:lnTo>
                  <a:pt x="1324928" y="610094"/>
                </a:lnTo>
                <a:lnTo>
                  <a:pt x="1325880" y="608190"/>
                </a:lnTo>
                <a:lnTo>
                  <a:pt x="1325880" y="606920"/>
                </a:lnTo>
                <a:lnTo>
                  <a:pt x="1325880" y="605650"/>
                </a:lnTo>
                <a:lnTo>
                  <a:pt x="1324928" y="602794"/>
                </a:lnTo>
                <a:lnTo>
                  <a:pt x="1324293" y="600254"/>
                </a:lnTo>
                <a:lnTo>
                  <a:pt x="1323023" y="597398"/>
                </a:lnTo>
                <a:lnTo>
                  <a:pt x="1321435" y="593589"/>
                </a:lnTo>
                <a:lnTo>
                  <a:pt x="1319213" y="589463"/>
                </a:lnTo>
                <a:lnTo>
                  <a:pt x="1315720" y="584384"/>
                </a:lnTo>
                <a:lnTo>
                  <a:pt x="1312228" y="578354"/>
                </a:lnTo>
                <a:lnTo>
                  <a:pt x="1307148" y="572005"/>
                </a:lnTo>
                <a:lnTo>
                  <a:pt x="1301433" y="565340"/>
                </a:lnTo>
                <a:lnTo>
                  <a:pt x="1294448" y="557722"/>
                </a:lnTo>
                <a:lnTo>
                  <a:pt x="1286828" y="549787"/>
                </a:lnTo>
                <a:lnTo>
                  <a:pt x="1278255" y="541535"/>
                </a:lnTo>
                <a:lnTo>
                  <a:pt x="1268413" y="532647"/>
                </a:lnTo>
                <a:lnTo>
                  <a:pt x="1253808" y="520269"/>
                </a:lnTo>
                <a:lnTo>
                  <a:pt x="1237298" y="507572"/>
                </a:lnTo>
                <a:lnTo>
                  <a:pt x="1218883" y="493924"/>
                </a:lnTo>
                <a:lnTo>
                  <a:pt x="1198563" y="480276"/>
                </a:lnTo>
                <a:lnTo>
                  <a:pt x="1176020" y="465675"/>
                </a:lnTo>
                <a:lnTo>
                  <a:pt x="1151573" y="451074"/>
                </a:lnTo>
                <a:lnTo>
                  <a:pt x="1125220" y="435522"/>
                </a:lnTo>
                <a:lnTo>
                  <a:pt x="1096328" y="419969"/>
                </a:lnTo>
                <a:lnTo>
                  <a:pt x="1097915" y="414256"/>
                </a:lnTo>
                <a:lnTo>
                  <a:pt x="1099185" y="408860"/>
                </a:lnTo>
                <a:lnTo>
                  <a:pt x="1101090" y="400290"/>
                </a:lnTo>
                <a:lnTo>
                  <a:pt x="1102678" y="391720"/>
                </a:lnTo>
                <a:lnTo>
                  <a:pt x="1104583" y="382833"/>
                </a:lnTo>
                <a:lnTo>
                  <a:pt x="1105535" y="373945"/>
                </a:lnTo>
                <a:lnTo>
                  <a:pt x="1106488" y="365375"/>
                </a:lnTo>
                <a:lnTo>
                  <a:pt x="1107440" y="356805"/>
                </a:lnTo>
                <a:lnTo>
                  <a:pt x="1108075" y="348236"/>
                </a:lnTo>
                <a:lnTo>
                  <a:pt x="1108393" y="339666"/>
                </a:lnTo>
                <a:lnTo>
                  <a:pt x="1108710" y="330778"/>
                </a:lnTo>
                <a:lnTo>
                  <a:pt x="1108710" y="322208"/>
                </a:lnTo>
                <a:lnTo>
                  <a:pt x="1108393" y="313639"/>
                </a:lnTo>
                <a:lnTo>
                  <a:pt x="1107758" y="305069"/>
                </a:lnTo>
                <a:lnTo>
                  <a:pt x="1107440" y="296499"/>
                </a:lnTo>
                <a:lnTo>
                  <a:pt x="1106488" y="287611"/>
                </a:lnTo>
                <a:lnTo>
                  <a:pt x="1105535" y="279041"/>
                </a:lnTo>
                <a:lnTo>
                  <a:pt x="1104265" y="270472"/>
                </a:lnTo>
                <a:lnTo>
                  <a:pt x="1102360" y="262219"/>
                </a:lnTo>
                <a:lnTo>
                  <a:pt x="1100773" y="253649"/>
                </a:lnTo>
                <a:lnTo>
                  <a:pt x="1098868" y="245079"/>
                </a:lnTo>
                <a:lnTo>
                  <a:pt x="1096963" y="236827"/>
                </a:lnTo>
                <a:lnTo>
                  <a:pt x="1094423" y="228574"/>
                </a:lnTo>
                <a:lnTo>
                  <a:pt x="1091883" y="220322"/>
                </a:lnTo>
                <a:lnTo>
                  <a:pt x="1089343" y="212069"/>
                </a:lnTo>
                <a:lnTo>
                  <a:pt x="1086168" y="204134"/>
                </a:lnTo>
                <a:lnTo>
                  <a:pt x="1083310" y="195564"/>
                </a:lnTo>
                <a:lnTo>
                  <a:pt x="1079818" y="187629"/>
                </a:lnTo>
                <a:lnTo>
                  <a:pt x="1076325" y="179694"/>
                </a:lnTo>
                <a:lnTo>
                  <a:pt x="1072515" y="171759"/>
                </a:lnTo>
                <a:lnTo>
                  <a:pt x="1068705" y="164141"/>
                </a:lnTo>
                <a:lnTo>
                  <a:pt x="1064578" y="156523"/>
                </a:lnTo>
                <a:lnTo>
                  <a:pt x="1059815" y="148588"/>
                </a:lnTo>
                <a:lnTo>
                  <a:pt x="1055688" y="141288"/>
                </a:lnTo>
                <a:close/>
                <a:moveTo>
                  <a:pt x="743895" y="0"/>
                </a:moveTo>
                <a:lnTo>
                  <a:pt x="752158" y="0"/>
                </a:lnTo>
                <a:lnTo>
                  <a:pt x="760421" y="0"/>
                </a:lnTo>
                <a:lnTo>
                  <a:pt x="768366" y="318"/>
                </a:lnTo>
                <a:lnTo>
                  <a:pt x="776629" y="636"/>
                </a:lnTo>
                <a:lnTo>
                  <a:pt x="784892" y="1589"/>
                </a:lnTo>
                <a:lnTo>
                  <a:pt x="792837" y="2543"/>
                </a:lnTo>
                <a:lnTo>
                  <a:pt x="801100" y="3814"/>
                </a:lnTo>
                <a:lnTo>
                  <a:pt x="809681" y="5085"/>
                </a:lnTo>
                <a:lnTo>
                  <a:pt x="817944" y="6674"/>
                </a:lnTo>
                <a:lnTo>
                  <a:pt x="826207" y="8263"/>
                </a:lnTo>
                <a:lnTo>
                  <a:pt x="840191" y="12077"/>
                </a:lnTo>
                <a:lnTo>
                  <a:pt x="853857" y="16208"/>
                </a:lnTo>
                <a:lnTo>
                  <a:pt x="867204" y="20975"/>
                </a:lnTo>
                <a:lnTo>
                  <a:pt x="880235" y="26378"/>
                </a:lnTo>
                <a:lnTo>
                  <a:pt x="892947" y="31781"/>
                </a:lnTo>
                <a:lnTo>
                  <a:pt x="905341" y="38137"/>
                </a:lnTo>
                <a:lnTo>
                  <a:pt x="917736" y="44811"/>
                </a:lnTo>
                <a:lnTo>
                  <a:pt x="929177" y="52121"/>
                </a:lnTo>
                <a:lnTo>
                  <a:pt x="940618" y="59748"/>
                </a:lnTo>
                <a:lnTo>
                  <a:pt x="951424" y="68011"/>
                </a:lnTo>
                <a:lnTo>
                  <a:pt x="962229" y="76592"/>
                </a:lnTo>
                <a:lnTo>
                  <a:pt x="972399" y="85490"/>
                </a:lnTo>
                <a:lnTo>
                  <a:pt x="982251" y="94707"/>
                </a:lnTo>
                <a:lnTo>
                  <a:pt x="991785" y="104559"/>
                </a:lnTo>
                <a:lnTo>
                  <a:pt x="1000684" y="114729"/>
                </a:lnTo>
                <a:lnTo>
                  <a:pt x="1008947" y="125216"/>
                </a:lnTo>
                <a:lnTo>
                  <a:pt x="1014667" y="132208"/>
                </a:lnTo>
                <a:lnTo>
                  <a:pt x="1020070" y="139518"/>
                </a:lnTo>
                <a:lnTo>
                  <a:pt x="1025155" y="147145"/>
                </a:lnTo>
                <a:lnTo>
                  <a:pt x="1029604" y="154455"/>
                </a:lnTo>
                <a:lnTo>
                  <a:pt x="1034371" y="162400"/>
                </a:lnTo>
                <a:lnTo>
                  <a:pt x="1039139" y="170027"/>
                </a:lnTo>
                <a:lnTo>
                  <a:pt x="1043270" y="177973"/>
                </a:lnTo>
                <a:lnTo>
                  <a:pt x="1047402" y="185918"/>
                </a:lnTo>
                <a:lnTo>
                  <a:pt x="1050897" y="194181"/>
                </a:lnTo>
                <a:lnTo>
                  <a:pt x="1054711" y="202444"/>
                </a:lnTo>
                <a:lnTo>
                  <a:pt x="1057889" y="211025"/>
                </a:lnTo>
                <a:lnTo>
                  <a:pt x="1061067" y="219288"/>
                </a:lnTo>
                <a:lnTo>
                  <a:pt x="1063928" y="227868"/>
                </a:lnTo>
                <a:lnTo>
                  <a:pt x="1066470" y="236449"/>
                </a:lnTo>
                <a:lnTo>
                  <a:pt x="1069013" y="245030"/>
                </a:lnTo>
                <a:lnTo>
                  <a:pt x="1071237" y="254247"/>
                </a:lnTo>
                <a:lnTo>
                  <a:pt x="1072826" y="263145"/>
                </a:lnTo>
                <a:lnTo>
                  <a:pt x="1074733" y="271726"/>
                </a:lnTo>
                <a:lnTo>
                  <a:pt x="1076322" y="280942"/>
                </a:lnTo>
                <a:lnTo>
                  <a:pt x="1077276" y="290159"/>
                </a:lnTo>
                <a:lnTo>
                  <a:pt x="1078229" y="299057"/>
                </a:lnTo>
                <a:lnTo>
                  <a:pt x="1078865" y="308274"/>
                </a:lnTo>
                <a:lnTo>
                  <a:pt x="1079182" y="317808"/>
                </a:lnTo>
                <a:lnTo>
                  <a:pt x="1079500" y="327025"/>
                </a:lnTo>
                <a:lnTo>
                  <a:pt x="1079182" y="336241"/>
                </a:lnTo>
                <a:lnTo>
                  <a:pt x="1078865" y="345457"/>
                </a:lnTo>
                <a:lnTo>
                  <a:pt x="1078229" y="354992"/>
                </a:lnTo>
                <a:lnTo>
                  <a:pt x="1077593" y="364208"/>
                </a:lnTo>
                <a:lnTo>
                  <a:pt x="1076322" y="373742"/>
                </a:lnTo>
                <a:lnTo>
                  <a:pt x="1074733" y="383277"/>
                </a:lnTo>
                <a:lnTo>
                  <a:pt x="1072826" y="392493"/>
                </a:lnTo>
                <a:lnTo>
                  <a:pt x="1070919" y="402027"/>
                </a:lnTo>
                <a:lnTo>
                  <a:pt x="1069966" y="405841"/>
                </a:lnTo>
                <a:lnTo>
                  <a:pt x="1068059" y="414104"/>
                </a:lnTo>
                <a:lnTo>
                  <a:pt x="1065517" y="422049"/>
                </a:lnTo>
                <a:lnTo>
                  <a:pt x="1062974" y="429994"/>
                </a:lnTo>
                <a:lnTo>
                  <a:pt x="1060432" y="437622"/>
                </a:lnTo>
                <a:lnTo>
                  <a:pt x="1057571" y="445249"/>
                </a:lnTo>
                <a:lnTo>
                  <a:pt x="1054711" y="453194"/>
                </a:lnTo>
                <a:lnTo>
                  <a:pt x="1051215" y="460822"/>
                </a:lnTo>
                <a:lnTo>
                  <a:pt x="1048037" y="468131"/>
                </a:lnTo>
                <a:lnTo>
                  <a:pt x="1044224" y="475441"/>
                </a:lnTo>
                <a:lnTo>
                  <a:pt x="1040728" y="482433"/>
                </a:lnTo>
                <a:lnTo>
                  <a:pt x="1032782" y="496416"/>
                </a:lnTo>
                <a:lnTo>
                  <a:pt x="1024519" y="510082"/>
                </a:lnTo>
                <a:lnTo>
                  <a:pt x="1014985" y="522794"/>
                </a:lnTo>
                <a:lnTo>
                  <a:pt x="1005451" y="535189"/>
                </a:lnTo>
                <a:lnTo>
                  <a:pt x="994963" y="547266"/>
                </a:lnTo>
                <a:lnTo>
                  <a:pt x="984476" y="558389"/>
                </a:lnTo>
                <a:lnTo>
                  <a:pt x="973035" y="569512"/>
                </a:lnTo>
                <a:lnTo>
                  <a:pt x="961276" y="579682"/>
                </a:lnTo>
                <a:lnTo>
                  <a:pt x="949199" y="589534"/>
                </a:lnTo>
                <a:lnTo>
                  <a:pt x="936169" y="598433"/>
                </a:lnTo>
                <a:lnTo>
                  <a:pt x="923139" y="607013"/>
                </a:lnTo>
                <a:lnTo>
                  <a:pt x="909473" y="614959"/>
                </a:lnTo>
                <a:lnTo>
                  <a:pt x="896125" y="621950"/>
                </a:lnTo>
                <a:lnTo>
                  <a:pt x="881824" y="628624"/>
                </a:lnTo>
                <a:lnTo>
                  <a:pt x="867204" y="634663"/>
                </a:lnTo>
                <a:lnTo>
                  <a:pt x="852585" y="639748"/>
                </a:lnTo>
                <a:lnTo>
                  <a:pt x="837331" y="644197"/>
                </a:lnTo>
                <a:lnTo>
                  <a:pt x="822076" y="648011"/>
                </a:lnTo>
                <a:lnTo>
                  <a:pt x="806503" y="650871"/>
                </a:lnTo>
                <a:lnTo>
                  <a:pt x="790931" y="653413"/>
                </a:lnTo>
                <a:lnTo>
                  <a:pt x="775040" y="655002"/>
                </a:lnTo>
                <a:lnTo>
                  <a:pt x="758832" y="655638"/>
                </a:lnTo>
                <a:lnTo>
                  <a:pt x="750887" y="655638"/>
                </a:lnTo>
                <a:lnTo>
                  <a:pt x="742624" y="655638"/>
                </a:lnTo>
                <a:lnTo>
                  <a:pt x="734679" y="655320"/>
                </a:lnTo>
                <a:lnTo>
                  <a:pt x="726415" y="654685"/>
                </a:lnTo>
                <a:lnTo>
                  <a:pt x="718470" y="654049"/>
                </a:lnTo>
                <a:lnTo>
                  <a:pt x="710207" y="653096"/>
                </a:lnTo>
                <a:lnTo>
                  <a:pt x="702262" y="651507"/>
                </a:lnTo>
                <a:lnTo>
                  <a:pt x="693681" y="650235"/>
                </a:lnTo>
                <a:lnTo>
                  <a:pt x="685418" y="648964"/>
                </a:lnTo>
                <a:lnTo>
                  <a:pt x="677473" y="647057"/>
                </a:lnTo>
                <a:lnTo>
                  <a:pt x="669210" y="644833"/>
                </a:lnTo>
                <a:lnTo>
                  <a:pt x="661265" y="642608"/>
                </a:lnTo>
                <a:lnTo>
                  <a:pt x="653002" y="640383"/>
                </a:lnTo>
                <a:lnTo>
                  <a:pt x="645374" y="637523"/>
                </a:lnTo>
                <a:lnTo>
                  <a:pt x="637111" y="634981"/>
                </a:lnTo>
                <a:lnTo>
                  <a:pt x="629484" y="632120"/>
                </a:lnTo>
                <a:lnTo>
                  <a:pt x="621857" y="628942"/>
                </a:lnTo>
                <a:lnTo>
                  <a:pt x="614547" y="625764"/>
                </a:lnTo>
                <a:lnTo>
                  <a:pt x="607237" y="621950"/>
                </a:lnTo>
                <a:lnTo>
                  <a:pt x="599928" y="618455"/>
                </a:lnTo>
                <a:lnTo>
                  <a:pt x="592618" y="614641"/>
                </a:lnTo>
                <a:lnTo>
                  <a:pt x="585627" y="610827"/>
                </a:lnTo>
                <a:lnTo>
                  <a:pt x="571961" y="601929"/>
                </a:lnTo>
                <a:lnTo>
                  <a:pt x="559248" y="593030"/>
                </a:lnTo>
                <a:lnTo>
                  <a:pt x="546536" y="583496"/>
                </a:lnTo>
                <a:lnTo>
                  <a:pt x="534142" y="573008"/>
                </a:lnTo>
                <a:lnTo>
                  <a:pt x="522383" y="562202"/>
                </a:lnTo>
                <a:lnTo>
                  <a:pt x="511577" y="550761"/>
                </a:lnTo>
                <a:lnTo>
                  <a:pt x="501407" y="539320"/>
                </a:lnTo>
                <a:lnTo>
                  <a:pt x="491238" y="526926"/>
                </a:lnTo>
                <a:lnTo>
                  <a:pt x="482021" y="513896"/>
                </a:lnTo>
                <a:lnTo>
                  <a:pt x="473440" y="500866"/>
                </a:lnTo>
                <a:lnTo>
                  <a:pt x="465495" y="487200"/>
                </a:lnTo>
                <a:lnTo>
                  <a:pt x="457868" y="473216"/>
                </a:lnTo>
                <a:lnTo>
                  <a:pt x="451512" y="458915"/>
                </a:lnTo>
                <a:lnTo>
                  <a:pt x="445473" y="444614"/>
                </a:lnTo>
                <a:lnTo>
                  <a:pt x="440070" y="429677"/>
                </a:lnTo>
                <a:lnTo>
                  <a:pt x="435621" y="414422"/>
                </a:lnTo>
                <a:lnTo>
                  <a:pt x="431807" y="399167"/>
                </a:lnTo>
                <a:lnTo>
                  <a:pt x="428629" y="383594"/>
                </a:lnTo>
                <a:lnTo>
                  <a:pt x="426405" y="367704"/>
                </a:lnTo>
                <a:lnTo>
                  <a:pt x="424816" y="351496"/>
                </a:lnTo>
                <a:lnTo>
                  <a:pt x="424498" y="343551"/>
                </a:lnTo>
                <a:lnTo>
                  <a:pt x="424180" y="335605"/>
                </a:lnTo>
                <a:lnTo>
                  <a:pt x="423862" y="327342"/>
                </a:lnTo>
                <a:lnTo>
                  <a:pt x="424180" y="319397"/>
                </a:lnTo>
                <a:lnTo>
                  <a:pt x="424498" y="311134"/>
                </a:lnTo>
                <a:lnTo>
                  <a:pt x="424816" y="303189"/>
                </a:lnTo>
                <a:lnTo>
                  <a:pt x="425769" y="294608"/>
                </a:lnTo>
                <a:lnTo>
                  <a:pt x="426405" y="286345"/>
                </a:lnTo>
                <a:lnTo>
                  <a:pt x="427676" y="278082"/>
                </a:lnTo>
                <a:lnTo>
                  <a:pt x="428947" y="269819"/>
                </a:lnTo>
                <a:lnTo>
                  <a:pt x="430854" y="261874"/>
                </a:lnTo>
                <a:lnTo>
                  <a:pt x="432443" y="253611"/>
                </a:lnTo>
                <a:lnTo>
                  <a:pt x="434350" y="245030"/>
                </a:lnTo>
                <a:lnTo>
                  <a:pt x="436892" y="237085"/>
                </a:lnTo>
                <a:lnTo>
                  <a:pt x="439117" y="229140"/>
                </a:lnTo>
                <a:lnTo>
                  <a:pt x="441659" y="221194"/>
                </a:lnTo>
                <a:lnTo>
                  <a:pt x="444520" y="213249"/>
                </a:lnTo>
                <a:lnTo>
                  <a:pt x="447380" y="205622"/>
                </a:lnTo>
                <a:lnTo>
                  <a:pt x="450558" y="197994"/>
                </a:lnTo>
                <a:lnTo>
                  <a:pt x="454054" y="190685"/>
                </a:lnTo>
                <a:lnTo>
                  <a:pt x="457232" y="183375"/>
                </a:lnTo>
                <a:lnTo>
                  <a:pt x="461046" y="176066"/>
                </a:lnTo>
                <a:lnTo>
                  <a:pt x="464859" y="169074"/>
                </a:lnTo>
                <a:lnTo>
                  <a:pt x="468991" y="161764"/>
                </a:lnTo>
                <a:lnTo>
                  <a:pt x="477254" y="148099"/>
                </a:lnTo>
                <a:lnTo>
                  <a:pt x="486470" y="135068"/>
                </a:lnTo>
                <a:lnTo>
                  <a:pt x="496322" y="122356"/>
                </a:lnTo>
                <a:lnTo>
                  <a:pt x="506492" y="109962"/>
                </a:lnTo>
                <a:lnTo>
                  <a:pt x="517298" y="98521"/>
                </a:lnTo>
                <a:lnTo>
                  <a:pt x="528421" y="87397"/>
                </a:lnTo>
                <a:lnTo>
                  <a:pt x="540498" y="77227"/>
                </a:lnTo>
                <a:lnTo>
                  <a:pt x="552892" y="67058"/>
                </a:lnTo>
                <a:lnTo>
                  <a:pt x="565287" y="57841"/>
                </a:lnTo>
                <a:lnTo>
                  <a:pt x="578635" y="49578"/>
                </a:lnTo>
                <a:lnTo>
                  <a:pt x="591983" y="41633"/>
                </a:lnTo>
                <a:lnTo>
                  <a:pt x="605966" y="34006"/>
                </a:lnTo>
                <a:lnTo>
                  <a:pt x="620268" y="27332"/>
                </a:lnTo>
                <a:lnTo>
                  <a:pt x="634887" y="21293"/>
                </a:lnTo>
                <a:lnTo>
                  <a:pt x="649824" y="16208"/>
                </a:lnTo>
                <a:lnTo>
                  <a:pt x="664761" y="11759"/>
                </a:lnTo>
                <a:lnTo>
                  <a:pt x="680651" y="7627"/>
                </a:lnTo>
                <a:lnTo>
                  <a:pt x="696224" y="4767"/>
                </a:lnTo>
                <a:lnTo>
                  <a:pt x="711796" y="2225"/>
                </a:lnTo>
                <a:lnTo>
                  <a:pt x="727687" y="636"/>
                </a:lnTo>
                <a:lnTo>
                  <a:pt x="735632" y="318"/>
                </a:lnTo>
                <a:lnTo>
                  <a:pt x="743895" y="0"/>
                </a:ln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600">
              <a:solidFill>
                <a:schemeClr val="lt1"/>
              </a:solidFill>
            </a:endParaRPr>
          </a:p>
        </p:txBody>
      </p:sp>
      <p:sp>
        <p:nvSpPr>
          <p:cNvPr id="12" name="人"/>
          <p:cNvSpPr/>
          <p:nvPr/>
        </p:nvSpPr>
        <p:spPr bwMode="auto">
          <a:xfrm>
            <a:off x="10626089" y="2550821"/>
            <a:ext cx="741348" cy="1780362"/>
          </a:xfrm>
          <a:custGeom>
            <a:avLst/>
            <a:gdLst/>
            <a:ahLst/>
            <a:cxnLst/>
            <a:rect l="0" t="0" r="r" b="b"/>
            <a:pathLst>
              <a:path w="1390650" h="3306762">
                <a:moveTo>
                  <a:pt x="661988" y="3024187"/>
                </a:moveTo>
                <a:lnTo>
                  <a:pt x="661988" y="3126740"/>
                </a:lnTo>
                <a:lnTo>
                  <a:pt x="661670" y="3135947"/>
                </a:lnTo>
                <a:lnTo>
                  <a:pt x="661034" y="3144837"/>
                </a:lnTo>
                <a:lnTo>
                  <a:pt x="659761" y="3154045"/>
                </a:lnTo>
                <a:lnTo>
                  <a:pt x="658489" y="3162935"/>
                </a:lnTo>
                <a:lnTo>
                  <a:pt x="656580" y="3171507"/>
                </a:lnTo>
                <a:lnTo>
                  <a:pt x="653717" y="3180080"/>
                </a:lnTo>
                <a:lnTo>
                  <a:pt x="651172" y="3188335"/>
                </a:lnTo>
                <a:lnTo>
                  <a:pt x="647672" y="3196907"/>
                </a:lnTo>
                <a:lnTo>
                  <a:pt x="644173" y="3204845"/>
                </a:lnTo>
                <a:lnTo>
                  <a:pt x="640037" y="3212465"/>
                </a:lnTo>
                <a:lnTo>
                  <a:pt x="635901" y="3220085"/>
                </a:lnTo>
                <a:lnTo>
                  <a:pt x="631129" y="3227387"/>
                </a:lnTo>
                <a:lnTo>
                  <a:pt x="626039" y="3234372"/>
                </a:lnTo>
                <a:lnTo>
                  <a:pt x="620949" y="3241357"/>
                </a:lnTo>
                <a:lnTo>
                  <a:pt x="615222" y="3247707"/>
                </a:lnTo>
                <a:lnTo>
                  <a:pt x="609178" y="3254057"/>
                </a:lnTo>
                <a:lnTo>
                  <a:pt x="602815" y="3259772"/>
                </a:lnTo>
                <a:lnTo>
                  <a:pt x="596452" y="3265487"/>
                </a:lnTo>
                <a:lnTo>
                  <a:pt x="589453" y="3270885"/>
                </a:lnTo>
                <a:lnTo>
                  <a:pt x="582454" y="3275965"/>
                </a:lnTo>
                <a:lnTo>
                  <a:pt x="575137" y="3280410"/>
                </a:lnTo>
                <a:lnTo>
                  <a:pt x="567502" y="3284855"/>
                </a:lnTo>
                <a:lnTo>
                  <a:pt x="559866" y="3288665"/>
                </a:lnTo>
                <a:lnTo>
                  <a:pt x="551913" y="3292475"/>
                </a:lnTo>
                <a:lnTo>
                  <a:pt x="543641" y="3295650"/>
                </a:lnTo>
                <a:lnTo>
                  <a:pt x="535370" y="3298507"/>
                </a:lnTo>
                <a:lnTo>
                  <a:pt x="526780" y="3301047"/>
                </a:lnTo>
                <a:lnTo>
                  <a:pt x="517872" y="3302952"/>
                </a:lnTo>
                <a:lnTo>
                  <a:pt x="509283" y="3304540"/>
                </a:lnTo>
                <a:lnTo>
                  <a:pt x="500057" y="3305810"/>
                </a:lnTo>
                <a:lnTo>
                  <a:pt x="491149" y="3306445"/>
                </a:lnTo>
                <a:lnTo>
                  <a:pt x="481605" y="3306762"/>
                </a:lnTo>
                <a:lnTo>
                  <a:pt x="471425" y="3306445"/>
                </a:lnTo>
                <a:lnTo>
                  <a:pt x="461244" y="3305492"/>
                </a:lnTo>
                <a:lnTo>
                  <a:pt x="451382" y="3304222"/>
                </a:lnTo>
                <a:lnTo>
                  <a:pt x="441838" y="3302000"/>
                </a:lnTo>
                <a:lnTo>
                  <a:pt x="431976" y="3299777"/>
                </a:lnTo>
                <a:lnTo>
                  <a:pt x="422750" y="3296920"/>
                </a:lnTo>
                <a:lnTo>
                  <a:pt x="413842" y="3293427"/>
                </a:lnTo>
                <a:lnTo>
                  <a:pt x="404934" y="3289617"/>
                </a:lnTo>
                <a:lnTo>
                  <a:pt x="396026" y="3285172"/>
                </a:lnTo>
                <a:lnTo>
                  <a:pt x="387755" y="3280092"/>
                </a:lnTo>
                <a:lnTo>
                  <a:pt x="379801" y="3275330"/>
                </a:lnTo>
                <a:lnTo>
                  <a:pt x="372166" y="3269615"/>
                </a:lnTo>
                <a:lnTo>
                  <a:pt x="364531" y="3263582"/>
                </a:lnTo>
                <a:lnTo>
                  <a:pt x="357532" y="3256915"/>
                </a:lnTo>
                <a:lnTo>
                  <a:pt x="350851" y="3250247"/>
                </a:lnTo>
                <a:lnTo>
                  <a:pt x="344488" y="3243262"/>
                </a:lnTo>
                <a:lnTo>
                  <a:pt x="353396" y="3239770"/>
                </a:lnTo>
                <a:lnTo>
                  <a:pt x="362622" y="3235960"/>
                </a:lnTo>
                <a:lnTo>
                  <a:pt x="371530" y="3232150"/>
                </a:lnTo>
                <a:lnTo>
                  <a:pt x="380119" y="3227387"/>
                </a:lnTo>
                <a:lnTo>
                  <a:pt x="400480" y="3215957"/>
                </a:lnTo>
                <a:lnTo>
                  <a:pt x="420841" y="3204210"/>
                </a:lnTo>
                <a:lnTo>
                  <a:pt x="440565" y="3192462"/>
                </a:lnTo>
                <a:lnTo>
                  <a:pt x="459653" y="3180080"/>
                </a:lnTo>
                <a:lnTo>
                  <a:pt x="478742" y="3168332"/>
                </a:lnTo>
                <a:lnTo>
                  <a:pt x="496875" y="3155632"/>
                </a:lnTo>
                <a:lnTo>
                  <a:pt x="515327" y="3143250"/>
                </a:lnTo>
                <a:lnTo>
                  <a:pt x="532825" y="3130232"/>
                </a:lnTo>
                <a:lnTo>
                  <a:pt x="550322" y="3117532"/>
                </a:lnTo>
                <a:lnTo>
                  <a:pt x="567184" y="3104832"/>
                </a:lnTo>
                <a:lnTo>
                  <a:pt x="584363" y="3091497"/>
                </a:lnTo>
                <a:lnTo>
                  <a:pt x="600270" y="3078480"/>
                </a:lnTo>
                <a:lnTo>
                  <a:pt x="616177" y="3065145"/>
                </a:lnTo>
                <a:lnTo>
                  <a:pt x="631765" y="3051492"/>
                </a:lnTo>
                <a:lnTo>
                  <a:pt x="647036" y="3037840"/>
                </a:lnTo>
                <a:lnTo>
                  <a:pt x="661988" y="3024187"/>
                </a:lnTo>
                <a:close/>
                <a:moveTo>
                  <a:pt x="407353" y="752475"/>
                </a:moveTo>
                <a:lnTo>
                  <a:pt x="414338" y="752475"/>
                </a:lnTo>
                <a:lnTo>
                  <a:pt x="976630" y="752475"/>
                </a:lnTo>
                <a:lnTo>
                  <a:pt x="983298" y="752475"/>
                </a:lnTo>
                <a:lnTo>
                  <a:pt x="990283" y="753110"/>
                </a:lnTo>
                <a:lnTo>
                  <a:pt x="996950" y="754062"/>
                </a:lnTo>
                <a:lnTo>
                  <a:pt x="1003300" y="755966"/>
                </a:lnTo>
                <a:lnTo>
                  <a:pt x="1009015" y="755966"/>
                </a:lnTo>
                <a:lnTo>
                  <a:pt x="1017905" y="756601"/>
                </a:lnTo>
                <a:lnTo>
                  <a:pt x="1029970" y="757553"/>
                </a:lnTo>
                <a:lnTo>
                  <a:pt x="1044893" y="759458"/>
                </a:lnTo>
                <a:lnTo>
                  <a:pt x="1053465" y="760728"/>
                </a:lnTo>
                <a:lnTo>
                  <a:pt x="1062355" y="762315"/>
                </a:lnTo>
                <a:lnTo>
                  <a:pt x="1072198" y="764219"/>
                </a:lnTo>
                <a:lnTo>
                  <a:pt x="1082040" y="766441"/>
                </a:lnTo>
                <a:lnTo>
                  <a:pt x="1093153" y="769298"/>
                </a:lnTo>
                <a:lnTo>
                  <a:pt x="1103948" y="772472"/>
                </a:lnTo>
                <a:lnTo>
                  <a:pt x="1115695" y="776281"/>
                </a:lnTo>
                <a:lnTo>
                  <a:pt x="1127443" y="780090"/>
                </a:lnTo>
                <a:lnTo>
                  <a:pt x="1140143" y="784851"/>
                </a:lnTo>
                <a:lnTo>
                  <a:pt x="1152843" y="790248"/>
                </a:lnTo>
                <a:lnTo>
                  <a:pt x="1166178" y="795961"/>
                </a:lnTo>
                <a:lnTo>
                  <a:pt x="1179830" y="802944"/>
                </a:lnTo>
                <a:lnTo>
                  <a:pt x="1193483" y="810245"/>
                </a:lnTo>
                <a:lnTo>
                  <a:pt x="1207135" y="819133"/>
                </a:lnTo>
                <a:lnTo>
                  <a:pt x="1220470" y="828020"/>
                </a:lnTo>
                <a:lnTo>
                  <a:pt x="1234123" y="837860"/>
                </a:lnTo>
                <a:lnTo>
                  <a:pt x="1241108" y="843256"/>
                </a:lnTo>
                <a:lnTo>
                  <a:pt x="1247775" y="848970"/>
                </a:lnTo>
                <a:lnTo>
                  <a:pt x="1254443" y="854684"/>
                </a:lnTo>
                <a:lnTo>
                  <a:pt x="1261110" y="860397"/>
                </a:lnTo>
                <a:lnTo>
                  <a:pt x="1267778" y="866745"/>
                </a:lnTo>
                <a:lnTo>
                  <a:pt x="1274445" y="873411"/>
                </a:lnTo>
                <a:lnTo>
                  <a:pt x="1280795" y="880077"/>
                </a:lnTo>
                <a:lnTo>
                  <a:pt x="1287145" y="887060"/>
                </a:lnTo>
                <a:lnTo>
                  <a:pt x="1293495" y="894361"/>
                </a:lnTo>
                <a:lnTo>
                  <a:pt x="1299210" y="901661"/>
                </a:lnTo>
                <a:lnTo>
                  <a:pt x="1305243" y="909279"/>
                </a:lnTo>
                <a:lnTo>
                  <a:pt x="1311275" y="917215"/>
                </a:lnTo>
                <a:lnTo>
                  <a:pt x="1316990" y="925785"/>
                </a:lnTo>
                <a:lnTo>
                  <a:pt x="1322705" y="934356"/>
                </a:lnTo>
                <a:lnTo>
                  <a:pt x="1327785" y="942926"/>
                </a:lnTo>
                <a:lnTo>
                  <a:pt x="1333183" y="951814"/>
                </a:lnTo>
                <a:lnTo>
                  <a:pt x="1339850" y="964510"/>
                </a:lnTo>
                <a:lnTo>
                  <a:pt x="1346200" y="977207"/>
                </a:lnTo>
                <a:lnTo>
                  <a:pt x="1352233" y="990221"/>
                </a:lnTo>
                <a:lnTo>
                  <a:pt x="1357948" y="1003870"/>
                </a:lnTo>
                <a:lnTo>
                  <a:pt x="1362710" y="1017519"/>
                </a:lnTo>
                <a:lnTo>
                  <a:pt x="1367473" y="1031803"/>
                </a:lnTo>
                <a:lnTo>
                  <a:pt x="1371918" y="1046722"/>
                </a:lnTo>
                <a:lnTo>
                  <a:pt x="1375728" y="1061640"/>
                </a:lnTo>
                <a:lnTo>
                  <a:pt x="1379538" y="1077194"/>
                </a:lnTo>
                <a:lnTo>
                  <a:pt x="1382395" y="1092747"/>
                </a:lnTo>
                <a:lnTo>
                  <a:pt x="1384935" y="1108936"/>
                </a:lnTo>
                <a:lnTo>
                  <a:pt x="1387158" y="1125759"/>
                </a:lnTo>
                <a:lnTo>
                  <a:pt x="1388745" y="1142265"/>
                </a:lnTo>
                <a:lnTo>
                  <a:pt x="1390015" y="1159405"/>
                </a:lnTo>
                <a:lnTo>
                  <a:pt x="1390650" y="1177181"/>
                </a:lnTo>
                <a:lnTo>
                  <a:pt x="1390650" y="1194956"/>
                </a:lnTo>
                <a:lnTo>
                  <a:pt x="1390650" y="1211462"/>
                </a:lnTo>
                <a:lnTo>
                  <a:pt x="1390015" y="1227650"/>
                </a:lnTo>
                <a:lnTo>
                  <a:pt x="1389063" y="1244156"/>
                </a:lnTo>
                <a:lnTo>
                  <a:pt x="1387793" y="1261297"/>
                </a:lnTo>
                <a:lnTo>
                  <a:pt x="1386205" y="1278437"/>
                </a:lnTo>
                <a:lnTo>
                  <a:pt x="1383983" y="1296213"/>
                </a:lnTo>
                <a:lnTo>
                  <a:pt x="1381443" y="1313988"/>
                </a:lnTo>
                <a:lnTo>
                  <a:pt x="1378903" y="1332081"/>
                </a:lnTo>
                <a:lnTo>
                  <a:pt x="1375410" y="1350491"/>
                </a:lnTo>
                <a:lnTo>
                  <a:pt x="1371918" y="1369536"/>
                </a:lnTo>
                <a:lnTo>
                  <a:pt x="1367473" y="1388899"/>
                </a:lnTo>
                <a:lnTo>
                  <a:pt x="1363028" y="1407944"/>
                </a:lnTo>
                <a:lnTo>
                  <a:pt x="1358265" y="1427941"/>
                </a:lnTo>
                <a:lnTo>
                  <a:pt x="1352868" y="1448256"/>
                </a:lnTo>
                <a:lnTo>
                  <a:pt x="1346835" y="1469206"/>
                </a:lnTo>
                <a:lnTo>
                  <a:pt x="1340485" y="1490155"/>
                </a:lnTo>
                <a:lnTo>
                  <a:pt x="1333818" y="1511422"/>
                </a:lnTo>
                <a:lnTo>
                  <a:pt x="1326833" y="1533324"/>
                </a:lnTo>
                <a:lnTo>
                  <a:pt x="1319213" y="1555544"/>
                </a:lnTo>
                <a:lnTo>
                  <a:pt x="1310958" y="1578080"/>
                </a:lnTo>
                <a:lnTo>
                  <a:pt x="1302385" y="1600934"/>
                </a:lnTo>
                <a:lnTo>
                  <a:pt x="1293495" y="1624423"/>
                </a:lnTo>
                <a:lnTo>
                  <a:pt x="1283653" y="1648230"/>
                </a:lnTo>
                <a:lnTo>
                  <a:pt x="1273810" y="1672354"/>
                </a:lnTo>
                <a:lnTo>
                  <a:pt x="1263015" y="1697112"/>
                </a:lnTo>
                <a:lnTo>
                  <a:pt x="1252220" y="1722188"/>
                </a:lnTo>
                <a:lnTo>
                  <a:pt x="1240473" y="1747899"/>
                </a:lnTo>
                <a:lnTo>
                  <a:pt x="1228408" y="1773928"/>
                </a:lnTo>
                <a:lnTo>
                  <a:pt x="1215708" y="1800273"/>
                </a:lnTo>
                <a:lnTo>
                  <a:pt x="1202373" y="1827254"/>
                </a:lnTo>
                <a:lnTo>
                  <a:pt x="1188720" y="1854869"/>
                </a:lnTo>
                <a:lnTo>
                  <a:pt x="1174433" y="1882802"/>
                </a:lnTo>
                <a:lnTo>
                  <a:pt x="1169988" y="1890420"/>
                </a:lnTo>
                <a:lnTo>
                  <a:pt x="1165225" y="1897721"/>
                </a:lnTo>
                <a:lnTo>
                  <a:pt x="1159510" y="1904704"/>
                </a:lnTo>
                <a:lnTo>
                  <a:pt x="1153795" y="1911052"/>
                </a:lnTo>
                <a:lnTo>
                  <a:pt x="1147445" y="1916766"/>
                </a:lnTo>
                <a:lnTo>
                  <a:pt x="1140778" y="1922162"/>
                </a:lnTo>
                <a:lnTo>
                  <a:pt x="1133793" y="1926923"/>
                </a:lnTo>
                <a:lnTo>
                  <a:pt x="1126490" y="1931367"/>
                </a:lnTo>
                <a:lnTo>
                  <a:pt x="1126808" y="1909783"/>
                </a:lnTo>
                <a:lnTo>
                  <a:pt x="1127125" y="1888516"/>
                </a:lnTo>
                <a:lnTo>
                  <a:pt x="1126808" y="1864074"/>
                </a:lnTo>
                <a:lnTo>
                  <a:pt x="1126490" y="1840268"/>
                </a:lnTo>
                <a:lnTo>
                  <a:pt x="1125855" y="1816779"/>
                </a:lnTo>
                <a:lnTo>
                  <a:pt x="1124903" y="1792973"/>
                </a:lnTo>
                <a:lnTo>
                  <a:pt x="1123633" y="1769801"/>
                </a:lnTo>
                <a:lnTo>
                  <a:pt x="1122363" y="1746630"/>
                </a:lnTo>
                <a:lnTo>
                  <a:pt x="1120140" y="1723775"/>
                </a:lnTo>
                <a:lnTo>
                  <a:pt x="1118235" y="1700921"/>
                </a:lnTo>
                <a:lnTo>
                  <a:pt x="1118235" y="1420958"/>
                </a:lnTo>
                <a:lnTo>
                  <a:pt x="1123315" y="1403183"/>
                </a:lnTo>
                <a:lnTo>
                  <a:pt x="1128395" y="1386042"/>
                </a:lnTo>
                <a:lnTo>
                  <a:pt x="1132523" y="1369536"/>
                </a:lnTo>
                <a:lnTo>
                  <a:pt x="1136650" y="1353348"/>
                </a:lnTo>
                <a:lnTo>
                  <a:pt x="1140143" y="1337160"/>
                </a:lnTo>
                <a:lnTo>
                  <a:pt x="1143635" y="1322241"/>
                </a:lnTo>
                <a:lnTo>
                  <a:pt x="1146493" y="1307322"/>
                </a:lnTo>
                <a:lnTo>
                  <a:pt x="1149350" y="1293038"/>
                </a:lnTo>
                <a:lnTo>
                  <a:pt x="1151255" y="1279072"/>
                </a:lnTo>
                <a:lnTo>
                  <a:pt x="1153160" y="1265740"/>
                </a:lnTo>
                <a:lnTo>
                  <a:pt x="1154748" y="1253044"/>
                </a:lnTo>
                <a:lnTo>
                  <a:pt x="1155700" y="1240664"/>
                </a:lnTo>
                <a:lnTo>
                  <a:pt x="1156970" y="1228603"/>
                </a:lnTo>
                <a:lnTo>
                  <a:pt x="1157605" y="1216858"/>
                </a:lnTo>
                <a:lnTo>
                  <a:pt x="1157923" y="1205748"/>
                </a:lnTo>
                <a:lnTo>
                  <a:pt x="1157923" y="1194956"/>
                </a:lnTo>
                <a:lnTo>
                  <a:pt x="1157923" y="1184164"/>
                </a:lnTo>
                <a:lnTo>
                  <a:pt x="1157605" y="1173689"/>
                </a:lnTo>
                <a:lnTo>
                  <a:pt x="1156970" y="1163532"/>
                </a:lnTo>
                <a:lnTo>
                  <a:pt x="1155700" y="1154327"/>
                </a:lnTo>
                <a:lnTo>
                  <a:pt x="1154748" y="1144804"/>
                </a:lnTo>
                <a:lnTo>
                  <a:pt x="1153478" y="1136234"/>
                </a:lnTo>
                <a:lnTo>
                  <a:pt x="1152208" y="1128298"/>
                </a:lnTo>
                <a:lnTo>
                  <a:pt x="1150620" y="1120363"/>
                </a:lnTo>
                <a:lnTo>
                  <a:pt x="1148398" y="1113062"/>
                </a:lnTo>
                <a:lnTo>
                  <a:pt x="1146810" y="1106079"/>
                </a:lnTo>
                <a:lnTo>
                  <a:pt x="1144905" y="1099413"/>
                </a:lnTo>
                <a:lnTo>
                  <a:pt x="1142683" y="1093065"/>
                </a:lnTo>
                <a:lnTo>
                  <a:pt x="1140143" y="1087034"/>
                </a:lnTo>
                <a:lnTo>
                  <a:pt x="1137920" y="1081638"/>
                </a:lnTo>
                <a:lnTo>
                  <a:pt x="1133158" y="1071480"/>
                </a:lnTo>
                <a:lnTo>
                  <a:pt x="1128395" y="1062910"/>
                </a:lnTo>
                <a:lnTo>
                  <a:pt x="1123315" y="1054975"/>
                </a:lnTo>
                <a:lnTo>
                  <a:pt x="1117918" y="1047991"/>
                </a:lnTo>
                <a:lnTo>
                  <a:pt x="1112520" y="1041326"/>
                </a:lnTo>
                <a:lnTo>
                  <a:pt x="1107123" y="1035295"/>
                </a:lnTo>
                <a:lnTo>
                  <a:pt x="1101090" y="1029899"/>
                </a:lnTo>
                <a:lnTo>
                  <a:pt x="1095375" y="1025137"/>
                </a:lnTo>
                <a:lnTo>
                  <a:pt x="1089025" y="1020376"/>
                </a:lnTo>
                <a:lnTo>
                  <a:pt x="1089025" y="1268280"/>
                </a:lnTo>
                <a:lnTo>
                  <a:pt x="1089025" y="1506344"/>
                </a:lnTo>
                <a:lnTo>
                  <a:pt x="1089025" y="1702508"/>
                </a:lnTo>
                <a:lnTo>
                  <a:pt x="1090613" y="1720919"/>
                </a:lnTo>
                <a:lnTo>
                  <a:pt x="1092518" y="1740916"/>
                </a:lnTo>
                <a:lnTo>
                  <a:pt x="1094105" y="1762183"/>
                </a:lnTo>
                <a:lnTo>
                  <a:pt x="1095375" y="1785037"/>
                </a:lnTo>
                <a:lnTo>
                  <a:pt x="1096328" y="1809161"/>
                </a:lnTo>
                <a:lnTo>
                  <a:pt x="1097280" y="1834237"/>
                </a:lnTo>
                <a:lnTo>
                  <a:pt x="1097915" y="1860583"/>
                </a:lnTo>
                <a:lnTo>
                  <a:pt x="1097915" y="1888198"/>
                </a:lnTo>
                <a:lnTo>
                  <a:pt x="1097915" y="1915179"/>
                </a:lnTo>
                <a:lnTo>
                  <a:pt x="1097280" y="1942159"/>
                </a:lnTo>
                <a:lnTo>
                  <a:pt x="1096010" y="1973901"/>
                </a:lnTo>
                <a:lnTo>
                  <a:pt x="1094423" y="2005643"/>
                </a:lnTo>
                <a:lnTo>
                  <a:pt x="1091565" y="2038655"/>
                </a:lnTo>
                <a:lnTo>
                  <a:pt x="1088708" y="2071984"/>
                </a:lnTo>
                <a:lnTo>
                  <a:pt x="1084898" y="2105947"/>
                </a:lnTo>
                <a:lnTo>
                  <a:pt x="1080135" y="2140863"/>
                </a:lnTo>
                <a:lnTo>
                  <a:pt x="1076960" y="2158639"/>
                </a:lnTo>
                <a:lnTo>
                  <a:pt x="1074103" y="2176097"/>
                </a:lnTo>
                <a:lnTo>
                  <a:pt x="1071245" y="2194507"/>
                </a:lnTo>
                <a:lnTo>
                  <a:pt x="1067435" y="2212283"/>
                </a:lnTo>
                <a:lnTo>
                  <a:pt x="1063943" y="2231010"/>
                </a:lnTo>
                <a:lnTo>
                  <a:pt x="1059815" y="2249103"/>
                </a:lnTo>
                <a:lnTo>
                  <a:pt x="1055370" y="2267831"/>
                </a:lnTo>
                <a:lnTo>
                  <a:pt x="1051243" y="2286876"/>
                </a:lnTo>
                <a:lnTo>
                  <a:pt x="1046163" y="2305604"/>
                </a:lnTo>
                <a:lnTo>
                  <a:pt x="1041083" y="2324966"/>
                </a:lnTo>
                <a:lnTo>
                  <a:pt x="1035685" y="2344329"/>
                </a:lnTo>
                <a:lnTo>
                  <a:pt x="1029970" y="2364009"/>
                </a:lnTo>
                <a:lnTo>
                  <a:pt x="1023938" y="2383371"/>
                </a:lnTo>
                <a:lnTo>
                  <a:pt x="1017588" y="2403368"/>
                </a:lnTo>
                <a:lnTo>
                  <a:pt x="1010603" y="2423683"/>
                </a:lnTo>
                <a:lnTo>
                  <a:pt x="1003618" y="2443681"/>
                </a:lnTo>
                <a:lnTo>
                  <a:pt x="996315" y="2464313"/>
                </a:lnTo>
                <a:lnTo>
                  <a:pt x="988378" y="2484945"/>
                </a:lnTo>
                <a:lnTo>
                  <a:pt x="980440" y="2505260"/>
                </a:lnTo>
                <a:lnTo>
                  <a:pt x="971868" y="2526209"/>
                </a:lnTo>
                <a:lnTo>
                  <a:pt x="959168" y="2556047"/>
                </a:lnTo>
                <a:lnTo>
                  <a:pt x="945833" y="2585567"/>
                </a:lnTo>
                <a:lnTo>
                  <a:pt x="931545" y="2615087"/>
                </a:lnTo>
                <a:lnTo>
                  <a:pt x="923925" y="2629688"/>
                </a:lnTo>
                <a:lnTo>
                  <a:pt x="916305" y="2644607"/>
                </a:lnTo>
                <a:lnTo>
                  <a:pt x="908685" y="2659208"/>
                </a:lnTo>
                <a:lnTo>
                  <a:pt x="900430" y="2673809"/>
                </a:lnTo>
                <a:lnTo>
                  <a:pt x="892175" y="2688728"/>
                </a:lnTo>
                <a:lnTo>
                  <a:pt x="883285" y="2703329"/>
                </a:lnTo>
                <a:lnTo>
                  <a:pt x="874713" y="2717930"/>
                </a:lnTo>
                <a:lnTo>
                  <a:pt x="865505" y="2732531"/>
                </a:lnTo>
                <a:lnTo>
                  <a:pt x="856298" y="2747133"/>
                </a:lnTo>
                <a:lnTo>
                  <a:pt x="846773" y="2761417"/>
                </a:lnTo>
                <a:lnTo>
                  <a:pt x="836930" y="2776018"/>
                </a:lnTo>
                <a:lnTo>
                  <a:pt x="826770" y="2790302"/>
                </a:lnTo>
                <a:lnTo>
                  <a:pt x="816928" y="2804585"/>
                </a:lnTo>
                <a:lnTo>
                  <a:pt x="806450" y="2818869"/>
                </a:lnTo>
                <a:lnTo>
                  <a:pt x="795655" y="2833471"/>
                </a:lnTo>
                <a:lnTo>
                  <a:pt x="784860" y="2847754"/>
                </a:lnTo>
                <a:lnTo>
                  <a:pt x="773748" y="2861403"/>
                </a:lnTo>
                <a:lnTo>
                  <a:pt x="762000" y="2875370"/>
                </a:lnTo>
                <a:lnTo>
                  <a:pt x="750570" y="2889336"/>
                </a:lnTo>
                <a:lnTo>
                  <a:pt x="738505" y="2903303"/>
                </a:lnTo>
                <a:lnTo>
                  <a:pt x="726123" y="2916952"/>
                </a:lnTo>
                <a:lnTo>
                  <a:pt x="714058" y="2930601"/>
                </a:lnTo>
                <a:lnTo>
                  <a:pt x="701358" y="2944250"/>
                </a:lnTo>
                <a:lnTo>
                  <a:pt x="688340" y="2957581"/>
                </a:lnTo>
                <a:lnTo>
                  <a:pt x="675005" y="2970913"/>
                </a:lnTo>
                <a:lnTo>
                  <a:pt x="661670" y="2984244"/>
                </a:lnTo>
                <a:lnTo>
                  <a:pt x="645795" y="2999163"/>
                </a:lnTo>
                <a:lnTo>
                  <a:pt x="629920" y="3014082"/>
                </a:lnTo>
                <a:lnTo>
                  <a:pt x="613410" y="3028683"/>
                </a:lnTo>
                <a:lnTo>
                  <a:pt x="596583" y="3043284"/>
                </a:lnTo>
                <a:lnTo>
                  <a:pt x="579438" y="3057568"/>
                </a:lnTo>
                <a:lnTo>
                  <a:pt x="561658" y="3071852"/>
                </a:lnTo>
                <a:lnTo>
                  <a:pt x="543878" y="3085819"/>
                </a:lnTo>
                <a:lnTo>
                  <a:pt x="525463" y="3099468"/>
                </a:lnTo>
                <a:lnTo>
                  <a:pt x="507048" y="3113117"/>
                </a:lnTo>
                <a:lnTo>
                  <a:pt x="487998" y="3126448"/>
                </a:lnTo>
                <a:lnTo>
                  <a:pt x="468630" y="3139780"/>
                </a:lnTo>
                <a:lnTo>
                  <a:pt x="449263" y="3152476"/>
                </a:lnTo>
                <a:lnTo>
                  <a:pt x="428943" y="3165173"/>
                </a:lnTo>
                <a:lnTo>
                  <a:pt x="408305" y="3177870"/>
                </a:lnTo>
                <a:lnTo>
                  <a:pt x="387350" y="3189932"/>
                </a:lnTo>
                <a:lnTo>
                  <a:pt x="366078" y="3201676"/>
                </a:lnTo>
                <a:lnTo>
                  <a:pt x="356553" y="3206755"/>
                </a:lnTo>
                <a:lnTo>
                  <a:pt x="346710" y="3211199"/>
                </a:lnTo>
                <a:lnTo>
                  <a:pt x="336867" y="3214690"/>
                </a:lnTo>
                <a:lnTo>
                  <a:pt x="327025" y="3218182"/>
                </a:lnTo>
                <a:lnTo>
                  <a:pt x="320357" y="3219769"/>
                </a:lnTo>
                <a:lnTo>
                  <a:pt x="314007" y="3221356"/>
                </a:lnTo>
                <a:lnTo>
                  <a:pt x="307340" y="3222626"/>
                </a:lnTo>
                <a:lnTo>
                  <a:pt x="300990" y="3223578"/>
                </a:lnTo>
                <a:lnTo>
                  <a:pt x="294322" y="3224530"/>
                </a:lnTo>
                <a:lnTo>
                  <a:pt x="287655" y="3225483"/>
                </a:lnTo>
                <a:lnTo>
                  <a:pt x="280987" y="3225800"/>
                </a:lnTo>
                <a:lnTo>
                  <a:pt x="274637" y="3225800"/>
                </a:lnTo>
                <a:lnTo>
                  <a:pt x="268287" y="3225800"/>
                </a:lnTo>
                <a:lnTo>
                  <a:pt x="262255" y="3225483"/>
                </a:lnTo>
                <a:lnTo>
                  <a:pt x="256222" y="3224530"/>
                </a:lnTo>
                <a:lnTo>
                  <a:pt x="249872" y="3223896"/>
                </a:lnTo>
                <a:lnTo>
                  <a:pt x="243840" y="3222943"/>
                </a:lnTo>
                <a:lnTo>
                  <a:pt x="237490" y="3221991"/>
                </a:lnTo>
                <a:lnTo>
                  <a:pt x="231457" y="3220721"/>
                </a:lnTo>
                <a:lnTo>
                  <a:pt x="225742" y="3219452"/>
                </a:lnTo>
                <a:lnTo>
                  <a:pt x="219710" y="3217547"/>
                </a:lnTo>
                <a:lnTo>
                  <a:pt x="213677" y="3215643"/>
                </a:lnTo>
                <a:lnTo>
                  <a:pt x="207962" y="3213738"/>
                </a:lnTo>
                <a:lnTo>
                  <a:pt x="201930" y="3211516"/>
                </a:lnTo>
                <a:lnTo>
                  <a:pt x="196215" y="3208660"/>
                </a:lnTo>
                <a:lnTo>
                  <a:pt x="190817" y="3206120"/>
                </a:lnTo>
                <a:lnTo>
                  <a:pt x="185420" y="3203263"/>
                </a:lnTo>
                <a:lnTo>
                  <a:pt x="179705" y="3200407"/>
                </a:lnTo>
                <a:lnTo>
                  <a:pt x="174307" y="3197232"/>
                </a:lnTo>
                <a:lnTo>
                  <a:pt x="169227" y="3193741"/>
                </a:lnTo>
                <a:lnTo>
                  <a:pt x="164147" y="3190249"/>
                </a:lnTo>
                <a:lnTo>
                  <a:pt x="159067" y="3186440"/>
                </a:lnTo>
                <a:lnTo>
                  <a:pt x="154305" y="3182631"/>
                </a:lnTo>
                <a:lnTo>
                  <a:pt x="149225" y="3178505"/>
                </a:lnTo>
                <a:lnTo>
                  <a:pt x="144462" y="3174061"/>
                </a:lnTo>
                <a:lnTo>
                  <a:pt x="140335" y="3169934"/>
                </a:lnTo>
                <a:lnTo>
                  <a:pt x="135572" y="3165173"/>
                </a:lnTo>
                <a:lnTo>
                  <a:pt x="131445" y="3160094"/>
                </a:lnTo>
                <a:lnTo>
                  <a:pt x="127317" y="3155651"/>
                </a:lnTo>
                <a:lnTo>
                  <a:pt x="123190" y="3150255"/>
                </a:lnTo>
                <a:lnTo>
                  <a:pt x="119697" y="3144858"/>
                </a:lnTo>
                <a:lnTo>
                  <a:pt x="115887" y="3139780"/>
                </a:lnTo>
                <a:lnTo>
                  <a:pt x="112395" y="3134066"/>
                </a:lnTo>
                <a:lnTo>
                  <a:pt x="108902" y="3128353"/>
                </a:lnTo>
                <a:lnTo>
                  <a:pt x="104457" y="3119782"/>
                </a:lnTo>
                <a:lnTo>
                  <a:pt x="100330" y="3110577"/>
                </a:lnTo>
                <a:lnTo>
                  <a:pt x="97155" y="3102007"/>
                </a:lnTo>
                <a:lnTo>
                  <a:pt x="93662" y="3093119"/>
                </a:lnTo>
                <a:lnTo>
                  <a:pt x="91440" y="3084231"/>
                </a:lnTo>
                <a:lnTo>
                  <a:pt x="88900" y="3074709"/>
                </a:lnTo>
                <a:lnTo>
                  <a:pt x="87312" y="3065821"/>
                </a:lnTo>
                <a:lnTo>
                  <a:pt x="86360" y="3056616"/>
                </a:lnTo>
                <a:lnTo>
                  <a:pt x="85407" y="3047728"/>
                </a:lnTo>
                <a:lnTo>
                  <a:pt x="85090" y="3038206"/>
                </a:lnTo>
                <a:lnTo>
                  <a:pt x="85407" y="3029001"/>
                </a:lnTo>
                <a:lnTo>
                  <a:pt x="86042" y="3020113"/>
                </a:lnTo>
                <a:lnTo>
                  <a:pt x="86995" y="3010908"/>
                </a:lnTo>
                <a:lnTo>
                  <a:pt x="88265" y="3002020"/>
                </a:lnTo>
                <a:lnTo>
                  <a:pt x="90487" y="2993132"/>
                </a:lnTo>
                <a:lnTo>
                  <a:pt x="92710" y="2984562"/>
                </a:lnTo>
                <a:lnTo>
                  <a:pt x="95250" y="2975992"/>
                </a:lnTo>
                <a:lnTo>
                  <a:pt x="98425" y="2967104"/>
                </a:lnTo>
                <a:lnTo>
                  <a:pt x="101917" y="2958851"/>
                </a:lnTo>
                <a:lnTo>
                  <a:pt x="106045" y="2950598"/>
                </a:lnTo>
                <a:lnTo>
                  <a:pt x="110172" y="2942663"/>
                </a:lnTo>
                <a:lnTo>
                  <a:pt x="114935" y="2934727"/>
                </a:lnTo>
                <a:lnTo>
                  <a:pt x="120015" y="2927109"/>
                </a:lnTo>
                <a:lnTo>
                  <a:pt x="125730" y="2919808"/>
                </a:lnTo>
                <a:lnTo>
                  <a:pt x="131127" y="2912825"/>
                </a:lnTo>
                <a:lnTo>
                  <a:pt x="137477" y="2905842"/>
                </a:lnTo>
                <a:lnTo>
                  <a:pt x="144145" y="2899176"/>
                </a:lnTo>
                <a:lnTo>
                  <a:pt x="151130" y="2892828"/>
                </a:lnTo>
                <a:lnTo>
                  <a:pt x="158432" y="2886797"/>
                </a:lnTo>
                <a:lnTo>
                  <a:pt x="166052" y="2881083"/>
                </a:lnTo>
                <a:lnTo>
                  <a:pt x="174307" y="2875687"/>
                </a:lnTo>
                <a:lnTo>
                  <a:pt x="182880" y="2870926"/>
                </a:lnTo>
                <a:lnTo>
                  <a:pt x="198755" y="2862038"/>
                </a:lnTo>
                <a:lnTo>
                  <a:pt x="214312" y="2852516"/>
                </a:lnTo>
                <a:lnTo>
                  <a:pt x="229870" y="2843311"/>
                </a:lnTo>
                <a:lnTo>
                  <a:pt x="244792" y="2833788"/>
                </a:lnTo>
                <a:lnTo>
                  <a:pt x="259397" y="2823948"/>
                </a:lnTo>
                <a:lnTo>
                  <a:pt x="273685" y="2814425"/>
                </a:lnTo>
                <a:lnTo>
                  <a:pt x="287972" y="2804268"/>
                </a:lnTo>
                <a:lnTo>
                  <a:pt x="301625" y="2794111"/>
                </a:lnTo>
                <a:lnTo>
                  <a:pt x="316547" y="2783001"/>
                </a:lnTo>
                <a:lnTo>
                  <a:pt x="331152" y="2771574"/>
                </a:lnTo>
                <a:lnTo>
                  <a:pt x="345123" y="2760147"/>
                </a:lnTo>
                <a:lnTo>
                  <a:pt x="359093" y="2748720"/>
                </a:lnTo>
                <a:lnTo>
                  <a:pt x="372428" y="2736658"/>
                </a:lnTo>
                <a:lnTo>
                  <a:pt x="385445" y="2724913"/>
                </a:lnTo>
                <a:lnTo>
                  <a:pt x="398463" y="2712852"/>
                </a:lnTo>
                <a:lnTo>
                  <a:pt x="410528" y="2700790"/>
                </a:lnTo>
                <a:lnTo>
                  <a:pt x="422593" y="2688410"/>
                </a:lnTo>
                <a:lnTo>
                  <a:pt x="434658" y="2676031"/>
                </a:lnTo>
                <a:lnTo>
                  <a:pt x="445770" y="2663652"/>
                </a:lnTo>
                <a:lnTo>
                  <a:pt x="457200" y="2650955"/>
                </a:lnTo>
                <a:lnTo>
                  <a:pt x="467678" y="2638258"/>
                </a:lnTo>
                <a:lnTo>
                  <a:pt x="478473" y="2625244"/>
                </a:lnTo>
                <a:lnTo>
                  <a:pt x="488315" y="2612230"/>
                </a:lnTo>
                <a:lnTo>
                  <a:pt x="498475" y="2599533"/>
                </a:lnTo>
                <a:lnTo>
                  <a:pt x="508000" y="2586519"/>
                </a:lnTo>
                <a:lnTo>
                  <a:pt x="517525" y="2573187"/>
                </a:lnTo>
                <a:lnTo>
                  <a:pt x="526733" y="2559856"/>
                </a:lnTo>
                <a:lnTo>
                  <a:pt x="535623" y="2546524"/>
                </a:lnTo>
                <a:lnTo>
                  <a:pt x="543878" y="2532875"/>
                </a:lnTo>
                <a:lnTo>
                  <a:pt x="552133" y="2519544"/>
                </a:lnTo>
                <a:lnTo>
                  <a:pt x="560388" y="2506212"/>
                </a:lnTo>
                <a:lnTo>
                  <a:pt x="568008" y="2492246"/>
                </a:lnTo>
                <a:lnTo>
                  <a:pt x="575628" y="2478597"/>
                </a:lnTo>
                <a:lnTo>
                  <a:pt x="582930" y="2464948"/>
                </a:lnTo>
                <a:lnTo>
                  <a:pt x="589915" y="2450981"/>
                </a:lnTo>
                <a:lnTo>
                  <a:pt x="596900" y="2437015"/>
                </a:lnTo>
                <a:lnTo>
                  <a:pt x="603568" y="2423048"/>
                </a:lnTo>
                <a:lnTo>
                  <a:pt x="610235" y="2409082"/>
                </a:lnTo>
                <a:lnTo>
                  <a:pt x="616585" y="2394798"/>
                </a:lnTo>
                <a:lnTo>
                  <a:pt x="622618" y="2380832"/>
                </a:lnTo>
                <a:lnTo>
                  <a:pt x="633413" y="2353851"/>
                </a:lnTo>
                <a:lnTo>
                  <a:pt x="643573" y="2327188"/>
                </a:lnTo>
                <a:lnTo>
                  <a:pt x="653098" y="2301160"/>
                </a:lnTo>
                <a:lnTo>
                  <a:pt x="661670" y="2275449"/>
                </a:lnTo>
                <a:lnTo>
                  <a:pt x="668020" y="2255451"/>
                </a:lnTo>
                <a:lnTo>
                  <a:pt x="673735" y="2236089"/>
                </a:lnTo>
                <a:lnTo>
                  <a:pt x="679450" y="2216409"/>
                </a:lnTo>
                <a:lnTo>
                  <a:pt x="684530" y="2197046"/>
                </a:lnTo>
                <a:lnTo>
                  <a:pt x="688975" y="2177684"/>
                </a:lnTo>
                <a:lnTo>
                  <a:pt x="693103" y="2158956"/>
                </a:lnTo>
                <a:lnTo>
                  <a:pt x="696913" y="2139911"/>
                </a:lnTo>
                <a:lnTo>
                  <a:pt x="700723" y="2121501"/>
                </a:lnTo>
                <a:lnTo>
                  <a:pt x="703580" y="2102456"/>
                </a:lnTo>
                <a:lnTo>
                  <a:pt x="706755" y="2083728"/>
                </a:lnTo>
                <a:lnTo>
                  <a:pt x="709295" y="2065318"/>
                </a:lnTo>
                <a:lnTo>
                  <a:pt x="711200" y="2046907"/>
                </a:lnTo>
                <a:lnTo>
                  <a:pt x="713423" y="2028180"/>
                </a:lnTo>
                <a:lnTo>
                  <a:pt x="715010" y="2009770"/>
                </a:lnTo>
                <a:lnTo>
                  <a:pt x="716280" y="1991359"/>
                </a:lnTo>
                <a:lnTo>
                  <a:pt x="717550" y="1972949"/>
                </a:lnTo>
                <a:lnTo>
                  <a:pt x="661670" y="1972949"/>
                </a:lnTo>
                <a:lnTo>
                  <a:pt x="661670" y="2005960"/>
                </a:lnTo>
                <a:lnTo>
                  <a:pt x="661670" y="2083093"/>
                </a:lnTo>
                <a:lnTo>
                  <a:pt x="661670" y="2166892"/>
                </a:lnTo>
                <a:lnTo>
                  <a:pt x="656273" y="2190063"/>
                </a:lnTo>
                <a:lnTo>
                  <a:pt x="649923" y="2214504"/>
                </a:lnTo>
                <a:lnTo>
                  <a:pt x="642938" y="2238628"/>
                </a:lnTo>
                <a:lnTo>
                  <a:pt x="635000" y="2264022"/>
                </a:lnTo>
                <a:lnTo>
                  <a:pt x="626110" y="2289098"/>
                </a:lnTo>
                <a:lnTo>
                  <a:pt x="616903" y="2315444"/>
                </a:lnTo>
                <a:lnTo>
                  <a:pt x="607060" y="2342424"/>
                </a:lnTo>
                <a:lnTo>
                  <a:pt x="595630" y="2369405"/>
                </a:lnTo>
                <a:lnTo>
                  <a:pt x="589280" y="2384006"/>
                </a:lnTo>
                <a:lnTo>
                  <a:pt x="582613" y="2398607"/>
                </a:lnTo>
                <a:lnTo>
                  <a:pt x="575945" y="2413526"/>
                </a:lnTo>
                <a:lnTo>
                  <a:pt x="568960" y="2427810"/>
                </a:lnTo>
                <a:lnTo>
                  <a:pt x="562293" y="2441459"/>
                </a:lnTo>
                <a:lnTo>
                  <a:pt x="554673" y="2455425"/>
                </a:lnTo>
                <a:lnTo>
                  <a:pt x="547370" y="2469074"/>
                </a:lnTo>
                <a:lnTo>
                  <a:pt x="539750" y="2482723"/>
                </a:lnTo>
                <a:lnTo>
                  <a:pt x="531813" y="2496372"/>
                </a:lnTo>
                <a:lnTo>
                  <a:pt x="523875" y="2509386"/>
                </a:lnTo>
                <a:lnTo>
                  <a:pt x="515938" y="2522718"/>
                </a:lnTo>
                <a:lnTo>
                  <a:pt x="507683" y="2535415"/>
                </a:lnTo>
                <a:lnTo>
                  <a:pt x="499110" y="2547794"/>
                </a:lnTo>
                <a:lnTo>
                  <a:pt x="490220" y="2560491"/>
                </a:lnTo>
                <a:lnTo>
                  <a:pt x="481330" y="2572870"/>
                </a:lnTo>
                <a:lnTo>
                  <a:pt x="472440" y="2585249"/>
                </a:lnTo>
                <a:lnTo>
                  <a:pt x="463233" y="2596994"/>
                </a:lnTo>
                <a:lnTo>
                  <a:pt x="453708" y="2609056"/>
                </a:lnTo>
                <a:lnTo>
                  <a:pt x="444183" y="2620800"/>
                </a:lnTo>
                <a:lnTo>
                  <a:pt x="434340" y="2631910"/>
                </a:lnTo>
                <a:lnTo>
                  <a:pt x="424180" y="2643654"/>
                </a:lnTo>
                <a:lnTo>
                  <a:pt x="414020" y="2654447"/>
                </a:lnTo>
                <a:lnTo>
                  <a:pt x="403543" y="2665556"/>
                </a:lnTo>
                <a:lnTo>
                  <a:pt x="393065" y="2676348"/>
                </a:lnTo>
                <a:lnTo>
                  <a:pt x="382270" y="2687141"/>
                </a:lnTo>
                <a:lnTo>
                  <a:pt x="371475" y="2697615"/>
                </a:lnTo>
                <a:lnTo>
                  <a:pt x="360363" y="2708090"/>
                </a:lnTo>
                <a:lnTo>
                  <a:pt x="348933" y="2718248"/>
                </a:lnTo>
                <a:lnTo>
                  <a:pt x="337502" y="2728405"/>
                </a:lnTo>
                <a:lnTo>
                  <a:pt x="326072" y="2738245"/>
                </a:lnTo>
                <a:lnTo>
                  <a:pt x="314007" y="2748085"/>
                </a:lnTo>
                <a:lnTo>
                  <a:pt x="301625" y="2757608"/>
                </a:lnTo>
                <a:lnTo>
                  <a:pt x="301625" y="2053891"/>
                </a:lnTo>
                <a:lnTo>
                  <a:pt x="301625" y="2025006"/>
                </a:lnTo>
                <a:lnTo>
                  <a:pt x="301625" y="1944064"/>
                </a:lnTo>
                <a:lnTo>
                  <a:pt x="301625" y="1860583"/>
                </a:lnTo>
                <a:lnTo>
                  <a:pt x="301625" y="1584746"/>
                </a:lnTo>
                <a:lnTo>
                  <a:pt x="301625" y="1506344"/>
                </a:lnTo>
                <a:lnTo>
                  <a:pt x="301625" y="1268280"/>
                </a:lnTo>
                <a:lnTo>
                  <a:pt x="301625" y="1249870"/>
                </a:lnTo>
                <a:lnTo>
                  <a:pt x="301625" y="1020376"/>
                </a:lnTo>
                <a:lnTo>
                  <a:pt x="295910" y="1024502"/>
                </a:lnTo>
                <a:lnTo>
                  <a:pt x="290512" y="1029264"/>
                </a:lnTo>
                <a:lnTo>
                  <a:pt x="285115" y="1034342"/>
                </a:lnTo>
                <a:lnTo>
                  <a:pt x="279717" y="1039739"/>
                </a:lnTo>
                <a:lnTo>
                  <a:pt x="274637" y="1045452"/>
                </a:lnTo>
                <a:lnTo>
                  <a:pt x="269875" y="1051800"/>
                </a:lnTo>
                <a:lnTo>
                  <a:pt x="265112" y="1058784"/>
                </a:lnTo>
                <a:lnTo>
                  <a:pt x="260350" y="1066402"/>
                </a:lnTo>
                <a:lnTo>
                  <a:pt x="257810" y="1071480"/>
                </a:lnTo>
                <a:lnTo>
                  <a:pt x="255270" y="1076876"/>
                </a:lnTo>
                <a:lnTo>
                  <a:pt x="252412" y="1082590"/>
                </a:lnTo>
                <a:lnTo>
                  <a:pt x="250190" y="1088304"/>
                </a:lnTo>
                <a:lnTo>
                  <a:pt x="247967" y="1094652"/>
                </a:lnTo>
                <a:lnTo>
                  <a:pt x="245427" y="1101635"/>
                </a:lnTo>
                <a:lnTo>
                  <a:pt x="243205" y="1108618"/>
                </a:lnTo>
                <a:lnTo>
                  <a:pt x="241300" y="1116236"/>
                </a:lnTo>
                <a:lnTo>
                  <a:pt x="239395" y="1124807"/>
                </a:lnTo>
                <a:lnTo>
                  <a:pt x="237807" y="1133060"/>
                </a:lnTo>
                <a:lnTo>
                  <a:pt x="236537" y="1142265"/>
                </a:lnTo>
                <a:lnTo>
                  <a:pt x="235267" y="1151470"/>
                </a:lnTo>
                <a:lnTo>
                  <a:pt x="234315" y="1161945"/>
                </a:lnTo>
                <a:lnTo>
                  <a:pt x="233680" y="1172102"/>
                </a:lnTo>
                <a:lnTo>
                  <a:pt x="233362" y="1183529"/>
                </a:lnTo>
                <a:lnTo>
                  <a:pt x="233045" y="1194956"/>
                </a:lnTo>
                <a:lnTo>
                  <a:pt x="233045" y="1205748"/>
                </a:lnTo>
                <a:lnTo>
                  <a:pt x="233362" y="1216858"/>
                </a:lnTo>
                <a:lnTo>
                  <a:pt x="233997" y="1228603"/>
                </a:lnTo>
                <a:lnTo>
                  <a:pt x="234950" y="1240664"/>
                </a:lnTo>
                <a:lnTo>
                  <a:pt x="236220" y="1253044"/>
                </a:lnTo>
                <a:lnTo>
                  <a:pt x="237490" y="1265740"/>
                </a:lnTo>
                <a:lnTo>
                  <a:pt x="239395" y="1279072"/>
                </a:lnTo>
                <a:lnTo>
                  <a:pt x="241935" y="1293038"/>
                </a:lnTo>
                <a:lnTo>
                  <a:pt x="244157" y="1307322"/>
                </a:lnTo>
                <a:lnTo>
                  <a:pt x="247332" y="1322241"/>
                </a:lnTo>
                <a:lnTo>
                  <a:pt x="250507" y="1337477"/>
                </a:lnTo>
                <a:lnTo>
                  <a:pt x="254000" y="1353348"/>
                </a:lnTo>
                <a:lnTo>
                  <a:pt x="258127" y="1369536"/>
                </a:lnTo>
                <a:lnTo>
                  <a:pt x="262572" y="1386042"/>
                </a:lnTo>
                <a:lnTo>
                  <a:pt x="267335" y="1403500"/>
                </a:lnTo>
                <a:lnTo>
                  <a:pt x="272732" y="1420958"/>
                </a:lnTo>
                <a:lnTo>
                  <a:pt x="272732" y="1935494"/>
                </a:lnTo>
                <a:lnTo>
                  <a:pt x="264160" y="1931367"/>
                </a:lnTo>
                <a:lnTo>
                  <a:pt x="255905" y="1926288"/>
                </a:lnTo>
                <a:lnTo>
                  <a:pt x="251777" y="1923749"/>
                </a:lnTo>
                <a:lnTo>
                  <a:pt x="247967" y="1920575"/>
                </a:lnTo>
                <a:lnTo>
                  <a:pt x="244157" y="1917718"/>
                </a:lnTo>
                <a:lnTo>
                  <a:pt x="240665" y="1914227"/>
                </a:lnTo>
                <a:lnTo>
                  <a:pt x="237172" y="1911052"/>
                </a:lnTo>
                <a:lnTo>
                  <a:pt x="233680" y="1907243"/>
                </a:lnTo>
                <a:lnTo>
                  <a:pt x="230505" y="1903752"/>
                </a:lnTo>
                <a:lnTo>
                  <a:pt x="227330" y="1899943"/>
                </a:lnTo>
                <a:lnTo>
                  <a:pt x="224155" y="1895816"/>
                </a:lnTo>
                <a:lnTo>
                  <a:pt x="221615" y="1891690"/>
                </a:lnTo>
                <a:lnTo>
                  <a:pt x="219075" y="1887563"/>
                </a:lnTo>
                <a:lnTo>
                  <a:pt x="216535" y="1882802"/>
                </a:lnTo>
                <a:lnTo>
                  <a:pt x="202247" y="1854869"/>
                </a:lnTo>
                <a:lnTo>
                  <a:pt x="188277" y="1827254"/>
                </a:lnTo>
                <a:lnTo>
                  <a:pt x="174942" y="1800273"/>
                </a:lnTo>
                <a:lnTo>
                  <a:pt x="162560" y="1773928"/>
                </a:lnTo>
                <a:lnTo>
                  <a:pt x="150495" y="1747899"/>
                </a:lnTo>
                <a:lnTo>
                  <a:pt x="138747" y="1722188"/>
                </a:lnTo>
                <a:lnTo>
                  <a:pt x="127635" y="1697112"/>
                </a:lnTo>
                <a:lnTo>
                  <a:pt x="116840" y="1672354"/>
                </a:lnTo>
                <a:lnTo>
                  <a:pt x="106997" y="1648230"/>
                </a:lnTo>
                <a:lnTo>
                  <a:pt x="97472" y="1624423"/>
                </a:lnTo>
                <a:lnTo>
                  <a:pt x="88265" y="1600934"/>
                </a:lnTo>
                <a:lnTo>
                  <a:pt x="79692" y="1578080"/>
                </a:lnTo>
                <a:lnTo>
                  <a:pt x="71755" y="1555544"/>
                </a:lnTo>
                <a:lnTo>
                  <a:pt x="64135" y="1533324"/>
                </a:lnTo>
                <a:lnTo>
                  <a:pt x="56832" y="1511422"/>
                </a:lnTo>
                <a:lnTo>
                  <a:pt x="50165" y="1490155"/>
                </a:lnTo>
                <a:lnTo>
                  <a:pt x="43815" y="1469206"/>
                </a:lnTo>
                <a:lnTo>
                  <a:pt x="38100" y="1448256"/>
                </a:lnTo>
                <a:lnTo>
                  <a:pt x="32702" y="1427941"/>
                </a:lnTo>
                <a:lnTo>
                  <a:pt x="27940" y="1407944"/>
                </a:lnTo>
                <a:lnTo>
                  <a:pt x="23177" y="1388899"/>
                </a:lnTo>
                <a:lnTo>
                  <a:pt x="19367" y="1369536"/>
                </a:lnTo>
                <a:lnTo>
                  <a:pt x="15557" y="1350491"/>
                </a:lnTo>
                <a:lnTo>
                  <a:pt x="12382" y="1332081"/>
                </a:lnTo>
                <a:lnTo>
                  <a:pt x="9207" y="1313988"/>
                </a:lnTo>
                <a:lnTo>
                  <a:pt x="6985" y="1296213"/>
                </a:lnTo>
                <a:lnTo>
                  <a:pt x="5080" y="1278437"/>
                </a:lnTo>
                <a:lnTo>
                  <a:pt x="2857" y="1261297"/>
                </a:lnTo>
                <a:lnTo>
                  <a:pt x="1587" y="1244156"/>
                </a:lnTo>
                <a:lnTo>
                  <a:pt x="952" y="1227650"/>
                </a:lnTo>
                <a:lnTo>
                  <a:pt x="317" y="1211462"/>
                </a:lnTo>
                <a:lnTo>
                  <a:pt x="0" y="1194956"/>
                </a:lnTo>
                <a:lnTo>
                  <a:pt x="317" y="1177181"/>
                </a:lnTo>
                <a:lnTo>
                  <a:pt x="952" y="1159405"/>
                </a:lnTo>
                <a:lnTo>
                  <a:pt x="1905" y="1142265"/>
                </a:lnTo>
                <a:lnTo>
                  <a:pt x="3810" y="1125759"/>
                </a:lnTo>
                <a:lnTo>
                  <a:pt x="6032" y="1108936"/>
                </a:lnTo>
                <a:lnTo>
                  <a:pt x="8572" y="1092747"/>
                </a:lnTo>
                <a:lnTo>
                  <a:pt x="11747" y="1077194"/>
                </a:lnTo>
                <a:lnTo>
                  <a:pt x="14922" y="1061640"/>
                </a:lnTo>
                <a:lnTo>
                  <a:pt x="19050" y="1046722"/>
                </a:lnTo>
                <a:lnTo>
                  <a:pt x="23177" y="1031803"/>
                </a:lnTo>
                <a:lnTo>
                  <a:pt x="27940" y="1017519"/>
                </a:lnTo>
                <a:lnTo>
                  <a:pt x="33337" y="1003870"/>
                </a:lnTo>
                <a:lnTo>
                  <a:pt x="38417" y="990221"/>
                </a:lnTo>
                <a:lnTo>
                  <a:pt x="44450" y="977207"/>
                </a:lnTo>
                <a:lnTo>
                  <a:pt x="50800" y="964510"/>
                </a:lnTo>
                <a:lnTo>
                  <a:pt x="57467" y="951814"/>
                </a:lnTo>
                <a:lnTo>
                  <a:pt x="64452" y="940387"/>
                </a:lnTo>
                <a:lnTo>
                  <a:pt x="71755" y="928642"/>
                </a:lnTo>
                <a:lnTo>
                  <a:pt x="79375" y="917532"/>
                </a:lnTo>
                <a:lnTo>
                  <a:pt x="87312" y="907058"/>
                </a:lnTo>
                <a:lnTo>
                  <a:pt x="95250" y="896900"/>
                </a:lnTo>
                <a:lnTo>
                  <a:pt x="103505" y="887060"/>
                </a:lnTo>
                <a:lnTo>
                  <a:pt x="112395" y="877855"/>
                </a:lnTo>
                <a:lnTo>
                  <a:pt x="120967" y="869285"/>
                </a:lnTo>
                <a:lnTo>
                  <a:pt x="129540" y="860397"/>
                </a:lnTo>
                <a:lnTo>
                  <a:pt x="138430" y="852462"/>
                </a:lnTo>
                <a:lnTo>
                  <a:pt x="147637" y="844844"/>
                </a:lnTo>
                <a:lnTo>
                  <a:pt x="156527" y="837860"/>
                </a:lnTo>
                <a:lnTo>
                  <a:pt x="165735" y="830877"/>
                </a:lnTo>
                <a:lnTo>
                  <a:pt x="174625" y="824529"/>
                </a:lnTo>
                <a:lnTo>
                  <a:pt x="184150" y="818815"/>
                </a:lnTo>
                <a:lnTo>
                  <a:pt x="193040" y="813419"/>
                </a:lnTo>
                <a:lnTo>
                  <a:pt x="201930" y="808023"/>
                </a:lnTo>
                <a:lnTo>
                  <a:pt x="210820" y="803262"/>
                </a:lnTo>
                <a:lnTo>
                  <a:pt x="220027" y="798818"/>
                </a:lnTo>
                <a:lnTo>
                  <a:pt x="228600" y="794691"/>
                </a:lnTo>
                <a:lnTo>
                  <a:pt x="237172" y="790882"/>
                </a:lnTo>
                <a:lnTo>
                  <a:pt x="245427" y="787073"/>
                </a:lnTo>
                <a:lnTo>
                  <a:pt x="262255" y="780408"/>
                </a:lnTo>
                <a:lnTo>
                  <a:pt x="278130" y="775011"/>
                </a:lnTo>
                <a:lnTo>
                  <a:pt x="293370" y="770568"/>
                </a:lnTo>
                <a:lnTo>
                  <a:pt x="307975" y="766759"/>
                </a:lnTo>
                <a:lnTo>
                  <a:pt x="321310" y="763584"/>
                </a:lnTo>
                <a:lnTo>
                  <a:pt x="334010" y="761045"/>
                </a:lnTo>
                <a:lnTo>
                  <a:pt x="345440" y="759458"/>
                </a:lnTo>
                <a:lnTo>
                  <a:pt x="355918" y="758188"/>
                </a:lnTo>
                <a:lnTo>
                  <a:pt x="365125" y="757236"/>
                </a:lnTo>
                <a:lnTo>
                  <a:pt x="379095" y="756284"/>
                </a:lnTo>
                <a:lnTo>
                  <a:pt x="387350" y="755966"/>
                </a:lnTo>
                <a:lnTo>
                  <a:pt x="394018" y="754697"/>
                </a:lnTo>
                <a:lnTo>
                  <a:pt x="400685" y="753110"/>
                </a:lnTo>
                <a:lnTo>
                  <a:pt x="407353" y="752475"/>
                </a:lnTo>
                <a:close/>
                <a:moveTo>
                  <a:pt x="686924" y="0"/>
                </a:moveTo>
                <a:lnTo>
                  <a:pt x="694850" y="0"/>
                </a:lnTo>
                <a:lnTo>
                  <a:pt x="703093" y="0"/>
                </a:lnTo>
                <a:lnTo>
                  <a:pt x="711019" y="317"/>
                </a:lnTo>
                <a:lnTo>
                  <a:pt x="718944" y="634"/>
                </a:lnTo>
                <a:lnTo>
                  <a:pt x="735113" y="2219"/>
                </a:lnTo>
                <a:lnTo>
                  <a:pt x="750965" y="4438"/>
                </a:lnTo>
                <a:lnTo>
                  <a:pt x="766500" y="7609"/>
                </a:lnTo>
                <a:lnTo>
                  <a:pt x="781718" y="11413"/>
                </a:lnTo>
                <a:lnTo>
                  <a:pt x="796936" y="16169"/>
                </a:lnTo>
                <a:lnTo>
                  <a:pt x="811837" y="21558"/>
                </a:lnTo>
                <a:lnTo>
                  <a:pt x="826103" y="27265"/>
                </a:lnTo>
                <a:lnTo>
                  <a:pt x="840370" y="33923"/>
                </a:lnTo>
                <a:lnTo>
                  <a:pt x="854320" y="41215"/>
                </a:lnTo>
                <a:lnTo>
                  <a:pt x="867952" y="49458"/>
                </a:lnTo>
                <a:lnTo>
                  <a:pt x="880951" y="58018"/>
                </a:lnTo>
                <a:lnTo>
                  <a:pt x="893950" y="66895"/>
                </a:lnTo>
                <a:lnTo>
                  <a:pt x="906314" y="76723"/>
                </a:lnTo>
                <a:lnTo>
                  <a:pt x="917728" y="87502"/>
                </a:lnTo>
                <a:lnTo>
                  <a:pt x="929141" y="98282"/>
                </a:lnTo>
                <a:lnTo>
                  <a:pt x="939920" y="109695"/>
                </a:lnTo>
                <a:lnTo>
                  <a:pt x="950382" y="122060"/>
                </a:lnTo>
                <a:lnTo>
                  <a:pt x="959894" y="134741"/>
                </a:lnTo>
                <a:lnTo>
                  <a:pt x="968771" y="147740"/>
                </a:lnTo>
                <a:lnTo>
                  <a:pt x="977331" y="161372"/>
                </a:lnTo>
                <a:lnTo>
                  <a:pt x="981135" y="168347"/>
                </a:lnTo>
                <a:lnTo>
                  <a:pt x="985257" y="175322"/>
                </a:lnTo>
                <a:lnTo>
                  <a:pt x="988744" y="182614"/>
                </a:lnTo>
                <a:lnTo>
                  <a:pt x="992549" y="189906"/>
                </a:lnTo>
                <a:lnTo>
                  <a:pt x="995719" y="197515"/>
                </a:lnTo>
                <a:lnTo>
                  <a:pt x="998889" y="204807"/>
                </a:lnTo>
                <a:lnTo>
                  <a:pt x="1001743" y="213050"/>
                </a:lnTo>
                <a:lnTo>
                  <a:pt x="1004279" y="220659"/>
                </a:lnTo>
                <a:lnTo>
                  <a:pt x="1007132" y="228584"/>
                </a:lnTo>
                <a:lnTo>
                  <a:pt x="1009352" y="236510"/>
                </a:lnTo>
                <a:lnTo>
                  <a:pt x="1011571" y="244436"/>
                </a:lnTo>
                <a:lnTo>
                  <a:pt x="1013790" y="252679"/>
                </a:lnTo>
                <a:lnTo>
                  <a:pt x="1015692" y="260922"/>
                </a:lnTo>
                <a:lnTo>
                  <a:pt x="1016961" y="269165"/>
                </a:lnTo>
                <a:lnTo>
                  <a:pt x="1018229" y="277408"/>
                </a:lnTo>
                <a:lnTo>
                  <a:pt x="1019814" y="285651"/>
                </a:lnTo>
                <a:lnTo>
                  <a:pt x="1020765" y="293894"/>
                </a:lnTo>
                <a:lnTo>
                  <a:pt x="1021399" y="302137"/>
                </a:lnTo>
                <a:lnTo>
                  <a:pt x="1022033" y="310063"/>
                </a:lnTo>
                <a:lnTo>
                  <a:pt x="1022350" y="318306"/>
                </a:lnTo>
                <a:lnTo>
                  <a:pt x="1022350" y="326232"/>
                </a:lnTo>
                <a:lnTo>
                  <a:pt x="1022350" y="334792"/>
                </a:lnTo>
                <a:lnTo>
                  <a:pt x="1022033" y="342718"/>
                </a:lnTo>
                <a:lnTo>
                  <a:pt x="1021399" y="350644"/>
                </a:lnTo>
                <a:lnTo>
                  <a:pt x="1020131" y="366813"/>
                </a:lnTo>
                <a:lnTo>
                  <a:pt x="1017595" y="382348"/>
                </a:lnTo>
                <a:lnTo>
                  <a:pt x="1014424" y="398200"/>
                </a:lnTo>
                <a:lnTo>
                  <a:pt x="1010620" y="413418"/>
                </a:lnTo>
                <a:lnTo>
                  <a:pt x="1006181" y="428636"/>
                </a:lnTo>
                <a:lnTo>
                  <a:pt x="1000792" y="443536"/>
                </a:lnTo>
                <a:lnTo>
                  <a:pt x="994768" y="458120"/>
                </a:lnTo>
                <a:lnTo>
                  <a:pt x="988110" y="472387"/>
                </a:lnTo>
                <a:lnTo>
                  <a:pt x="980818" y="486020"/>
                </a:lnTo>
                <a:lnTo>
                  <a:pt x="972892" y="499652"/>
                </a:lnTo>
                <a:lnTo>
                  <a:pt x="964332" y="512968"/>
                </a:lnTo>
                <a:lnTo>
                  <a:pt x="954821" y="525332"/>
                </a:lnTo>
                <a:lnTo>
                  <a:pt x="945310" y="537697"/>
                </a:lnTo>
                <a:lnTo>
                  <a:pt x="934848" y="549427"/>
                </a:lnTo>
                <a:lnTo>
                  <a:pt x="923751" y="560524"/>
                </a:lnTo>
                <a:lnTo>
                  <a:pt x="912021" y="571620"/>
                </a:lnTo>
                <a:lnTo>
                  <a:pt x="900290" y="581765"/>
                </a:lnTo>
                <a:lnTo>
                  <a:pt x="887609" y="591593"/>
                </a:lnTo>
                <a:lnTo>
                  <a:pt x="874293" y="600470"/>
                </a:lnTo>
                <a:lnTo>
                  <a:pt x="860661" y="609030"/>
                </a:lnTo>
                <a:lnTo>
                  <a:pt x="853686" y="613152"/>
                </a:lnTo>
                <a:lnTo>
                  <a:pt x="846711" y="616639"/>
                </a:lnTo>
                <a:lnTo>
                  <a:pt x="839419" y="620444"/>
                </a:lnTo>
                <a:lnTo>
                  <a:pt x="832127" y="623931"/>
                </a:lnTo>
                <a:lnTo>
                  <a:pt x="824518" y="627419"/>
                </a:lnTo>
                <a:lnTo>
                  <a:pt x="816909" y="630272"/>
                </a:lnTo>
                <a:lnTo>
                  <a:pt x="809300" y="633442"/>
                </a:lnTo>
                <a:lnTo>
                  <a:pt x="801691" y="636296"/>
                </a:lnTo>
                <a:lnTo>
                  <a:pt x="793766" y="638515"/>
                </a:lnTo>
                <a:lnTo>
                  <a:pt x="785840" y="641368"/>
                </a:lnTo>
                <a:lnTo>
                  <a:pt x="777597" y="643270"/>
                </a:lnTo>
                <a:lnTo>
                  <a:pt x="769671" y="645173"/>
                </a:lnTo>
                <a:lnTo>
                  <a:pt x="761111" y="647392"/>
                </a:lnTo>
                <a:lnTo>
                  <a:pt x="752868" y="648977"/>
                </a:lnTo>
                <a:lnTo>
                  <a:pt x="744625" y="650245"/>
                </a:lnTo>
                <a:lnTo>
                  <a:pt x="736382" y="651196"/>
                </a:lnTo>
                <a:lnTo>
                  <a:pt x="728456" y="652148"/>
                </a:lnTo>
                <a:lnTo>
                  <a:pt x="720213" y="652782"/>
                </a:lnTo>
                <a:lnTo>
                  <a:pt x="711653" y="653416"/>
                </a:lnTo>
                <a:lnTo>
                  <a:pt x="703727" y="654050"/>
                </a:lnTo>
                <a:lnTo>
                  <a:pt x="695484" y="654050"/>
                </a:lnTo>
                <a:lnTo>
                  <a:pt x="687558" y="654050"/>
                </a:lnTo>
                <a:lnTo>
                  <a:pt x="679315" y="653416"/>
                </a:lnTo>
                <a:lnTo>
                  <a:pt x="671389" y="653099"/>
                </a:lnTo>
                <a:lnTo>
                  <a:pt x="655537" y="651513"/>
                </a:lnTo>
                <a:lnTo>
                  <a:pt x="639685" y="649294"/>
                </a:lnTo>
                <a:lnTo>
                  <a:pt x="624150" y="646124"/>
                </a:lnTo>
                <a:lnTo>
                  <a:pt x="608615" y="642319"/>
                </a:lnTo>
                <a:lnTo>
                  <a:pt x="593714" y="637564"/>
                </a:lnTo>
                <a:lnTo>
                  <a:pt x="578814" y="632174"/>
                </a:lnTo>
                <a:lnTo>
                  <a:pt x="564230" y="626468"/>
                </a:lnTo>
                <a:lnTo>
                  <a:pt x="549963" y="619810"/>
                </a:lnTo>
                <a:lnTo>
                  <a:pt x="536013" y="612518"/>
                </a:lnTo>
                <a:lnTo>
                  <a:pt x="522698" y="604592"/>
                </a:lnTo>
                <a:lnTo>
                  <a:pt x="509382" y="595715"/>
                </a:lnTo>
                <a:lnTo>
                  <a:pt x="496701" y="586521"/>
                </a:lnTo>
                <a:lnTo>
                  <a:pt x="484653" y="577010"/>
                </a:lnTo>
                <a:lnTo>
                  <a:pt x="472606" y="566230"/>
                </a:lnTo>
                <a:lnTo>
                  <a:pt x="461192" y="555451"/>
                </a:lnTo>
                <a:lnTo>
                  <a:pt x="450730" y="544038"/>
                </a:lnTo>
                <a:lnTo>
                  <a:pt x="440268" y="531673"/>
                </a:lnTo>
                <a:lnTo>
                  <a:pt x="430757" y="519309"/>
                </a:lnTo>
                <a:lnTo>
                  <a:pt x="421563" y="505993"/>
                </a:lnTo>
                <a:lnTo>
                  <a:pt x="413320" y="492360"/>
                </a:lnTo>
                <a:lnTo>
                  <a:pt x="409198" y="485385"/>
                </a:lnTo>
                <a:lnTo>
                  <a:pt x="405394" y="478411"/>
                </a:lnTo>
                <a:lnTo>
                  <a:pt x="401589" y="471119"/>
                </a:lnTo>
                <a:lnTo>
                  <a:pt x="398419" y="463827"/>
                </a:lnTo>
                <a:lnTo>
                  <a:pt x="394931" y="456218"/>
                </a:lnTo>
                <a:lnTo>
                  <a:pt x="392078" y="448926"/>
                </a:lnTo>
                <a:lnTo>
                  <a:pt x="388908" y="441000"/>
                </a:lnTo>
                <a:lnTo>
                  <a:pt x="386054" y="433074"/>
                </a:lnTo>
                <a:lnTo>
                  <a:pt x="383518" y="425148"/>
                </a:lnTo>
                <a:lnTo>
                  <a:pt x="380982" y="417222"/>
                </a:lnTo>
                <a:lnTo>
                  <a:pt x="378762" y="409296"/>
                </a:lnTo>
                <a:lnTo>
                  <a:pt x="376860" y="401053"/>
                </a:lnTo>
                <a:lnTo>
                  <a:pt x="374958" y="392810"/>
                </a:lnTo>
                <a:lnTo>
                  <a:pt x="373373" y="384567"/>
                </a:lnTo>
                <a:lnTo>
                  <a:pt x="372105" y="376007"/>
                </a:lnTo>
                <a:lnTo>
                  <a:pt x="371153" y="368081"/>
                </a:lnTo>
                <a:lnTo>
                  <a:pt x="370202" y="359838"/>
                </a:lnTo>
                <a:lnTo>
                  <a:pt x="369251" y="351595"/>
                </a:lnTo>
                <a:lnTo>
                  <a:pt x="368617" y="343669"/>
                </a:lnTo>
                <a:lnTo>
                  <a:pt x="368300" y="335426"/>
                </a:lnTo>
                <a:lnTo>
                  <a:pt x="368300" y="327183"/>
                </a:lnTo>
                <a:lnTo>
                  <a:pt x="368300" y="318940"/>
                </a:lnTo>
                <a:lnTo>
                  <a:pt x="368617" y="311014"/>
                </a:lnTo>
                <a:lnTo>
                  <a:pt x="369251" y="303088"/>
                </a:lnTo>
                <a:lnTo>
                  <a:pt x="370836" y="286920"/>
                </a:lnTo>
                <a:lnTo>
                  <a:pt x="373056" y="271385"/>
                </a:lnTo>
                <a:lnTo>
                  <a:pt x="375909" y="255850"/>
                </a:lnTo>
                <a:lnTo>
                  <a:pt x="380031" y="240315"/>
                </a:lnTo>
                <a:lnTo>
                  <a:pt x="384469" y="225097"/>
                </a:lnTo>
                <a:lnTo>
                  <a:pt x="389542" y="210196"/>
                </a:lnTo>
                <a:lnTo>
                  <a:pt x="395565" y="195612"/>
                </a:lnTo>
                <a:lnTo>
                  <a:pt x="402223" y="181346"/>
                </a:lnTo>
                <a:lnTo>
                  <a:pt x="409832" y="167713"/>
                </a:lnTo>
                <a:lnTo>
                  <a:pt x="417758" y="154080"/>
                </a:lnTo>
                <a:lnTo>
                  <a:pt x="426001" y="140765"/>
                </a:lnTo>
                <a:lnTo>
                  <a:pt x="435512" y="128400"/>
                </a:lnTo>
                <a:lnTo>
                  <a:pt x="445340" y="116036"/>
                </a:lnTo>
                <a:lnTo>
                  <a:pt x="455803" y="104305"/>
                </a:lnTo>
                <a:lnTo>
                  <a:pt x="466582" y="93209"/>
                </a:lnTo>
                <a:lnTo>
                  <a:pt x="478312" y="82113"/>
                </a:lnTo>
                <a:lnTo>
                  <a:pt x="490360" y="71968"/>
                </a:lnTo>
                <a:lnTo>
                  <a:pt x="503041" y="62139"/>
                </a:lnTo>
                <a:lnTo>
                  <a:pt x="516040" y="53262"/>
                </a:lnTo>
                <a:lnTo>
                  <a:pt x="529673" y="44702"/>
                </a:lnTo>
                <a:lnTo>
                  <a:pt x="536647" y="40581"/>
                </a:lnTo>
                <a:lnTo>
                  <a:pt x="543939" y="37093"/>
                </a:lnTo>
                <a:lnTo>
                  <a:pt x="551231" y="33289"/>
                </a:lnTo>
                <a:lnTo>
                  <a:pt x="558523" y="29801"/>
                </a:lnTo>
                <a:lnTo>
                  <a:pt x="565815" y="26314"/>
                </a:lnTo>
                <a:lnTo>
                  <a:pt x="573424" y="23461"/>
                </a:lnTo>
                <a:lnTo>
                  <a:pt x="581033" y="20290"/>
                </a:lnTo>
                <a:lnTo>
                  <a:pt x="588959" y="17437"/>
                </a:lnTo>
                <a:lnTo>
                  <a:pt x="596885" y="15218"/>
                </a:lnTo>
                <a:lnTo>
                  <a:pt x="605128" y="12364"/>
                </a:lnTo>
                <a:lnTo>
                  <a:pt x="613054" y="10462"/>
                </a:lnTo>
                <a:lnTo>
                  <a:pt x="621297" y="8560"/>
                </a:lnTo>
                <a:lnTo>
                  <a:pt x="629540" y="6341"/>
                </a:lnTo>
                <a:lnTo>
                  <a:pt x="637466" y="4755"/>
                </a:lnTo>
                <a:lnTo>
                  <a:pt x="645709" y="3487"/>
                </a:lnTo>
                <a:lnTo>
                  <a:pt x="653952" y="2536"/>
                </a:lnTo>
                <a:lnTo>
                  <a:pt x="662512" y="1585"/>
                </a:lnTo>
                <a:lnTo>
                  <a:pt x="670438" y="951"/>
                </a:lnTo>
                <a:lnTo>
                  <a:pt x="678681" y="317"/>
                </a:lnTo>
                <a:lnTo>
                  <a:pt x="68692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600">
              <a:solidFill>
                <a:schemeClr val="lt1"/>
              </a:solidFill>
            </a:endParaRPr>
          </a:p>
        </p:txBody>
      </p:sp>
      <p:cxnSp>
        <p:nvCxnSpPr>
          <p:cNvPr id="13" name="直接连接符 12"/>
          <p:cNvCxnSpPr/>
          <p:nvPr/>
        </p:nvCxnSpPr>
        <p:spPr>
          <a:xfrm>
            <a:off x="1699901" y="3377925"/>
            <a:ext cx="8792199" cy="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236180" y="1732783"/>
            <a:ext cx="1777556" cy="4203976"/>
            <a:chOff x="2236180" y="1732783"/>
            <a:chExt cx="1777556" cy="4203976"/>
          </a:xfrm>
        </p:grpSpPr>
        <p:sp>
          <p:nvSpPr>
            <p:cNvPr id="15" name="圆角矩形标注 46"/>
            <p:cNvSpPr/>
            <p:nvPr/>
          </p:nvSpPr>
          <p:spPr>
            <a:xfrm>
              <a:off x="2499608" y="1732783"/>
              <a:ext cx="1250699" cy="947359"/>
            </a:xfrm>
            <a:prstGeom prst="wedgeRoundRectCallout">
              <a:avLst>
                <a:gd name="adj1" fmla="val -9026"/>
                <a:gd name="adj2" fmla="val 73076"/>
                <a:gd name="adj3" fmla="val 16667"/>
              </a:avLst>
            </a:prstGeom>
            <a:solidFill>
              <a:srgbClr val="EC67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dirty="0">
                <a:latin typeface="阿里巴巴普惠体 R" panose="00020600040101010101" pitchFamily="18" charset="-122"/>
                <a:ea typeface="阿里巴巴普惠体 R" panose="00020600040101010101" pitchFamily="18" charset="-122"/>
                <a:sym typeface="+mn-ea"/>
              </a:endParaRPr>
            </a:p>
          </p:txBody>
        </p:sp>
        <p:sp>
          <p:nvSpPr>
            <p:cNvPr id="16" name="锁链"/>
            <p:cNvSpPr/>
            <p:nvPr/>
          </p:nvSpPr>
          <p:spPr bwMode="auto">
            <a:xfrm>
              <a:off x="2904257" y="1978470"/>
              <a:ext cx="441400" cy="455986"/>
            </a:xfrm>
            <a:custGeom>
              <a:avLst/>
              <a:gdLst>
                <a:gd name="connsiteX0" fmla="*/ 415170 w 587316"/>
                <a:gd name="connsiteY0" fmla="*/ 425722 h 606722"/>
                <a:gd name="connsiteX1" fmla="*/ 425227 w 587316"/>
                <a:gd name="connsiteY1" fmla="*/ 435851 h 606722"/>
                <a:gd name="connsiteX2" fmla="*/ 293590 w 587316"/>
                <a:gd name="connsiteY2" fmla="*/ 566288 h 606722"/>
                <a:gd name="connsiteX3" fmla="*/ 283532 w 587316"/>
                <a:gd name="connsiteY3" fmla="*/ 556159 h 606722"/>
                <a:gd name="connsiteX4" fmla="*/ 293590 w 587316"/>
                <a:gd name="connsiteY4" fmla="*/ 546029 h 606722"/>
                <a:gd name="connsiteX5" fmla="*/ 405023 w 587316"/>
                <a:gd name="connsiteY5" fmla="*/ 435851 h 606722"/>
                <a:gd name="connsiteX6" fmla="*/ 415170 w 587316"/>
                <a:gd name="connsiteY6" fmla="*/ 425722 h 606722"/>
                <a:gd name="connsiteX7" fmla="*/ 306795 w 587316"/>
                <a:gd name="connsiteY7" fmla="*/ 368135 h 606722"/>
                <a:gd name="connsiteX8" fmla="*/ 321041 w 587316"/>
                <a:gd name="connsiteY8" fmla="*/ 368135 h 606722"/>
                <a:gd name="connsiteX9" fmla="*/ 321041 w 587316"/>
                <a:gd name="connsiteY9" fmla="*/ 382267 h 606722"/>
                <a:gd name="connsiteX10" fmla="*/ 277414 w 587316"/>
                <a:gd name="connsiteY10" fmla="*/ 424751 h 606722"/>
                <a:gd name="connsiteX11" fmla="*/ 334129 w 587316"/>
                <a:gd name="connsiteY11" fmla="*/ 424751 h 606722"/>
                <a:gd name="connsiteX12" fmla="*/ 343299 w 587316"/>
                <a:gd name="connsiteY12" fmla="*/ 430795 h 606722"/>
                <a:gd name="connsiteX13" fmla="*/ 342231 w 587316"/>
                <a:gd name="connsiteY13" fmla="*/ 441905 h 606722"/>
                <a:gd name="connsiteX14" fmla="*/ 281509 w 587316"/>
                <a:gd name="connsiteY14" fmla="*/ 512741 h 606722"/>
                <a:gd name="connsiteX15" fmla="*/ 273407 w 587316"/>
                <a:gd name="connsiteY15" fmla="*/ 515763 h 606722"/>
                <a:gd name="connsiteX16" fmla="*/ 266284 w 587316"/>
                <a:gd name="connsiteY16" fmla="*/ 513719 h 606722"/>
                <a:gd name="connsiteX17" fmla="*/ 265305 w 587316"/>
                <a:gd name="connsiteY17" fmla="*/ 499587 h 606722"/>
                <a:gd name="connsiteX18" fmla="*/ 311870 w 587316"/>
                <a:gd name="connsiteY18" fmla="*/ 445993 h 606722"/>
                <a:gd name="connsiteX19" fmla="*/ 253107 w 587316"/>
                <a:gd name="connsiteY19" fmla="*/ 445993 h 606722"/>
                <a:gd name="connsiteX20" fmla="*/ 244026 w 587316"/>
                <a:gd name="connsiteY20" fmla="*/ 439861 h 606722"/>
                <a:gd name="connsiteX21" fmla="*/ 246073 w 587316"/>
                <a:gd name="connsiteY21" fmla="*/ 428751 h 606722"/>
                <a:gd name="connsiteX22" fmla="*/ 293634 w 587316"/>
                <a:gd name="connsiteY22" fmla="*/ 303361 h 606722"/>
                <a:gd name="connsiteX23" fmla="*/ 303784 w 587316"/>
                <a:gd name="connsiteY23" fmla="*/ 313491 h 606722"/>
                <a:gd name="connsiteX24" fmla="*/ 293634 w 587316"/>
                <a:gd name="connsiteY24" fmla="*/ 323620 h 606722"/>
                <a:gd name="connsiteX25" fmla="*/ 182249 w 587316"/>
                <a:gd name="connsiteY25" fmla="*/ 435844 h 606722"/>
                <a:gd name="connsiteX26" fmla="*/ 172098 w 587316"/>
                <a:gd name="connsiteY26" fmla="*/ 445974 h 606722"/>
                <a:gd name="connsiteX27" fmla="*/ 161948 w 587316"/>
                <a:gd name="connsiteY27" fmla="*/ 435844 h 606722"/>
                <a:gd name="connsiteX28" fmla="*/ 293634 w 587316"/>
                <a:gd name="connsiteY28" fmla="*/ 303361 h 606722"/>
                <a:gd name="connsiteX29" fmla="*/ 293614 w 587316"/>
                <a:gd name="connsiteY29" fmla="*/ 283143 h 606722"/>
                <a:gd name="connsiteX30" fmla="*/ 228999 w 587316"/>
                <a:gd name="connsiteY30" fmla="*/ 297629 h 606722"/>
                <a:gd name="connsiteX31" fmla="*/ 228020 w 587316"/>
                <a:gd name="connsiteY31" fmla="*/ 298073 h 606722"/>
                <a:gd name="connsiteX32" fmla="*/ 227130 w 587316"/>
                <a:gd name="connsiteY32" fmla="*/ 298518 h 606722"/>
                <a:gd name="connsiteX33" fmla="*/ 141778 w 587316"/>
                <a:gd name="connsiteY33" fmla="*/ 435823 h 606722"/>
                <a:gd name="connsiteX34" fmla="*/ 293614 w 587316"/>
                <a:gd name="connsiteY34" fmla="*/ 586459 h 606722"/>
                <a:gd name="connsiteX35" fmla="*/ 445538 w 587316"/>
                <a:gd name="connsiteY35" fmla="*/ 435823 h 606722"/>
                <a:gd name="connsiteX36" fmla="*/ 328146 w 587316"/>
                <a:gd name="connsiteY36" fmla="*/ 287053 h 606722"/>
                <a:gd name="connsiteX37" fmla="*/ 327434 w 587316"/>
                <a:gd name="connsiteY37" fmla="*/ 286875 h 606722"/>
                <a:gd name="connsiteX38" fmla="*/ 324497 w 587316"/>
                <a:gd name="connsiteY38" fmla="*/ 286253 h 606722"/>
                <a:gd name="connsiteX39" fmla="*/ 321916 w 587316"/>
                <a:gd name="connsiteY39" fmla="*/ 285809 h 606722"/>
                <a:gd name="connsiteX40" fmla="*/ 320581 w 587316"/>
                <a:gd name="connsiteY40" fmla="*/ 285542 h 606722"/>
                <a:gd name="connsiteX41" fmla="*/ 316398 w 587316"/>
                <a:gd name="connsiteY41" fmla="*/ 284831 h 606722"/>
                <a:gd name="connsiteX42" fmla="*/ 315508 w 587316"/>
                <a:gd name="connsiteY42" fmla="*/ 284743 h 606722"/>
                <a:gd name="connsiteX43" fmla="*/ 312126 w 587316"/>
                <a:gd name="connsiteY43" fmla="*/ 284298 h 606722"/>
                <a:gd name="connsiteX44" fmla="*/ 311058 w 587316"/>
                <a:gd name="connsiteY44" fmla="*/ 284120 h 606722"/>
                <a:gd name="connsiteX45" fmla="*/ 307854 w 587316"/>
                <a:gd name="connsiteY45" fmla="*/ 283765 h 606722"/>
                <a:gd name="connsiteX46" fmla="*/ 306608 w 587316"/>
                <a:gd name="connsiteY46" fmla="*/ 283676 h 606722"/>
                <a:gd name="connsiteX47" fmla="*/ 303582 w 587316"/>
                <a:gd name="connsiteY47" fmla="*/ 283498 h 606722"/>
                <a:gd name="connsiteX48" fmla="*/ 302247 w 587316"/>
                <a:gd name="connsiteY48" fmla="*/ 283409 h 606722"/>
                <a:gd name="connsiteX49" fmla="*/ 299132 w 587316"/>
                <a:gd name="connsiteY49" fmla="*/ 283232 h 606722"/>
                <a:gd name="connsiteX50" fmla="*/ 297975 w 587316"/>
                <a:gd name="connsiteY50" fmla="*/ 283143 h 606722"/>
                <a:gd name="connsiteX51" fmla="*/ 293614 w 587316"/>
                <a:gd name="connsiteY51" fmla="*/ 283143 h 606722"/>
                <a:gd name="connsiteX52" fmla="*/ 172128 w 587316"/>
                <a:gd name="connsiteY52" fmla="*/ 242707 h 606722"/>
                <a:gd name="connsiteX53" fmla="*/ 172128 w 587316"/>
                <a:gd name="connsiteY53" fmla="*/ 313448 h 606722"/>
                <a:gd name="connsiteX54" fmla="*/ 172573 w 587316"/>
                <a:gd name="connsiteY54" fmla="*/ 313003 h 606722"/>
                <a:gd name="connsiteX55" fmla="*/ 285070 w 587316"/>
                <a:gd name="connsiteY55" fmla="*/ 263147 h 606722"/>
                <a:gd name="connsiteX56" fmla="*/ 285693 w 587316"/>
                <a:gd name="connsiteY56" fmla="*/ 263058 h 606722"/>
                <a:gd name="connsiteX57" fmla="*/ 289342 w 587316"/>
                <a:gd name="connsiteY57" fmla="*/ 262969 h 606722"/>
                <a:gd name="connsiteX58" fmla="*/ 293614 w 587316"/>
                <a:gd name="connsiteY58" fmla="*/ 262880 h 606722"/>
                <a:gd name="connsiteX59" fmla="*/ 297975 w 587316"/>
                <a:gd name="connsiteY59" fmla="*/ 262969 h 606722"/>
                <a:gd name="connsiteX60" fmla="*/ 301624 w 587316"/>
                <a:gd name="connsiteY60" fmla="*/ 263058 h 606722"/>
                <a:gd name="connsiteX61" fmla="*/ 302158 w 587316"/>
                <a:gd name="connsiteY61" fmla="*/ 263147 h 606722"/>
                <a:gd name="connsiteX62" fmla="*/ 414655 w 587316"/>
                <a:gd name="connsiteY62" fmla="*/ 313003 h 606722"/>
                <a:gd name="connsiteX63" fmla="*/ 415189 w 587316"/>
                <a:gd name="connsiteY63" fmla="*/ 313448 h 606722"/>
                <a:gd name="connsiteX64" fmla="*/ 415189 w 587316"/>
                <a:gd name="connsiteY64" fmla="*/ 242707 h 606722"/>
                <a:gd name="connsiteX65" fmla="*/ 201943 w 587316"/>
                <a:gd name="connsiteY65" fmla="*/ 121309 h 606722"/>
                <a:gd name="connsiteX66" fmla="*/ 293614 w 587316"/>
                <a:gd name="connsiteY66" fmla="*/ 217378 h 606722"/>
                <a:gd name="connsiteX67" fmla="*/ 385284 w 587316"/>
                <a:gd name="connsiteY67" fmla="*/ 121309 h 606722"/>
                <a:gd name="connsiteX68" fmla="*/ 506325 w 587316"/>
                <a:gd name="connsiteY68" fmla="*/ 25239 h 606722"/>
                <a:gd name="connsiteX69" fmla="*/ 316932 w 587316"/>
                <a:gd name="connsiteY69" fmla="*/ 222444 h 606722"/>
                <a:gd name="connsiteX70" fmla="*/ 421241 w 587316"/>
                <a:gd name="connsiteY70" fmla="*/ 222444 h 606722"/>
                <a:gd name="connsiteX71" fmla="*/ 563019 w 587316"/>
                <a:gd name="connsiteY71" fmla="*/ 81939 h 606722"/>
                <a:gd name="connsiteX72" fmla="*/ 80991 w 587316"/>
                <a:gd name="connsiteY72" fmla="*/ 24262 h 606722"/>
                <a:gd name="connsiteX73" fmla="*/ 24297 w 587316"/>
                <a:gd name="connsiteY73" fmla="*/ 81939 h 606722"/>
                <a:gd name="connsiteX74" fmla="*/ 166076 w 587316"/>
                <a:gd name="connsiteY74" fmla="*/ 222444 h 606722"/>
                <a:gd name="connsiteX75" fmla="*/ 270384 w 587316"/>
                <a:gd name="connsiteY75" fmla="*/ 222444 h 606722"/>
                <a:gd name="connsiteX76" fmla="*/ 105466 w 587316"/>
                <a:gd name="connsiteY76" fmla="*/ 20263 h 606722"/>
                <a:gd name="connsiteX77" fmla="*/ 182719 w 587316"/>
                <a:gd name="connsiteY77" fmla="*/ 101135 h 606722"/>
                <a:gd name="connsiteX78" fmla="*/ 404598 w 587316"/>
                <a:gd name="connsiteY78" fmla="*/ 101135 h 606722"/>
                <a:gd name="connsiteX79" fmla="*/ 481761 w 587316"/>
                <a:gd name="connsiteY79" fmla="*/ 20263 h 606722"/>
                <a:gd name="connsiteX80" fmla="*/ 81080 w 587316"/>
                <a:gd name="connsiteY80" fmla="*/ 0 h 606722"/>
                <a:gd name="connsiteX81" fmla="*/ 81970 w 587316"/>
                <a:gd name="connsiteY81" fmla="*/ 0 h 606722"/>
                <a:gd name="connsiteX82" fmla="*/ 506325 w 587316"/>
                <a:gd name="connsiteY82" fmla="*/ 0 h 606722"/>
                <a:gd name="connsiteX83" fmla="*/ 515404 w 587316"/>
                <a:gd name="connsiteY83" fmla="*/ 6043 h 606722"/>
                <a:gd name="connsiteX84" fmla="*/ 584290 w 587316"/>
                <a:gd name="connsiteY84" fmla="*/ 74829 h 606722"/>
                <a:gd name="connsiteX85" fmla="*/ 587316 w 587316"/>
                <a:gd name="connsiteY85" fmla="*/ 81939 h 606722"/>
                <a:gd name="connsiteX86" fmla="*/ 584290 w 587316"/>
                <a:gd name="connsiteY86" fmla="*/ 88960 h 606722"/>
                <a:gd name="connsiteX87" fmla="*/ 435392 w 587316"/>
                <a:gd name="connsiteY87" fmla="*/ 236663 h 606722"/>
                <a:gd name="connsiteX88" fmla="*/ 435392 w 587316"/>
                <a:gd name="connsiteY88" fmla="*/ 337887 h 606722"/>
                <a:gd name="connsiteX89" fmla="*/ 465830 w 587316"/>
                <a:gd name="connsiteY89" fmla="*/ 435823 h 606722"/>
                <a:gd name="connsiteX90" fmla="*/ 293614 w 587316"/>
                <a:gd name="connsiteY90" fmla="*/ 606722 h 606722"/>
                <a:gd name="connsiteX91" fmla="*/ 121486 w 587316"/>
                <a:gd name="connsiteY91" fmla="*/ 435823 h 606722"/>
                <a:gd name="connsiteX92" fmla="*/ 152458 w 587316"/>
                <a:gd name="connsiteY92" fmla="*/ 337088 h 606722"/>
                <a:gd name="connsiteX93" fmla="*/ 151835 w 587316"/>
                <a:gd name="connsiteY93" fmla="*/ 333710 h 606722"/>
                <a:gd name="connsiteX94" fmla="*/ 151835 w 587316"/>
                <a:gd name="connsiteY94" fmla="*/ 236663 h 606722"/>
                <a:gd name="connsiteX95" fmla="*/ 3026 w 587316"/>
                <a:gd name="connsiteY95" fmla="*/ 88960 h 606722"/>
                <a:gd name="connsiteX96" fmla="*/ 0 w 587316"/>
                <a:gd name="connsiteY96" fmla="*/ 81939 h 606722"/>
                <a:gd name="connsiteX97" fmla="*/ 3026 w 587316"/>
                <a:gd name="connsiteY97" fmla="*/ 74829 h 606722"/>
                <a:gd name="connsiteX98" fmla="*/ 71913 w 587316"/>
                <a:gd name="connsiteY98" fmla="*/ 6043 h 606722"/>
                <a:gd name="connsiteX99" fmla="*/ 79656 w 587316"/>
                <a:gd name="connsiteY99" fmla="*/ 178 h 606722"/>
                <a:gd name="connsiteX100" fmla="*/ 80101 w 587316"/>
                <a:gd name="connsiteY100" fmla="*/ 178 h 606722"/>
                <a:gd name="connsiteX101" fmla="*/ 80635 w 587316"/>
                <a:gd name="connsiteY101" fmla="*/ 89 h 606722"/>
                <a:gd name="connsiteX102" fmla="*/ 81080 w 587316"/>
                <a:gd name="connsiteY10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7316" h="606722">
                  <a:moveTo>
                    <a:pt x="415170" y="425722"/>
                  </a:moveTo>
                  <a:cubicBezTo>
                    <a:pt x="421222" y="425722"/>
                    <a:pt x="425227" y="429809"/>
                    <a:pt x="425227" y="435851"/>
                  </a:cubicBezTo>
                  <a:cubicBezTo>
                    <a:pt x="425227" y="507645"/>
                    <a:pt x="366573" y="566288"/>
                    <a:pt x="293590" y="566288"/>
                  </a:cubicBezTo>
                  <a:cubicBezTo>
                    <a:pt x="287537" y="566288"/>
                    <a:pt x="283532" y="562201"/>
                    <a:pt x="283532" y="556159"/>
                  </a:cubicBezTo>
                  <a:cubicBezTo>
                    <a:pt x="283532" y="550117"/>
                    <a:pt x="287537" y="546029"/>
                    <a:pt x="293590" y="546029"/>
                  </a:cubicBezTo>
                  <a:cubicBezTo>
                    <a:pt x="355359" y="546029"/>
                    <a:pt x="405023" y="496449"/>
                    <a:pt x="405023" y="435851"/>
                  </a:cubicBezTo>
                  <a:cubicBezTo>
                    <a:pt x="405023" y="429809"/>
                    <a:pt x="409028" y="425722"/>
                    <a:pt x="415170" y="425722"/>
                  </a:cubicBezTo>
                  <a:close/>
                  <a:moveTo>
                    <a:pt x="306795" y="368135"/>
                  </a:moveTo>
                  <a:cubicBezTo>
                    <a:pt x="310891" y="364047"/>
                    <a:pt x="316945" y="364047"/>
                    <a:pt x="321041" y="368135"/>
                  </a:cubicBezTo>
                  <a:cubicBezTo>
                    <a:pt x="325047" y="372135"/>
                    <a:pt x="325047" y="378179"/>
                    <a:pt x="321041" y="382267"/>
                  </a:cubicBezTo>
                  <a:lnTo>
                    <a:pt x="277414" y="424751"/>
                  </a:lnTo>
                  <a:lnTo>
                    <a:pt x="334129" y="424751"/>
                  </a:lnTo>
                  <a:cubicBezTo>
                    <a:pt x="338224" y="424751"/>
                    <a:pt x="341252" y="426707"/>
                    <a:pt x="343299" y="430795"/>
                  </a:cubicBezTo>
                  <a:cubicBezTo>
                    <a:pt x="345347" y="434794"/>
                    <a:pt x="344279" y="438883"/>
                    <a:pt x="342231" y="441905"/>
                  </a:cubicBezTo>
                  <a:lnTo>
                    <a:pt x="281509" y="512741"/>
                  </a:lnTo>
                  <a:cubicBezTo>
                    <a:pt x="279461" y="514696"/>
                    <a:pt x="276434" y="515763"/>
                    <a:pt x="273407" y="515763"/>
                  </a:cubicBezTo>
                  <a:cubicBezTo>
                    <a:pt x="271359" y="515763"/>
                    <a:pt x="268332" y="514696"/>
                    <a:pt x="266284" y="513719"/>
                  </a:cubicBezTo>
                  <a:cubicBezTo>
                    <a:pt x="262278" y="509630"/>
                    <a:pt x="261209" y="503587"/>
                    <a:pt x="265305" y="499587"/>
                  </a:cubicBezTo>
                  <a:lnTo>
                    <a:pt x="311870" y="445993"/>
                  </a:lnTo>
                  <a:lnTo>
                    <a:pt x="253107" y="445993"/>
                  </a:lnTo>
                  <a:cubicBezTo>
                    <a:pt x="249101" y="445993"/>
                    <a:pt x="245005" y="443949"/>
                    <a:pt x="244026" y="439861"/>
                  </a:cubicBezTo>
                  <a:cubicBezTo>
                    <a:pt x="242957" y="435861"/>
                    <a:pt x="242957" y="431773"/>
                    <a:pt x="246073" y="428751"/>
                  </a:cubicBezTo>
                  <a:close/>
                  <a:moveTo>
                    <a:pt x="293634" y="303361"/>
                  </a:moveTo>
                  <a:cubicBezTo>
                    <a:pt x="299777" y="303361"/>
                    <a:pt x="303784" y="307448"/>
                    <a:pt x="303784" y="313491"/>
                  </a:cubicBezTo>
                  <a:cubicBezTo>
                    <a:pt x="303784" y="319533"/>
                    <a:pt x="299777" y="323620"/>
                    <a:pt x="293634" y="323620"/>
                  </a:cubicBezTo>
                  <a:cubicBezTo>
                    <a:pt x="231842" y="323620"/>
                    <a:pt x="182249" y="374179"/>
                    <a:pt x="182249" y="435844"/>
                  </a:cubicBezTo>
                  <a:cubicBezTo>
                    <a:pt x="182249" y="440909"/>
                    <a:pt x="177173" y="445974"/>
                    <a:pt x="172098" y="445974"/>
                  </a:cubicBezTo>
                  <a:cubicBezTo>
                    <a:pt x="166044" y="445974"/>
                    <a:pt x="161948" y="441887"/>
                    <a:pt x="161948" y="435844"/>
                  </a:cubicBezTo>
                  <a:cubicBezTo>
                    <a:pt x="161948" y="363072"/>
                    <a:pt x="220713" y="303361"/>
                    <a:pt x="293634" y="303361"/>
                  </a:cubicBezTo>
                  <a:close/>
                  <a:moveTo>
                    <a:pt x="293614" y="283143"/>
                  </a:moveTo>
                  <a:cubicBezTo>
                    <a:pt x="271274" y="283143"/>
                    <a:pt x="249202" y="288209"/>
                    <a:pt x="228999" y="297629"/>
                  </a:cubicBezTo>
                  <a:cubicBezTo>
                    <a:pt x="228643" y="297807"/>
                    <a:pt x="228376" y="297984"/>
                    <a:pt x="228020" y="298073"/>
                  </a:cubicBezTo>
                  <a:cubicBezTo>
                    <a:pt x="227753" y="298251"/>
                    <a:pt x="227397" y="298429"/>
                    <a:pt x="227130" y="298518"/>
                  </a:cubicBezTo>
                  <a:cubicBezTo>
                    <a:pt x="176489" y="323401"/>
                    <a:pt x="141778" y="375746"/>
                    <a:pt x="141778" y="435823"/>
                  </a:cubicBezTo>
                  <a:cubicBezTo>
                    <a:pt x="141778" y="518740"/>
                    <a:pt x="209597" y="586459"/>
                    <a:pt x="293614" y="586459"/>
                  </a:cubicBezTo>
                  <a:cubicBezTo>
                    <a:pt x="377719" y="586459"/>
                    <a:pt x="445538" y="518740"/>
                    <a:pt x="445538" y="435823"/>
                  </a:cubicBezTo>
                  <a:cubicBezTo>
                    <a:pt x="445538" y="363749"/>
                    <a:pt x="395520" y="302872"/>
                    <a:pt x="328146" y="287053"/>
                  </a:cubicBezTo>
                  <a:cubicBezTo>
                    <a:pt x="327879" y="287053"/>
                    <a:pt x="327701" y="286964"/>
                    <a:pt x="327434" y="286875"/>
                  </a:cubicBezTo>
                  <a:cubicBezTo>
                    <a:pt x="326455" y="286698"/>
                    <a:pt x="325476" y="286520"/>
                    <a:pt x="324497" y="286253"/>
                  </a:cubicBezTo>
                  <a:cubicBezTo>
                    <a:pt x="323607" y="286076"/>
                    <a:pt x="322806" y="285898"/>
                    <a:pt x="321916" y="285809"/>
                  </a:cubicBezTo>
                  <a:cubicBezTo>
                    <a:pt x="321471" y="285720"/>
                    <a:pt x="321026" y="285631"/>
                    <a:pt x="320581" y="285542"/>
                  </a:cubicBezTo>
                  <a:cubicBezTo>
                    <a:pt x="319157" y="285276"/>
                    <a:pt x="317822" y="285009"/>
                    <a:pt x="316398" y="284831"/>
                  </a:cubicBezTo>
                  <a:cubicBezTo>
                    <a:pt x="316131" y="284831"/>
                    <a:pt x="315775" y="284743"/>
                    <a:pt x="315508" y="284743"/>
                  </a:cubicBezTo>
                  <a:cubicBezTo>
                    <a:pt x="314440" y="284565"/>
                    <a:pt x="313283" y="284387"/>
                    <a:pt x="312126" y="284298"/>
                  </a:cubicBezTo>
                  <a:cubicBezTo>
                    <a:pt x="311770" y="284209"/>
                    <a:pt x="311414" y="284209"/>
                    <a:pt x="311058" y="284120"/>
                  </a:cubicBezTo>
                  <a:cubicBezTo>
                    <a:pt x="309990" y="284032"/>
                    <a:pt x="308922" y="283854"/>
                    <a:pt x="307854" y="283765"/>
                  </a:cubicBezTo>
                  <a:cubicBezTo>
                    <a:pt x="307498" y="283765"/>
                    <a:pt x="307053" y="283676"/>
                    <a:pt x="306608" y="283676"/>
                  </a:cubicBezTo>
                  <a:cubicBezTo>
                    <a:pt x="305629" y="283587"/>
                    <a:pt x="304561" y="283498"/>
                    <a:pt x="303582" y="283498"/>
                  </a:cubicBezTo>
                  <a:cubicBezTo>
                    <a:pt x="303137" y="283409"/>
                    <a:pt x="302692" y="283409"/>
                    <a:pt x="302247" y="283409"/>
                  </a:cubicBezTo>
                  <a:cubicBezTo>
                    <a:pt x="301179" y="283321"/>
                    <a:pt x="300200" y="283232"/>
                    <a:pt x="299132" y="283232"/>
                  </a:cubicBezTo>
                  <a:cubicBezTo>
                    <a:pt x="298776" y="283232"/>
                    <a:pt x="298331" y="283232"/>
                    <a:pt x="297975" y="283143"/>
                  </a:cubicBezTo>
                  <a:cubicBezTo>
                    <a:pt x="296551" y="283143"/>
                    <a:pt x="295038" y="283143"/>
                    <a:pt x="293614" y="283143"/>
                  </a:cubicBezTo>
                  <a:close/>
                  <a:moveTo>
                    <a:pt x="172128" y="242707"/>
                  </a:moveTo>
                  <a:lnTo>
                    <a:pt x="172128" y="313448"/>
                  </a:lnTo>
                  <a:cubicBezTo>
                    <a:pt x="172306" y="313270"/>
                    <a:pt x="172484" y="313181"/>
                    <a:pt x="172573" y="313003"/>
                  </a:cubicBezTo>
                  <a:cubicBezTo>
                    <a:pt x="201765" y="283943"/>
                    <a:pt x="241281" y="265280"/>
                    <a:pt x="285070" y="263147"/>
                  </a:cubicBezTo>
                  <a:cubicBezTo>
                    <a:pt x="285337" y="263147"/>
                    <a:pt x="285515" y="263058"/>
                    <a:pt x="285693" y="263058"/>
                  </a:cubicBezTo>
                  <a:cubicBezTo>
                    <a:pt x="286939" y="263058"/>
                    <a:pt x="288096" y="262969"/>
                    <a:pt x="289342" y="262969"/>
                  </a:cubicBezTo>
                  <a:cubicBezTo>
                    <a:pt x="290766" y="262880"/>
                    <a:pt x="292190" y="262880"/>
                    <a:pt x="293614" y="262880"/>
                  </a:cubicBezTo>
                  <a:cubicBezTo>
                    <a:pt x="295127" y="262880"/>
                    <a:pt x="296551" y="262880"/>
                    <a:pt x="297975" y="262969"/>
                  </a:cubicBezTo>
                  <a:cubicBezTo>
                    <a:pt x="299221" y="262969"/>
                    <a:pt x="300378" y="263058"/>
                    <a:pt x="301624" y="263058"/>
                  </a:cubicBezTo>
                  <a:cubicBezTo>
                    <a:pt x="301802" y="263058"/>
                    <a:pt x="301980" y="263147"/>
                    <a:pt x="302158" y="263147"/>
                  </a:cubicBezTo>
                  <a:cubicBezTo>
                    <a:pt x="346035" y="265280"/>
                    <a:pt x="385462" y="283943"/>
                    <a:pt x="414655" y="313003"/>
                  </a:cubicBezTo>
                  <a:cubicBezTo>
                    <a:pt x="414833" y="313181"/>
                    <a:pt x="415011" y="313270"/>
                    <a:pt x="415189" y="313448"/>
                  </a:cubicBezTo>
                  <a:lnTo>
                    <a:pt x="415189" y="242707"/>
                  </a:lnTo>
                  <a:close/>
                  <a:moveTo>
                    <a:pt x="201943" y="121309"/>
                  </a:moveTo>
                  <a:lnTo>
                    <a:pt x="293614" y="217378"/>
                  </a:lnTo>
                  <a:lnTo>
                    <a:pt x="385284" y="121309"/>
                  </a:lnTo>
                  <a:close/>
                  <a:moveTo>
                    <a:pt x="506325" y="25239"/>
                  </a:moveTo>
                  <a:lnTo>
                    <a:pt x="316932" y="222444"/>
                  </a:lnTo>
                  <a:lnTo>
                    <a:pt x="421241" y="222444"/>
                  </a:lnTo>
                  <a:lnTo>
                    <a:pt x="563019" y="81939"/>
                  </a:lnTo>
                  <a:close/>
                  <a:moveTo>
                    <a:pt x="80991" y="24262"/>
                  </a:moveTo>
                  <a:lnTo>
                    <a:pt x="24297" y="81939"/>
                  </a:lnTo>
                  <a:lnTo>
                    <a:pt x="166076" y="222444"/>
                  </a:lnTo>
                  <a:lnTo>
                    <a:pt x="270384" y="222444"/>
                  </a:lnTo>
                  <a:close/>
                  <a:moveTo>
                    <a:pt x="105466" y="20263"/>
                  </a:moveTo>
                  <a:lnTo>
                    <a:pt x="182719" y="101135"/>
                  </a:lnTo>
                  <a:lnTo>
                    <a:pt x="404598" y="101135"/>
                  </a:lnTo>
                  <a:lnTo>
                    <a:pt x="481761" y="20263"/>
                  </a:lnTo>
                  <a:close/>
                  <a:moveTo>
                    <a:pt x="81080" y="0"/>
                  </a:moveTo>
                  <a:cubicBezTo>
                    <a:pt x="81347" y="0"/>
                    <a:pt x="81703" y="0"/>
                    <a:pt x="81970" y="0"/>
                  </a:cubicBezTo>
                  <a:lnTo>
                    <a:pt x="506325" y="0"/>
                  </a:lnTo>
                  <a:cubicBezTo>
                    <a:pt x="510330" y="0"/>
                    <a:pt x="514425" y="2044"/>
                    <a:pt x="515404" y="6043"/>
                  </a:cubicBezTo>
                  <a:lnTo>
                    <a:pt x="584290" y="74829"/>
                  </a:lnTo>
                  <a:cubicBezTo>
                    <a:pt x="586337" y="76873"/>
                    <a:pt x="587316" y="78829"/>
                    <a:pt x="587316" y="81939"/>
                  </a:cubicBezTo>
                  <a:cubicBezTo>
                    <a:pt x="587316" y="84961"/>
                    <a:pt x="586337" y="86916"/>
                    <a:pt x="584290" y="88960"/>
                  </a:cubicBezTo>
                  <a:lnTo>
                    <a:pt x="435392" y="236663"/>
                  </a:lnTo>
                  <a:lnTo>
                    <a:pt x="435392" y="337887"/>
                  </a:lnTo>
                  <a:cubicBezTo>
                    <a:pt x="454527" y="365793"/>
                    <a:pt x="465830" y="399564"/>
                    <a:pt x="465830" y="435823"/>
                  </a:cubicBezTo>
                  <a:cubicBezTo>
                    <a:pt x="465830" y="529849"/>
                    <a:pt x="388844" y="606722"/>
                    <a:pt x="293614" y="606722"/>
                  </a:cubicBezTo>
                  <a:cubicBezTo>
                    <a:pt x="198472" y="606722"/>
                    <a:pt x="121486" y="529849"/>
                    <a:pt x="121486" y="435823"/>
                  </a:cubicBezTo>
                  <a:cubicBezTo>
                    <a:pt x="121486" y="399208"/>
                    <a:pt x="132967" y="365082"/>
                    <a:pt x="152458" y="337088"/>
                  </a:cubicBezTo>
                  <a:cubicBezTo>
                    <a:pt x="152102" y="336021"/>
                    <a:pt x="151835" y="334955"/>
                    <a:pt x="151835" y="333710"/>
                  </a:cubicBezTo>
                  <a:lnTo>
                    <a:pt x="151835" y="236663"/>
                  </a:lnTo>
                  <a:lnTo>
                    <a:pt x="3026" y="88960"/>
                  </a:lnTo>
                  <a:cubicBezTo>
                    <a:pt x="979" y="86916"/>
                    <a:pt x="0" y="83894"/>
                    <a:pt x="0" y="81939"/>
                  </a:cubicBezTo>
                  <a:cubicBezTo>
                    <a:pt x="0" y="79895"/>
                    <a:pt x="979" y="76873"/>
                    <a:pt x="3026" y="74829"/>
                  </a:cubicBezTo>
                  <a:lnTo>
                    <a:pt x="71913" y="6043"/>
                  </a:lnTo>
                  <a:cubicBezTo>
                    <a:pt x="72714" y="2755"/>
                    <a:pt x="76185" y="800"/>
                    <a:pt x="79656" y="178"/>
                  </a:cubicBezTo>
                  <a:cubicBezTo>
                    <a:pt x="79834" y="178"/>
                    <a:pt x="80012" y="178"/>
                    <a:pt x="80101" y="178"/>
                  </a:cubicBezTo>
                  <a:cubicBezTo>
                    <a:pt x="80279" y="89"/>
                    <a:pt x="80457" y="89"/>
                    <a:pt x="80635" y="89"/>
                  </a:cubicBezTo>
                  <a:cubicBezTo>
                    <a:pt x="80724" y="89"/>
                    <a:pt x="80902" y="89"/>
                    <a:pt x="81080" y="0"/>
                  </a:cubicBezTo>
                  <a:close/>
                </a:path>
              </a:pathLst>
            </a:custGeom>
            <a:solidFill>
              <a:schemeClr val="bg1"/>
            </a:solidFill>
            <a:ln>
              <a:noFill/>
            </a:ln>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阿里巴巴普惠体 R" panose="00020600040101010101" pitchFamily="18" charset="-122"/>
                <a:ea typeface="阿里巴巴普惠体 R" panose="00020600040101010101" pitchFamily="18" charset="-122"/>
              </a:endParaRPr>
            </a:p>
          </p:txBody>
        </p:sp>
        <p:sp>
          <p:nvSpPr>
            <p:cNvPr id="17" name="矩形: 圆角 16"/>
            <p:cNvSpPr/>
            <p:nvPr/>
          </p:nvSpPr>
          <p:spPr>
            <a:xfrm rot="2710513">
              <a:off x="2988987" y="3241567"/>
              <a:ext cx="271941" cy="271941"/>
            </a:xfrm>
            <a:prstGeom prst="roundRect">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2236180" y="3845469"/>
              <a:ext cx="1777556" cy="2091290"/>
              <a:chOff x="2009170" y="3538017"/>
              <a:chExt cx="1607155" cy="2311499"/>
            </a:xfrm>
          </p:grpSpPr>
          <p:sp>
            <p:nvSpPr>
              <p:cNvPr id="19" name="Rectangle 16"/>
              <p:cNvSpPr/>
              <p:nvPr/>
            </p:nvSpPr>
            <p:spPr>
              <a:xfrm flipH="1">
                <a:off x="2094833" y="3987996"/>
                <a:ext cx="1435828" cy="1861520"/>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 name="Title 11"/>
              <p:cNvSpPr txBox="1"/>
              <p:nvPr/>
            </p:nvSpPr>
            <p:spPr>
              <a:xfrm flipH="1">
                <a:off x="2009170" y="3538017"/>
                <a:ext cx="1607155" cy="40822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EC6700"/>
                    </a:solidFill>
                    <a:latin typeface="思源黑体 CN Bold" panose="020B0800000000000000" pitchFamily="34" charset="-122"/>
                    <a:ea typeface="思源黑体 CN Bold" panose="020B0800000000000000" pitchFamily="34" charset="-122"/>
                  </a:rPr>
                  <a:t>标题文字添加</a:t>
                </a:r>
                <a:endParaRPr lang="en-US" sz="18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21" name="组合 20"/>
          <p:cNvGrpSpPr/>
          <p:nvPr/>
        </p:nvGrpSpPr>
        <p:grpSpPr>
          <a:xfrm>
            <a:off x="4181638" y="1732783"/>
            <a:ext cx="1777556" cy="4203976"/>
            <a:chOff x="4181638" y="1732783"/>
            <a:chExt cx="1777556" cy="4203976"/>
          </a:xfrm>
        </p:grpSpPr>
        <p:grpSp>
          <p:nvGrpSpPr>
            <p:cNvPr id="22" name="组合 21"/>
            <p:cNvGrpSpPr/>
            <p:nvPr/>
          </p:nvGrpSpPr>
          <p:grpSpPr>
            <a:xfrm>
              <a:off x="4445066" y="1732783"/>
              <a:ext cx="1250699" cy="947359"/>
              <a:chOff x="4347845" y="1202870"/>
              <a:chExt cx="1382395" cy="1047114"/>
            </a:xfrm>
          </p:grpSpPr>
          <p:sp>
            <p:nvSpPr>
              <p:cNvPr id="27" name="圆角矩形标注 49"/>
              <p:cNvSpPr/>
              <p:nvPr/>
            </p:nvSpPr>
            <p:spPr>
              <a:xfrm>
                <a:off x="4347845" y="1202870"/>
                <a:ext cx="1382395" cy="1047114"/>
              </a:xfrm>
              <a:prstGeom prst="wedgeRoundRectCallout">
                <a:avLst>
                  <a:gd name="adj1" fmla="val -9026"/>
                  <a:gd name="adj2" fmla="val 73076"/>
                  <a:gd name="adj3" fmla="val 1666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阿里巴巴普惠体 R" panose="00020600040101010101" pitchFamily="18" charset="-122"/>
                  <a:ea typeface="阿里巴巴普惠体 R" panose="00020600040101010101" pitchFamily="18" charset="-122"/>
                  <a:sym typeface="+mn-ea"/>
                </a:endParaRPr>
              </a:p>
            </p:txBody>
          </p:sp>
          <p:sp>
            <p:nvSpPr>
              <p:cNvPr id="28" name="扳手"/>
              <p:cNvSpPr/>
              <p:nvPr/>
            </p:nvSpPr>
            <p:spPr bwMode="auto">
              <a:xfrm>
                <a:off x="4775648" y="1454330"/>
                <a:ext cx="526788" cy="544195"/>
              </a:xfrm>
              <a:custGeom>
                <a:avLst/>
                <a:gdLst>
                  <a:gd name="connsiteX0" fmla="*/ 415170 w 587316"/>
                  <a:gd name="connsiteY0" fmla="*/ 425722 h 606722"/>
                  <a:gd name="connsiteX1" fmla="*/ 425227 w 587316"/>
                  <a:gd name="connsiteY1" fmla="*/ 435851 h 606722"/>
                  <a:gd name="connsiteX2" fmla="*/ 293590 w 587316"/>
                  <a:gd name="connsiteY2" fmla="*/ 566288 h 606722"/>
                  <a:gd name="connsiteX3" fmla="*/ 283532 w 587316"/>
                  <a:gd name="connsiteY3" fmla="*/ 556159 h 606722"/>
                  <a:gd name="connsiteX4" fmla="*/ 293590 w 587316"/>
                  <a:gd name="connsiteY4" fmla="*/ 546029 h 606722"/>
                  <a:gd name="connsiteX5" fmla="*/ 405023 w 587316"/>
                  <a:gd name="connsiteY5" fmla="*/ 435851 h 606722"/>
                  <a:gd name="connsiteX6" fmla="*/ 415170 w 587316"/>
                  <a:gd name="connsiteY6" fmla="*/ 425722 h 606722"/>
                  <a:gd name="connsiteX7" fmla="*/ 306795 w 587316"/>
                  <a:gd name="connsiteY7" fmla="*/ 368135 h 606722"/>
                  <a:gd name="connsiteX8" fmla="*/ 321041 w 587316"/>
                  <a:gd name="connsiteY8" fmla="*/ 368135 h 606722"/>
                  <a:gd name="connsiteX9" fmla="*/ 321041 w 587316"/>
                  <a:gd name="connsiteY9" fmla="*/ 382267 h 606722"/>
                  <a:gd name="connsiteX10" fmla="*/ 277414 w 587316"/>
                  <a:gd name="connsiteY10" fmla="*/ 424751 h 606722"/>
                  <a:gd name="connsiteX11" fmla="*/ 334129 w 587316"/>
                  <a:gd name="connsiteY11" fmla="*/ 424751 h 606722"/>
                  <a:gd name="connsiteX12" fmla="*/ 343299 w 587316"/>
                  <a:gd name="connsiteY12" fmla="*/ 430795 h 606722"/>
                  <a:gd name="connsiteX13" fmla="*/ 342231 w 587316"/>
                  <a:gd name="connsiteY13" fmla="*/ 441905 h 606722"/>
                  <a:gd name="connsiteX14" fmla="*/ 281509 w 587316"/>
                  <a:gd name="connsiteY14" fmla="*/ 512741 h 606722"/>
                  <a:gd name="connsiteX15" fmla="*/ 273407 w 587316"/>
                  <a:gd name="connsiteY15" fmla="*/ 515763 h 606722"/>
                  <a:gd name="connsiteX16" fmla="*/ 266284 w 587316"/>
                  <a:gd name="connsiteY16" fmla="*/ 513719 h 606722"/>
                  <a:gd name="connsiteX17" fmla="*/ 265305 w 587316"/>
                  <a:gd name="connsiteY17" fmla="*/ 499587 h 606722"/>
                  <a:gd name="connsiteX18" fmla="*/ 311870 w 587316"/>
                  <a:gd name="connsiteY18" fmla="*/ 445993 h 606722"/>
                  <a:gd name="connsiteX19" fmla="*/ 253107 w 587316"/>
                  <a:gd name="connsiteY19" fmla="*/ 445993 h 606722"/>
                  <a:gd name="connsiteX20" fmla="*/ 244026 w 587316"/>
                  <a:gd name="connsiteY20" fmla="*/ 439861 h 606722"/>
                  <a:gd name="connsiteX21" fmla="*/ 246073 w 587316"/>
                  <a:gd name="connsiteY21" fmla="*/ 428751 h 606722"/>
                  <a:gd name="connsiteX22" fmla="*/ 293634 w 587316"/>
                  <a:gd name="connsiteY22" fmla="*/ 303361 h 606722"/>
                  <a:gd name="connsiteX23" fmla="*/ 303784 w 587316"/>
                  <a:gd name="connsiteY23" fmla="*/ 313491 h 606722"/>
                  <a:gd name="connsiteX24" fmla="*/ 293634 w 587316"/>
                  <a:gd name="connsiteY24" fmla="*/ 323620 h 606722"/>
                  <a:gd name="connsiteX25" fmla="*/ 182249 w 587316"/>
                  <a:gd name="connsiteY25" fmla="*/ 435844 h 606722"/>
                  <a:gd name="connsiteX26" fmla="*/ 172098 w 587316"/>
                  <a:gd name="connsiteY26" fmla="*/ 445974 h 606722"/>
                  <a:gd name="connsiteX27" fmla="*/ 161948 w 587316"/>
                  <a:gd name="connsiteY27" fmla="*/ 435844 h 606722"/>
                  <a:gd name="connsiteX28" fmla="*/ 293634 w 587316"/>
                  <a:gd name="connsiteY28" fmla="*/ 303361 h 606722"/>
                  <a:gd name="connsiteX29" fmla="*/ 293614 w 587316"/>
                  <a:gd name="connsiteY29" fmla="*/ 283143 h 606722"/>
                  <a:gd name="connsiteX30" fmla="*/ 228999 w 587316"/>
                  <a:gd name="connsiteY30" fmla="*/ 297629 h 606722"/>
                  <a:gd name="connsiteX31" fmla="*/ 228020 w 587316"/>
                  <a:gd name="connsiteY31" fmla="*/ 298073 h 606722"/>
                  <a:gd name="connsiteX32" fmla="*/ 227130 w 587316"/>
                  <a:gd name="connsiteY32" fmla="*/ 298518 h 606722"/>
                  <a:gd name="connsiteX33" fmla="*/ 141778 w 587316"/>
                  <a:gd name="connsiteY33" fmla="*/ 435823 h 606722"/>
                  <a:gd name="connsiteX34" fmla="*/ 293614 w 587316"/>
                  <a:gd name="connsiteY34" fmla="*/ 586459 h 606722"/>
                  <a:gd name="connsiteX35" fmla="*/ 445538 w 587316"/>
                  <a:gd name="connsiteY35" fmla="*/ 435823 h 606722"/>
                  <a:gd name="connsiteX36" fmla="*/ 328146 w 587316"/>
                  <a:gd name="connsiteY36" fmla="*/ 287053 h 606722"/>
                  <a:gd name="connsiteX37" fmla="*/ 327434 w 587316"/>
                  <a:gd name="connsiteY37" fmla="*/ 286875 h 606722"/>
                  <a:gd name="connsiteX38" fmla="*/ 324497 w 587316"/>
                  <a:gd name="connsiteY38" fmla="*/ 286253 h 606722"/>
                  <a:gd name="connsiteX39" fmla="*/ 321916 w 587316"/>
                  <a:gd name="connsiteY39" fmla="*/ 285809 h 606722"/>
                  <a:gd name="connsiteX40" fmla="*/ 320581 w 587316"/>
                  <a:gd name="connsiteY40" fmla="*/ 285542 h 606722"/>
                  <a:gd name="connsiteX41" fmla="*/ 316398 w 587316"/>
                  <a:gd name="connsiteY41" fmla="*/ 284831 h 606722"/>
                  <a:gd name="connsiteX42" fmla="*/ 315508 w 587316"/>
                  <a:gd name="connsiteY42" fmla="*/ 284743 h 606722"/>
                  <a:gd name="connsiteX43" fmla="*/ 312126 w 587316"/>
                  <a:gd name="connsiteY43" fmla="*/ 284298 h 606722"/>
                  <a:gd name="connsiteX44" fmla="*/ 311058 w 587316"/>
                  <a:gd name="connsiteY44" fmla="*/ 284120 h 606722"/>
                  <a:gd name="connsiteX45" fmla="*/ 307854 w 587316"/>
                  <a:gd name="connsiteY45" fmla="*/ 283765 h 606722"/>
                  <a:gd name="connsiteX46" fmla="*/ 306608 w 587316"/>
                  <a:gd name="connsiteY46" fmla="*/ 283676 h 606722"/>
                  <a:gd name="connsiteX47" fmla="*/ 303582 w 587316"/>
                  <a:gd name="connsiteY47" fmla="*/ 283498 h 606722"/>
                  <a:gd name="connsiteX48" fmla="*/ 302247 w 587316"/>
                  <a:gd name="connsiteY48" fmla="*/ 283409 h 606722"/>
                  <a:gd name="connsiteX49" fmla="*/ 299132 w 587316"/>
                  <a:gd name="connsiteY49" fmla="*/ 283232 h 606722"/>
                  <a:gd name="connsiteX50" fmla="*/ 297975 w 587316"/>
                  <a:gd name="connsiteY50" fmla="*/ 283143 h 606722"/>
                  <a:gd name="connsiteX51" fmla="*/ 293614 w 587316"/>
                  <a:gd name="connsiteY51" fmla="*/ 283143 h 606722"/>
                  <a:gd name="connsiteX52" fmla="*/ 172128 w 587316"/>
                  <a:gd name="connsiteY52" fmla="*/ 242707 h 606722"/>
                  <a:gd name="connsiteX53" fmla="*/ 172128 w 587316"/>
                  <a:gd name="connsiteY53" fmla="*/ 313448 h 606722"/>
                  <a:gd name="connsiteX54" fmla="*/ 172573 w 587316"/>
                  <a:gd name="connsiteY54" fmla="*/ 313003 h 606722"/>
                  <a:gd name="connsiteX55" fmla="*/ 285070 w 587316"/>
                  <a:gd name="connsiteY55" fmla="*/ 263147 h 606722"/>
                  <a:gd name="connsiteX56" fmla="*/ 285693 w 587316"/>
                  <a:gd name="connsiteY56" fmla="*/ 263058 h 606722"/>
                  <a:gd name="connsiteX57" fmla="*/ 289342 w 587316"/>
                  <a:gd name="connsiteY57" fmla="*/ 262969 h 606722"/>
                  <a:gd name="connsiteX58" fmla="*/ 293614 w 587316"/>
                  <a:gd name="connsiteY58" fmla="*/ 262880 h 606722"/>
                  <a:gd name="connsiteX59" fmla="*/ 297975 w 587316"/>
                  <a:gd name="connsiteY59" fmla="*/ 262969 h 606722"/>
                  <a:gd name="connsiteX60" fmla="*/ 301624 w 587316"/>
                  <a:gd name="connsiteY60" fmla="*/ 263058 h 606722"/>
                  <a:gd name="connsiteX61" fmla="*/ 302158 w 587316"/>
                  <a:gd name="connsiteY61" fmla="*/ 263147 h 606722"/>
                  <a:gd name="connsiteX62" fmla="*/ 414655 w 587316"/>
                  <a:gd name="connsiteY62" fmla="*/ 313003 h 606722"/>
                  <a:gd name="connsiteX63" fmla="*/ 415189 w 587316"/>
                  <a:gd name="connsiteY63" fmla="*/ 313448 h 606722"/>
                  <a:gd name="connsiteX64" fmla="*/ 415189 w 587316"/>
                  <a:gd name="connsiteY64" fmla="*/ 242707 h 606722"/>
                  <a:gd name="connsiteX65" fmla="*/ 201943 w 587316"/>
                  <a:gd name="connsiteY65" fmla="*/ 121309 h 606722"/>
                  <a:gd name="connsiteX66" fmla="*/ 293614 w 587316"/>
                  <a:gd name="connsiteY66" fmla="*/ 217378 h 606722"/>
                  <a:gd name="connsiteX67" fmla="*/ 385284 w 587316"/>
                  <a:gd name="connsiteY67" fmla="*/ 121309 h 606722"/>
                  <a:gd name="connsiteX68" fmla="*/ 506325 w 587316"/>
                  <a:gd name="connsiteY68" fmla="*/ 25239 h 606722"/>
                  <a:gd name="connsiteX69" fmla="*/ 316932 w 587316"/>
                  <a:gd name="connsiteY69" fmla="*/ 222444 h 606722"/>
                  <a:gd name="connsiteX70" fmla="*/ 421241 w 587316"/>
                  <a:gd name="connsiteY70" fmla="*/ 222444 h 606722"/>
                  <a:gd name="connsiteX71" fmla="*/ 563019 w 587316"/>
                  <a:gd name="connsiteY71" fmla="*/ 81939 h 606722"/>
                  <a:gd name="connsiteX72" fmla="*/ 80991 w 587316"/>
                  <a:gd name="connsiteY72" fmla="*/ 24262 h 606722"/>
                  <a:gd name="connsiteX73" fmla="*/ 24297 w 587316"/>
                  <a:gd name="connsiteY73" fmla="*/ 81939 h 606722"/>
                  <a:gd name="connsiteX74" fmla="*/ 166076 w 587316"/>
                  <a:gd name="connsiteY74" fmla="*/ 222444 h 606722"/>
                  <a:gd name="connsiteX75" fmla="*/ 270384 w 587316"/>
                  <a:gd name="connsiteY75" fmla="*/ 222444 h 606722"/>
                  <a:gd name="connsiteX76" fmla="*/ 105466 w 587316"/>
                  <a:gd name="connsiteY76" fmla="*/ 20263 h 606722"/>
                  <a:gd name="connsiteX77" fmla="*/ 182719 w 587316"/>
                  <a:gd name="connsiteY77" fmla="*/ 101135 h 606722"/>
                  <a:gd name="connsiteX78" fmla="*/ 404598 w 587316"/>
                  <a:gd name="connsiteY78" fmla="*/ 101135 h 606722"/>
                  <a:gd name="connsiteX79" fmla="*/ 481761 w 587316"/>
                  <a:gd name="connsiteY79" fmla="*/ 20263 h 606722"/>
                  <a:gd name="connsiteX80" fmla="*/ 81080 w 587316"/>
                  <a:gd name="connsiteY80" fmla="*/ 0 h 606722"/>
                  <a:gd name="connsiteX81" fmla="*/ 81970 w 587316"/>
                  <a:gd name="connsiteY81" fmla="*/ 0 h 606722"/>
                  <a:gd name="connsiteX82" fmla="*/ 506325 w 587316"/>
                  <a:gd name="connsiteY82" fmla="*/ 0 h 606722"/>
                  <a:gd name="connsiteX83" fmla="*/ 515404 w 587316"/>
                  <a:gd name="connsiteY83" fmla="*/ 6043 h 606722"/>
                  <a:gd name="connsiteX84" fmla="*/ 584290 w 587316"/>
                  <a:gd name="connsiteY84" fmla="*/ 74829 h 606722"/>
                  <a:gd name="connsiteX85" fmla="*/ 587316 w 587316"/>
                  <a:gd name="connsiteY85" fmla="*/ 81939 h 606722"/>
                  <a:gd name="connsiteX86" fmla="*/ 584290 w 587316"/>
                  <a:gd name="connsiteY86" fmla="*/ 88960 h 606722"/>
                  <a:gd name="connsiteX87" fmla="*/ 435392 w 587316"/>
                  <a:gd name="connsiteY87" fmla="*/ 236663 h 606722"/>
                  <a:gd name="connsiteX88" fmla="*/ 435392 w 587316"/>
                  <a:gd name="connsiteY88" fmla="*/ 337887 h 606722"/>
                  <a:gd name="connsiteX89" fmla="*/ 465830 w 587316"/>
                  <a:gd name="connsiteY89" fmla="*/ 435823 h 606722"/>
                  <a:gd name="connsiteX90" fmla="*/ 293614 w 587316"/>
                  <a:gd name="connsiteY90" fmla="*/ 606722 h 606722"/>
                  <a:gd name="connsiteX91" fmla="*/ 121486 w 587316"/>
                  <a:gd name="connsiteY91" fmla="*/ 435823 h 606722"/>
                  <a:gd name="connsiteX92" fmla="*/ 152458 w 587316"/>
                  <a:gd name="connsiteY92" fmla="*/ 337088 h 606722"/>
                  <a:gd name="connsiteX93" fmla="*/ 151835 w 587316"/>
                  <a:gd name="connsiteY93" fmla="*/ 333710 h 606722"/>
                  <a:gd name="connsiteX94" fmla="*/ 151835 w 587316"/>
                  <a:gd name="connsiteY94" fmla="*/ 236663 h 606722"/>
                  <a:gd name="connsiteX95" fmla="*/ 3026 w 587316"/>
                  <a:gd name="connsiteY95" fmla="*/ 88960 h 606722"/>
                  <a:gd name="connsiteX96" fmla="*/ 0 w 587316"/>
                  <a:gd name="connsiteY96" fmla="*/ 81939 h 606722"/>
                  <a:gd name="connsiteX97" fmla="*/ 3026 w 587316"/>
                  <a:gd name="connsiteY97" fmla="*/ 74829 h 606722"/>
                  <a:gd name="connsiteX98" fmla="*/ 71913 w 587316"/>
                  <a:gd name="connsiteY98" fmla="*/ 6043 h 606722"/>
                  <a:gd name="connsiteX99" fmla="*/ 79656 w 587316"/>
                  <a:gd name="connsiteY99" fmla="*/ 178 h 606722"/>
                  <a:gd name="connsiteX100" fmla="*/ 80101 w 587316"/>
                  <a:gd name="connsiteY100" fmla="*/ 178 h 606722"/>
                  <a:gd name="connsiteX101" fmla="*/ 80635 w 587316"/>
                  <a:gd name="connsiteY101" fmla="*/ 89 h 606722"/>
                  <a:gd name="connsiteX102" fmla="*/ 81080 w 587316"/>
                  <a:gd name="connsiteY10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7316" h="606722">
                    <a:moveTo>
                      <a:pt x="415170" y="425722"/>
                    </a:moveTo>
                    <a:cubicBezTo>
                      <a:pt x="421222" y="425722"/>
                      <a:pt x="425227" y="429809"/>
                      <a:pt x="425227" y="435851"/>
                    </a:cubicBezTo>
                    <a:cubicBezTo>
                      <a:pt x="425227" y="507645"/>
                      <a:pt x="366573" y="566288"/>
                      <a:pt x="293590" y="566288"/>
                    </a:cubicBezTo>
                    <a:cubicBezTo>
                      <a:pt x="287537" y="566288"/>
                      <a:pt x="283532" y="562201"/>
                      <a:pt x="283532" y="556159"/>
                    </a:cubicBezTo>
                    <a:cubicBezTo>
                      <a:pt x="283532" y="550117"/>
                      <a:pt x="287537" y="546029"/>
                      <a:pt x="293590" y="546029"/>
                    </a:cubicBezTo>
                    <a:cubicBezTo>
                      <a:pt x="355359" y="546029"/>
                      <a:pt x="405023" y="496449"/>
                      <a:pt x="405023" y="435851"/>
                    </a:cubicBezTo>
                    <a:cubicBezTo>
                      <a:pt x="405023" y="429809"/>
                      <a:pt x="409028" y="425722"/>
                      <a:pt x="415170" y="425722"/>
                    </a:cubicBezTo>
                    <a:close/>
                    <a:moveTo>
                      <a:pt x="306795" y="368135"/>
                    </a:moveTo>
                    <a:cubicBezTo>
                      <a:pt x="310891" y="364047"/>
                      <a:pt x="316945" y="364047"/>
                      <a:pt x="321041" y="368135"/>
                    </a:cubicBezTo>
                    <a:cubicBezTo>
                      <a:pt x="325047" y="372135"/>
                      <a:pt x="325047" y="378179"/>
                      <a:pt x="321041" y="382267"/>
                    </a:cubicBezTo>
                    <a:lnTo>
                      <a:pt x="277414" y="424751"/>
                    </a:lnTo>
                    <a:lnTo>
                      <a:pt x="334129" y="424751"/>
                    </a:lnTo>
                    <a:cubicBezTo>
                      <a:pt x="338224" y="424751"/>
                      <a:pt x="341252" y="426707"/>
                      <a:pt x="343299" y="430795"/>
                    </a:cubicBezTo>
                    <a:cubicBezTo>
                      <a:pt x="345347" y="434794"/>
                      <a:pt x="344279" y="438883"/>
                      <a:pt x="342231" y="441905"/>
                    </a:cubicBezTo>
                    <a:lnTo>
                      <a:pt x="281509" y="512741"/>
                    </a:lnTo>
                    <a:cubicBezTo>
                      <a:pt x="279461" y="514696"/>
                      <a:pt x="276434" y="515763"/>
                      <a:pt x="273407" y="515763"/>
                    </a:cubicBezTo>
                    <a:cubicBezTo>
                      <a:pt x="271359" y="515763"/>
                      <a:pt x="268332" y="514696"/>
                      <a:pt x="266284" y="513719"/>
                    </a:cubicBezTo>
                    <a:cubicBezTo>
                      <a:pt x="262278" y="509630"/>
                      <a:pt x="261209" y="503587"/>
                      <a:pt x="265305" y="499587"/>
                    </a:cubicBezTo>
                    <a:lnTo>
                      <a:pt x="311870" y="445993"/>
                    </a:lnTo>
                    <a:lnTo>
                      <a:pt x="253107" y="445993"/>
                    </a:lnTo>
                    <a:cubicBezTo>
                      <a:pt x="249101" y="445993"/>
                      <a:pt x="245005" y="443949"/>
                      <a:pt x="244026" y="439861"/>
                    </a:cubicBezTo>
                    <a:cubicBezTo>
                      <a:pt x="242957" y="435861"/>
                      <a:pt x="242957" y="431773"/>
                      <a:pt x="246073" y="428751"/>
                    </a:cubicBezTo>
                    <a:close/>
                    <a:moveTo>
                      <a:pt x="293634" y="303361"/>
                    </a:moveTo>
                    <a:cubicBezTo>
                      <a:pt x="299777" y="303361"/>
                      <a:pt x="303784" y="307448"/>
                      <a:pt x="303784" y="313491"/>
                    </a:cubicBezTo>
                    <a:cubicBezTo>
                      <a:pt x="303784" y="319533"/>
                      <a:pt x="299777" y="323620"/>
                      <a:pt x="293634" y="323620"/>
                    </a:cubicBezTo>
                    <a:cubicBezTo>
                      <a:pt x="231842" y="323620"/>
                      <a:pt x="182249" y="374179"/>
                      <a:pt x="182249" y="435844"/>
                    </a:cubicBezTo>
                    <a:cubicBezTo>
                      <a:pt x="182249" y="440909"/>
                      <a:pt x="177173" y="445974"/>
                      <a:pt x="172098" y="445974"/>
                    </a:cubicBezTo>
                    <a:cubicBezTo>
                      <a:pt x="166044" y="445974"/>
                      <a:pt x="161948" y="441887"/>
                      <a:pt x="161948" y="435844"/>
                    </a:cubicBezTo>
                    <a:cubicBezTo>
                      <a:pt x="161948" y="363072"/>
                      <a:pt x="220713" y="303361"/>
                      <a:pt x="293634" y="303361"/>
                    </a:cubicBezTo>
                    <a:close/>
                    <a:moveTo>
                      <a:pt x="293614" y="283143"/>
                    </a:moveTo>
                    <a:cubicBezTo>
                      <a:pt x="271274" y="283143"/>
                      <a:pt x="249202" y="288209"/>
                      <a:pt x="228999" y="297629"/>
                    </a:cubicBezTo>
                    <a:cubicBezTo>
                      <a:pt x="228643" y="297807"/>
                      <a:pt x="228376" y="297984"/>
                      <a:pt x="228020" y="298073"/>
                    </a:cubicBezTo>
                    <a:cubicBezTo>
                      <a:pt x="227753" y="298251"/>
                      <a:pt x="227397" y="298429"/>
                      <a:pt x="227130" y="298518"/>
                    </a:cubicBezTo>
                    <a:cubicBezTo>
                      <a:pt x="176489" y="323401"/>
                      <a:pt x="141778" y="375746"/>
                      <a:pt x="141778" y="435823"/>
                    </a:cubicBezTo>
                    <a:cubicBezTo>
                      <a:pt x="141778" y="518740"/>
                      <a:pt x="209597" y="586459"/>
                      <a:pt x="293614" y="586459"/>
                    </a:cubicBezTo>
                    <a:cubicBezTo>
                      <a:pt x="377719" y="586459"/>
                      <a:pt x="445538" y="518740"/>
                      <a:pt x="445538" y="435823"/>
                    </a:cubicBezTo>
                    <a:cubicBezTo>
                      <a:pt x="445538" y="363749"/>
                      <a:pt x="395520" y="302872"/>
                      <a:pt x="328146" y="287053"/>
                    </a:cubicBezTo>
                    <a:cubicBezTo>
                      <a:pt x="327879" y="287053"/>
                      <a:pt x="327701" y="286964"/>
                      <a:pt x="327434" y="286875"/>
                    </a:cubicBezTo>
                    <a:cubicBezTo>
                      <a:pt x="326455" y="286698"/>
                      <a:pt x="325476" y="286520"/>
                      <a:pt x="324497" y="286253"/>
                    </a:cubicBezTo>
                    <a:cubicBezTo>
                      <a:pt x="323607" y="286076"/>
                      <a:pt x="322806" y="285898"/>
                      <a:pt x="321916" y="285809"/>
                    </a:cubicBezTo>
                    <a:cubicBezTo>
                      <a:pt x="321471" y="285720"/>
                      <a:pt x="321026" y="285631"/>
                      <a:pt x="320581" y="285542"/>
                    </a:cubicBezTo>
                    <a:cubicBezTo>
                      <a:pt x="319157" y="285276"/>
                      <a:pt x="317822" y="285009"/>
                      <a:pt x="316398" y="284831"/>
                    </a:cubicBezTo>
                    <a:cubicBezTo>
                      <a:pt x="316131" y="284831"/>
                      <a:pt x="315775" y="284743"/>
                      <a:pt x="315508" y="284743"/>
                    </a:cubicBezTo>
                    <a:cubicBezTo>
                      <a:pt x="314440" y="284565"/>
                      <a:pt x="313283" y="284387"/>
                      <a:pt x="312126" y="284298"/>
                    </a:cubicBezTo>
                    <a:cubicBezTo>
                      <a:pt x="311770" y="284209"/>
                      <a:pt x="311414" y="284209"/>
                      <a:pt x="311058" y="284120"/>
                    </a:cubicBezTo>
                    <a:cubicBezTo>
                      <a:pt x="309990" y="284032"/>
                      <a:pt x="308922" y="283854"/>
                      <a:pt x="307854" y="283765"/>
                    </a:cubicBezTo>
                    <a:cubicBezTo>
                      <a:pt x="307498" y="283765"/>
                      <a:pt x="307053" y="283676"/>
                      <a:pt x="306608" y="283676"/>
                    </a:cubicBezTo>
                    <a:cubicBezTo>
                      <a:pt x="305629" y="283587"/>
                      <a:pt x="304561" y="283498"/>
                      <a:pt x="303582" y="283498"/>
                    </a:cubicBezTo>
                    <a:cubicBezTo>
                      <a:pt x="303137" y="283409"/>
                      <a:pt x="302692" y="283409"/>
                      <a:pt x="302247" y="283409"/>
                    </a:cubicBezTo>
                    <a:cubicBezTo>
                      <a:pt x="301179" y="283321"/>
                      <a:pt x="300200" y="283232"/>
                      <a:pt x="299132" y="283232"/>
                    </a:cubicBezTo>
                    <a:cubicBezTo>
                      <a:pt x="298776" y="283232"/>
                      <a:pt x="298331" y="283232"/>
                      <a:pt x="297975" y="283143"/>
                    </a:cubicBezTo>
                    <a:cubicBezTo>
                      <a:pt x="296551" y="283143"/>
                      <a:pt x="295038" y="283143"/>
                      <a:pt x="293614" y="283143"/>
                    </a:cubicBezTo>
                    <a:close/>
                    <a:moveTo>
                      <a:pt x="172128" y="242707"/>
                    </a:moveTo>
                    <a:lnTo>
                      <a:pt x="172128" y="313448"/>
                    </a:lnTo>
                    <a:cubicBezTo>
                      <a:pt x="172306" y="313270"/>
                      <a:pt x="172484" y="313181"/>
                      <a:pt x="172573" y="313003"/>
                    </a:cubicBezTo>
                    <a:cubicBezTo>
                      <a:pt x="201765" y="283943"/>
                      <a:pt x="241281" y="265280"/>
                      <a:pt x="285070" y="263147"/>
                    </a:cubicBezTo>
                    <a:cubicBezTo>
                      <a:pt x="285337" y="263147"/>
                      <a:pt x="285515" y="263058"/>
                      <a:pt x="285693" y="263058"/>
                    </a:cubicBezTo>
                    <a:cubicBezTo>
                      <a:pt x="286939" y="263058"/>
                      <a:pt x="288096" y="262969"/>
                      <a:pt x="289342" y="262969"/>
                    </a:cubicBezTo>
                    <a:cubicBezTo>
                      <a:pt x="290766" y="262880"/>
                      <a:pt x="292190" y="262880"/>
                      <a:pt x="293614" y="262880"/>
                    </a:cubicBezTo>
                    <a:cubicBezTo>
                      <a:pt x="295127" y="262880"/>
                      <a:pt x="296551" y="262880"/>
                      <a:pt x="297975" y="262969"/>
                    </a:cubicBezTo>
                    <a:cubicBezTo>
                      <a:pt x="299221" y="262969"/>
                      <a:pt x="300378" y="263058"/>
                      <a:pt x="301624" y="263058"/>
                    </a:cubicBezTo>
                    <a:cubicBezTo>
                      <a:pt x="301802" y="263058"/>
                      <a:pt x="301980" y="263147"/>
                      <a:pt x="302158" y="263147"/>
                    </a:cubicBezTo>
                    <a:cubicBezTo>
                      <a:pt x="346035" y="265280"/>
                      <a:pt x="385462" y="283943"/>
                      <a:pt x="414655" y="313003"/>
                    </a:cubicBezTo>
                    <a:cubicBezTo>
                      <a:pt x="414833" y="313181"/>
                      <a:pt x="415011" y="313270"/>
                      <a:pt x="415189" y="313448"/>
                    </a:cubicBezTo>
                    <a:lnTo>
                      <a:pt x="415189" y="242707"/>
                    </a:lnTo>
                    <a:close/>
                    <a:moveTo>
                      <a:pt x="201943" y="121309"/>
                    </a:moveTo>
                    <a:lnTo>
                      <a:pt x="293614" y="217378"/>
                    </a:lnTo>
                    <a:lnTo>
                      <a:pt x="385284" y="121309"/>
                    </a:lnTo>
                    <a:close/>
                    <a:moveTo>
                      <a:pt x="506325" y="25239"/>
                    </a:moveTo>
                    <a:lnTo>
                      <a:pt x="316932" y="222444"/>
                    </a:lnTo>
                    <a:lnTo>
                      <a:pt x="421241" y="222444"/>
                    </a:lnTo>
                    <a:lnTo>
                      <a:pt x="563019" y="81939"/>
                    </a:lnTo>
                    <a:close/>
                    <a:moveTo>
                      <a:pt x="80991" y="24262"/>
                    </a:moveTo>
                    <a:lnTo>
                      <a:pt x="24297" y="81939"/>
                    </a:lnTo>
                    <a:lnTo>
                      <a:pt x="166076" y="222444"/>
                    </a:lnTo>
                    <a:lnTo>
                      <a:pt x="270384" y="222444"/>
                    </a:lnTo>
                    <a:close/>
                    <a:moveTo>
                      <a:pt x="105466" y="20263"/>
                    </a:moveTo>
                    <a:lnTo>
                      <a:pt x="182719" y="101135"/>
                    </a:lnTo>
                    <a:lnTo>
                      <a:pt x="404598" y="101135"/>
                    </a:lnTo>
                    <a:lnTo>
                      <a:pt x="481761" y="20263"/>
                    </a:lnTo>
                    <a:close/>
                    <a:moveTo>
                      <a:pt x="81080" y="0"/>
                    </a:moveTo>
                    <a:cubicBezTo>
                      <a:pt x="81347" y="0"/>
                      <a:pt x="81703" y="0"/>
                      <a:pt x="81970" y="0"/>
                    </a:cubicBezTo>
                    <a:lnTo>
                      <a:pt x="506325" y="0"/>
                    </a:lnTo>
                    <a:cubicBezTo>
                      <a:pt x="510330" y="0"/>
                      <a:pt x="514425" y="2044"/>
                      <a:pt x="515404" y="6043"/>
                    </a:cubicBezTo>
                    <a:lnTo>
                      <a:pt x="584290" y="74829"/>
                    </a:lnTo>
                    <a:cubicBezTo>
                      <a:pt x="586337" y="76873"/>
                      <a:pt x="587316" y="78829"/>
                      <a:pt x="587316" y="81939"/>
                    </a:cubicBezTo>
                    <a:cubicBezTo>
                      <a:pt x="587316" y="84961"/>
                      <a:pt x="586337" y="86916"/>
                      <a:pt x="584290" y="88960"/>
                    </a:cubicBezTo>
                    <a:lnTo>
                      <a:pt x="435392" y="236663"/>
                    </a:lnTo>
                    <a:lnTo>
                      <a:pt x="435392" y="337887"/>
                    </a:lnTo>
                    <a:cubicBezTo>
                      <a:pt x="454527" y="365793"/>
                      <a:pt x="465830" y="399564"/>
                      <a:pt x="465830" y="435823"/>
                    </a:cubicBezTo>
                    <a:cubicBezTo>
                      <a:pt x="465830" y="529849"/>
                      <a:pt x="388844" y="606722"/>
                      <a:pt x="293614" y="606722"/>
                    </a:cubicBezTo>
                    <a:cubicBezTo>
                      <a:pt x="198472" y="606722"/>
                      <a:pt x="121486" y="529849"/>
                      <a:pt x="121486" y="435823"/>
                    </a:cubicBezTo>
                    <a:cubicBezTo>
                      <a:pt x="121486" y="399208"/>
                      <a:pt x="132967" y="365082"/>
                      <a:pt x="152458" y="337088"/>
                    </a:cubicBezTo>
                    <a:cubicBezTo>
                      <a:pt x="152102" y="336021"/>
                      <a:pt x="151835" y="334955"/>
                      <a:pt x="151835" y="333710"/>
                    </a:cubicBezTo>
                    <a:lnTo>
                      <a:pt x="151835" y="236663"/>
                    </a:lnTo>
                    <a:lnTo>
                      <a:pt x="3026" y="88960"/>
                    </a:lnTo>
                    <a:cubicBezTo>
                      <a:pt x="979" y="86916"/>
                      <a:pt x="0" y="83894"/>
                      <a:pt x="0" y="81939"/>
                    </a:cubicBezTo>
                    <a:cubicBezTo>
                      <a:pt x="0" y="79895"/>
                      <a:pt x="979" y="76873"/>
                      <a:pt x="3026" y="74829"/>
                    </a:cubicBezTo>
                    <a:lnTo>
                      <a:pt x="71913" y="6043"/>
                    </a:lnTo>
                    <a:cubicBezTo>
                      <a:pt x="72714" y="2755"/>
                      <a:pt x="76185" y="800"/>
                      <a:pt x="79656" y="178"/>
                    </a:cubicBezTo>
                    <a:cubicBezTo>
                      <a:pt x="79834" y="178"/>
                      <a:pt x="80012" y="178"/>
                      <a:pt x="80101" y="178"/>
                    </a:cubicBezTo>
                    <a:cubicBezTo>
                      <a:pt x="80279" y="89"/>
                      <a:pt x="80457" y="89"/>
                      <a:pt x="80635" y="89"/>
                    </a:cubicBezTo>
                    <a:cubicBezTo>
                      <a:pt x="80724" y="89"/>
                      <a:pt x="80902" y="89"/>
                      <a:pt x="81080" y="0"/>
                    </a:cubicBezTo>
                    <a:close/>
                  </a:path>
                </a:pathLst>
              </a:custGeom>
              <a:solidFill>
                <a:schemeClr val="bg1"/>
              </a:solidFill>
              <a:ln>
                <a:noFill/>
              </a:ln>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阿里巴巴普惠体 R" panose="00020600040101010101" pitchFamily="18" charset="-122"/>
                  <a:ea typeface="阿里巴巴普惠体 R" panose="00020600040101010101" pitchFamily="18" charset="-122"/>
                </a:endParaRPr>
              </a:p>
            </p:txBody>
          </p:sp>
        </p:grpSp>
        <p:sp>
          <p:nvSpPr>
            <p:cNvPr id="23" name="矩形: 圆角 22"/>
            <p:cNvSpPr/>
            <p:nvPr/>
          </p:nvSpPr>
          <p:spPr>
            <a:xfrm rot="2710513">
              <a:off x="4934445" y="3241567"/>
              <a:ext cx="271941" cy="27194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阿里巴巴普惠体 R" panose="00020600040101010101" pitchFamily="18" charset="-122"/>
                <a:ea typeface="阿里巴巴普惠体 R" panose="00020600040101010101" pitchFamily="18" charset="-122"/>
              </a:endParaRPr>
            </a:p>
          </p:txBody>
        </p:sp>
        <p:grpSp>
          <p:nvGrpSpPr>
            <p:cNvPr id="24" name="组合 23"/>
            <p:cNvGrpSpPr/>
            <p:nvPr/>
          </p:nvGrpSpPr>
          <p:grpSpPr>
            <a:xfrm>
              <a:off x="4181638" y="3845469"/>
              <a:ext cx="1777556" cy="2091290"/>
              <a:chOff x="2009170" y="3538017"/>
              <a:chExt cx="1607155" cy="2311499"/>
            </a:xfrm>
          </p:grpSpPr>
          <p:sp>
            <p:nvSpPr>
              <p:cNvPr id="25" name="Rectangle 16"/>
              <p:cNvSpPr/>
              <p:nvPr/>
            </p:nvSpPr>
            <p:spPr>
              <a:xfrm flipH="1">
                <a:off x="2094833" y="3987996"/>
                <a:ext cx="1435828" cy="1861520"/>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flipH="1">
                <a:off x="2009170" y="3538017"/>
                <a:ext cx="1607155" cy="40822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9" name="组合 28"/>
          <p:cNvGrpSpPr/>
          <p:nvPr/>
        </p:nvGrpSpPr>
        <p:grpSpPr>
          <a:xfrm>
            <a:off x="6127095" y="1732783"/>
            <a:ext cx="1777556" cy="4203976"/>
            <a:chOff x="6127095" y="1732783"/>
            <a:chExt cx="1777556" cy="4203976"/>
          </a:xfrm>
        </p:grpSpPr>
        <p:sp>
          <p:nvSpPr>
            <p:cNvPr id="30" name="圆角矩形标注 52"/>
            <p:cNvSpPr/>
            <p:nvPr/>
          </p:nvSpPr>
          <p:spPr>
            <a:xfrm>
              <a:off x="6390523" y="1732783"/>
              <a:ext cx="1250699" cy="947359"/>
            </a:xfrm>
            <a:prstGeom prst="wedgeRoundRectCallout">
              <a:avLst>
                <a:gd name="adj1" fmla="val -9026"/>
                <a:gd name="adj2" fmla="val 73076"/>
                <a:gd name="adj3" fmla="val 16667"/>
              </a:avLst>
            </a:prstGeom>
            <a:solidFill>
              <a:srgbClr val="EC67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dirty="0">
                <a:latin typeface="阿里巴巴普惠体 R" panose="00020600040101010101" pitchFamily="18" charset="-122"/>
                <a:ea typeface="阿里巴巴普惠体 R" panose="00020600040101010101" pitchFamily="18" charset="-122"/>
                <a:sym typeface="+mn-ea"/>
              </a:endParaRPr>
            </a:p>
          </p:txBody>
        </p:sp>
        <p:sp>
          <p:nvSpPr>
            <p:cNvPr id="31" name="矩形: 圆角 30"/>
            <p:cNvSpPr/>
            <p:nvPr/>
          </p:nvSpPr>
          <p:spPr>
            <a:xfrm rot="2710513">
              <a:off x="6879902" y="3241567"/>
              <a:ext cx="271941" cy="271941"/>
            </a:xfrm>
            <a:prstGeom prst="roundRect">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阿里巴巴普惠体 R" panose="00020600040101010101" pitchFamily="18" charset="-122"/>
                <a:ea typeface="阿里巴巴普惠体 R" panose="00020600040101010101" pitchFamily="18" charset="-122"/>
              </a:endParaRPr>
            </a:p>
          </p:txBody>
        </p:sp>
        <p:sp>
          <p:nvSpPr>
            <p:cNvPr id="32" name="形状"/>
            <p:cNvSpPr>
              <a:spLocks noChangeAspect="1"/>
            </p:cNvSpPr>
            <p:nvPr/>
          </p:nvSpPr>
          <p:spPr bwMode="auto">
            <a:xfrm>
              <a:off x="6748892" y="1930662"/>
              <a:ext cx="533959" cy="551602"/>
            </a:xfrm>
            <a:custGeom>
              <a:avLst/>
              <a:gdLst>
                <a:gd name="connsiteX0" fmla="*/ 415170 w 587316"/>
                <a:gd name="connsiteY0" fmla="*/ 425722 h 606722"/>
                <a:gd name="connsiteX1" fmla="*/ 425227 w 587316"/>
                <a:gd name="connsiteY1" fmla="*/ 435851 h 606722"/>
                <a:gd name="connsiteX2" fmla="*/ 293590 w 587316"/>
                <a:gd name="connsiteY2" fmla="*/ 566288 h 606722"/>
                <a:gd name="connsiteX3" fmla="*/ 283532 w 587316"/>
                <a:gd name="connsiteY3" fmla="*/ 556159 h 606722"/>
                <a:gd name="connsiteX4" fmla="*/ 293590 w 587316"/>
                <a:gd name="connsiteY4" fmla="*/ 546029 h 606722"/>
                <a:gd name="connsiteX5" fmla="*/ 405023 w 587316"/>
                <a:gd name="connsiteY5" fmla="*/ 435851 h 606722"/>
                <a:gd name="connsiteX6" fmla="*/ 415170 w 587316"/>
                <a:gd name="connsiteY6" fmla="*/ 425722 h 606722"/>
                <a:gd name="connsiteX7" fmla="*/ 306795 w 587316"/>
                <a:gd name="connsiteY7" fmla="*/ 368135 h 606722"/>
                <a:gd name="connsiteX8" fmla="*/ 321041 w 587316"/>
                <a:gd name="connsiteY8" fmla="*/ 368135 h 606722"/>
                <a:gd name="connsiteX9" fmla="*/ 321041 w 587316"/>
                <a:gd name="connsiteY9" fmla="*/ 382267 h 606722"/>
                <a:gd name="connsiteX10" fmla="*/ 277414 w 587316"/>
                <a:gd name="connsiteY10" fmla="*/ 424751 h 606722"/>
                <a:gd name="connsiteX11" fmla="*/ 334129 w 587316"/>
                <a:gd name="connsiteY11" fmla="*/ 424751 h 606722"/>
                <a:gd name="connsiteX12" fmla="*/ 343299 w 587316"/>
                <a:gd name="connsiteY12" fmla="*/ 430795 h 606722"/>
                <a:gd name="connsiteX13" fmla="*/ 342231 w 587316"/>
                <a:gd name="connsiteY13" fmla="*/ 441905 h 606722"/>
                <a:gd name="connsiteX14" fmla="*/ 281509 w 587316"/>
                <a:gd name="connsiteY14" fmla="*/ 512741 h 606722"/>
                <a:gd name="connsiteX15" fmla="*/ 273407 w 587316"/>
                <a:gd name="connsiteY15" fmla="*/ 515763 h 606722"/>
                <a:gd name="connsiteX16" fmla="*/ 266284 w 587316"/>
                <a:gd name="connsiteY16" fmla="*/ 513719 h 606722"/>
                <a:gd name="connsiteX17" fmla="*/ 265305 w 587316"/>
                <a:gd name="connsiteY17" fmla="*/ 499587 h 606722"/>
                <a:gd name="connsiteX18" fmla="*/ 311870 w 587316"/>
                <a:gd name="connsiteY18" fmla="*/ 445993 h 606722"/>
                <a:gd name="connsiteX19" fmla="*/ 253107 w 587316"/>
                <a:gd name="connsiteY19" fmla="*/ 445993 h 606722"/>
                <a:gd name="connsiteX20" fmla="*/ 244026 w 587316"/>
                <a:gd name="connsiteY20" fmla="*/ 439861 h 606722"/>
                <a:gd name="connsiteX21" fmla="*/ 246073 w 587316"/>
                <a:gd name="connsiteY21" fmla="*/ 428751 h 606722"/>
                <a:gd name="connsiteX22" fmla="*/ 293634 w 587316"/>
                <a:gd name="connsiteY22" fmla="*/ 303361 h 606722"/>
                <a:gd name="connsiteX23" fmla="*/ 303784 w 587316"/>
                <a:gd name="connsiteY23" fmla="*/ 313491 h 606722"/>
                <a:gd name="connsiteX24" fmla="*/ 293634 w 587316"/>
                <a:gd name="connsiteY24" fmla="*/ 323620 h 606722"/>
                <a:gd name="connsiteX25" fmla="*/ 182249 w 587316"/>
                <a:gd name="connsiteY25" fmla="*/ 435844 h 606722"/>
                <a:gd name="connsiteX26" fmla="*/ 172098 w 587316"/>
                <a:gd name="connsiteY26" fmla="*/ 445974 h 606722"/>
                <a:gd name="connsiteX27" fmla="*/ 161948 w 587316"/>
                <a:gd name="connsiteY27" fmla="*/ 435844 h 606722"/>
                <a:gd name="connsiteX28" fmla="*/ 293634 w 587316"/>
                <a:gd name="connsiteY28" fmla="*/ 303361 h 606722"/>
                <a:gd name="connsiteX29" fmla="*/ 293614 w 587316"/>
                <a:gd name="connsiteY29" fmla="*/ 283143 h 606722"/>
                <a:gd name="connsiteX30" fmla="*/ 228999 w 587316"/>
                <a:gd name="connsiteY30" fmla="*/ 297629 h 606722"/>
                <a:gd name="connsiteX31" fmla="*/ 228020 w 587316"/>
                <a:gd name="connsiteY31" fmla="*/ 298073 h 606722"/>
                <a:gd name="connsiteX32" fmla="*/ 227130 w 587316"/>
                <a:gd name="connsiteY32" fmla="*/ 298518 h 606722"/>
                <a:gd name="connsiteX33" fmla="*/ 141778 w 587316"/>
                <a:gd name="connsiteY33" fmla="*/ 435823 h 606722"/>
                <a:gd name="connsiteX34" fmla="*/ 293614 w 587316"/>
                <a:gd name="connsiteY34" fmla="*/ 586459 h 606722"/>
                <a:gd name="connsiteX35" fmla="*/ 445538 w 587316"/>
                <a:gd name="connsiteY35" fmla="*/ 435823 h 606722"/>
                <a:gd name="connsiteX36" fmla="*/ 328146 w 587316"/>
                <a:gd name="connsiteY36" fmla="*/ 287053 h 606722"/>
                <a:gd name="connsiteX37" fmla="*/ 327434 w 587316"/>
                <a:gd name="connsiteY37" fmla="*/ 286875 h 606722"/>
                <a:gd name="connsiteX38" fmla="*/ 324497 w 587316"/>
                <a:gd name="connsiteY38" fmla="*/ 286253 h 606722"/>
                <a:gd name="connsiteX39" fmla="*/ 321916 w 587316"/>
                <a:gd name="connsiteY39" fmla="*/ 285809 h 606722"/>
                <a:gd name="connsiteX40" fmla="*/ 320581 w 587316"/>
                <a:gd name="connsiteY40" fmla="*/ 285542 h 606722"/>
                <a:gd name="connsiteX41" fmla="*/ 316398 w 587316"/>
                <a:gd name="connsiteY41" fmla="*/ 284831 h 606722"/>
                <a:gd name="connsiteX42" fmla="*/ 315508 w 587316"/>
                <a:gd name="connsiteY42" fmla="*/ 284743 h 606722"/>
                <a:gd name="connsiteX43" fmla="*/ 312126 w 587316"/>
                <a:gd name="connsiteY43" fmla="*/ 284298 h 606722"/>
                <a:gd name="connsiteX44" fmla="*/ 311058 w 587316"/>
                <a:gd name="connsiteY44" fmla="*/ 284120 h 606722"/>
                <a:gd name="connsiteX45" fmla="*/ 307854 w 587316"/>
                <a:gd name="connsiteY45" fmla="*/ 283765 h 606722"/>
                <a:gd name="connsiteX46" fmla="*/ 306608 w 587316"/>
                <a:gd name="connsiteY46" fmla="*/ 283676 h 606722"/>
                <a:gd name="connsiteX47" fmla="*/ 303582 w 587316"/>
                <a:gd name="connsiteY47" fmla="*/ 283498 h 606722"/>
                <a:gd name="connsiteX48" fmla="*/ 302247 w 587316"/>
                <a:gd name="connsiteY48" fmla="*/ 283409 h 606722"/>
                <a:gd name="connsiteX49" fmla="*/ 299132 w 587316"/>
                <a:gd name="connsiteY49" fmla="*/ 283232 h 606722"/>
                <a:gd name="connsiteX50" fmla="*/ 297975 w 587316"/>
                <a:gd name="connsiteY50" fmla="*/ 283143 h 606722"/>
                <a:gd name="connsiteX51" fmla="*/ 293614 w 587316"/>
                <a:gd name="connsiteY51" fmla="*/ 283143 h 606722"/>
                <a:gd name="connsiteX52" fmla="*/ 172128 w 587316"/>
                <a:gd name="connsiteY52" fmla="*/ 242707 h 606722"/>
                <a:gd name="connsiteX53" fmla="*/ 172128 w 587316"/>
                <a:gd name="connsiteY53" fmla="*/ 313448 h 606722"/>
                <a:gd name="connsiteX54" fmla="*/ 172573 w 587316"/>
                <a:gd name="connsiteY54" fmla="*/ 313003 h 606722"/>
                <a:gd name="connsiteX55" fmla="*/ 285070 w 587316"/>
                <a:gd name="connsiteY55" fmla="*/ 263147 h 606722"/>
                <a:gd name="connsiteX56" fmla="*/ 285693 w 587316"/>
                <a:gd name="connsiteY56" fmla="*/ 263058 h 606722"/>
                <a:gd name="connsiteX57" fmla="*/ 289342 w 587316"/>
                <a:gd name="connsiteY57" fmla="*/ 262969 h 606722"/>
                <a:gd name="connsiteX58" fmla="*/ 293614 w 587316"/>
                <a:gd name="connsiteY58" fmla="*/ 262880 h 606722"/>
                <a:gd name="connsiteX59" fmla="*/ 297975 w 587316"/>
                <a:gd name="connsiteY59" fmla="*/ 262969 h 606722"/>
                <a:gd name="connsiteX60" fmla="*/ 301624 w 587316"/>
                <a:gd name="connsiteY60" fmla="*/ 263058 h 606722"/>
                <a:gd name="connsiteX61" fmla="*/ 302158 w 587316"/>
                <a:gd name="connsiteY61" fmla="*/ 263147 h 606722"/>
                <a:gd name="connsiteX62" fmla="*/ 414655 w 587316"/>
                <a:gd name="connsiteY62" fmla="*/ 313003 h 606722"/>
                <a:gd name="connsiteX63" fmla="*/ 415189 w 587316"/>
                <a:gd name="connsiteY63" fmla="*/ 313448 h 606722"/>
                <a:gd name="connsiteX64" fmla="*/ 415189 w 587316"/>
                <a:gd name="connsiteY64" fmla="*/ 242707 h 606722"/>
                <a:gd name="connsiteX65" fmla="*/ 201943 w 587316"/>
                <a:gd name="connsiteY65" fmla="*/ 121309 h 606722"/>
                <a:gd name="connsiteX66" fmla="*/ 293614 w 587316"/>
                <a:gd name="connsiteY66" fmla="*/ 217378 h 606722"/>
                <a:gd name="connsiteX67" fmla="*/ 385284 w 587316"/>
                <a:gd name="connsiteY67" fmla="*/ 121309 h 606722"/>
                <a:gd name="connsiteX68" fmla="*/ 506325 w 587316"/>
                <a:gd name="connsiteY68" fmla="*/ 25239 h 606722"/>
                <a:gd name="connsiteX69" fmla="*/ 316932 w 587316"/>
                <a:gd name="connsiteY69" fmla="*/ 222444 h 606722"/>
                <a:gd name="connsiteX70" fmla="*/ 421241 w 587316"/>
                <a:gd name="connsiteY70" fmla="*/ 222444 h 606722"/>
                <a:gd name="connsiteX71" fmla="*/ 563019 w 587316"/>
                <a:gd name="connsiteY71" fmla="*/ 81939 h 606722"/>
                <a:gd name="connsiteX72" fmla="*/ 80991 w 587316"/>
                <a:gd name="connsiteY72" fmla="*/ 24262 h 606722"/>
                <a:gd name="connsiteX73" fmla="*/ 24297 w 587316"/>
                <a:gd name="connsiteY73" fmla="*/ 81939 h 606722"/>
                <a:gd name="connsiteX74" fmla="*/ 166076 w 587316"/>
                <a:gd name="connsiteY74" fmla="*/ 222444 h 606722"/>
                <a:gd name="connsiteX75" fmla="*/ 270384 w 587316"/>
                <a:gd name="connsiteY75" fmla="*/ 222444 h 606722"/>
                <a:gd name="connsiteX76" fmla="*/ 105466 w 587316"/>
                <a:gd name="connsiteY76" fmla="*/ 20263 h 606722"/>
                <a:gd name="connsiteX77" fmla="*/ 182719 w 587316"/>
                <a:gd name="connsiteY77" fmla="*/ 101135 h 606722"/>
                <a:gd name="connsiteX78" fmla="*/ 404598 w 587316"/>
                <a:gd name="connsiteY78" fmla="*/ 101135 h 606722"/>
                <a:gd name="connsiteX79" fmla="*/ 481761 w 587316"/>
                <a:gd name="connsiteY79" fmla="*/ 20263 h 606722"/>
                <a:gd name="connsiteX80" fmla="*/ 81080 w 587316"/>
                <a:gd name="connsiteY80" fmla="*/ 0 h 606722"/>
                <a:gd name="connsiteX81" fmla="*/ 81970 w 587316"/>
                <a:gd name="connsiteY81" fmla="*/ 0 h 606722"/>
                <a:gd name="connsiteX82" fmla="*/ 506325 w 587316"/>
                <a:gd name="connsiteY82" fmla="*/ 0 h 606722"/>
                <a:gd name="connsiteX83" fmla="*/ 515404 w 587316"/>
                <a:gd name="connsiteY83" fmla="*/ 6043 h 606722"/>
                <a:gd name="connsiteX84" fmla="*/ 584290 w 587316"/>
                <a:gd name="connsiteY84" fmla="*/ 74829 h 606722"/>
                <a:gd name="connsiteX85" fmla="*/ 587316 w 587316"/>
                <a:gd name="connsiteY85" fmla="*/ 81939 h 606722"/>
                <a:gd name="connsiteX86" fmla="*/ 584290 w 587316"/>
                <a:gd name="connsiteY86" fmla="*/ 88960 h 606722"/>
                <a:gd name="connsiteX87" fmla="*/ 435392 w 587316"/>
                <a:gd name="connsiteY87" fmla="*/ 236663 h 606722"/>
                <a:gd name="connsiteX88" fmla="*/ 435392 w 587316"/>
                <a:gd name="connsiteY88" fmla="*/ 337887 h 606722"/>
                <a:gd name="connsiteX89" fmla="*/ 465830 w 587316"/>
                <a:gd name="connsiteY89" fmla="*/ 435823 h 606722"/>
                <a:gd name="connsiteX90" fmla="*/ 293614 w 587316"/>
                <a:gd name="connsiteY90" fmla="*/ 606722 h 606722"/>
                <a:gd name="connsiteX91" fmla="*/ 121486 w 587316"/>
                <a:gd name="connsiteY91" fmla="*/ 435823 h 606722"/>
                <a:gd name="connsiteX92" fmla="*/ 152458 w 587316"/>
                <a:gd name="connsiteY92" fmla="*/ 337088 h 606722"/>
                <a:gd name="connsiteX93" fmla="*/ 151835 w 587316"/>
                <a:gd name="connsiteY93" fmla="*/ 333710 h 606722"/>
                <a:gd name="connsiteX94" fmla="*/ 151835 w 587316"/>
                <a:gd name="connsiteY94" fmla="*/ 236663 h 606722"/>
                <a:gd name="connsiteX95" fmla="*/ 3026 w 587316"/>
                <a:gd name="connsiteY95" fmla="*/ 88960 h 606722"/>
                <a:gd name="connsiteX96" fmla="*/ 0 w 587316"/>
                <a:gd name="connsiteY96" fmla="*/ 81939 h 606722"/>
                <a:gd name="connsiteX97" fmla="*/ 3026 w 587316"/>
                <a:gd name="connsiteY97" fmla="*/ 74829 h 606722"/>
                <a:gd name="connsiteX98" fmla="*/ 71913 w 587316"/>
                <a:gd name="connsiteY98" fmla="*/ 6043 h 606722"/>
                <a:gd name="connsiteX99" fmla="*/ 79656 w 587316"/>
                <a:gd name="connsiteY99" fmla="*/ 178 h 606722"/>
                <a:gd name="connsiteX100" fmla="*/ 80101 w 587316"/>
                <a:gd name="connsiteY100" fmla="*/ 178 h 606722"/>
                <a:gd name="connsiteX101" fmla="*/ 80635 w 587316"/>
                <a:gd name="connsiteY101" fmla="*/ 89 h 606722"/>
                <a:gd name="connsiteX102" fmla="*/ 81080 w 587316"/>
                <a:gd name="connsiteY10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7316" h="606722">
                  <a:moveTo>
                    <a:pt x="415170" y="425722"/>
                  </a:moveTo>
                  <a:cubicBezTo>
                    <a:pt x="421222" y="425722"/>
                    <a:pt x="425227" y="429809"/>
                    <a:pt x="425227" y="435851"/>
                  </a:cubicBezTo>
                  <a:cubicBezTo>
                    <a:pt x="425227" y="507645"/>
                    <a:pt x="366573" y="566288"/>
                    <a:pt x="293590" y="566288"/>
                  </a:cubicBezTo>
                  <a:cubicBezTo>
                    <a:pt x="287537" y="566288"/>
                    <a:pt x="283532" y="562201"/>
                    <a:pt x="283532" y="556159"/>
                  </a:cubicBezTo>
                  <a:cubicBezTo>
                    <a:pt x="283532" y="550117"/>
                    <a:pt x="287537" y="546029"/>
                    <a:pt x="293590" y="546029"/>
                  </a:cubicBezTo>
                  <a:cubicBezTo>
                    <a:pt x="355359" y="546029"/>
                    <a:pt x="405023" y="496449"/>
                    <a:pt x="405023" y="435851"/>
                  </a:cubicBezTo>
                  <a:cubicBezTo>
                    <a:pt x="405023" y="429809"/>
                    <a:pt x="409028" y="425722"/>
                    <a:pt x="415170" y="425722"/>
                  </a:cubicBezTo>
                  <a:close/>
                  <a:moveTo>
                    <a:pt x="306795" y="368135"/>
                  </a:moveTo>
                  <a:cubicBezTo>
                    <a:pt x="310891" y="364047"/>
                    <a:pt x="316945" y="364047"/>
                    <a:pt x="321041" y="368135"/>
                  </a:cubicBezTo>
                  <a:cubicBezTo>
                    <a:pt x="325047" y="372135"/>
                    <a:pt x="325047" y="378179"/>
                    <a:pt x="321041" y="382267"/>
                  </a:cubicBezTo>
                  <a:lnTo>
                    <a:pt x="277414" y="424751"/>
                  </a:lnTo>
                  <a:lnTo>
                    <a:pt x="334129" y="424751"/>
                  </a:lnTo>
                  <a:cubicBezTo>
                    <a:pt x="338224" y="424751"/>
                    <a:pt x="341252" y="426707"/>
                    <a:pt x="343299" y="430795"/>
                  </a:cubicBezTo>
                  <a:cubicBezTo>
                    <a:pt x="345347" y="434794"/>
                    <a:pt x="344279" y="438883"/>
                    <a:pt x="342231" y="441905"/>
                  </a:cubicBezTo>
                  <a:lnTo>
                    <a:pt x="281509" y="512741"/>
                  </a:lnTo>
                  <a:cubicBezTo>
                    <a:pt x="279461" y="514696"/>
                    <a:pt x="276434" y="515763"/>
                    <a:pt x="273407" y="515763"/>
                  </a:cubicBezTo>
                  <a:cubicBezTo>
                    <a:pt x="271359" y="515763"/>
                    <a:pt x="268332" y="514696"/>
                    <a:pt x="266284" y="513719"/>
                  </a:cubicBezTo>
                  <a:cubicBezTo>
                    <a:pt x="262278" y="509630"/>
                    <a:pt x="261209" y="503587"/>
                    <a:pt x="265305" y="499587"/>
                  </a:cubicBezTo>
                  <a:lnTo>
                    <a:pt x="311870" y="445993"/>
                  </a:lnTo>
                  <a:lnTo>
                    <a:pt x="253107" y="445993"/>
                  </a:lnTo>
                  <a:cubicBezTo>
                    <a:pt x="249101" y="445993"/>
                    <a:pt x="245005" y="443949"/>
                    <a:pt x="244026" y="439861"/>
                  </a:cubicBezTo>
                  <a:cubicBezTo>
                    <a:pt x="242957" y="435861"/>
                    <a:pt x="242957" y="431773"/>
                    <a:pt x="246073" y="428751"/>
                  </a:cubicBezTo>
                  <a:close/>
                  <a:moveTo>
                    <a:pt x="293634" y="303361"/>
                  </a:moveTo>
                  <a:cubicBezTo>
                    <a:pt x="299777" y="303361"/>
                    <a:pt x="303784" y="307448"/>
                    <a:pt x="303784" y="313491"/>
                  </a:cubicBezTo>
                  <a:cubicBezTo>
                    <a:pt x="303784" y="319533"/>
                    <a:pt x="299777" y="323620"/>
                    <a:pt x="293634" y="323620"/>
                  </a:cubicBezTo>
                  <a:cubicBezTo>
                    <a:pt x="231842" y="323620"/>
                    <a:pt x="182249" y="374179"/>
                    <a:pt x="182249" y="435844"/>
                  </a:cubicBezTo>
                  <a:cubicBezTo>
                    <a:pt x="182249" y="440909"/>
                    <a:pt x="177173" y="445974"/>
                    <a:pt x="172098" y="445974"/>
                  </a:cubicBezTo>
                  <a:cubicBezTo>
                    <a:pt x="166044" y="445974"/>
                    <a:pt x="161948" y="441887"/>
                    <a:pt x="161948" y="435844"/>
                  </a:cubicBezTo>
                  <a:cubicBezTo>
                    <a:pt x="161948" y="363072"/>
                    <a:pt x="220713" y="303361"/>
                    <a:pt x="293634" y="303361"/>
                  </a:cubicBezTo>
                  <a:close/>
                  <a:moveTo>
                    <a:pt x="293614" y="283143"/>
                  </a:moveTo>
                  <a:cubicBezTo>
                    <a:pt x="271274" y="283143"/>
                    <a:pt x="249202" y="288209"/>
                    <a:pt x="228999" y="297629"/>
                  </a:cubicBezTo>
                  <a:cubicBezTo>
                    <a:pt x="228643" y="297807"/>
                    <a:pt x="228376" y="297984"/>
                    <a:pt x="228020" y="298073"/>
                  </a:cubicBezTo>
                  <a:cubicBezTo>
                    <a:pt x="227753" y="298251"/>
                    <a:pt x="227397" y="298429"/>
                    <a:pt x="227130" y="298518"/>
                  </a:cubicBezTo>
                  <a:cubicBezTo>
                    <a:pt x="176489" y="323401"/>
                    <a:pt x="141778" y="375746"/>
                    <a:pt x="141778" y="435823"/>
                  </a:cubicBezTo>
                  <a:cubicBezTo>
                    <a:pt x="141778" y="518740"/>
                    <a:pt x="209597" y="586459"/>
                    <a:pt x="293614" y="586459"/>
                  </a:cubicBezTo>
                  <a:cubicBezTo>
                    <a:pt x="377719" y="586459"/>
                    <a:pt x="445538" y="518740"/>
                    <a:pt x="445538" y="435823"/>
                  </a:cubicBezTo>
                  <a:cubicBezTo>
                    <a:pt x="445538" y="363749"/>
                    <a:pt x="395520" y="302872"/>
                    <a:pt x="328146" y="287053"/>
                  </a:cubicBezTo>
                  <a:cubicBezTo>
                    <a:pt x="327879" y="287053"/>
                    <a:pt x="327701" y="286964"/>
                    <a:pt x="327434" y="286875"/>
                  </a:cubicBezTo>
                  <a:cubicBezTo>
                    <a:pt x="326455" y="286698"/>
                    <a:pt x="325476" y="286520"/>
                    <a:pt x="324497" y="286253"/>
                  </a:cubicBezTo>
                  <a:cubicBezTo>
                    <a:pt x="323607" y="286076"/>
                    <a:pt x="322806" y="285898"/>
                    <a:pt x="321916" y="285809"/>
                  </a:cubicBezTo>
                  <a:cubicBezTo>
                    <a:pt x="321471" y="285720"/>
                    <a:pt x="321026" y="285631"/>
                    <a:pt x="320581" y="285542"/>
                  </a:cubicBezTo>
                  <a:cubicBezTo>
                    <a:pt x="319157" y="285276"/>
                    <a:pt x="317822" y="285009"/>
                    <a:pt x="316398" y="284831"/>
                  </a:cubicBezTo>
                  <a:cubicBezTo>
                    <a:pt x="316131" y="284831"/>
                    <a:pt x="315775" y="284743"/>
                    <a:pt x="315508" y="284743"/>
                  </a:cubicBezTo>
                  <a:cubicBezTo>
                    <a:pt x="314440" y="284565"/>
                    <a:pt x="313283" y="284387"/>
                    <a:pt x="312126" y="284298"/>
                  </a:cubicBezTo>
                  <a:cubicBezTo>
                    <a:pt x="311770" y="284209"/>
                    <a:pt x="311414" y="284209"/>
                    <a:pt x="311058" y="284120"/>
                  </a:cubicBezTo>
                  <a:cubicBezTo>
                    <a:pt x="309990" y="284032"/>
                    <a:pt x="308922" y="283854"/>
                    <a:pt x="307854" y="283765"/>
                  </a:cubicBezTo>
                  <a:cubicBezTo>
                    <a:pt x="307498" y="283765"/>
                    <a:pt x="307053" y="283676"/>
                    <a:pt x="306608" y="283676"/>
                  </a:cubicBezTo>
                  <a:cubicBezTo>
                    <a:pt x="305629" y="283587"/>
                    <a:pt x="304561" y="283498"/>
                    <a:pt x="303582" y="283498"/>
                  </a:cubicBezTo>
                  <a:cubicBezTo>
                    <a:pt x="303137" y="283409"/>
                    <a:pt x="302692" y="283409"/>
                    <a:pt x="302247" y="283409"/>
                  </a:cubicBezTo>
                  <a:cubicBezTo>
                    <a:pt x="301179" y="283321"/>
                    <a:pt x="300200" y="283232"/>
                    <a:pt x="299132" y="283232"/>
                  </a:cubicBezTo>
                  <a:cubicBezTo>
                    <a:pt x="298776" y="283232"/>
                    <a:pt x="298331" y="283232"/>
                    <a:pt x="297975" y="283143"/>
                  </a:cubicBezTo>
                  <a:cubicBezTo>
                    <a:pt x="296551" y="283143"/>
                    <a:pt x="295038" y="283143"/>
                    <a:pt x="293614" y="283143"/>
                  </a:cubicBezTo>
                  <a:close/>
                  <a:moveTo>
                    <a:pt x="172128" y="242707"/>
                  </a:moveTo>
                  <a:lnTo>
                    <a:pt x="172128" y="313448"/>
                  </a:lnTo>
                  <a:cubicBezTo>
                    <a:pt x="172306" y="313270"/>
                    <a:pt x="172484" y="313181"/>
                    <a:pt x="172573" y="313003"/>
                  </a:cubicBezTo>
                  <a:cubicBezTo>
                    <a:pt x="201765" y="283943"/>
                    <a:pt x="241281" y="265280"/>
                    <a:pt x="285070" y="263147"/>
                  </a:cubicBezTo>
                  <a:cubicBezTo>
                    <a:pt x="285337" y="263147"/>
                    <a:pt x="285515" y="263058"/>
                    <a:pt x="285693" y="263058"/>
                  </a:cubicBezTo>
                  <a:cubicBezTo>
                    <a:pt x="286939" y="263058"/>
                    <a:pt x="288096" y="262969"/>
                    <a:pt x="289342" y="262969"/>
                  </a:cubicBezTo>
                  <a:cubicBezTo>
                    <a:pt x="290766" y="262880"/>
                    <a:pt x="292190" y="262880"/>
                    <a:pt x="293614" y="262880"/>
                  </a:cubicBezTo>
                  <a:cubicBezTo>
                    <a:pt x="295127" y="262880"/>
                    <a:pt x="296551" y="262880"/>
                    <a:pt x="297975" y="262969"/>
                  </a:cubicBezTo>
                  <a:cubicBezTo>
                    <a:pt x="299221" y="262969"/>
                    <a:pt x="300378" y="263058"/>
                    <a:pt x="301624" y="263058"/>
                  </a:cubicBezTo>
                  <a:cubicBezTo>
                    <a:pt x="301802" y="263058"/>
                    <a:pt x="301980" y="263147"/>
                    <a:pt x="302158" y="263147"/>
                  </a:cubicBezTo>
                  <a:cubicBezTo>
                    <a:pt x="346035" y="265280"/>
                    <a:pt x="385462" y="283943"/>
                    <a:pt x="414655" y="313003"/>
                  </a:cubicBezTo>
                  <a:cubicBezTo>
                    <a:pt x="414833" y="313181"/>
                    <a:pt x="415011" y="313270"/>
                    <a:pt x="415189" y="313448"/>
                  </a:cubicBezTo>
                  <a:lnTo>
                    <a:pt x="415189" y="242707"/>
                  </a:lnTo>
                  <a:close/>
                  <a:moveTo>
                    <a:pt x="201943" y="121309"/>
                  </a:moveTo>
                  <a:lnTo>
                    <a:pt x="293614" y="217378"/>
                  </a:lnTo>
                  <a:lnTo>
                    <a:pt x="385284" y="121309"/>
                  </a:lnTo>
                  <a:close/>
                  <a:moveTo>
                    <a:pt x="506325" y="25239"/>
                  </a:moveTo>
                  <a:lnTo>
                    <a:pt x="316932" y="222444"/>
                  </a:lnTo>
                  <a:lnTo>
                    <a:pt x="421241" y="222444"/>
                  </a:lnTo>
                  <a:lnTo>
                    <a:pt x="563019" y="81939"/>
                  </a:lnTo>
                  <a:close/>
                  <a:moveTo>
                    <a:pt x="80991" y="24262"/>
                  </a:moveTo>
                  <a:lnTo>
                    <a:pt x="24297" y="81939"/>
                  </a:lnTo>
                  <a:lnTo>
                    <a:pt x="166076" y="222444"/>
                  </a:lnTo>
                  <a:lnTo>
                    <a:pt x="270384" y="222444"/>
                  </a:lnTo>
                  <a:close/>
                  <a:moveTo>
                    <a:pt x="105466" y="20263"/>
                  </a:moveTo>
                  <a:lnTo>
                    <a:pt x="182719" y="101135"/>
                  </a:lnTo>
                  <a:lnTo>
                    <a:pt x="404598" y="101135"/>
                  </a:lnTo>
                  <a:lnTo>
                    <a:pt x="481761" y="20263"/>
                  </a:lnTo>
                  <a:close/>
                  <a:moveTo>
                    <a:pt x="81080" y="0"/>
                  </a:moveTo>
                  <a:cubicBezTo>
                    <a:pt x="81347" y="0"/>
                    <a:pt x="81703" y="0"/>
                    <a:pt x="81970" y="0"/>
                  </a:cubicBezTo>
                  <a:lnTo>
                    <a:pt x="506325" y="0"/>
                  </a:lnTo>
                  <a:cubicBezTo>
                    <a:pt x="510330" y="0"/>
                    <a:pt x="514425" y="2044"/>
                    <a:pt x="515404" y="6043"/>
                  </a:cubicBezTo>
                  <a:lnTo>
                    <a:pt x="584290" y="74829"/>
                  </a:lnTo>
                  <a:cubicBezTo>
                    <a:pt x="586337" y="76873"/>
                    <a:pt x="587316" y="78829"/>
                    <a:pt x="587316" y="81939"/>
                  </a:cubicBezTo>
                  <a:cubicBezTo>
                    <a:pt x="587316" y="84961"/>
                    <a:pt x="586337" y="86916"/>
                    <a:pt x="584290" y="88960"/>
                  </a:cubicBezTo>
                  <a:lnTo>
                    <a:pt x="435392" y="236663"/>
                  </a:lnTo>
                  <a:lnTo>
                    <a:pt x="435392" y="337887"/>
                  </a:lnTo>
                  <a:cubicBezTo>
                    <a:pt x="454527" y="365793"/>
                    <a:pt x="465830" y="399564"/>
                    <a:pt x="465830" y="435823"/>
                  </a:cubicBezTo>
                  <a:cubicBezTo>
                    <a:pt x="465830" y="529849"/>
                    <a:pt x="388844" y="606722"/>
                    <a:pt x="293614" y="606722"/>
                  </a:cubicBezTo>
                  <a:cubicBezTo>
                    <a:pt x="198472" y="606722"/>
                    <a:pt x="121486" y="529849"/>
                    <a:pt x="121486" y="435823"/>
                  </a:cubicBezTo>
                  <a:cubicBezTo>
                    <a:pt x="121486" y="399208"/>
                    <a:pt x="132967" y="365082"/>
                    <a:pt x="152458" y="337088"/>
                  </a:cubicBezTo>
                  <a:cubicBezTo>
                    <a:pt x="152102" y="336021"/>
                    <a:pt x="151835" y="334955"/>
                    <a:pt x="151835" y="333710"/>
                  </a:cubicBezTo>
                  <a:lnTo>
                    <a:pt x="151835" y="236663"/>
                  </a:lnTo>
                  <a:lnTo>
                    <a:pt x="3026" y="88960"/>
                  </a:lnTo>
                  <a:cubicBezTo>
                    <a:pt x="979" y="86916"/>
                    <a:pt x="0" y="83894"/>
                    <a:pt x="0" y="81939"/>
                  </a:cubicBezTo>
                  <a:cubicBezTo>
                    <a:pt x="0" y="79895"/>
                    <a:pt x="979" y="76873"/>
                    <a:pt x="3026" y="74829"/>
                  </a:cubicBezTo>
                  <a:lnTo>
                    <a:pt x="71913" y="6043"/>
                  </a:lnTo>
                  <a:cubicBezTo>
                    <a:pt x="72714" y="2755"/>
                    <a:pt x="76185" y="800"/>
                    <a:pt x="79656" y="178"/>
                  </a:cubicBezTo>
                  <a:cubicBezTo>
                    <a:pt x="79834" y="178"/>
                    <a:pt x="80012" y="178"/>
                    <a:pt x="80101" y="178"/>
                  </a:cubicBezTo>
                  <a:cubicBezTo>
                    <a:pt x="80279" y="89"/>
                    <a:pt x="80457" y="89"/>
                    <a:pt x="80635" y="89"/>
                  </a:cubicBezTo>
                  <a:cubicBezTo>
                    <a:pt x="80724" y="89"/>
                    <a:pt x="80902" y="89"/>
                    <a:pt x="8108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6127095" y="3845469"/>
              <a:ext cx="1777556" cy="2091290"/>
              <a:chOff x="2009170" y="3538017"/>
              <a:chExt cx="1607155" cy="2311499"/>
            </a:xfrm>
          </p:grpSpPr>
          <p:sp>
            <p:nvSpPr>
              <p:cNvPr id="34" name="Rectangle 16"/>
              <p:cNvSpPr/>
              <p:nvPr/>
            </p:nvSpPr>
            <p:spPr>
              <a:xfrm flipH="1">
                <a:off x="2094833" y="3987996"/>
                <a:ext cx="1435828" cy="1861520"/>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2009170" y="3538017"/>
                <a:ext cx="1607155" cy="40822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EC6700"/>
                    </a:solidFill>
                    <a:latin typeface="思源黑体 CN Bold" panose="020B0800000000000000" pitchFamily="34" charset="-122"/>
                    <a:ea typeface="思源黑体 CN Bold" panose="020B0800000000000000" pitchFamily="34" charset="-122"/>
                  </a:rPr>
                  <a:t>标题文字添加</a:t>
                </a:r>
                <a:endParaRPr lang="en-US" sz="18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36" name="组合 35"/>
          <p:cNvGrpSpPr/>
          <p:nvPr/>
        </p:nvGrpSpPr>
        <p:grpSpPr>
          <a:xfrm>
            <a:off x="8335979" y="1732783"/>
            <a:ext cx="1250699" cy="1780725"/>
            <a:chOff x="8335979" y="1732783"/>
            <a:chExt cx="1250699" cy="1780725"/>
          </a:xfrm>
        </p:grpSpPr>
        <p:sp>
          <p:nvSpPr>
            <p:cNvPr id="37" name="圆角矩形标注 56"/>
            <p:cNvSpPr/>
            <p:nvPr/>
          </p:nvSpPr>
          <p:spPr>
            <a:xfrm>
              <a:off x="8335979" y="1732783"/>
              <a:ext cx="1250699" cy="947359"/>
            </a:xfrm>
            <a:prstGeom prst="wedgeRoundRectCallout">
              <a:avLst>
                <a:gd name="adj1" fmla="val -9026"/>
                <a:gd name="adj2" fmla="val 73076"/>
                <a:gd name="adj3" fmla="val 16667"/>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dirty="0">
                <a:latin typeface="阿里巴巴普惠体 R" panose="00020600040101010101" pitchFamily="18" charset="-122"/>
                <a:ea typeface="阿里巴巴普惠体 R" panose="00020600040101010101" pitchFamily="18" charset="-122"/>
                <a:sym typeface="+mn-ea"/>
              </a:endParaRPr>
            </a:p>
          </p:txBody>
        </p:sp>
        <p:sp>
          <p:nvSpPr>
            <p:cNvPr id="38" name="信号"/>
            <p:cNvSpPr/>
            <p:nvPr/>
          </p:nvSpPr>
          <p:spPr>
            <a:xfrm>
              <a:off x="8749721" y="1987863"/>
              <a:ext cx="423214" cy="437199"/>
            </a:xfrm>
            <a:custGeom>
              <a:avLst/>
              <a:gdLst>
                <a:gd name="connsiteX0" fmla="*/ 415170 w 587316"/>
                <a:gd name="connsiteY0" fmla="*/ 425722 h 606722"/>
                <a:gd name="connsiteX1" fmla="*/ 425227 w 587316"/>
                <a:gd name="connsiteY1" fmla="*/ 435851 h 606722"/>
                <a:gd name="connsiteX2" fmla="*/ 293590 w 587316"/>
                <a:gd name="connsiteY2" fmla="*/ 566288 h 606722"/>
                <a:gd name="connsiteX3" fmla="*/ 283532 w 587316"/>
                <a:gd name="connsiteY3" fmla="*/ 556159 h 606722"/>
                <a:gd name="connsiteX4" fmla="*/ 293590 w 587316"/>
                <a:gd name="connsiteY4" fmla="*/ 546029 h 606722"/>
                <a:gd name="connsiteX5" fmla="*/ 405023 w 587316"/>
                <a:gd name="connsiteY5" fmla="*/ 435851 h 606722"/>
                <a:gd name="connsiteX6" fmla="*/ 415170 w 587316"/>
                <a:gd name="connsiteY6" fmla="*/ 425722 h 606722"/>
                <a:gd name="connsiteX7" fmla="*/ 306795 w 587316"/>
                <a:gd name="connsiteY7" fmla="*/ 368135 h 606722"/>
                <a:gd name="connsiteX8" fmla="*/ 321041 w 587316"/>
                <a:gd name="connsiteY8" fmla="*/ 368135 h 606722"/>
                <a:gd name="connsiteX9" fmla="*/ 321041 w 587316"/>
                <a:gd name="connsiteY9" fmla="*/ 382267 h 606722"/>
                <a:gd name="connsiteX10" fmla="*/ 277414 w 587316"/>
                <a:gd name="connsiteY10" fmla="*/ 424751 h 606722"/>
                <a:gd name="connsiteX11" fmla="*/ 334129 w 587316"/>
                <a:gd name="connsiteY11" fmla="*/ 424751 h 606722"/>
                <a:gd name="connsiteX12" fmla="*/ 343299 w 587316"/>
                <a:gd name="connsiteY12" fmla="*/ 430795 h 606722"/>
                <a:gd name="connsiteX13" fmla="*/ 342231 w 587316"/>
                <a:gd name="connsiteY13" fmla="*/ 441905 h 606722"/>
                <a:gd name="connsiteX14" fmla="*/ 281509 w 587316"/>
                <a:gd name="connsiteY14" fmla="*/ 512741 h 606722"/>
                <a:gd name="connsiteX15" fmla="*/ 273407 w 587316"/>
                <a:gd name="connsiteY15" fmla="*/ 515763 h 606722"/>
                <a:gd name="connsiteX16" fmla="*/ 266284 w 587316"/>
                <a:gd name="connsiteY16" fmla="*/ 513719 h 606722"/>
                <a:gd name="connsiteX17" fmla="*/ 265305 w 587316"/>
                <a:gd name="connsiteY17" fmla="*/ 499587 h 606722"/>
                <a:gd name="connsiteX18" fmla="*/ 311870 w 587316"/>
                <a:gd name="connsiteY18" fmla="*/ 445993 h 606722"/>
                <a:gd name="connsiteX19" fmla="*/ 253107 w 587316"/>
                <a:gd name="connsiteY19" fmla="*/ 445993 h 606722"/>
                <a:gd name="connsiteX20" fmla="*/ 244026 w 587316"/>
                <a:gd name="connsiteY20" fmla="*/ 439861 h 606722"/>
                <a:gd name="connsiteX21" fmla="*/ 246073 w 587316"/>
                <a:gd name="connsiteY21" fmla="*/ 428751 h 606722"/>
                <a:gd name="connsiteX22" fmla="*/ 293634 w 587316"/>
                <a:gd name="connsiteY22" fmla="*/ 303361 h 606722"/>
                <a:gd name="connsiteX23" fmla="*/ 303784 w 587316"/>
                <a:gd name="connsiteY23" fmla="*/ 313491 h 606722"/>
                <a:gd name="connsiteX24" fmla="*/ 293634 w 587316"/>
                <a:gd name="connsiteY24" fmla="*/ 323620 h 606722"/>
                <a:gd name="connsiteX25" fmla="*/ 182249 w 587316"/>
                <a:gd name="connsiteY25" fmla="*/ 435844 h 606722"/>
                <a:gd name="connsiteX26" fmla="*/ 172098 w 587316"/>
                <a:gd name="connsiteY26" fmla="*/ 445974 h 606722"/>
                <a:gd name="connsiteX27" fmla="*/ 161948 w 587316"/>
                <a:gd name="connsiteY27" fmla="*/ 435844 h 606722"/>
                <a:gd name="connsiteX28" fmla="*/ 293634 w 587316"/>
                <a:gd name="connsiteY28" fmla="*/ 303361 h 606722"/>
                <a:gd name="connsiteX29" fmla="*/ 293614 w 587316"/>
                <a:gd name="connsiteY29" fmla="*/ 283143 h 606722"/>
                <a:gd name="connsiteX30" fmla="*/ 228999 w 587316"/>
                <a:gd name="connsiteY30" fmla="*/ 297629 h 606722"/>
                <a:gd name="connsiteX31" fmla="*/ 228020 w 587316"/>
                <a:gd name="connsiteY31" fmla="*/ 298073 h 606722"/>
                <a:gd name="connsiteX32" fmla="*/ 227130 w 587316"/>
                <a:gd name="connsiteY32" fmla="*/ 298518 h 606722"/>
                <a:gd name="connsiteX33" fmla="*/ 141778 w 587316"/>
                <a:gd name="connsiteY33" fmla="*/ 435823 h 606722"/>
                <a:gd name="connsiteX34" fmla="*/ 293614 w 587316"/>
                <a:gd name="connsiteY34" fmla="*/ 586459 h 606722"/>
                <a:gd name="connsiteX35" fmla="*/ 445538 w 587316"/>
                <a:gd name="connsiteY35" fmla="*/ 435823 h 606722"/>
                <a:gd name="connsiteX36" fmla="*/ 328146 w 587316"/>
                <a:gd name="connsiteY36" fmla="*/ 287053 h 606722"/>
                <a:gd name="connsiteX37" fmla="*/ 327434 w 587316"/>
                <a:gd name="connsiteY37" fmla="*/ 286875 h 606722"/>
                <a:gd name="connsiteX38" fmla="*/ 324497 w 587316"/>
                <a:gd name="connsiteY38" fmla="*/ 286253 h 606722"/>
                <a:gd name="connsiteX39" fmla="*/ 321916 w 587316"/>
                <a:gd name="connsiteY39" fmla="*/ 285809 h 606722"/>
                <a:gd name="connsiteX40" fmla="*/ 320581 w 587316"/>
                <a:gd name="connsiteY40" fmla="*/ 285542 h 606722"/>
                <a:gd name="connsiteX41" fmla="*/ 316398 w 587316"/>
                <a:gd name="connsiteY41" fmla="*/ 284831 h 606722"/>
                <a:gd name="connsiteX42" fmla="*/ 315508 w 587316"/>
                <a:gd name="connsiteY42" fmla="*/ 284743 h 606722"/>
                <a:gd name="connsiteX43" fmla="*/ 312126 w 587316"/>
                <a:gd name="connsiteY43" fmla="*/ 284298 h 606722"/>
                <a:gd name="connsiteX44" fmla="*/ 311058 w 587316"/>
                <a:gd name="connsiteY44" fmla="*/ 284120 h 606722"/>
                <a:gd name="connsiteX45" fmla="*/ 307854 w 587316"/>
                <a:gd name="connsiteY45" fmla="*/ 283765 h 606722"/>
                <a:gd name="connsiteX46" fmla="*/ 306608 w 587316"/>
                <a:gd name="connsiteY46" fmla="*/ 283676 h 606722"/>
                <a:gd name="connsiteX47" fmla="*/ 303582 w 587316"/>
                <a:gd name="connsiteY47" fmla="*/ 283498 h 606722"/>
                <a:gd name="connsiteX48" fmla="*/ 302247 w 587316"/>
                <a:gd name="connsiteY48" fmla="*/ 283409 h 606722"/>
                <a:gd name="connsiteX49" fmla="*/ 299132 w 587316"/>
                <a:gd name="connsiteY49" fmla="*/ 283232 h 606722"/>
                <a:gd name="connsiteX50" fmla="*/ 297975 w 587316"/>
                <a:gd name="connsiteY50" fmla="*/ 283143 h 606722"/>
                <a:gd name="connsiteX51" fmla="*/ 293614 w 587316"/>
                <a:gd name="connsiteY51" fmla="*/ 283143 h 606722"/>
                <a:gd name="connsiteX52" fmla="*/ 172128 w 587316"/>
                <a:gd name="connsiteY52" fmla="*/ 242707 h 606722"/>
                <a:gd name="connsiteX53" fmla="*/ 172128 w 587316"/>
                <a:gd name="connsiteY53" fmla="*/ 313448 h 606722"/>
                <a:gd name="connsiteX54" fmla="*/ 172573 w 587316"/>
                <a:gd name="connsiteY54" fmla="*/ 313003 h 606722"/>
                <a:gd name="connsiteX55" fmla="*/ 285070 w 587316"/>
                <a:gd name="connsiteY55" fmla="*/ 263147 h 606722"/>
                <a:gd name="connsiteX56" fmla="*/ 285693 w 587316"/>
                <a:gd name="connsiteY56" fmla="*/ 263058 h 606722"/>
                <a:gd name="connsiteX57" fmla="*/ 289342 w 587316"/>
                <a:gd name="connsiteY57" fmla="*/ 262969 h 606722"/>
                <a:gd name="connsiteX58" fmla="*/ 293614 w 587316"/>
                <a:gd name="connsiteY58" fmla="*/ 262880 h 606722"/>
                <a:gd name="connsiteX59" fmla="*/ 297975 w 587316"/>
                <a:gd name="connsiteY59" fmla="*/ 262969 h 606722"/>
                <a:gd name="connsiteX60" fmla="*/ 301624 w 587316"/>
                <a:gd name="connsiteY60" fmla="*/ 263058 h 606722"/>
                <a:gd name="connsiteX61" fmla="*/ 302158 w 587316"/>
                <a:gd name="connsiteY61" fmla="*/ 263147 h 606722"/>
                <a:gd name="connsiteX62" fmla="*/ 414655 w 587316"/>
                <a:gd name="connsiteY62" fmla="*/ 313003 h 606722"/>
                <a:gd name="connsiteX63" fmla="*/ 415189 w 587316"/>
                <a:gd name="connsiteY63" fmla="*/ 313448 h 606722"/>
                <a:gd name="connsiteX64" fmla="*/ 415189 w 587316"/>
                <a:gd name="connsiteY64" fmla="*/ 242707 h 606722"/>
                <a:gd name="connsiteX65" fmla="*/ 201943 w 587316"/>
                <a:gd name="connsiteY65" fmla="*/ 121309 h 606722"/>
                <a:gd name="connsiteX66" fmla="*/ 293614 w 587316"/>
                <a:gd name="connsiteY66" fmla="*/ 217378 h 606722"/>
                <a:gd name="connsiteX67" fmla="*/ 385284 w 587316"/>
                <a:gd name="connsiteY67" fmla="*/ 121309 h 606722"/>
                <a:gd name="connsiteX68" fmla="*/ 506325 w 587316"/>
                <a:gd name="connsiteY68" fmla="*/ 25239 h 606722"/>
                <a:gd name="connsiteX69" fmla="*/ 316932 w 587316"/>
                <a:gd name="connsiteY69" fmla="*/ 222444 h 606722"/>
                <a:gd name="connsiteX70" fmla="*/ 421241 w 587316"/>
                <a:gd name="connsiteY70" fmla="*/ 222444 h 606722"/>
                <a:gd name="connsiteX71" fmla="*/ 563019 w 587316"/>
                <a:gd name="connsiteY71" fmla="*/ 81939 h 606722"/>
                <a:gd name="connsiteX72" fmla="*/ 80991 w 587316"/>
                <a:gd name="connsiteY72" fmla="*/ 24262 h 606722"/>
                <a:gd name="connsiteX73" fmla="*/ 24297 w 587316"/>
                <a:gd name="connsiteY73" fmla="*/ 81939 h 606722"/>
                <a:gd name="connsiteX74" fmla="*/ 166076 w 587316"/>
                <a:gd name="connsiteY74" fmla="*/ 222444 h 606722"/>
                <a:gd name="connsiteX75" fmla="*/ 270384 w 587316"/>
                <a:gd name="connsiteY75" fmla="*/ 222444 h 606722"/>
                <a:gd name="connsiteX76" fmla="*/ 105466 w 587316"/>
                <a:gd name="connsiteY76" fmla="*/ 20263 h 606722"/>
                <a:gd name="connsiteX77" fmla="*/ 182719 w 587316"/>
                <a:gd name="connsiteY77" fmla="*/ 101135 h 606722"/>
                <a:gd name="connsiteX78" fmla="*/ 404598 w 587316"/>
                <a:gd name="connsiteY78" fmla="*/ 101135 h 606722"/>
                <a:gd name="connsiteX79" fmla="*/ 481761 w 587316"/>
                <a:gd name="connsiteY79" fmla="*/ 20263 h 606722"/>
                <a:gd name="connsiteX80" fmla="*/ 81080 w 587316"/>
                <a:gd name="connsiteY80" fmla="*/ 0 h 606722"/>
                <a:gd name="connsiteX81" fmla="*/ 81970 w 587316"/>
                <a:gd name="connsiteY81" fmla="*/ 0 h 606722"/>
                <a:gd name="connsiteX82" fmla="*/ 506325 w 587316"/>
                <a:gd name="connsiteY82" fmla="*/ 0 h 606722"/>
                <a:gd name="connsiteX83" fmla="*/ 515404 w 587316"/>
                <a:gd name="connsiteY83" fmla="*/ 6043 h 606722"/>
                <a:gd name="connsiteX84" fmla="*/ 584290 w 587316"/>
                <a:gd name="connsiteY84" fmla="*/ 74829 h 606722"/>
                <a:gd name="connsiteX85" fmla="*/ 587316 w 587316"/>
                <a:gd name="connsiteY85" fmla="*/ 81939 h 606722"/>
                <a:gd name="connsiteX86" fmla="*/ 584290 w 587316"/>
                <a:gd name="connsiteY86" fmla="*/ 88960 h 606722"/>
                <a:gd name="connsiteX87" fmla="*/ 435392 w 587316"/>
                <a:gd name="connsiteY87" fmla="*/ 236663 h 606722"/>
                <a:gd name="connsiteX88" fmla="*/ 435392 w 587316"/>
                <a:gd name="connsiteY88" fmla="*/ 337887 h 606722"/>
                <a:gd name="connsiteX89" fmla="*/ 465830 w 587316"/>
                <a:gd name="connsiteY89" fmla="*/ 435823 h 606722"/>
                <a:gd name="connsiteX90" fmla="*/ 293614 w 587316"/>
                <a:gd name="connsiteY90" fmla="*/ 606722 h 606722"/>
                <a:gd name="connsiteX91" fmla="*/ 121486 w 587316"/>
                <a:gd name="connsiteY91" fmla="*/ 435823 h 606722"/>
                <a:gd name="connsiteX92" fmla="*/ 152458 w 587316"/>
                <a:gd name="connsiteY92" fmla="*/ 337088 h 606722"/>
                <a:gd name="connsiteX93" fmla="*/ 151835 w 587316"/>
                <a:gd name="connsiteY93" fmla="*/ 333710 h 606722"/>
                <a:gd name="connsiteX94" fmla="*/ 151835 w 587316"/>
                <a:gd name="connsiteY94" fmla="*/ 236663 h 606722"/>
                <a:gd name="connsiteX95" fmla="*/ 3026 w 587316"/>
                <a:gd name="connsiteY95" fmla="*/ 88960 h 606722"/>
                <a:gd name="connsiteX96" fmla="*/ 0 w 587316"/>
                <a:gd name="connsiteY96" fmla="*/ 81939 h 606722"/>
                <a:gd name="connsiteX97" fmla="*/ 3026 w 587316"/>
                <a:gd name="connsiteY97" fmla="*/ 74829 h 606722"/>
                <a:gd name="connsiteX98" fmla="*/ 71913 w 587316"/>
                <a:gd name="connsiteY98" fmla="*/ 6043 h 606722"/>
                <a:gd name="connsiteX99" fmla="*/ 79656 w 587316"/>
                <a:gd name="connsiteY99" fmla="*/ 178 h 606722"/>
                <a:gd name="connsiteX100" fmla="*/ 80101 w 587316"/>
                <a:gd name="connsiteY100" fmla="*/ 178 h 606722"/>
                <a:gd name="connsiteX101" fmla="*/ 80635 w 587316"/>
                <a:gd name="connsiteY101" fmla="*/ 89 h 606722"/>
                <a:gd name="connsiteX102" fmla="*/ 81080 w 587316"/>
                <a:gd name="connsiteY10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7316" h="606722">
                  <a:moveTo>
                    <a:pt x="415170" y="425722"/>
                  </a:moveTo>
                  <a:cubicBezTo>
                    <a:pt x="421222" y="425722"/>
                    <a:pt x="425227" y="429809"/>
                    <a:pt x="425227" y="435851"/>
                  </a:cubicBezTo>
                  <a:cubicBezTo>
                    <a:pt x="425227" y="507645"/>
                    <a:pt x="366573" y="566288"/>
                    <a:pt x="293590" y="566288"/>
                  </a:cubicBezTo>
                  <a:cubicBezTo>
                    <a:pt x="287537" y="566288"/>
                    <a:pt x="283532" y="562201"/>
                    <a:pt x="283532" y="556159"/>
                  </a:cubicBezTo>
                  <a:cubicBezTo>
                    <a:pt x="283532" y="550117"/>
                    <a:pt x="287537" y="546029"/>
                    <a:pt x="293590" y="546029"/>
                  </a:cubicBezTo>
                  <a:cubicBezTo>
                    <a:pt x="355359" y="546029"/>
                    <a:pt x="405023" y="496449"/>
                    <a:pt x="405023" y="435851"/>
                  </a:cubicBezTo>
                  <a:cubicBezTo>
                    <a:pt x="405023" y="429809"/>
                    <a:pt x="409028" y="425722"/>
                    <a:pt x="415170" y="425722"/>
                  </a:cubicBezTo>
                  <a:close/>
                  <a:moveTo>
                    <a:pt x="306795" y="368135"/>
                  </a:moveTo>
                  <a:cubicBezTo>
                    <a:pt x="310891" y="364047"/>
                    <a:pt x="316945" y="364047"/>
                    <a:pt x="321041" y="368135"/>
                  </a:cubicBezTo>
                  <a:cubicBezTo>
                    <a:pt x="325047" y="372135"/>
                    <a:pt x="325047" y="378179"/>
                    <a:pt x="321041" y="382267"/>
                  </a:cubicBezTo>
                  <a:lnTo>
                    <a:pt x="277414" y="424751"/>
                  </a:lnTo>
                  <a:lnTo>
                    <a:pt x="334129" y="424751"/>
                  </a:lnTo>
                  <a:cubicBezTo>
                    <a:pt x="338224" y="424751"/>
                    <a:pt x="341252" y="426707"/>
                    <a:pt x="343299" y="430795"/>
                  </a:cubicBezTo>
                  <a:cubicBezTo>
                    <a:pt x="345347" y="434794"/>
                    <a:pt x="344279" y="438883"/>
                    <a:pt x="342231" y="441905"/>
                  </a:cubicBezTo>
                  <a:lnTo>
                    <a:pt x="281509" y="512741"/>
                  </a:lnTo>
                  <a:cubicBezTo>
                    <a:pt x="279461" y="514696"/>
                    <a:pt x="276434" y="515763"/>
                    <a:pt x="273407" y="515763"/>
                  </a:cubicBezTo>
                  <a:cubicBezTo>
                    <a:pt x="271359" y="515763"/>
                    <a:pt x="268332" y="514696"/>
                    <a:pt x="266284" y="513719"/>
                  </a:cubicBezTo>
                  <a:cubicBezTo>
                    <a:pt x="262278" y="509630"/>
                    <a:pt x="261209" y="503587"/>
                    <a:pt x="265305" y="499587"/>
                  </a:cubicBezTo>
                  <a:lnTo>
                    <a:pt x="311870" y="445993"/>
                  </a:lnTo>
                  <a:lnTo>
                    <a:pt x="253107" y="445993"/>
                  </a:lnTo>
                  <a:cubicBezTo>
                    <a:pt x="249101" y="445993"/>
                    <a:pt x="245005" y="443949"/>
                    <a:pt x="244026" y="439861"/>
                  </a:cubicBezTo>
                  <a:cubicBezTo>
                    <a:pt x="242957" y="435861"/>
                    <a:pt x="242957" y="431773"/>
                    <a:pt x="246073" y="428751"/>
                  </a:cubicBezTo>
                  <a:close/>
                  <a:moveTo>
                    <a:pt x="293634" y="303361"/>
                  </a:moveTo>
                  <a:cubicBezTo>
                    <a:pt x="299777" y="303361"/>
                    <a:pt x="303784" y="307448"/>
                    <a:pt x="303784" y="313491"/>
                  </a:cubicBezTo>
                  <a:cubicBezTo>
                    <a:pt x="303784" y="319533"/>
                    <a:pt x="299777" y="323620"/>
                    <a:pt x="293634" y="323620"/>
                  </a:cubicBezTo>
                  <a:cubicBezTo>
                    <a:pt x="231842" y="323620"/>
                    <a:pt x="182249" y="374179"/>
                    <a:pt x="182249" y="435844"/>
                  </a:cubicBezTo>
                  <a:cubicBezTo>
                    <a:pt x="182249" y="440909"/>
                    <a:pt x="177173" y="445974"/>
                    <a:pt x="172098" y="445974"/>
                  </a:cubicBezTo>
                  <a:cubicBezTo>
                    <a:pt x="166044" y="445974"/>
                    <a:pt x="161948" y="441887"/>
                    <a:pt x="161948" y="435844"/>
                  </a:cubicBezTo>
                  <a:cubicBezTo>
                    <a:pt x="161948" y="363072"/>
                    <a:pt x="220713" y="303361"/>
                    <a:pt x="293634" y="303361"/>
                  </a:cubicBezTo>
                  <a:close/>
                  <a:moveTo>
                    <a:pt x="293614" y="283143"/>
                  </a:moveTo>
                  <a:cubicBezTo>
                    <a:pt x="271274" y="283143"/>
                    <a:pt x="249202" y="288209"/>
                    <a:pt x="228999" y="297629"/>
                  </a:cubicBezTo>
                  <a:cubicBezTo>
                    <a:pt x="228643" y="297807"/>
                    <a:pt x="228376" y="297984"/>
                    <a:pt x="228020" y="298073"/>
                  </a:cubicBezTo>
                  <a:cubicBezTo>
                    <a:pt x="227753" y="298251"/>
                    <a:pt x="227397" y="298429"/>
                    <a:pt x="227130" y="298518"/>
                  </a:cubicBezTo>
                  <a:cubicBezTo>
                    <a:pt x="176489" y="323401"/>
                    <a:pt x="141778" y="375746"/>
                    <a:pt x="141778" y="435823"/>
                  </a:cubicBezTo>
                  <a:cubicBezTo>
                    <a:pt x="141778" y="518740"/>
                    <a:pt x="209597" y="586459"/>
                    <a:pt x="293614" y="586459"/>
                  </a:cubicBezTo>
                  <a:cubicBezTo>
                    <a:pt x="377719" y="586459"/>
                    <a:pt x="445538" y="518740"/>
                    <a:pt x="445538" y="435823"/>
                  </a:cubicBezTo>
                  <a:cubicBezTo>
                    <a:pt x="445538" y="363749"/>
                    <a:pt x="395520" y="302872"/>
                    <a:pt x="328146" y="287053"/>
                  </a:cubicBezTo>
                  <a:cubicBezTo>
                    <a:pt x="327879" y="287053"/>
                    <a:pt x="327701" y="286964"/>
                    <a:pt x="327434" y="286875"/>
                  </a:cubicBezTo>
                  <a:cubicBezTo>
                    <a:pt x="326455" y="286698"/>
                    <a:pt x="325476" y="286520"/>
                    <a:pt x="324497" y="286253"/>
                  </a:cubicBezTo>
                  <a:cubicBezTo>
                    <a:pt x="323607" y="286076"/>
                    <a:pt x="322806" y="285898"/>
                    <a:pt x="321916" y="285809"/>
                  </a:cubicBezTo>
                  <a:cubicBezTo>
                    <a:pt x="321471" y="285720"/>
                    <a:pt x="321026" y="285631"/>
                    <a:pt x="320581" y="285542"/>
                  </a:cubicBezTo>
                  <a:cubicBezTo>
                    <a:pt x="319157" y="285276"/>
                    <a:pt x="317822" y="285009"/>
                    <a:pt x="316398" y="284831"/>
                  </a:cubicBezTo>
                  <a:cubicBezTo>
                    <a:pt x="316131" y="284831"/>
                    <a:pt x="315775" y="284743"/>
                    <a:pt x="315508" y="284743"/>
                  </a:cubicBezTo>
                  <a:cubicBezTo>
                    <a:pt x="314440" y="284565"/>
                    <a:pt x="313283" y="284387"/>
                    <a:pt x="312126" y="284298"/>
                  </a:cubicBezTo>
                  <a:cubicBezTo>
                    <a:pt x="311770" y="284209"/>
                    <a:pt x="311414" y="284209"/>
                    <a:pt x="311058" y="284120"/>
                  </a:cubicBezTo>
                  <a:cubicBezTo>
                    <a:pt x="309990" y="284032"/>
                    <a:pt x="308922" y="283854"/>
                    <a:pt x="307854" y="283765"/>
                  </a:cubicBezTo>
                  <a:cubicBezTo>
                    <a:pt x="307498" y="283765"/>
                    <a:pt x="307053" y="283676"/>
                    <a:pt x="306608" y="283676"/>
                  </a:cubicBezTo>
                  <a:cubicBezTo>
                    <a:pt x="305629" y="283587"/>
                    <a:pt x="304561" y="283498"/>
                    <a:pt x="303582" y="283498"/>
                  </a:cubicBezTo>
                  <a:cubicBezTo>
                    <a:pt x="303137" y="283409"/>
                    <a:pt x="302692" y="283409"/>
                    <a:pt x="302247" y="283409"/>
                  </a:cubicBezTo>
                  <a:cubicBezTo>
                    <a:pt x="301179" y="283321"/>
                    <a:pt x="300200" y="283232"/>
                    <a:pt x="299132" y="283232"/>
                  </a:cubicBezTo>
                  <a:cubicBezTo>
                    <a:pt x="298776" y="283232"/>
                    <a:pt x="298331" y="283232"/>
                    <a:pt x="297975" y="283143"/>
                  </a:cubicBezTo>
                  <a:cubicBezTo>
                    <a:pt x="296551" y="283143"/>
                    <a:pt x="295038" y="283143"/>
                    <a:pt x="293614" y="283143"/>
                  </a:cubicBezTo>
                  <a:close/>
                  <a:moveTo>
                    <a:pt x="172128" y="242707"/>
                  </a:moveTo>
                  <a:lnTo>
                    <a:pt x="172128" y="313448"/>
                  </a:lnTo>
                  <a:cubicBezTo>
                    <a:pt x="172306" y="313270"/>
                    <a:pt x="172484" y="313181"/>
                    <a:pt x="172573" y="313003"/>
                  </a:cubicBezTo>
                  <a:cubicBezTo>
                    <a:pt x="201765" y="283943"/>
                    <a:pt x="241281" y="265280"/>
                    <a:pt x="285070" y="263147"/>
                  </a:cubicBezTo>
                  <a:cubicBezTo>
                    <a:pt x="285337" y="263147"/>
                    <a:pt x="285515" y="263058"/>
                    <a:pt x="285693" y="263058"/>
                  </a:cubicBezTo>
                  <a:cubicBezTo>
                    <a:pt x="286939" y="263058"/>
                    <a:pt x="288096" y="262969"/>
                    <a:pt x="289342" y="262969"/>
                  </a:cubicBezTo>
                  <a:cubicBezTo>
                    <a:pt x="290766" y="262880"/>
                    <a:pt x="292190" y="262880"/>
                    <a:pt x="293614" y="262880"/>
                  </a:cubicBezTo>
                  <a:cubicBezTo>
                    <a:pt x="295127" y="262880"/>
                    <a:pt x="296551" y="262880"/>
                    <a:pt x="297975" y="262969"/>
                  </a:cubicBezTo>
                  <a:cubicBezTo>
                    <a:pt x="299221" y="262969"/>
                    <a:pt x="300378" y="263058"/>
                    <a:pt x="301624" y="263058"/>
                  </a:cubicBezTo>
                  <a:cubicBezTo>
                    <a:pt x="301802" y="263058"/>
                    <a:pt x="301980" y="263147"/>
                    <a:pt x="302158" y="263147"/>
                  </a:cubicBezTo>
                  <a:cubicBezTo>
                    <a:pt x="346035" y="265280"/>
                    <a:pt x="385462" y="283943"/>
                    <a:pt x="414655" y="313003"/>
                  </a:cubicBezTo>
                  <a:cubicBezTo>
                    <a:pt x="414833" y="313181"/>
                    <a:pt x="415011" y="313270"/>
                    <a:pt x="415189" y="313448"/>
                  </a:cubicBezTo>
                  <a:lnTo>
                    <a:pt x="415189" y="242707"/>
                  </a:lnTo>
                  <a:close/>
                  <a:moveTo>
                    <a:pt x="201943" y="121309"/>
                  </a:moveTo>
                  <a:lnTo>
                    <a:pt x="293614" y="217378"/>
                  </a:lnTo>
                  <a:lnTo>
                    <a:pt x="385284" y="121309"/>
                  </a:lnTo>
                  <a:close/>
                  <a:moveTo>
                    <a:pt x="506325" y="25239"/>
                  </a:moveTo>
                  <a:lnTo>
                    <a:pt x="316932" y="222444"/>
                  </a:lnTo>
                  <a:lnTo>
                    <a:pt x="421241" y="222444"/>
                  </a:lnTo>
                  <a:lnTo>
                    <a:pt x="563019" y="81939"/>
                  </a:lnTo>
                  <a:close/>
                  <a:moveTo>
                    <a:pt x="80991" y="24262"/>
                  </a:moveTo>
                  <a:lnTo>
                    <a:pt x="24297" y="81939"/>
                  </a:lnTo>
                  <a:lnTo>
                    <a:pt x="166076" y="222444"/>
                  </a:lnTo>
                  <a:lnTo>
                    <a:pt x="270384" y="222444"/>
                  </a:lnTo>
                  <a:close/>
                  <a:moveTo>
                    <a:pt x="105466" y="20263"/>
                  </a:moveTo>
                  <a:lnTo>
                    <a:pt x="182719" y="101135"/>
                  </a:lnTo>
                  <a:lnTo>
                    <a:pt x="404598" y="101135"/>
                  </a:lnTo>
                  <a:lnTo>
                    <a:pt x="481761" y="20263"/>
                  </a:lnTo>
                  <a:close/>
                  <a:moveTo>
                    <a:pt x="81080" y="0"/>
                  </a:moveTo>
                  <a:cubicBezTo>
                    <a:pt x="81347" y="0"/>
                    <a:pt x="81703" y="0"/>
                    <a:pt x="81970" y="0"/>
                  </a:cubicBezTo>
                  <a:lnTo>
                    <a:pt x="506325" y="0"/>
                  </a:lnTo>
                  <a:cubicBezTo>
                    <a:pt x="510330" y="0"/>
                    <a:pt x="514425" y="2044"/>
                    <a:pt x="515404" y="6043"/>
                  </a:cubicBezTo>
                  <a:lnTo>
                    <a:pt x="584290" y="74829"/>
                  </a:lnTo>
                  <a:cubicBezTo>
                    <a:pt x="586337" y="76873"/>
                    <a:pt x="587316" y="78829"/>
                    <a:pt x="587316" y="81939"/>
                  </a:cubicBezTo>
                  <a:cubicBezTo>
                    <a:pt x="587316" y="84961"/>
                    <a:pt x="586337" y="86916"/>
                    <a:pt x="584290" y="88960"/>
                  </a:cubicBezTo>
                  <a:lnTo>
                    <a:pt x="435392" y="236663"/>
                  </a:lnTo>
                  <a:lnTo>
                    <a:pt x="435392" y="337887"/>
                  </a:lnTo>
                  <a:cubicBezTo>
                    <a:pt x="454527" y="365793"/>
                    <a:pt x="465830" y="399564"/>
                    <a:pt x="465830" y="435823"/>
                  </a:cubicBezTo>
                  <a:cubicBezTo>
                    <a:pt x="465830" y="529849"/>
                    <a:pt x="388844" y="606722"/>
                    <a:pt x="293614" y="606722"/>
                  </a:cubicBezTo>
                  <a:cubicBezTo>
                    <a:pt x="198472" y="606722"/>
                    <a:pt x="121486" y="529849"/>
                    <a:pt x="121486" y="435823"/>
                  </a:cubicBezTo>
                  <a:cubicBezTo>
                    <a:pt x="121486" y="399208"/>
                    <a:pt x="132967" y="365082"/>
                    <a:pt x="152458" y="337088"/>
                  </a:cubicBezTo>
                  <a:cubicBezTo>
                    <a:pt x="152102" y="336021"/>
                    <a:pt x="151835" y="334955"/>
                    <a:pt x="151835" y="333710"/>
                  </a:cubicBezTo>
                  <a:lnTo>
                    <a:pt x="151835" y="236663"/>
                  </a:lnTo>
                  <a:lnTo>
                    <a:pt x="3026" y="88960"/>
                  </a:lnTo>
                  <a:cubicBezTo>
                    <a:pt x="979" y="86916"/>
                    <a:pt x="0" y="83894"/>
                    <a:pt x="0" y="81939"/>
                  </a:cubicBezTo>
                  <a:cubicBezTo>
                    <a:pt x="0" y="79895"/>
                    <a:pt x="979" y="76873"/>
                    <a:pt x="3026" y="74829"/>
                  </a:cubicBezTo>
                  <a:lnTo>
                    <a:pt x="71913" y="6043"/>
                  </a:lnTo>
                  <a:cubicBezTo>
                    <a:pt x="72714" y="2755"/>
                    <a:pt x="76185" y="800"/>
                    <a:pt x="79656" y="178"/>
                  </a:cubicBezTo>
                  <a:cubicBezTo>
                    <a:pt x="79834" y="178"/>
                    <a:pt x="80012" y="178"/>
                    <a:pt x="80101" y="178"/>
                  </a:cubicBezTo>
                  <a:cubicBezTo>
                    <a:pt x="80279" y="89"/>
                    <a:pt x="80457" y="89"/>
                    <a:pt x="80635" y="89"/>
                  </a:cubicBezTo>
                  <a:cubicBezTo>
                    <a:pt x="80724" y="89"/>
                    <a:pt x="80902" y="89"/>
                    <a:pt x="8108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rgbClr val="FFFFFF"/>
                </a:solidFill>
                <a:latin typeface="阿里巴巴普惠体 R" panose="00020600040101010101" pitchFamily="18" charset="-122"/>
                <a:ea typeface="阿里巴巴普惠体 R" panose="00020600040101010101" pitchFamily="18" charset="-122"/>
              </a:endParaRPr>
            </a:p>
          </p:txBody>
        </p:sp>
        <p:sp>
          <p:nvSpPr>
            <p:cNvPr id="39" name="矩形: 圆角 38"/>
            <p:cNvSpPr/>
            <p:nvPr/>
          </p:nvSpPr>
          <p:spPr>
            <a:xfrm rot="2710513">
              <a:off x="8825358" y="3241567"/>
              <a:ext cx="271941" cy="27194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阿里巴巴普惠体 R" panose="00020600040101010101" pitchFamily="18" charset="-122"/>
                <a:ea typeface="阿里巴巴普惠体 R" panose="00020600040101010101" pitchFamily="18" charset="-122"/>
              </a:endParaRPr>
            </a:p>
          </p:txBody>
        </p:sp>
      </p:grpSp>
      <p:grpSp>
        <p:nvGrpSpPr>
          <p:cNvPr id="40" name="组合 39"/>
          <p:cNvGrpSpPr/>
          <p:nvPr/>
        </p:nvGrpSpPr>
        <p:grpSpPr>
          <a:xfrm>
            <a:off x="8072551" y="3845469"/>
            <a:ext cx="1777556" cy="2091290"/>
            <a:chOff x="2009170" y="3538017"/>
            <a:chExt cx="1607155" cy="2311499"/>
          </a:xfrm>
        </p:grpSpPr>
        <p:sp>
          <p:nvSpPr>
            <p:cNvPr id="41" name="Rectangle 16"/>
            <p:cNvSpPr/>
            <p:nvPr/>
          </p:nvSpPr>
          <p:spPr>
            <a:xfrm flipH="1">
              <a:off x="2094833" y="3987996"/>
              <a:ext cx="1435828" cy="1861520"/>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2" name="Title 11"/>
            <p:cNvSpPr txBox="1"/>
            <p:nvPr/>
          </p:nvSpPr>
          <p:spPr>
            <a:xfrm flipH="1">
              <a:off x="2009170" y="3538017"/>
              <a:ext cx="1607155" cy="40822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二八原则</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28 PRINCIPLES</a:t>
                </a:r>
              </a:p>
            </p:txBody>
          </p:sp>
        </p:grpSp>
      </p:grpSp>
      <p:grpSp>
        <p:nvGrpSpPr>
          <p:cNvPr id="11" name="组合 10"/>
          <p:cNvGrpSpPr/>
          <p:nvPr/>
        </p:nvGrpSpPr>
        <p:grpSpPr>
          <a:xfrm>
            <a:off x="1003301" y="2897778"/>
            <a:ext cx="1937160" cy="2925874"/>
            <a:chOff x="686425" y="2851147"/>
            <a:chExt cx="2057693" cy="3107927"/>
          </a:xfrm>
        </p:grpSpPr>
        <p:sp>
          <p:nvSpPr>
            <p:cNvPr id="12" name="形状"/>
            <p:cNvSpPr/>
            <p:nvPr/>
          </p:nvSpPr>
          <p:spPr bwMode="auto">
            <a:xfrm>
              <a:off x="928765" y="2851147"/>
              <a:ext cx="1573014" cy="1578744"/>
            </a:xfrm>
            <a:prstGeom prst="ellipse">
              <a:avLst/>
            </a:prstGeom>
            <a:noFill/>
            <a:ln w="101600">
              <a:solidFill>
                <a:srgbClr val="EC6700"/>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13" name="组合 12"/>
            <p:cNvGrpSpPr/>
            <p:nvPr/>
          </p:nvGrpSpPr>
          <p:grpSpPr>
            <a:xfrm>
              <a:off x="686425" y="4725916"/>
              <a:ext cx="2057693" cy="1233158"/>
              <a:chOff x="3695105" y="4250818"/>
              <a:chExt cx="2057693" cy="1233158"/>
            </a:xfrm>
          </p:grpSpPr>
          <p:sp>
            <p:nvSpPr>
              <p:cNvPr id="15" name="文本框 14"/>
              <p:cNvSpPr txBox="1"/>
              <p:nvPr/>
            </p:nvSpPr>
            <p:spPr>
              <a:xfrm>
                <a:off x="4047072" y="4250818"/>
                <a:ext cx="1353759" cy="326928"/>
              </a:xfrm>
              <a:prstGeom prst="rect">
                <a:avLst/>
              </a:prstGeom>
              <a:noFill/>
            </p:spPr>
            <p:txBody>
              <a:bodyPr wrap="square" rtlCol="0">
                <a:spAutoFit/>
              </a:bodyPr>
              <a:lstStyle/>
              <a:p>
                <a:pPr algn="ctr"/>
                <a:r>
                  <a:rPr lang="zh-CN" altLang="en-US" sz="1400" dirty="0">
                    <a:solidFill>
                      <a:srgbClr val="EC6700"/>
                    </a:solidFill>
                    <a:latin typeface="思源黑体 CN Bold" panose="020B0800000000000000" pitchFamily="34" charset="-122"/>
                    <a:ea typeface="思源黑体 CN Bold" panose="020B0800000000000000" pitchFamily="34" charset="-122"/>
                  </a:rPr>
                  <a:t>标题文字添加</a:t>
                </a:r>
              </a:p>
            </p:txBody>
          </p:sp>
          <p:sp>
            <p:nvSpPr>
              <p:cNvPr id="16" name="文本框 15"/>
              <p:cNvSpPr txBox="1"/>
              <p:nvPr/>
            </p:nvSpPr>
            <p:spPr>
              <a:xfrm>
                <a:off x="3695105" y="4589372"/>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pic>
          <p:nvPicPr>
            <p:cNvPr id="14" name="图形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5787" y="3331034"/>
              <a:ext cx="618972" cy="618972"/>
            </a:xfrm>
            <a:prstGeom prst="rect">
              <a:avLst/>
            </a:prstGeom>
          </p:spPr>
        </p:pic>
      </p:grpSp>
      <p:grpSp>
        <p:nvGrpSpPr>
          <p:cNvPr id="17" name="组合 16"/>
          <p:cNvGrpSpPr/>
          <p:nvPr/>
        </p:nvGrpSpPr>
        <p:grpSpPr>
          <a:xfrm>
            <a:off x="8535026" y="2897778"/>
            <a:ext cx="2653675" cy="2925874"/>
            <a:chOff x="8686785" y="2851147"/>
            <a:chExt cx="2818791" cy="3107927"/>
          </a:xfrm>
        </p:grpSpPr>
        <p:sp>
          <p:nvSpPr>
            <p:cNvPr id="18" name="形状"/>
            <p:cNvSpPr/>
            <p:nvPr/>
          </p:nvSpPr>
          <p:spPr bwMode="auto">
            <a:xfrm>
              <a:off x="8686785"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79 w 367"/>
                <a:gd name="T11" fmla="*/ 194 h 349"/>
                <a:gd name="T12" fmla="*/ 223 w 367"/>
                <a:gd name="T13" fmla="*/ 144 h 349"/>
                <a:gd name="T14" fmla="*/ 229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89" y="278"/>
                    <a:pt x="51" y="324"/>
                    <a:pt x="0" y="349"/>
                  </a:cubicBezTo>
                  <a:cubicBezTo>
                    <a:pt x="3" y="349"/>
                    <a:pt x="6" y="348"/>
                    <a:pt x="10" y="347"/>
                  </a:cubicBezTo>
                  <a:cubicBezTo>
                    <a:pt x="28" y="342"/>
                    <a:pt x="46" y="335"/>
                    <a:pt x="62" y="324"/>
                  </a:cubicBezTo>
                  <a:cubicBezTo>
                    <a:pt x="79" y="314"/>
                    <a:pt x="93" y="301"/>
                    <a:pt x="107" y="287"/>
                  </a:cubicBezTo>
                  <a:cubicBezTo>
                    <a:pt x="134" y="258"/>
                    <a:pt x="155" y="225"/>
                    <a:pt x="179" y="194"/>
                  </a:cubicBezTo>
                  <a:cubicBezTo>
                    <a:pt x="193" y="176"/>
                    <a:pt x="207" y="160"/>
                    <a:pt x="223" y="144"/>
                  </a:cubicBezTo>
                  <a:cubicBezTo>
                    <a:pt x="225" y="141"/>
                    <a:pt x="227" y="139"/>
                    <a:pt x="229" y="137"/>
                  </a:cubicBezTo>
                  <a:cubicBezTo>
                    <a:pt x="242" y="68"/>
                    <a:pt x="297"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19" name="形状"/>
            <p:cNvSpPr/>
            <p:nvPr/>
          </p:nvSpPr>
          <p:spPr bwMode="auto">
            <a:xfrm>
              <a:off x="9156968"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39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4" y="13"/>
                    <a:pt x="146" y="19"/>
                    <a:pt x="127" y="27"/>
                  </a:cubicBezTo>
                  <a:cubicBezTo>
                    <a:pt x="111" y="34"/>
                    <a:pt x="96" y="41"/>
                    <a:pt x="81" y="50"/>
                  </a:cubicBezTo>
                  <a:cubicBezTo>
                    <a:pt x="66" y="59"/>
                    <a:pt x="53" y="70"/>
                    <a:pt x="39" y="81"/>
                  </a:cubicBezTo>
                  <a:cubicBezTo>
                    <a:pt x="25" y="94"/>
                    <a:pt x="12" y="108"/>
                    <a:pt x="0" y="123"/>
                  </a:cubicBezTo>
                  <a:cubicBezTo>
                    <a:pt x="8" y="155"/>
                    <a:pt x="8" y="190"/>
                    <a:pt x="0" y="223"/>
                  </a:cubicBezTo>
                  <a:cubicBezTo>
                    <a:pt x="56" y="133"/>
                    <a:pt x="105" y="23"/>
                    <a:pt x="263" y="1"/>
                  </a:cubicBezTo>
                  <a:cubicBezTo>
                    <a:pt x="261" y="1"/>
                    <a:pt x="259" y="1"/>
                    <a:pt x="257" y="1"/>
                  </a:cubicBezTo>
                  <a:close/>
                </a:path>
              </a:pathLst>
            </a:custGeom>
            <a:solidFill>
              <a:srgbClr val="1840B1">
                <a:lumMod val="20000"/>
                <a:lumOff val="80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20" name="形状"/>
            <p:cNvSpPr/>
            <p:nvPr/>
          </p:nvSpPr>
          <p:spPr bwMode="auto">
            <a:xfrm>
              <a:off x="9690225" y="2851147"/>
              <a:ext cx="1573011" cy="1578744"/>
            </a:xfrm>
            <a:prstGeom prst="ellipse">
              <a:avLst/>
            </a:prstGeom>
            <a:noFill/>
            <a:ln w="101600">
              <a:solidFill>
                <a:srgbClr val="EC6700"/>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21" name="组合 20"/>
            <p:cNvGrpSpPr/>
            <p:nvPr/>
          </p:nvGrpSpPr>
          <p:grpSpPr>
            <a:xfrm>
              <a:off x="9447883" y="4725916"/>
              <a:ext cx="2057693" cy="1233158"/>
              <a:chOff x="3695105" y="4250818"/>
              <a:chExt cx="2057693" cy="1233158"/>
            </a:xfrm>
          </p:grpSpPr>
          <p:sp>
            <p:nvSpPr>
              <p:cNvPr id="23" name="文本框 22"/>
              <p:cNvSpPr txBox="1"/>
              <p:nvPr/>
            </p:nvSpPr>
            <p:spPr>
              <a:xfrm>
                <a:off x="4058538" y="4250818"/>
                <a:ext cx="1330826" cy="338554"/>
              </a:xfrm>
              <a:prstGeom prst="rect">
                <a:avLst/>
              </a:prstGeom>
              <a:noFill/>
            </p:spPr>
            <p:txBody>
              <a:bodyPr wrap="square" rtlCol="0">
                <a:spAutoFit/>
              </a:bodyPr>
              <a:lstStyle/>
              <a:p>
                <a:pPr algn="ctr"/>
                <a:r>
                  <a:rPr lang="zh-CN" altLang="en-US" sz="1400" dirty="0">
                    <a:solidFill>
                      <a:srgbClr val="EC6700"/>
                    </a:solidFill>
                    <a:latin typeface="思源黑体 CN Bold" panose="020B0800000000000000" pitchFamily="34" charset="-122"/>
                    <a:ea typeface="思源黑体 CN Bold" panose="020B0800000000000000" pitchFamily="34" charset="-122"/>
                  </a:rPr>
                  <a:t>标题文字添加</a:t>
                </a:r>
              </a:p>
            </p:txBody>
          </p:sp>
          <p:sp>
            <p:nvSpPr>
              <p:cNvPr id="24" name="文本框 23"/>
              <p:cNvSpPr txBox="1"/>
              <p:nvPr/>
            </p:nvSpPr>
            <p:spPr>
              <a:xfrm>
                <a:off x="3695105" y="4589372"/>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pic>
          <p:nvPicPr>
            <p:cNvPr id="22" name="图形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7245" y="3331034"/>
              <a:ext cx="618971" cy="618971"/>
            </a:xfrm>
            <a:prstGeom prst="rect">
              <a:avLst/>
            </a:prstGeom>
          </p:spPr>
        </p:pic>
      </p:grpSp>
      <p:grpSp>
        <p:nvGrpSpPr>
          <p:cNvPr id="25" name="组合 24"/>
          <p:cNvGrpSpPr/>
          <p:nvPr/>
        </p:nvGrpSpPr>
        <p:grpSpPr>
          <a:xfrm>
            <a:off x="6471166" y="1474495"/>
            <a:ext cx="2653674" cy="2922145"/>
            <a:chOff x="6494509" y="1339305"/>
            <a:chExt cx="2818790" cy="3103966"/>
          </a:xfrm>
        </p:grpSpPr>
        <p:sp>
          <p:nvSpPr>
            <p:cNvPr id="26" name="形状"/>
            <p:cNvSpPr/>
            <p:nvPr/>
          </p:nvSpPr>
          <p:spPr bwMode="auto">
            <a:xfrm>
              <a:off x="6494509"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79 w 367"/>
                <a:gd name="T11" fmla="*/ 194 h 349"/>
                <a:gd name="T12" fmla="*/ 223 w 367"/>
                <a:gd name="T13" fmla="*/ 144 h 349"/>
                <a:gd name="T14" fmla="*/ 229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89" y="278"/>
                    <a:pt x="51" y="324"/>
                    <a:pt x="0" y="349"/>
                  </a:cubicBezTo>
                  <a:cubicBezTo>
                    <a:pt x="3" y="349"/>
                    <a:pt x="6" y="348"/>
                    <a:pt x="10" y="347"/>
                  </a:cubicBezTo>
                  <a:cubicBezTo>
                    <a:pt x="28" y="342"/>
                    <a:pt x="46" y="335"/>
                    <a:pt x="62" y="324"/>
                  </a:cubicBezTo>
                  <a:cubicBezTo>
                    <a:pt x="79" y="314"/>
                    <a:pt x="93" y="301"/>
                    <a:pt x="107" y="287"/>
                  </a:cubicBezTo>
                  <a:cubicBezTo>
                    <a:pt x="134" y="258"/>
                    <a:pt x="155" y="225"/>
                    <a:pt x="179" y="194"/>
                  </a:cubicBezTo>
                  <a:cubicBezTo>
                    <a:pt x="193" y="176"/>
                    <a:pt x="207" y="160"/>
                    <a:pt x="223" y="144"/>
                  </a:cubicBezTo>
                  <a:cubicBezTo>
                    <a:pt x="225" y="141"/>
                    <a:pt x="227" y="139"/>
                    <a:pt x="229" y="137"/>
                  </a:cubicBezTo>
                  <a:cubicBezTo>
                    <a:pt x="242" y="68"/>
                    <a:pt x="297"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chemeClr val="tx1">
                    <a:lumMod val="85000"/>
                    <a:lumOff val="15000"/>
                  </a:schemeClr>
                </a:solidFill>
                <a:effectLst/>
                <a:uLnTx/>
                <a:uFillTx/>
                <a:latin typeface="阿里巴巴普惠体 R" panose="00020600040101010101" pitchFamily="18" charset="-122"/>
              </a:endParaRPr>
            </a:p>
          </p:txBody>
        </p:sp>
        <p:sp>
          <p:nvSpPr>
            <p:cNvPr id="27" name="形状"/>
            <p:cNvSpPr/>
            <p:nvPr/>
          </p:nvSpPr>
          <p:spPr bwMode="auto">
            <a:xfrm>
              <a:off x="6964692"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39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5" y="13"/>
                    <a:pt x="146" y="19"/>
                    <a:pt x="127" y="27"/>
                  </a:cubicBezTo>
                  <a:cubicBezTo>
                    <a:pt x="111" y="34"/>
                    <a:pt x="96" y="41"/>
                    <a:pt x="81" y="50"/>
                  </a:cubicBezTo>
                  <a:cubicBezTo>
                    <a:pt x="66" y="59"/>
                    <a:pt x="53" y="70"/>
                    <a:pt x="39" y="81"/>
                  </a:cubicBezTo>
                  <a:cubicBezTo>
                    <a:pt x="25" y="94"/>
                    <a:pt x="12" y="108"/>
                    <a:pt x="0" y="123"/>
                  </a:cubicBezTo>
                  <a:cubicBezTo>
                    <a:pt x="8" y="155"/>
                    <a:pt x="8" y="190"/>
                    <a:pt x="0" y="223"/>
                  </a:cubicBezTo>
                  <a:cubicBezTo>
                    <a:pt x="56" y="133"/>
                    <a:pt x="105" y="23"/>
                    <a:pt x="263" y="1"/>
                  </a:cubicBezTo>
                  <a:cubicBezTo>
                    <a:pt x="261" y="1"/>
                    <a:pt x="259" y="1"/>
                    <a:pt x="257" y="1"/>
                  </a:cubicBezTo>
                  <a:close/>
                </a:path>
              </a:pathLst>
            </a:custGeom>
            <a:solidFill>
              <a:srgbClr val="1840B1">
                <a:lumMod val="20000"/>
                <a:lumOff val="80000"/>
                <a:alpha val="62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chemeClr val="tx1">
                    <a:lumMod val="85000"/>
                    <a:lumOff val="15000"/>
                  </a:schemeClr>
                </a:solidFill>
                <a:effectLst/>
                <a:uLnTx/>
                <a:uFillTx/>
                <a:latin typeface="阿里巴巴普惠体 R" panose="00020600040101010101" pitchFamily="18" charset="-122"/>
              </a:endParaRPr>
            </a:p>
          </p:txBody>
        </p:sp>
        <p:sp>
          <p:nvSpPr>
            <p:cNvPr id="28" name="形状"/>
            <p:cNvSpPr/>
            <p:nvPr/>
          </p:nvSpPr>
          <p:spPr bwMode="auto">
            <a:xfrm>
              <a:off x="7497948" y="2851147"/>
              <a:ext cx="1573011" cy="1578744"/>
            </a:xfrm>
            <a:prstGeom prst="ellipse">
              <a:avLst/>
            </a:prstGeom>
            <a:noFill/>
            <a:ln w="101600">
              <a:solidFill>
                <a:schemeClr val="tx1">
                  <a:lumMod val="85000"/>
                  <a:lumOff val="15000"/>
                </a:schemeClr>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chemeClr val="tx1">
                    <a:lumMod val="85000"/>
                    <a:lumOff val="15000"/>
                  </a:schemeClr>
                </a:solidFill>
                <a:effectLst/>
                <a:uLnTx/>
                <a:uFillTx/>
                <a:latin typeface="阿里巴巴普惠体 R" panose="00020600040101010101" pitchFamily="18" charset="-122"/>
              </a:endParaRPr>
            </a:p>
          </p:txBody>
        </p:sp>
        <p:grpSp>
          <p:nvGrpSpPr>
            <p:cNvPr id="29" name="组合 28"/>
            <p:cNvGrpSpPr/>
            <p:nvPr/>
          </p:nvGrpSpPr>
          <p:grpSpPr>
            <a:xfrm>
              <a:off x="7255606" y="1339305"/>
              <a:ext cx="2057693" cy="1229197"/>
              <a:chOff x="6756636" y="669438"/>
              <a:chExt cx="2057693" cy="1229197"/>
            </a:xfrm>
          </p:grpSpPr>
          <p:sp>
            <p:nvSpPr>
              <p:cNvPr id="31" name="文本框 30"/>
              <p:cNvSpPr txBox="1"/>
              <p:nvPr/>
            </p:nvSpPr>
            <p:spPr>
              <a:xfrm>
                <a:off x="6777713" y="1560081"/>
                <a:ext cx="2015538" cy="338554"/>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32" name="文本框 31"/>
              <p:cNvSpPr txBox="1"/>
              <p:nvPr/>
            </p:nvSpPr>
            <p:spPr>
              <a:xfrm>
                <a:off x="6756636" y="669438"/>
                <a:ext cx="2057693" cy="894604"/>
              </a:xfrm>
              <a:prstGeom prst="rect">
                <a:avLst/>
              </a:prstGeom>
              <a:noFill/>
            </p:spPr>
            <p:txBody>
              <a:bodyPr wrap="square" rtlCol="0">
                <a:spAutoFit/>
              </a:bodyPr>
              <a:lstStyle/>
              <a:p>
                <a:pPr lvl="0" algn="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pic>
          <p:nvPicPr>
            <p:cNvPr id="30" name="图形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6880" y="3331035"/>
              <a:ext cx="618971" cy="618971"/>
            </a:xfrm>
            <a:prstGeom prst="rect">
              <a:avLst/>
            </a:prstGeom>
          </p:spPr>
        </p:pic>
      </p:grpSp>
      <p:grpSp>
        <p:nvGrpSpPr>
          <p:cNvPr id="33" name="组合 32"/>
          <p:cNvGrpSpPr/>
          <p:nvPr/>
        </p:nvGrpSpPr>
        <p:grpSpPr>
          <a:xfrm>
            <a:off x="4407307" y="2897778"/>
            <a:ext cx="2655475" cy="2925874"/>
            <a:chOff x="4302233" y="2851147"/>
            <a:chExt cx="2820703" cy="3107927"/>
          </a:xfrm>
        </p:grpSpPr>
        <p:sp>
          <p:nvSpPr>
            <p:cNvPr id="34" name="形状"/>
            <p:cNvSpPr/>
            <p:nvPr/>
          </p:nvSpPr>
          <p:spPr bwMode="auto">
            <a:xfrm>
              <a:off x="4302233"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80 w 367"/>
                <a:gd name="T11" fmla="*/ 194 h 349"/>
                <a:gd name="T12" fmla="*/ 223 w 367"/>
                <a:gd name="T13" fmla="*/ 144 h 349"/>
                <a:gd name="T14" fmla="*/ 229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89" y="278"/>
                    <a:pt x="51" y="324"/>
                    <a:pt x="0" y="349"/>
                  </a:cubicBezTo>
                  <a:cubicBezTo>
                    <a:pt x="3" y="349"/>
                    <a:pt x="6" y="348"/>
                    <a:pt x="10" y="347"/>
                  </a:cubicBezTo>
                  <a:cubicBezTo>
                    <a:pt x="28" y="342"/>
                    <a:pt x="46" y="335"/>
                    <a:pt x="62" y="324"/>
                  </a:cubicBezTo>
                  <a:cubicBezTo>
                    <a:pt x="79" y="314"/>
                    <a:pt x="93" y="301"/>
                    <a:pt x="107" y="287"/>
                  </a:cubicBezTo>
                  <a:cubicBezTo>
                    <a:pt x="134" y="258"/>
                    <a:pt x="156" y="225"/>
                    <a:pt x="180" y="194"/>
                  </a:cubicBezTo>
                  <a:cubicBezTo>
                    <a:pt x="193" y="176"/>
                    <a:pt x="207" y="160"/>
                    <a:pt x="223" y="144"/>
                  </a:cubicBezTo>
                  <a:cubicBezTo>
                    <a:pt x="225" y="141"/>
                    <a:pt x="227" y="139"/>
                    <a:pt x="229" y="137"/>
                  </a:cubicBezTo>
                  <a:cubicBezTo>
                    <a:pt x="242" y="68"/>
                    <a:pt x="297"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5" name="形状"/>
            <p:cNvSpPr/>
            <p:nvPr/>
          </p:nvSpPr>
          <p:spPr bwMode="auto">
            <a:xfrm>
              <a:off x="4772416"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40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5" y="13"/>
                    <a:pt x="146" y="19"/>
                    <a:pt x="127" y="27"/>
                  </a:cubicBezTo>
                  <a:cubicBezTo>
                    <a:pt x="111" y="34"/>
                    <a:pt x="96" y="41"/>
                    <a:pt x="81" y="50"/>
                  </a:cubicBezTo>
                  <a:cubicBezTo>
                    <a:pt x="66" y="59"/>
                    <a:pt x="53" y="70"/>
                    <a:pt x="40" y="81"/>
                  </a:cubicBezTo>
                  <a:cubicBezTo>
                    <a:pt x="25" y="94"/>
                    <a:pt x="12" y="108"/>
                    <a:pt x="0" y="123"/>
                  </a:cubicBezTo>
                  <a:cubicBezTo>
                    <a:pt x="9" y="155"/>
                    <a:pt x="9" y="190"/>
                    <a:pt x="0" y="223"/>
                  </a:cubicBezTo>
                  <a:cubicBezTo>
                    <a:pt x="56" y="133"/>
                    <a:pt x="105" y="23"/>
                    <a:pt x="263" y="1"/>
                  </a:cubicBezTo>
                  <a:cubicBezTo>
                    <a:pt x="261" y="1"/>
                    <a:pt x="259" y="1"/>
                    <a:pt x="257" y="1"/>
                  </a:cubicBezTo>
                  <a:close/>
                </a:path>
              </a:pathLst>
            </a:custGeom>
            <a:solidFill>
              <a:srgbClr val="1840B1">
                <a:lumMod val="20000"/>
                <a:lumOff val="80000"/>
                <a:alpha val="62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sp>
          <p:nvSpPr>
            <p:cNvPr id="36" name="形状"/>
            <p:cNvSpPr/>
            <p:nvPr/>
          </p:nvSpPr>
          <p:spPr bwMode="auto">
            <a:xfrm>
              <a:off x="5305673" y="2851147"/>
              <a:ext cx="1576834" cy="1578744"/>
            </a:xfrm>
            <a:prstGeom prst="ellipse">
              <a:avLst/>
            </a:prstGeom>
            <a:noFill/>
            <a:ln w="101600">
              <a:solidFill>
                <a:srgbClr val="EC6700"/>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pitchFamily="18" charset="-122"/>
              </a:endParaRPr>
            </a:p>
          </p:txBody>
        </p:sp>
        <p:grpSp>
          <p:nvGrpSpPr>
            <p:cNvPr id="37" name="组合 36"/>
            <p:cNvGrpSpPr/>
            <p:nvPr/>
          </p:nvGrpSpPr>
          <p:grpSpPr>
            <a:xfrm>
              <a:off x="5065243" y="4725916"/>
              <a:ext cx="2057693" cy="1233158"/>
              <a:chOff x="3695105" y="4250818"/>
              <a:chExt cx="2057693" cy="1233158"/>
            </a:xfrm>
          </p:grpSpPr>
          <p:sp>
            <p:nvSpPr>
              <p:cNvPr id="39" name="文本框 38"/>
              <p:cNvSpPr txBox="1"/>
              <p:nvPr/>
            </p:nvSpPr>
            <p:spPr>
              <a:xfrm>
                <a:off x="4054716" y="4250818"/>
                <a:ext cx="1338470" cy="338554"/>
              </a:xfrm>
              <a:prstGeom prst="rect">
                <a:avLst/>
              </a:prstGeom>
              <a:noFill/>
            </p:spPr>
            <p:txBody>
              <a:bodyPr wrap="square" rtlCol="0">
                <a:spAutoFit/>
              </a:bodyPr>
              <a:lstStyle/>
              <a:p>
                <a:pPr algn="ctr"/>
                <a:r>
                  <a:rPr lang="zh-CN" altLang="en-US" sz="1400" dirty="0">
                    <a:solidFill>
                      <a:srgbClr val="EC6700"/>
                    </a:solidFill>
                    <a:latin typeface="思源黑体 CN Bold" panose="020B0800000000000000" pitchFamily="34" charset="-122"/>
                    <a:ea typeface="思源黑体 CN Bold" panose="020B0800000000000000" pitchFamily="34" charset="-122"/>
                  </a:rPr>
                  <a:t>标题文字添加</a:t>
                </a:r>
              </a:p>
            </p:txBody>
          </p:sp>
          <p:sp>
            <p:nvSpPr>
              <p:cNvPr id="40" name="文本框 39"/>
              <p:cNvSpPr txBox="1"/>
              <p:nvPr/>
            </p:nvSpPr>
            <p:spPr>
              <a:xfrm>
                <a:off x="3695105" y="4589372"/>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pic>
          <p:nvPicPr>
            <p:cNvPr id="38" name="图形 3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6516" y="3331034"/>
              <a:ext cx="618971" cy="618971"/>
            </a:xfrm>
            <a:prstGeom prst="rect">
              <a:avLst/>
            </a:prstGeom>
          </p:spPr>
        </p:pic>
      </p:grpSp>
      <p:grpSp>
        <p:nvGrpSpPr>
          <p:cNvPr id="41" name="组合 40"/>
          <p:cNvGrpSpPr/>
          <p:nvPr/>
        </p:nvGrpSpPr>
        <p:grpSpPr>
          <a:xfrm>
            <a:off x="2341649" y="1470766"/>
            <a:ext cx="2657273" cy="2925874"/>
            <a:chOff x="2108047" y="1335344"/>
            <a:chExt cx="2822613" cy="3107927"/>
          </a:xfrm>
        </p:grpSpPr>
        <p:sp>
          <p:nvSpPr>
            <p:cNvPr id="42" name="形状"/>
            <p:cNvSpPr/>
            <p:nvPr/>
          </p:nvSpPr>
          <p:spPr bwMode="auto">
            <a:xfrm>
              <a:off x="2108047"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80 w 367"/>
                <a:gd name="T11" fmla="*/ 194 h 349"/>
                <a:gd name="T12" fmla="*/ 223 w 367"/>
                <a:gd name="T13" fmla="*/ 144 h 349"/>
                <a:gd name="T14" fmla="*/ 230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90" y="278"/>
                    <a:pt x="51" y="324"/>
                    <a:pt x="0" y="349"/>
                  </a:cubicBezTo>
                  <a:cubicBezTo>
                    <a:pt x="3" y="349"/>
                    <a:pt x="7" y="348"/>
                    <a:pt x="10" y="347"/>
                  </a:cubicBezTo>
                  <a:cubicBezTo>
                    <a:pt x="29" y="342"/>
                    <a:pt x="46" y="335"/>
                    <a:pt x="62" y="324"/>
                  </a:cubicBezTo>
                  <a:cubicBezTo>
                    <a:pt x="79" y="314"/>
                    <a:pt x="94" y="301"/>
                    <a:pt x="107" y="287"/>
                  </a:cubicBezTo>
                  <a:cubicBezTo>
                    <a:pt x="134" y="258"/>
                    <a:pt x="156" y="225"/>
                    <a:pt x="180" y="194"/>
                  </a:cubicBezTo>
                  <a:cubicBezTo>
                    <a:pt x="193" y="176"/>
                    <a:pt x="207" y="160"/>
                    <a:pt x="223" y="144"/>
                  </a:cubicBezTo>
                  <a:cubicBezTo>
                    <a:pt x="225" y="141"/>
                    <a:pt x="227" y="139"/>
                    <a:pt x="230" y="137"/>
                  </a:cubicBezTo>
                  <a:cubicBezTo>
                    <a:pt x="242" y="68"/>
                    <a:pt x="298"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chemeClr val="tx1">
                    <a:lumMod val="85000"/>
                    <a:lumOff val="15000"/>
                  </a:schemeClr>
                </a:solidFill>
                <a:effectLst/>
                <a:uLnTx/>
                <a:uFillTx/>
                <a:latin typeface="阿里巴巴普惠体 R" panose="00020600040101010101" pitchFamily="18" charset="-122"/>
              </a:endParaRPr>
            </a:p>
          </p:txBody>
        </p:sp>
        <p:sp>
          <p:nvSpPr>
            <p:cNvPr id="43" name="形状"/>
            <p:cNvSpPr/>
            <p:nvPr/>
          </p:nvSpPr>
          <p:spPr bwMode="auto">
            <a:xfrm>
              <a:off x="2578230"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40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5" y="13"/>
                    <a:pt x="146" y="19"/>
                    <a:pt x="127" y="27"/>
                  </a:cubicBezTo>
                  <a:cubicBezTo>
                    <a:pt x="111" y="34"/>
                    <a:pt x="96" y="41"/>
                    <a:pt x="81" y="50"/>
                  </a:cubicBezTo>
                  <a:cubicBezTo>
                    <a:pt x="67" y="59"/>
                    <a:pt x="53" y="70"/>
                    <a:pt x="40" y="81"/>
                  </a:cubicBezTo>
                  <a:cubicBezTo>
                    <a:pt x="25" y="94"/>
                    <a:pt x="12" y="108"/>
                    <a:pt x="0" y="123"/>
                  </a:cubicBezTo>
                  <a:cubicBezTo>
                    <a:pt x="9" y="155"/>
                    <a:pt x="9" y="190"/>
                    <a:pt x="0" y="223"/>
                  </a:cubicBezTo>
                  <a:cubicBezTo>
                    <a:pt x="56" y="133"/>
                    <a:pt x="105" y="23"/>
                    <a:pt x="263" y="1"/>
                  </a:cubicBezTo>
                  <a:cubicBezTo>
                    <a:pt x="261" y="1"/>
                    <a:pt x="260" y="1"/>
                    <a:pt x="257" y="1"/>
                  </a:cubicBezTo>
                  <a:close/>
                </a:path>
              </a:pathLst>
            </a:custGeom>
            <a:solidFill>
              <a:srgbClr val="1840B1">
                <a:lumMod val="20000"/>
                <a:lumOff val="80000"/>
                <a:alpha val="62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chemeClr val="tx1">
                    <a:lumMod val="85000"/>
                    <a:lumOff val="15000"/>
                  </a:schemeClr>
                </a:solidFill>
                <a:effectLst/>
                <a:uLnTx/>
                <a:uFillTx/>
                <a:latin typeface="阿里巴巴普惠体 R" panose="00020600040101010101" pitchFamily="18" charset="-122"/>
              </a:endParaRPr>
            </a:p>
          </p:txBody>
        </p:sp>
        <p:sp>
          <p:nvSpPr>
            <p:cNvPr id="44" name="形状"/>
            <p:cNvSpPr/>
            <p:nvPr/>
          </p:nvSpPr>
          <p:spPr bwMode="auto">
            <a:xfrm>
              <a:off x="3113397" y="2851147"/>
              <a:ext cx="1576834" cy="1578744"/>
            </a:xfrm>
            <a:prstGeom prst="ellipse">
              <a:avLst/>
            </a:prstGeom>
            <a:noFill/>
            <a:ln w="101600">
              <a:solidFill>
                <a:schemeClr val="tx1">
                  <a:lumMod val="85000"/>
                  <a:lumOff val="15000"/>
                </a:schemeClr>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chemeClr val="tx1">
                    <a:lumMod val="85000"/>
                    <a:lumOff val="15000"/>
                  </a:schemeClr>
                </a:solidFill>
                <a:effectLst/>
                <a:uLnTx/>
                <a:uFillTx/>
                <a:latin typeface="阿里巴巴普惠体 R" panose="00020600040101010101" pitchFamily="18" charset="-122"/>
              </a:endParaRPr>
            </a:p>
          </p:txBody>
        </p:sp>
        <p:grpSp>
          <p:nvGrpSpPr>
            <p:cNvPr id="45" name="组合 44"/>
            <p:cNvGrpSpPr/>
            <p:nvPr/>
          </p:nvGrpSpPr>
          <p:grpSpPr>
            <a:xfrm>
              <a:off x="2872967" y="1335344"/>
              <a:ext cx="2057693" cy="1233158"/>
              <a:chOff x="6756636" y="665477"/>
              <a:chExt cx="2057693" cy="1233158"/>
            </a:xfrm>
          </p:grpSpPr>
          <p:sp>
            <p:nvSpPr>
              <p:cNvPr id="47" name="文本框 46"/>
              <p:cNvSpPr txBox="1"/>
              <p:nvPr/>
            </p:nvSpPr>
            <p:spPr>
              <a:xfrm>
                <a:off x="6777713" y="1560081"/>
                <a:ext cx="2015538" cy="338554"/>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48" name="文本框 47"/>
              <p:cNvSpPr txBox="1"/>
              <p:nvPr/>
            </p:nvSpPr>
            <p:spPr>
              <a:xfrm>
                <a:off x="6756636" y="665477"/>
                <a:ext cx="2057693" cy="894604"/>
              </a:xfrm>
              <a:prstGeom prst="rect">
                <a:avLst/>
              </a:prstGeom>
              <a:noFill/>
            </p:spPr>
            <p:txBody>
              <a:bodyPr wrap="square" rtlCol="0">
                <a:spAutoFit/>
              </a:bodyPr>
              <a:lstStyle/>
              <a:p>
                <a:pPr lvl="0" algn="r">
                  <a:lnSpc>
                    <a:spcPct val="150000"/>
                  </a:lnSpc>
                </a:pPr>
                <a:r>
                  <a:rPr lang="zh-CN" altLang="en-US" sz="1100" kern="0" dirty="0">
                    <a:solidFill>
                      <a:schemeClr val="tx1">
                        <a:lumMod val="85000"/>
                        <a:lumOff val="15000"/>
                      </a:scheme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pic>
          <p:nvPicPr>
            <p:cNvPr id="46" name="图形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96152" y="3331034"/>
              <a:ext cx="618971" cy="618971"/>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grpSp>
        <p:nvGrpSpPr>
          <p:cNvPr id="68" name="组合 67"/>
          <p:cNvGrpSpPr/>
          <p:nvPr/>
        </p:nvGrpSpPr>
        <p:grpSpPr>
          <a:xfrm>
            <a:off x="6354716" y="3164584"/>
            <a:ext cx="4995363" cy="1124072"/>
            <a:chOff x="1472003" y="2428249"/>
            <a:chExt cx="2214314" cy="498272"/>
          </a:xfrm>
        </p:grpSpPr>
        <p:grpSp>
          <p:nvGrpSpPr>
            <p:cNvPr id="69" name="组合 68"/>
            <p:cNvGrpSpPr/>
            <p:nvPr/>
          </p:nvGrpSpPr>
          <p:grpSpPr>
            <a:xfrm>
              <a:off x="1472003" y="2428249"/>
              <a:ext cx="519632" cy="498272"/>
              <a:chOff x="1449504" y="2212189"/>
              <a:chExt cx="589907" cy="565659"/>
            </a:xfrm>
          </p:grpSpPr>
          <p:sp>
            <p:nvSpPr>
              <p:cNvPr id="73" name="椭圆 72"/>
              <p:cNvSpPr/>
              <p:nvPr/>
            </p:nvSpPr>
            <p:spPr>
              <a:xfrm>
                <a:off x="1461628"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bg1"/>
                  </a:solidFill>
                  <a:latin typeface="站酷庆科黄油体" panose="02000803000000020004" pitchFamily="2" charset="-122"/>
                  <a:ea typeface="站酷庆科黄油体" panose="02000803000000020004" pitchFamily="2" charset="-122"/>
                </a:endParaRPr>
              </a:p>
            </p:txBody>
          </p:sp>
          <p:sp>
            <p:nvSpPr>
              <p:cNvPr id="74" name="文本框 73"/>
              <p:cNvSpPr txBox="1"/>
              <p:nvPr/>
            </p:nvSpPr>
            <p:spPr>
              <a:xfrm>
                <a:off x="1449504" y="2316906"/>
                <a:ext cx="589907" cy="3562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0" name="组合 69"/>
            <p:cNvGrpSpPr/>
            <p:nvPr/>
          </p:nvGrpSpPr>
          <p:grpSpPr>
            <a:xfrm>
              <a:off x="2258806" y="2476824"/>
              <a:ext cx="1427511" cy="431327"/>
              <a:chOff x="2204349" y="2275458"/>
              <a:chExt cx="1620568" cy="489660"/>
            </a:xfrm>
          </p:grpSpPr>
          <p:sp>
            <p:nvSpPr>
              <p:cNvPr id="71" name="文本框 70"/>
              <p:cNvSpPr txBox="1"/>
              <p:nvPr/>
            </p:nvSpPr>
            <p:spPr>
              <a:xfrm>
                <a:off x="2204349" y="2275458"/>
                <a:ext cx="1369286" cy="356224"/>
              </a:xfrm>
              <a:prstGeom prst="rect">
                <a:avLst/>
              </a:prstGeom>
              <a:noFill/>
            </p:spPr>
            <p:txBody>
              <a:bodyPr wrap="square" rtlCol="0">
                <a:spAutoFit/>
              </a:bodyPr>
              <a:lstStyle/>
              <a:p>
                <a:pPr lvl="0" algn="dist">
                  <a:defRPr/>
                </a:pPr>
                <a:r>
                  <a:rPr lang="zh-CN" altLang="en-US" sz="4000" kern="0" dirty="0">
                    <a:solidFill>
                      <a:schemeClr val="bg1"/>
                    </a:solidFill>
                    <a:latin typeface="思源黑体 CN Bold" panose="020B0800000000000000" pitchFamily="34" charset="-122"/>
                    <a:ea typeface="思源黑体 CN Bold" panose="020B0800000000000000" pitchFamily="34" charset="-122"/>
                  </a:rPr>
                  <a:t>有效管理</a:t>
                </a:r>
              </a:p>
            </p:txBody>
          </p:sp>
          <p:sp>
            <p:nvSpPr>
              <p:cNvPr id="72" name="文本框 71"/>
              <p:cNvSpPr txBox="1"/>
              <p:nvPr/>
            </p:nvSpPr>
            <p:spPr>
              <a:xfrm>
                <a:off x="2223302" y="2610238"/>
                <a:ext cx="1601615" cy="154880"/>
              </a:xfrm>
              <a:prstGeom prst="rect">
                <a:avLst/>
              </a:prstGeom>
              <a:noFill/>
            </p:spPr>
            <p:txBody>
              <a:bodyPr wrap="square" rtlCol="0">
                <a:spAutoFit/>
              </a:bodyPr>
              <a:lstStyle/>
              <a:p>
                <a:pPr lvl="0" algn="dist"/>
                <a:r>
                  <a:rPr lang="en-US" altLang="zh-CN" sz="1400" kern="0" spc="-300" dirty="0">
                    <a:solidFill>
                      <a:schemeClr val="bg1"/>
                    </a:solidFill>
                    <a:latin typeface="思源黑体 CN Light" panose="020B0300000000000000" pitchFamily="34" charset="-122"/>
                    <a:ea typeface="思源黑体 CN Light" panose="020B0300000000000000" pitchFamily="34" charset="-122"/>
                  </a:rPr>
                  <a:t>EFFECTIVE MANAGEMENT</a:t>
                </a:r>
              </a:p>
            </p:txBody>
          </p:sp>
        </p:grpSp>
      </p:grpSp>
      <p:grpSp>
        <p:nvGrpSpPr>
          <p:cNvPr id="19" name="组合 18"/>
          <p:cNvGrpSpPr/>
          <p:nvPr/>
        </p:nvGrpSpPr>
        <p:grpSpPr>
          <a:xfrm>
            <a:off x="6249343" y="-477913"/>
            <a:ext cx="5412668" cy="1790701"/>
            <a:chOff x="6249343" y="-477913"/>
            <a:chExt cx="5412668" cy="1790701"/>
          </a:xfrm>
        </p:grpSpPr>
        <p:sp>
          <p:nvSpPr>
            <p:cNvPr id="20" name="矩形: 圆角 19"/>
            <p:cNvSpPr/>
            <p:nvPr/>
          </p:nvSpPr>
          <p:spPr>
            <a:xfrm flipH="1">
              <a:off x="6249343" y="-477913"/>
              <a:ext cx="965436" cy="1790701"/>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文本框 20"/>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p>
          </p:txBody>
        </p:sp>
        <p:sp>
          <p:nvSpPr>
            <p:cNvPr id="23" name="文本框 22"/>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RECORD</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ACTION</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SUMMARY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25277" y="296451"/>
            <a:ext cx="2168358" cy="510363"/>
            <a:chOff x="1353048" y="2428249"/>
            <a:chExt cx="2168358" cy="510363"/>
          </a:xfrm>
        </p:grpSpPr>
        <p:grpSp>
          <p:nvGrpSpPr>
            <p:cNvPr id="5" name="组合 4"/>
            <p:cNvGrpSpPr/>
            <p:nvPr/>
          </p:nvGrpSpPr>
          <p:grpSpPr>
            <a:xfrm>
              <a:off x="1353048" y="2428249"/>
              <a:ext cx="757542" cy="498272"/>
              <a:chOff x="1314462" y="2212189"/>
              <a:chExt cx="859992"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314462" y="2285690"/>
                <a:ext cx="859992" cy="4192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有效管理</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EFFECTIVE MANAGEMENT</a:t>
                </a:r>
              </a:p>
            </p:txBody>
          </p:sp>
        </p:grpSp>
      </p:grpSp>
      <p:grpSp>
        <p:nvGrpSpPr>
          <p:cNvPr id="11" name="组合 10"/>
          <p:cNvGrpSpPr/>
          <p:nvPr/>
        </p:nvGrpSpPr>
        <p:grpSpPr>
          <a:xfrm>
            <a:off x="8914857" y="1796770"/>
            <a:ext cx="1662155" cy="3684621"/>
            <a:chOff x="7997547" y="2215603"/>
            <a:chExt cx="1662155" cy="3684621"/>
          </a:xfrm>
        </p:grpSpPr>
        <p:sp>
          <p:nvSpPr>
            <p:cNvPr id="12" name="Text Placeholder 5"/>
            <p:cNvSpPr txBox="1"/>
            <p:nvPr/>
          </p:nvSpPr>
          <p:spPr>
            <a:xfrm>
              <a:off x="8003808" y="4467286"/>
              <a:ext cx="1649633"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AU"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3" name="TextBox 23"/>
            <p:cNvSpPr txBox="1"/>
            <p:nvPr/>
          </p:nvSpPr>
          <p:spPr>
            <a:xfrm>
              <a:off x="7997547" y="4863530"/>
              <a:ext cx="1662155" cy="1036694"/>
            </a:xfrm>
            <a:prstGeom prst="rect">
              <a:avLst/>
            </a:prstGeom>
            <a:noFill/>
          </p:spPr>
          <p:txBody>
            <a:bodyPr wrap="square" rtlCol="0">
              <a:spAutoFit/>
            </a:bodyPr>
            <a:lstStyle/>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sp>
          <p:nvSpPr>
            <p:cNvPr id="14" name="Shape 1480"/>
            <p:cNvSpPr/>
            <p:nvPr/>
          </p:nvSpPr>
          <p:spPr>
            <a:xfrm>
              <a:off x="8580796" y="3790105"/>
              <a:ext cx="495657" cy="495658"/>
            </a:xfrm>
            <a:prstGeom prst="roundRect">
              <a:avLst>
                <a:gd name="adj" fmla="val 50000"/>
              </a:avLst>
            </a:prstGeom>
            <a:solidFill>
              <a:schemeClr val="tx1">
                <a:lumMod val="75000"/>
                <a:lumOff val="25000"/>
              </a:schemeClr>
            </a:solidFill>
            <a:ln w="6350" cap="flat" cmpd="sng" algn="ctr">
              <a:noFill/>
              <a:prstDash val="solid"/>
              <a:miter lim="800000"/>
            </a:ln>
            <a:effec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ounded Rectangle 6"/>
            <p:cNvSpPr/>
            <p:nvPr/>
          </p:nvSpPr>
          <p:spPr bwMode="auto">
            <a:xfrm>
              <a:off x="8279984" y="2215603"/>
              <a:ext cx="1097280" cy="1097280"/>
            </a:xfrm>
            <a:prstGeom prst="roundRect">
              <a:avLst>
                <a:gd name="adj" fmla="val 50000"/>
              </a:avLst>
            </a:prstGeom>
            <a:solidFill>
              <a:schemeClr val="tx1">
                <a:lumMod val="75000"/>
                <a:lumOff val="25000"/>
              </a:schemeClr>
            </a:solidFill>
            <a:ln w="6350" cap="flat" cmpd="sng" algn="ctr">
              <a:noFill/>
              <a:prstDash val="solid"/>
              <a:miter lim="800000"/>
            </a:ln>
            <a:effectLst/>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lang="en-US" sz="4800" b="1" kern="0" dirty="0">
                  <a:solidFill>
                    <a:prstClr val="white"/>
                  </a:solidFill>
                  <a:latin typeface="Source Sans Pro" panose="020B0503030403020204" pitchFamily="34" charset="0"/>
                </a:rPr>
                <a:t>T</a:t>
              </a:r>
              <a:endParaRPr kumimoji="0" lang="en-US" sz="4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1"/>
            <p:cNvCxnSpPr/>
            <p:nvPr/>
          </p:nvCxnSpPr>
          <p:spPr>
            <a:xfrm flipV="1">
              <a:off x="8828624" y="3312883"/>
              <a:ext cx="0" cy="477222"/>
            </a:xfrm>
            <a:prstGeom prst="line">
              <a:avLst/>
            </a:prstGeom>
            <a:noFill/>
            <a:ln w="19050" cap="flat" cmpd="sng" algn="ctr">
              <a:solidFill>
                <a:srgbClr val="9B9998"/>
              </a:solidFill>
              <a:prstDash val="solid"/>
              <a:miter lim="800000"/>
              <a:headEnd type="oval"/>
              <a:tailEnd type="none"/>
            </a:ln>
            <a:effectLst/>
          </p:spPr>
        </p:cxnSp>
        <p:sp>
          <p:nvSpPr>
            <p:cNvPr id="17" name="AutoShape 4"/>
            <p:cNvSpPr/>
            <p:nvPr/>
          </p:nvSpPr>
          <p:spPr bwMode="auto">
            <a:xfrm>
              <a:off x="8666350" y="3853782"/>
              <a:ext cx="324549" cy="325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8" name="组合 17"/>
          <p:cNvGrpSpPr/>
          <p:nvPr/>
        </p:nvGrpSpPr>
        <p:grpSpPr>
          <a:xfrm>
            <a:off x="6500044" y="1796771"/>
            <a:ext cx="1662155" cy="3684620"/>
            <a:chOff x="6175709" y="2215604"/>
            <a:chExt cx="1662155" cy="3684620"/>
          </a:xfrm>
        </p:grpSpPr>
        <p:sp>
          <p:nvSpPr>
            <p:cNvPr id="19" name="Text Placeholder 5"/>
            <p:cNvSpPr txBox="1"/>
            <p:nvPr/>
          </p:nvSpPr>
          <p:spPr>
            <a:xfrm>
              <a:off x="6181970" y="4471226"/>
              <a:ext cx="1649633"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pPr>
              <a:r>
                <a:rPr kumimoji="1" lang="zh-CN" altLang="en-US" sz="2000" dirty="0">
                  <a:solidFill>
                    <a:srgbClr val="EC6700"/>
                  </a:solidFill>
                  <a:latin typeface="思源黑体 CN Bold" panose="020B0800000000000000" pitchFamily="34" charset="-122"/>
                  <a:ea typeface="思源黑体 CN Bold" panose="020B0800000000000000" pitchFamily="34" charset="-122"/>
                </a:rPr>
                <a:t>标题文字添加</a:t>
              </a:r>
              <a:endParaRPr kumimoji="1" lang="en-AU" altLang="zh-CN" sz="2000" dirty="0">
                <a:solidFill>
                  <a:srgbClr val="EC6700"/>
                </a:solidFill>
                <a:latin typeface="思源黑体 CN Bold" panose="020B0800000000000000" pitchFamily="34" charset="-122"/>
                <a:ea typeface="思源黑体 CN Bold" panose="020B0800000000000000" pitchFamily="34" charset="-122"/>
              </a:endParaRPr>
            </a:p>
          </p:txBody>
        </p:sp>
        <p:sp>
          <p:nvSpPr>
            <p:cNvPr id="20" name="TextBox 22"/>
            <p:cNvSpPr txBox="1"/>
            <p:nvPr/>
          </p:nvSpPr>
          <p:spPr>
            <a:xfrm>
              <a:off x="6175709" y="4863530"/>
              <a:ext cx="1662155" cy="1036694"/>
            </a:xfrm>
            <a:prstGeom prst="rect">
              <a:avLst/>
            </a:prstGeom>
            <a:noFill/>
          </p:spPr>
          <p:txBody>
            <a:bodyPr wrap="square" rtlCol="0">
              <a:spAutoFit/>
            </a:bodyPr>
            <a:lstStyle/>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sp>
          <p:nvSpPr>
            <p:cNvPr id="21" name="Shape 1479"/>
            <p:cNvSpPr/>
            <p:nvPr/>
          </p:nvSpPr>
          <p:spPr>
            <a:xfrm>
              <a:off x="6758958" y="3790106"/>
              <a:ext cx="495657" cy="495658"/>
            </a:xfrm>
            <a:prstGeom prst="roundRect">
              <a:avLst>
                <a:gd name="adj" fmla="val 50000"/>
              </a:avLst>
            </a:prstGeom>
            <a:solidFill>
              <a:srgbClr val="EC6700"/>
            </a:solidFill>
            <a:ln w="6350" cap="flat" cmpd="sng" algn="ctr">
              <a:noFill/>
              <a:prstDash val="solid"/>
              <a:miter lim="800000"/>
            </a:ln>
            <a:effec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ounded Rectangle 5"/>
            <p:cNvSpPr/>
            <p:nvPr/>
          </p:nvSpPr>
          <p:spPr bwMode="auto">
            <a:xfrm>
              <a:off x="6458146" y="2215604"/>
              <a:ext cx="1097280" cy="1097280"/>
            </a:xfrm>
            <a:prstGeom prst="roundRect">
              <a:avLst>
                <a:gd name="adj" fmla="val 50000"/>
              </a:avLst>
            </a:prstGeom>
            <a:solidFill>
              <a:srgbClr val="EC6700"/>
            </a:solidFill>
            <a:ln w="6350" cap="flat" cmpd="sng" algn="ctr">
              <a:noFill/>
              <a:prstDash val="solid"/>
              <a:miter lim="800000"/>
            </a:ln>
            <a:effectLst/>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4800" b="1" i="0" u="none" strike="noStrike" kern="0" cap="none" spc="0" normalizeH="0" baseline="0" noProof="0" dirty="0">
                  <a:ln>
                    <a:noFill/>
                  </a:ln>
                  <a:solidFill>
                    <a:prstClr val="white"/>
                  </a:solidFill>
                  <a:effectLst/>
                  <a:uLnTx/>
                  <a:uFillTx/>
                  <a:latin typeface="Source Sans Pro" panose="020B0503030403020204" pitchFamily="34" charset="0"/>
                  <a:ea typeface="+mn-ea"/>
                  <a:cs typeface="+mn-cs"/>
                </a:rPr>
                <a:t>O</a:t>
              </a:r>
              <a:endParaRPr kumimoji="0" lang="en-US" sz="4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 name="Straight Connector 10"/>
            <p:cNvCxnSpPr/>
            <p:nvPr/>
          </p:nvCxnSpPr>
          <p:spPr>
            <a:xfrm flipV="1">
              <a:off x="7006786" y="3312884"/>
              <a:ext cx="0" cy="477222"/>
            </a:xfrm>
            <a:prstGeom prst="line">
              <a:avLst/>
            </a:prstGeom>
            <a:noFill/>
            <a:ln w="19050" cap="flat" cmpd="sng" algn="ctr">
              <a:solidFill>
                <a:srgbClr val="DC5225"/>
              </a:solidFill>
              <a:prstDash val="solid"/>
              <a:miter lim="800000"/>
              <a:headEnd type="oval"/>
              <a:tailEnd type="none"/>
            </a:ln>
            <a:effectLst/>
          </p:spPr>
        </p:cxnSp>
        <p:grpSp>
          <p:nvGrpSpPr>
            <p:cNvPr id="24" name="Group 32"/>
            <p:cNvGrpSpPr/>
            <p:nvPr/>
          </p:nvGrpSpPr>
          <p:grpSpPr>
            <a:xfrm>
              <a:off x="6847183" y="3884041"/>
              <a:ext cx="319206" cy="275828"/>
              <a:chOff x="9148085" y="2115665"/>
              <a:chExt cx="434975" cy="464344"/>
            </a:xfrm>
            <a:solidFill>
              <a:sysClr val="window" lastClr="FFFFFF"/>
            </a:solidFill>
          </p:grpSpPr>
          <p:sp>
            <p:nvSpPr>
              <p:cNvPr id="25" name="AutoShape 78"/>
              <p:cNvSpPr/>
              <p:nvPr/>
            </p:nvSpPr>
            <p:spPr bwMode="auto">
              <a:xfrm>
                <a:off x="9148085" y="211566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6" name="AutoShape 79"/>
              <p:cNvSpPr/>
              <p:nvPr/>
            </p:nvSpPr>
            <p:spPr bwMode="auto">
              <a:xfrm>
                <a:off x="9206029" y="217360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80"/>
              <p:cNvSpPr/>
              <p:nvPr/>
            </p:nvSpPr>
            <p:spPr bwMode="auto">
              <a:xfrm>
                <a:off x="9379860" y="221726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28" name="组合 27"/>
          <p:cNvGrpSpPr/>
          <p:nvPr/>
        </p:nvGrpSpPr>
        <p:grpSpPr>
          <a:xfrm>
            <a:off x="4085231" y="1796031"/>
            <a:ext cx="1662155" cy="3685360"/>
            <a:chOff x="4297839" y="2214864"/>
            <a:chExt cx="1662155" cy="3685360"/>
          </a:xfrm>
        </p:grpSpPr>
        <p:sp>
          <p:nvSpPr>
            <p:cNvPr id="29" name="Text Placeholder 5"/>
            <p:cNvSpPr txBox="1"/>
            <p:nvPr/>
          </p:nvSpPr>
          <p:spPr>
            <a:xfrm>
              <a:off x="4304100" y="4471226"/>
              <a:ext cx="1649633"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AU"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0" name="TextBox 21"/>
            <p:cNvSpPr txBox="1"/>
            <p:nvPr/>
          </p:nvSpPr>
          <p:spPr>
            <a:xfrm>
              <a:off x="4297839" y="4863530"/>
              <a:ext cx="1662155" cy="1036694"/>
            </a:xfrm>
            <a:prstGeom prst="rect">
              <a:avLst/>
            </a:prstGeom>
            <a:noFill/>
          </p:spPr>
          <p:txBody>
            <a:bodyPr wrap="square" rtlCol="0">
              <a:spAutoFit/>
            </a:bodyPr>
            <a:lstStyle/>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sp>
          <p:nvSpPr>
            <p:cNvPr id="31" name="Shape 1478"/>
            <p:cNvSpPr/>
            <p:nvPr/>
          </p:nvSpPr>
          <p:spPr>
            <a:xfrm>
              <a:off x="4881827" y="3790845"/>
              <a:ext cx="494179" cy="494179"/>
            </a:xfrm>
            <a:prstGeom prst="roundRect">
              <a:avLst>
                <a:gd name="adj" fmla="val 50000"/>
              </a:avLst>
            </a:prstGeom>
            <a:solidFill>
              <a:schemeClr val="tx1">
                <a:lumMod val="75000"/>
                <a:lumOff val="25000"/>
              </a:schemeClr>
            </a:solidFill>
            <a:ln w="6350" cap="flat" cmpd="sng" algn="ctr">
              <a:noFill/>
              <a:prstDash val="solid"/>
              <a:miter lim="800000"/>
            </a:ln>
            <a:effec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Rounded Rectangle 4"/>
            <p:cNvSpPr/>
            <p:nvPr/>
          </p:nvSpPr>
          <p:spPr bwMode="auto">
            <a:xfrm>
              <a:off x="4580276" y="2214864"/>
              <a:ext cx="1097280" cy="1097280"/>
            </a:xfrm>
            <a:prstGeom prst="roundRect">
              <a:avLst>
                <a:gd name="adj" fmla="val 50000"/>
              </a:avLst>
            </a:prstGeom>
            <a:solidFill>
              <a:schemeClr val="tx1">
                <a:lumMod val="75000"/>
                <a:lumOff val="25000"/>
              </a:schemeClr>
            </a:solidFill>
            <a:ln w="6350" cap="flat" cmpd="sng" algn="ctr">
              <a:solidFill>
                <a:schemeClr val="bg1"/>
              </a:solidFill>
              <a:prstDash val="solid"/>
              <a:miter lim="800000"/>
            </a:ln>
            <a:effectLst/>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lang="en-US" sz="4800" b="1" kern="0" dirty="0">
                  <a:solidFill>
                    <a:prstClr val="white"/>
                  </a:solidFill>
                  <a:latin typeface="Source Sans Pro" panose="020B0503030403020204" pitchFamily="34" charset="0"/>
                </a:rPr>
                <a:t>W</a:t>
              </a:r>
              <a:endParaRPr kumimoji="0" lang="en-US" sz="4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9"/>
            <p:cNvCxnSpPr/>
            <p:nvPr/>
          </p:nvCxnSpPr>
          <p:spPr>
            <a:xfrm flipV="1">
              <a:off x="5128916" y="3312144"/>
              <a:ext cx="0" cy="477222"/>
            </a:xfrm>
            <a:prstGeom prst="line">
              <a:avLst/>
            </a:prstGeom>
            <a:noFill/>
            <a:ln w="19050" cap="flat" cmpd="sng" algn="ctr">
              <a:solidFill>
                <a:srgbClr val="9B9998"/>
              </a:solidFill>
              <a:prstDash val="solid"/>
              <a:miter lim="800000"/>
              <a:headEnd type="oval"/>
              <a:tailEnd type="none"/>
            </a:ln>
            <a:effectLst/>
          </p:spPr>
        </p:cxnSp>
        <p:sp>
          <p:nvSpPr>
            <p:cNvPr id="34" name="AutoShape 83"/>
            <p:cNvSpPr/>
            <p:nvPr/>
          </p:nvSpPr>
          <p:spPr bwMode="auto">
            <a:xfrm>
              <a:off x="4965404" y="3921288"/>
              <a:ext cx="327025" cy="21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5" name="组合 34"/>
          <p:cNvGrpSpPr/>
          <p:nvPr/>
        </p:nvGrpSpPr>
        <p:grpSpPr>
          <a:xfrm>
            <a:off x="1439607" y="1796031"/>
            <a:ext cx="1892966" cy="3685360"/>
            <a:chOff x="2228549" y="2214864"/>
            <a:chExt cx="1892966" cy="3685360"/>
          </a:xfrm>
        </p:grpSpPr>
        <p:sp>
          <p:nvSpPr>
            <p:cNvPr id="36" name="Text Placeholder 5"/>
            <p:cNvSpPr txBox="1"/>
            <p:nvPr/>
          </p:nvSpPr>
          <p:spPr>
            <a:xfrm>
              <a:off x="2228549" y="4441043"/>
              <a:ext cx="1892966" cy="362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Font typeface="Arial" panose="020B0604020202020204" pitchFamily="34" charset="0"/>
                <a:buNone/>
              </a:pPr>
              <a:r>
                <a:rPr kumimoji="1" lang="zh-CN" altLang="en-US" sz="2000" dirty="0">
                  <a:solidFill>
                    <a:srgbClr val="EC6700"/>
                  </a:solidFill>
                  <a:latin typeface="思源黑体 CN Bold" panose="020B0800000000000000" pitchFamily="34" charset="-122"/>
                  <a:ea typeface="思源黑体 CN Bold" panose="020B0800000000000000" pitchFamily="34" charset="-122"/>
                </a:rPr>
                <a:t>标题文字添加</a:t>
              </a:r>
              <a:endParaRPr kumimoji="1" lang="en-AU" altLang="zh-CN" sz="2000" dirty="0">
                <a:solidFill>
                  <a:srgbClr val="EC6700"/>
                </a:solidFill>
                <a:latin typeface="思源黑体 CN Bold" panose="020B0800000000000000" pitchFamily="34" charset="-122"/>
                <a:ea typeface="思源黑体 CN Bold" panose="020B0800000000000000" pitchFamily="34" charset="-122"/>
              </a:endParaRPr>
            </a:p>
          </p:txBody>
        </p:sp>
        <p:sp>
          <p:nvSpPr>
            <p:cNvPr id="37" name="TextBox 20"/>
            <p:cNvSpPr txBox="1"/>
            <p:nvPr/>
          </p:nvSpPr>
          <p:spPr>
            <a:xfrm>
              <a:off x="2343954" y="4863530"/>
              <a:ext cx="1662155" cy="1036694"/>
            </a:xfrm>
            <a:prstGeom prst="rect">
              <a:avLst/>
            </a:prstGeom>
            <a:noFill/>
          </p:spPr>
          <p:txBody>
            <a:bodyPr wrap="square" rtlCol="0">
              <a:spAutoFit/>
            </a:bodyPr>
            <a:lstStyle/>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prstClr val="black">
                      <a:lumMod val="85000"/>
                      <a:lumOff val="15000"/>
                    </a:prstClr>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sp>
          <p:nvSpPr>
            <p:cNvPr id="38" name="Shape 1477"/>
            <p:cNvSpPr/>
            <p:nvPr/>
          </p:nvSpPr>
          <p:spPr>
            <a:xfrm>
              <a:off x="2927942" y="3790845"/>
              <a:ext cx="494178" cy="494179"/>
            </a:xfrm>
            <a:prstGeom prst="roundRect">
              <a:avLst>
                <a:gd name="adj" fmla="val 50000"/>
              </a:avLst>
            </a:prstGeom>
            <a:solidFill>
              <a:srgbClr val="EC6700"/>
            </a:solidFill>
            <a:ln w="6350" cap="flat" cmpd="sng" algn="ctr">
              <a:noFill/>
              <a:prstDash val="solid"/>
              <a:miter lim="800000"/>
            </a:ln>
            <a:effec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3"/>
            <p:cNvSpPr/>
            <p:nvPr/>
          </p:nvSpPr>
          <p:spPr bwMode="auto">
            <a:xfrm>
              <a:off x="2626391" y="2214864"/>
              <a:ext cx="1097280" cy="1097280"/>
            </a:xfrm>
            <a:prstGeom prst="roundRect">
              <a:avLst>
                <a:gd name="adj" fmla="val 50000"/>
              </a:avLst>
            </a:prstGeom>
            <a:solidFill>
              <a:srgbClr val="EC6700"/>
            </a:solidFill>
            <a:ln w="6350" cap="flat" cmpd="sng" algn="ctr">
              <a:noFill/>
              <a:prstDash val="solid"/>
              <a:miter lim="800000"/>
            </a:ln>
            <a:effectLst/>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4800" b="1" i="0" u="none" strike="noStrike" kern="0" cap="none" spc="0" normalizeH="0" baseline="0" noProof="0" dirty="0">
                  <a:ln>
                    <a:noFill/>
                  </a:ln>
                  <a:solidFill>
                    <a:prstClr val="white"/>
                  </a:solidFill>
                  <a:effectLst/>
                  <a:uLnTx/>
                  <a:uFillTx/>
                  <a:latin typeface="Source Sans Pro" panose="020B0503030403020204" pitchFamily="34" charset="0"/>
                  <a:ea typeface="+mn-ea"/>
                  <a:cs typeface="+mn-cs"/>
                </a:rPr>
                <a:t>S</a:t>
              </a:r>
              <a:endParaRPr kumimoji="0" lang="en-US" sz="1800" b="1" i="0" u="none" strike="noStrike" kern="0" cap="none" spc="0" normalizeH="0" baseline="0" noProof="0" dirty="0">
                <a:ln>
                  <a:noFill/>
                </a:ln>
                <a:solidFill>
                  <a:prstClr val="white"/>
                </a:solidFill>
                <a:effectLst/>
                <a:uLnTx/>
                <a:uFillTx/>
                <a:latin typeface="Source Sans Pro" panose="020B0503030403020204" pitchFamily="34" charset="0"/>
                <a:ea typeface="+mn-ea"/>
                <a:cs typeface="+mn-cs"/>
              </a:endParaRPr>
            </a:p>
          </p:txBody>
        </p:sp>
        <p:cxnSp>
          <p:nvCxnSpPr>
            <p:cNvPr id="40" name="Straight Connector 8"/>
            <p:cNvCxnSpPr/>
            <p:nvPr/>
          </p:nvCxnSpPr>
          <p:spPr>
            <a:xfrm flipV="1">
              <a:off x="3175031" y="3312144"/>
              <a:ext cx="0" cy="477222"/>
            </a:xfrm>
            <a:prstGeom prst="line">
              <a:avLst/>
            </a:prstGeom>
            <a:noFill/>
            <a:ln w="19050" cap="flat" cmpd="sng" algn="ctr">
              <a:solidFill>
                <a:srgbClr val="DC5225"/>
              </a:solidFill>
              <a:prstDash val="solid"/>
              <a:miter lim="800000"/>
              <a:headEnd type="oval"/>
              <a:tailEnd type="none"/>
            </a:ln>
            <a:effectLst/>
          </p:spPr>
        </p:cxnSp>
        <p:sp>
          <p:nvSpPr>
            <p:cNvPr id="41" name="AutoShape 123"/>
            <p:cNvSpPr/>
            <p:nvPr/>
          </p:nvSpPr>
          <p:spPr bwMode="auto">
            <a:xfrm>
              <a:off x="3019971" y="3888406"/>
              <a:ext cx="310121" cy="31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124"/>
            <p:cNvSpPr/>
            <p:nvPr/>
          </p:nvSpPr>
          <p:spPr bwMode="auto">
            <a:xfrm>
              <a:off x="3107176" y="3975346"/>
              <a:ext cx="135711" cy="1357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3" name="AutoShape 125"/>
            <p:cNvSpPr/>
            <p:nvPr/>
          </p:nvSpPr>
          <p:spPr bwMode="auto">
            <a:xfrm>
              <a:off x="3136067" y="4004502"/>
              <a:ext cx="77928" cy="77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25277" y="296451"/>
            <a:ext cx="2168358" cy="510363"/>
            <a:chOff x="1353048" y="2428249"/>
            <a:chExt cx="2168358" cy="510363"/>
          </a:xfrm>
        </p:grpSpPr>
        <p:grpSp>
          <p:nvGrpSpPr>
            <p:cNvPr id="5" name="组合 4"/>
            <p:cNvGrpSpPr/>
            <p:nvPr/>
          </p:nvGrpSpPr>
          <p:grpSpPr>
            <a:xfrm>
              <a:off x="1353048" y="2428249"/>
              <a:ext cx="757542" cy="498272"/>
              <a:chOff x="1314462" y="2212189"/>
              <a:chExt cx="859992"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314462" y="2285690"/>
                <a:ext cx="859992" cy="4192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有效管理</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EFFECTIVE MANAGEMENT</a:t>
                </a:r>
              </a:p>
            </p:txBody>
          </p:sp>
        </p:grpSp>
      </p:grpSp>
      <p:grpSp>
        <p:nvGrpSpPr>
          <p:cNvPr id="44" name="组合 43"/>
          <p:cNvGrpSpPr/>
          <p:nvPr/>
        </p:nvGrpSpPr>
        <p:grpSpPr>
          <a:xfrm>
            <a:off x="4814491" y="2671982"/>
            <a:ext cx="2563018" cy="3253332"/>
            <a:chOff x="4814491" y="2671982"/>
            <a:chExt cx="2563018" cy="3253332"/>
          </a:xfrm>
        </p:grpSpPr>
        <p:sp>
          <p:nvSpPr>
            <p:cNvPr id="45" name="空心弧 44"/>
            <p:cNvSpPr/>
            <p:nvPr/>
          </p:nvSpPr>
          <p:spPr>
            <a:xfrm>
              <a:off x="5153025" y="2671982"/>
              <a:ext cx="1885950" cy="1885950"/>
            </a:xfrm>
            <a:prstGeom prst="blockArc">
              <a:avLst>
                <a:gd name="adj1" fmla="val 10800000"/>
                <a:gd name="adj2" fmla="val 21547217"/>
                <a:gd name="adj3" fmla="val 6140"/>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46" name="椭圆 45"/>
            <p:cNvSpPr/>
            <p:nvPr/>
          </p:nvSpPr>
          <p:spPr>
            <a:xfrm>
              <a:off x="5388769"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47" name="文本框 46"/>
            <p:cNvSpPr txBox="1"/>
            <p:nvPr/>
          </p:nvSpPr>
          <p:spPr>
            <a:xfrm>
              <a:off x="5509826" y="3414903"/>
              <a:ext cx="1172348" cy="400110"/>
            </a:xfrm>
            <a:prstGeom prst="rect">
              <a:avLst/>
            </a:prstGeom>
            <a:noFill/>
          </p:spPr>
          <p:txBody>
            <a:bodyPr wrap="square" rtlCol="0" anchor="ctr">
              <a:spAutoFit/>
            </a:bodyPr>
            <a:lstStyle/>
            <a:p>
              <a:pPr lvl="0" algn="ctr">
                <a:defRPr/>
              </a:pPr>
              <a:r>
                <a:rPr lang="zh-CN" altLang="en-US" sz="2000" kern="0" dirty="0">
                  <a:solidFill>
                    <a:srgbClr val="EC6700"/>
                  </a:solidFill>
                  <a:latin typeface="思源黑体 CN Bold" panose="020B0800000000000000" pitchFamily="34" charset="-122"/>
                  <a:ea typeface="思源黑体 CN Bold" panose="020B0800000000000000" pitchFamily="34" charset="-122"/>
                </a:rPr>
                <a:t>标题</a:t>
              </a:r>
            </a:p>
          </p:txBody>
        </p:sp>
        <p:grpSp>
          <p:nvGrpSpPr>
            <p:cNvPr id="48" name="组合 47"/>
            <p:cNvGrpSpPr/>
            <p:nvPr/>
          </p:nvGrpSpPr>
          <p:grpSpPr>
            <a:xfrm>
              <a:off x="4814491" y="4573029"/>
              <a:ext cx="2563018" cy="1352285"/>
              <a:chOff x="1790817" y="4335043"/>
              <a:chExt cx="2040740" cy="1076724"/>
            </a:xfrm>
          </p:grpSpPr>
          <p:sp>
            <p:nvSpPr>
              <p:cNvPr id="49" name="矩形 48"/>
              <p:cNvSpPr/>
              <p:nvPr/>
            </p:nvSpPr>
            <p:spPr>
              <a:xfrm>
                <a:off x="1910388" y="4335043"/>
                <a:ext cx="1801598" cy="350639"/>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EC6700"/>
                    </a:solidFill>
                    <a:latin typeface="思源黑体 CN Bold" panose="020B0800000000000000" pitchFamily="34" charset="-122"/>
                    <a:ea typeface="思源黑体 CN Bold" panose="020B0800000000000000" pitchFamily="34" charset="-122"/>
                  </a:rPr>
                  <a:t>标题文字添加</a:t>
                </a:r>
              </a:p>
            </p:txBody>
          </p:sp>
          <p:sp>
            <p:nvSpPr>
              <p:cNvPr id="50" name="文本框 49"/>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51" name="组合 50"/>
          <p:cNvGrpSpPr/>
          <p:nvPr/>
        </p:nvGrpSpPr>
        <p:grpSpPr>
          <a:xfrm>
            <a:off x="1272382" y="2676744"/>
            <a:ext cx="2563018" cy="3248570"/>
            <a:chOff x="1272382" y="2676744"/>
            <a:chExt cx="2563018" cy="3248570"/>
          </a:xfrm>
        </p:grpSpPr>
        <p:sp>
          <p:nvSpPr>
            <p:cNvPr id="52" name="空心弧 51"/>
            <p:cNvSpPr/>
            <p:nvPr/>
          </p:nvSpPr>
          <p:spPr>
            <a:xfrm>
              <a:off x="1610916" y="2676744"/>
              <a:ext cx="1885950" cy="1885950"/>
            </a:xfrm>
            <a:prstGeom prst="blockArc">
              <a:avLst>
                <a:gd name="adj1" fmla="val 10800000"/>
                <a:gd name="adj2" fmla="val 21547217"/>
                <a:gd name="adj3" fmla="val 6140"/>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53" name="椭圆 52"/>
            <p:cNvSpPr/>
            <p:nvPr/>
          </p:nvSpPr>
          <p:spPr>
            <a:xfrm>
              <a:off x="1846660"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54" name="文本框 53"/>
            <p:cNvSpPr txBox="1"/>
            <p:nvPr/>
          </p:nvSpPr>
          <p:spPr>
            <a:xfrm>
              <a:off x="1967717" y="3414903"/>
              <a:ext cx="1172348" cy="4001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C6700"/>
                  </a:solidFill>
                  <a:effectLst/>
                  <a:uLnTx/>
                  <a:uFillTx/>
                  <a:latin typeface="思源黑体 CN Bold" panose="020B0800000000000000" pitchFamily="34" charset="-122"/>
                  <a:ea typeface="思源黑体 CN Bold" panose="020B0800000000000000" pitchFamily="34" charset="-122"/>
                </a:rPr>
                <a:t>标题</a:t>
              </a:r>
            </a:p>
          </p:txBody>
        </p:sp>
        <p:grpSp>
          <p:nvGrpSpPr>
            <p:cNvPr id="55" name="组合 54"/>
            <p:cNvGrpSpPr/>
            <p:nvPr/>
          </p:nvGrpSpPr>
          <p:grpSpPr>
            <a:xfrm>
              <a:off x="1272382" y="4573029"/>
              <a:ext cx="2563018" cy="1352285"/>
              <a:chOff x="1790817" y="4335043"/>
              <a:chExt cx="2040740" cy="1076724"/>
            </a:xfrm>
          </p:grpSpPr>
          <p:sp>
            <p:nvSpPr>
              <p:cNvPr id="56" name="矩形 55"/>
              <p:cNvSpPr/>
              <p:nvPr/>
            </p:nvSpPr>
            <p:spPr>
              <a:xfrm>
                <a:off x="1910388" y="4335043"/>
                <a:ext cx="1801598" cy="350639"/>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EC6700"/>
                    </a:solidFill>
                    <a:latin typeface="思源黑体 CN Bold" panose="020B0800000000000000" pitchFamily="34" charset="-122"/>
                    <a:ea typeface="思源黑体 CN Bold" panose="020B0800000000000000" pitchFamily="34" charset="-122"/>
                  </a:rPr>
                  <a:t>标题文字添加</a:t>
                </a:r>
              </a:p>
            </p:txBody>
          </p:sp>
          <p:sp>
            <p:nvSpPr>
              <p:cNvPr id="57" name="文本框 56"/>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58" name="组合 57"/>
          <p:cNvGrpSpPr/>
          <p:nvPr/>
        </p:nvGrpSpPr>
        <p:grpSpPr>
          <a:xfrm>
            <a:off x="8353029" y="2671982"/>
            <a:ext cx="2563018" cy="3253332"/>
            <a:chOff x="8353029" y="2671982"/>
            <a:chExt cx="2563018" cy="3253332"/>
          </a:xfrm>
        </p:grpSpPr>
        <p:sp>
          <p:nvSpPr>
            <p:cNvPr id="59" name="空心弧 58"/>
            <p:cNvSpPr/>
            <p:nvPr/>
          </p:nvSpPr>
          <p:spPr>
            <a:xfrm>
              <a:off x="8691563" y="2671982"/>
              <a:ext cx="1885950" cy="1885950"/>
            </a:xfrm>
            <a:prstGeom prst="blockArc">
              <a:avLst>
                <a:gd name="adj1" fmla="val 10800000"/>
                <a:gd name="adj2" fmla="val 21547217"/>
                <a:gd name="adj3" fmla="val 6140"/>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60" name="椭圆 59"/>
            <p:cNvSpPr/>
            <p:nvPr/>
          </p:nvSpPr>
          <p:spPr>
            <a:xfrm>
              <a:off x="8927307"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61" name="文本框 60"/>
            <p:cNvSpPr txBox="1"/>
            <p:nvPr/>
          </p:nvSpPr>
          <p:spPr>
            <a:xfrm>
              <a:off x="9048364" y="3399203"/>
              <a:ext cx="1172348" cy="400110"/>
            </a:xfrm>
            <a:prstGeom prst="rect">
              <a:avLst/>
            </a:prstGeom>
            <a:noFill/>
          </p:spPr>
          <p:txBody>
            <a:bodyPr wrap="square" rtlCol="0" anchor="ctr">
              <a:spAutoFit/>
            </a:bodyPr>
            <a:lstStyle/>
            <a:p>
              <a:pPr lvl="0" algn="ctr">
                <a:defRPr/>
              </a:pPr>
              <a:r>
                <a:rPr lang="zh-CN" altLang="en-US" sz="2000" kern="0" dirty="0">
                  <a:solidFill>
                    <a:srgbClr val="EC6700"/>
                  </a:solidFill>
                  <a:latin typeface="思源黑体 CN Bold" panose="020B0800000000000000" pitchFamily="34" charset="-122"/>
                  <a:ea typeface="思源黑体 CN Bold" panose="020B0800000000000000" pitchFamily="34" charset="-122"/>
                </a:rPr>
                <a:t>标题</a:t>
              </a:r>
            </a:p>
          </p:txBody>
        </p:sp>
        <p:grpSp>
          <p:nvGrpSpPr>
            <p:cNvPr id="62" name="组合 61"/>
            <p:cNvGrpSpPr/>
            <p:nvPr/>
          </p:nvGrpSpPr>
          <p:grpSpPr>
            <a:xfrm>
              <a:off x="8353029" y="4573029"/>
              <a:ext cx="2563018" cy="1352285"/>
              <a:chOff x="1790817" y="4335043"/>
              <a:chExt cx="2040740" cy="1076724"/>
            </a:xfrm>
          </p:grpSpPr>
          <p:sp>
            <p:nvSpPr>
              <p:cNvPr id="63" name="矩形 62"/>
              <p:cNvSpPr/>
              <p:nvPr/>
            </p:nvSpPr>
            <p:spPr>
              <a:xfrm>
                <a:off x="1910388" y="4335043"/>
                <a:ext cx="1801598" cy="350639"/>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EC6700"/>
                    </a:solidFill>
                    <a:latin typeface="思源黑体 CN Bold" panose="020B0800000000000000" pitchFamily="34" charset="-122"/>
                    <a:ea typeface="思源黑体 CN Bold" panose="020B0800000000000000" pitchFamily="34" charset="-122"/>
                  </a:rPr>
                  <a:t>标题文字添加</a:t>
                </a:r>
              </a:p>
            </p:txBody>
          </p:sp>
          <p:sp>
            <p:nvSpPr>
              <p:cNvPr id="64" name="文本框 63"/>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65" name="组合 64"/>
          <p:cNvGrpSpPr/>
          <p:nvPr/>
        </p:nvGrpSpPr>
        <p:grpSpPr>
          <a:xfrm>
            <a:off x="3042841" y="1373776"/>
            <a:ext cx="2563018" cy="3163518"/>
            <a:chOff x="3042841" y="1373776"/>
            <a:chExt cx="2563018" cy="3163518"/>
          </a:xfrm>
        </p:grpSpPr>
        <p:sp>
          <p:nvSpPr>
            <p:cNvPr id="66" name="空心弧 65"/>
            <p:cNvSpPr/>
            <p:nvPr/>
          </p:nvSpPr>
          <p:spPr>
            <a:xfrm flipV="1">
              <a:off x="3381375" y="2651344"/>
              <a:ext cx="1885950" cy="1885950"/>
            </a:xfrm>
            <a:prstGeom prst="blockArc">
              <a:avLst>
                <a:gd name="adj1" fmla="val 10800000"/>
                <a:gd name="adj2" fmla="val 21547217"/>
                <a:gd name="adj3" fmla="val 6140"/>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67" name="椭圆 66"/>
            <p:cNvSpPr/>
            <p:nvPr/>
          </p:nvSpPr>
          <p:spPr>
            <a:xfrm>
              <a:off x="3617119"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68" name="文本框 67"/>
            <p:cNvSpPr txBox="1"/>
            <p:nvPr/>
          </p:nvSpPr>
          <p:spPr>
            <a:xfrm>
              <a:off x="3738176" y="3414903"/>
              <a:ext cx="1172348" cy="400110"/>
            </a:xfrm>
            <a:prstGeom prst="rect">
              <a:avLst/>
            </a:prstGeom>
            <a:noFill/>
          </p:spPr>
          <p:txBody>
            <a:bodyPr wrap="square" rtlCol="0" anchor="ctr">
              <a:spAutoFit/>
            </a:bodyPr>
            <a:lstStyle/>
            <a:p>
              <a:pPr lvl="0" algn="ctr"/>
              <a:r>
                <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a:t>
              </a:r>
            </a:p>
          </p:txBody>
        </p:sp>
        <p:grpSp>
          <p:nvGrpSpPr>
            <p:cNvPr id="69" name="组合 68"/>
            <p:cNvGrpSpPr/>
            <p:nvPr/>
          </p:nvGrpSpPr>
          <p:grpSpPr>
            <a:xfrm>
              <a:off x="3042841" y="1373776"/>
              <a:ext cx="2563018" cy="1352285"/>
              <a:chOff x="1790817" y="4335043"/>
              <a:chExt cx="2040740" cy="1076724"/>
            </a:xfrm>
          </p:grpSpPr>
          <p:sp>
            <p:nvSpPr>
              <p:cNvPr id="70" name="矩形 69"/>
              <p:cNvSpPr/>
              <p:nvPr/>
            </p:nvSpPr>
            <p:spPr>
              <a:xfrm>
                <a:off x="1910388" y="4335043"/>
                <a:ext cx="1801598" cy="350639"/>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71" name="文本框 70"/>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72" name="组合 71"/>
          <p:cNvGrpSpPr/>
          <p:nvPr/>
        </p:nvGrpSpPr>
        <p:grpSpPr>
          <a:xfrm>
            <a:off x="6581379" y="1373776"/>
            <a:ext cx="2563018" cy="3139706"/>
            <a:chOff x="6581379" y="1373776"/>
            <a:chExt cx="2563018" cy="3139706"/>
          </a:xfrm>
        </p:grpSpPr>
        <p:sp>
          <p:nvSpPr>
            <p:cNvPr id="73" name="空心弧 72"/>
            <p:cNvSpPr/>
            <p:nvPr/>
          </p:nvSpPr>
          <p:spPr>
            <a:xfrm flipV="1">
              <a:off x="6919913" y="2627532"/>
              <a:ext cx="1885950" cy="1885950"/>
            </a:xfrm>
            <a:prstGeom prst="blockArc">
              <a:avLst>
                <a:gd name="adj1" fmla="val 10800000"/>
                <a:gd name="adj2" fmla="val 21547217"/>
                <a:gd name="adj3" fmla="val 6140"/>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74" name="椭圆 73"/>
            <p:cNvSpPr/>
            <p:nvPr/>
          </p:nvSpPr>
          <p:spPr>
            <a:xfrm>
              <a:off x="7155657"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75" name="文本框 74"/>
            <p:cNvSpPr txBox="1"/>
            <p:nvPr/>
          </p:nvSpPr>
          <p:spPr>
            <a:xfrm>
              <a:off x="7276714" y="3414903"/>
              <a:ext cx="1172348" cy="400110"/>
            </a:xfrm>
            <a:prstGeom prst="rect">
              <a:avLst/>
            </a:prstGeom>
            <a:noFill/>
          </p:spPr>
          <p:txBody>
            <a:bodyPr wrap="square" rtlCol="0" anchor="ctr">
              <a:spAutoFit/>
            </a:bodyPr>
            <a:lstStyle/>
            <a:p>
              <a:pPr lvl="0" algn="ctr"/>
              <a:r>
                <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a:t>
              </a:r>
            </a:p>
          </p:txBody>
        </p:sp>
        <p:grpSp>
          <p:nvGrpSpPr>
            <p:cNvPr id="76" name="组合 75"/>
            <p:cNvGrpSpPr/>
            <p:nvPr/>
          </p:nvGrpSpPr>
          <p:grpSpPr>
            <a:xfrm>
              <a:off x="6581379" y="1373776"/>
              <a:ext cx="2563018" cy="1352285"/>
              <a:chOff x="1790817" y="4335043"/>
              <a:chExt cx="2040740" cy="1076724"/>
            </a:xfrm>
          </p:grpSpPr>
          <p:sp>
            <p:nvSpPr>
              <p:cNvPr id="77" name="矩形 76"/>
              <p:cNvSpPr/>
              <p:nvPr/>
            </p:nvSpPr>
            <p:spPr>
              <a:xfrm>
                <a:off x="1910388" y="4335043"/>
                <a:ext cx="1801598" cy="350639"/>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ysClr val="windowText" lastClr="000000"/>
                    </a:solidFill>
                    <a:latin typeface="思源黑体 CN Bold" panose="020B0800000000000000" pitchFamily="34" charset="-122"/>
                    <a:ea typeface="思源黑体 CN Bold" panose="020B0800000000000000" pitchFamily="34" charset="-122"/>
                  </a:rPr>
                  <a:t>标题文字添加</a:t>
                </a:r>
              </a:p>
            </p:txBody>
          </p:sp>
          <p:sp>
            <p:nvSpPr>
              <p:cNvPr id="78" name="文本框 77"/>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anim calcmode="lin" valueType="num">
                                      <p:cBhvr>
                                        <p:cTn id="32" dur="500" fill="hold"/>
                                        <p:tgtEl>
                                          <p:spTgt spid="72"/>
                                        </p:tgtEl>
                                        <p:attrNameLst>
                                          <p:attrName>ppt_x</p:attrName>
                                        </p:attrNameLst>
                                      </p:cBhvr>
                                      <p:tavLst>
                                        <p:tav tm="0">
                                          <p:val>
                                            <p:strVal val="#ppt_x"/>
                                          </p:val>
                                        </p:tav>
                                        <p:tav tm="100000">
                                          <p:val>
                                            <p:strVal val="#ppt_x"/>
                                          </p:val>
                                        </p:tav>
                                      </p:tavLst>
                                    </p:anim>
                                    <p:anim calcmode="lin" valueType="num">
                                      <p:cBhvr>
                                        <p:cTn id="33" dur="500" fill="hold"/>
                                        <p:tgtEl>
                                          <p:spTgt spid="7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anim calcmode="lin" valueType="num">
                                      <p:cBhvr>
                                        <p:cTn id="38" dur="500" fill="hold"/>
                                        <p:tgtEl>
                                          <p:spTgt spid="58"/>
                                        </p:tgtEl>
                                        <p:attrNameLst>
                                          <p:attrName>ppt_x</p:attrName>
                                        </p:attrNameLst>
                                      </p:cBhvr>
                                      <p:tavLst>
                                        <p:tav tm="0">
                                          <p:val>
                                            <p:strVal val="#ppt_x"/>
                                          </p:val>
                                        </p:tav>
                                        <p:tav tm="100000">
                                          <p:val>
                                            <p:strVal val="#ppt_x"/>
                                          </p:val>
                                        </p:tav>
                                      </p:tavLst>
                                    </p:anim>
                                    <p:anim calcmode="lin" valueType="num">
                                      <p:cBhvr>
                                        <p:cTn id="3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2" name="组合 1"/>
          <p:cNvGrpSpPr/>
          <p:nvPr/>
        </p:nvGrpSpPr>
        <p:grpSpPr>
          <a:xfrm>
            <a:off x="10400595" y="2115265"/>
            <a:ext cx="968011" cy="2019469"/>
            <a:chOff x="10400595" y="2115265"/>
            <a:chExt cx="968011" cy="2019469"/>
          </a:xfrm>
        </p:grpSpPr>
        <p:sp>
          <p:nvSpPr>
            <p:cNvPr id="18" name="椭圆 17"/>
            <p:cNvSpPr/>
            <p:nvPr/>
          </p:nvSpPr>
          <p:spPr>
            <a:xfrm flipH="1">
              <a:off x="10400595" y="2115265"/>
              <a:ext cx="968011" cy="968011"/>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400" kern="0" dirty="0">
                  <a:solidFill>
                    <a:prstClr val="white"/>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sym typeface="+mn-lt"/>
                </a:rPr>
                <a:t>高</a:t>
              </a:r>
              <a:endParaRPr kumimoji="0" lang="zh-CN" altLang="en-US" sz="4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endParaRPr>
            </a:p>
          </p:txBody>
        </p:sp>
        <p:sp>
          <p:nvSpPr>
            <p:cNvPr id="19" name="椭圆 18"/>
            <p:cNvSpPr/>
            <p:nvPr/>
          </p:nvSpPr>
          <p:spPr>
            <a:xfrm flipH="1">
              <a:off x="10400595" y="3166723"/>
              <a:ext cx="968011" cy="968011"/>
            </a:xfrm>
            <a:prstGeom prst="ellipse">
              <a:avLst/>
            </a:prstGeom>
            <a:solidFill>
              <a:srgbClr val="EC6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rPr>
                <a:t>效</a:t>
              </a:r>
            </a:p>
          </p:txBody>
        </p:sp>
      </p:grpSp>
      <p:grpSp>
        <p:nvGrpSpPr>
          <p:cNvPr id="3" name="组合 2"/>
          <p:cNvGrpSpPr/>
          <p:nvPr/>
        </p:nvGrpSpPr>
        <p:grpSpPr>
          <a:xfrm>
            <a:off x="5536145" y="2170691"/>
            <a:ext cx="4801314" cy="2001417"/>
            <a:chOff x="5536145" y="2170691"/>
            <a:chExt cx="4801314" cy="2001417"/>
          </a:xfrm>
        </p:grpSpPr>
        <p:sp>
          <p:nvSpPr>
            <p:cNvPr id="20" name="矩形 19"/>
            <p:cNvSpPr/>
            <p:nvPr/>
          </p:nvSpPr>
          <p:spPr>
            <a:xfrm flipH="1">
              <a:off x="5536145" y="2767629"/>
              <a:ext cx="4801314" cy="1015663"/>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6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谢谢各位观看</a:t>
              </a:r>
            </a:p>
          </p:txBody>
        </p:sp>
        <p:sp>
          <p:nvSpPr>
            <p:cNvPr id="21" name="矩形 20"/>
            <p:cNvSpPr/>
            <p:nvPr/>
          </p:nvSpPr>
          <p:spPr>
            <a:xfrm flipH="1">
              <a:off x="5649254" y="3771998"/>
              <a:ext cx="4527381" cy="400110"/>
            </a:xfrm>
            <a:prstGeom prst="rect">
              <a:avLst/>
            </a:prstGeom>
          </p:spPr>
          <p:txBody>
            <a:bodyPr wrap="square">
              <a:spAutoFit/>
            </a:bodyPr>
            <a:lstStyle/>
            <a:p>
              <a:pPr lvl="0" algn="dist"/>
              <a:r>
                <a:rPr lang="en-US" altLang="zh-CN" sz="2000" kern="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THANK YOU FOR WATCHING</a:t>
              </a:r>
              <a:endParaRPr kumimoji="0" lang="zh-CN"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endParaRPr>
            </a:p>
          </p:txBody>
        </p:sp>
        <p:sp>
          <p:nvSpPr>
            <p:cNvPr id="22" name="矩形 21"/>
            <p:cNvSpPr/>
            <p:nvPr/>
          </p:nvSpPr>
          <p:spPr>
            <a:xfrm flipH="1">
              <a:off x="8645074" y="2170691"/>
              <a:ext cx="1569661" cy="646331"/>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rPr>
                <a:t>20XX</a:t>
              </a:r>
              <a:endParaRPr kumimoji="0" lang="zh-CN" altLang="en-US" sz="3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mn-lt"/>
              </a:endParaRPr>
            </a:p>
          </p:txBody>
        </p:sp>
      </p:gr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grpSp>
        <p:nvGrpSpPr>
          <p:cNvPr id="32" name="组合 31"/>
          <p:cNvGrpSpPr/>
          <p:nvPr/>
        </p:nvGrpSpPr>
        <p:grpSpPr>
          <a:xfrm>
            <a:off x="6249344" y="-406401"/>
            <a:ext cx="5412667" cy="1654629"/>
            <a:chOff x="6249344" y="-406401"/>
            <a:chExt cx="5412667" cy="1654629"/>
          </a:xfrm>
        </p:grpSpPr>
        <p:sp>
          <p:nvSpPr>
            <p:cNvPr id="33" name="矩形: 圆角 32"/>
            <p:cNvSpPr/>
            <p:nvPr/>
          </p:nvSpPr>
          <p:spPr>
            <a:xfrm flipH="1">
              <a:off x="10788826" y="-406401"/>
              <a:ext cx="780934" cy="165462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4" name="文本框 33"/>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6" name="文本框 35"/>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HISTORY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7" name="文本框 36"/>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HONOR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38" name="文本框 37"/>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TEAM</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5" name="组合 4"/>
          <p:cNvGrpSpPr/>
          <p:nvPr/>
        </p:nvGrpSpPr>
        <p:grpSpPr>
          <a:xfrm>
            <a:off x="4851400" y="4470400"/>
            <a:ext cx="6456101" cy="1310805"/>
            <a:chOff x="4851400" y="4470400"/>
            <a:chExt cx="6456101" cy="1310805"/>
          </a:xfrm>
        </p:grpSpPr>
        <p:sp>
          <p:nvSpPr>
            <p:cNvPr id="23" name="矩形 22"/>
            <p:cNvSpPr/>
            <p:nvPr/>
          </p:nvSpPr>
          <p:spPr>
            <a:xfrm flipH="1">
              <a:off x="5211501" y="4564707"/>
              <a:ext cx="6096000" cy="423321"/>
            </a:xfrm>
            <a:prstGeom prst="rect">
              <a:avLst/>
            </a:prstGeom>
          </p:spPr>
          <p:txBody>
            <a:bodyPr>
              <a:spAutoFit/>
            </a:bodyPr>
            <a:lstStyle/>
            <a:p>
              <a:pPr algn="r">
                <a:lnSpc>
                  <a:spcPct val="150000"/>
                </a:lnSpc>
              </a:pPr>
              <a:r>
                <a:rPr lang="zh-CN" altLang="en-US" sz="1600" dirty="0">
                  <a:solidFill>
                    <a:prstClr val="white"/>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时间管理方法并不是要把所有事情做完，而是更有效的运用时间</a:t>
              </a:r>
            </a:p>
          </p:txBody>
        </p:sp>
        <p:grpSp>
          <p:nvGrpSpPr>
            <p:cNvPr id="39" name="组合 38"/>
            <p:cNvGrpSpPr/>
            <p:nvPr/>
          </p:nvGrpSpPr>
          <p:grpSpPr>
            <a:xfrm>
              <a:off x="7237676" y="5311896"/>
              <a:ext cx="3941617" cy="469309"/>
              <a:chOff x="7430325" y="5513399"/>
              <a:chExt cx="3941617" cy="469309"/>
            </a:xfrm>
          </p:grpSpPr>
          <p:sp>
            <p:nvSpPr>
              <p:cNvPr id="24" name="矩形: 圆角 11"/>
              <p:cNvSpPr/>
              <p:nvPr/>
            </p:nvSpPr>
            <p:spPr>
              <a:xfrm flipH="1">
                <a:off x="9591379" y="5513399"/>
                <a:ext cx="1780563" cy="469309"/>
              </a:xfrm>
              <a:prstGeom prst="roundRect">
                <a:avLst>
                  <a:gd name="adj" fmla="val 50000"/>
                </a:avLst>
              </a:prstGeom>
              <a:solidFill>
                <a:schemeClr val="tx1">
                  <a:lumMod val="75000"/>
                  <a:lumOff val="25000"/>
                </a:scheme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汇报时间：</a:t>
                </a:r>
                <a:r>
                  <a:rPr lang="en-US" altLang="zh-CN"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20XX</a:t>
                </a:r>
                <a:endParaRPr lang="zh-CN" altLang="en-US"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25" name="矩形: 圆角 11"/>
              <p:cNvSpPr/>
              <p:nvPr/>
            </p:nvSpPr>
            <p:spPr>
              <a:xfrm flipH="1">
                <a:off x="7430325" y="5513399"/>
                <a:ext cx="1780563" cy="469309"/>
              </a:xfrm>
              <a:prstGeom prst="roundRect">
                <a:avLst>
                  <a:gd name="adj" fmla="val 50000"/>
                </a:avLst>
              </a:prstGeom>
              <a:solidFill>
                <a:srgbClr val="EC67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汇报人：</a:t>
                </a:r>
                <a:r>
                  <a:rPr lang="en-US" altLang="zh-CN" sz="1400" kern="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xiazaii</a:t>
                </a:r>
                <a:endParaRPr lang="zh-CN" altLang="en-US" sz="1400" kern="0" dirty="0">
                  <a:solidFill>
                    <a:prstClr val="white"/>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grpSp>
        <p:cxnSp>
          <p:nvCxnSpPr>
            <p:cNvPr id="41" name="直接连接符 40"/>
            <p:cNvCxnSpPr/>
            <p:nvPr/>
          </p:nvCxnSpPr>
          <p:spPr>
            <a:xfrm>
              <a:off x="4851400" y="4470400"/>
              <a:ext cx="6418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a:stretch>
            <a:fillRect/>
          </a:stretch>
        </p:blipFill>
        <p:spPr>
          <a:xfrm>
            <a:off x="0" y="0"/>
            <a:ext cx="12192000" cy="6858000"/>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7670532" y="2277651"/>
            <a:ext cx="2290703" cy="510363"/>
            <a:chOff x="1472003" y="2428249"/>
            <a:chExt cx="22907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rPr>
                  <a:t>01</a:t>
                </a:r>
                <a:endParaRPr kumimoji="0" lang="zh-CN" altLang="en-US"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endParaRPr>
              </a:p>
            </p:txBody>
          </p:sp>
        </p:grpSp>
        <p:grpSp>
          <p:nvGrpSpPr>
            <p:cNvPr id="6" name="组合 5"/>
            <p:cNvGrpSpPr/>
            <p:nvPr/>
          </p:nvGrpSpPr>
          <p:grpSpPr>
            <a:xfrm>
              <a:off x="2335196" y="2428269"/>
              <a:ext cx="1427510" cy="510343"/>
              <a:chOff x="2291071" y="2220335"/>
              <a:chExt cx="1620567" cy="579362"/>
            </a:xfrm>
          </p:grpSpPr>
          <p:sp>
            <p:nvSpPr>
              <p:cNvPr id="7" name="文本框 6"/>
              <p:cNvSpPr txBox="1"/>
              <p:nvPr/>
            </p:nvSpPr>
            <p:spPr>
              <a:xfrm>
                <a:off x="2291071" y="2220335"/>
                <a:ext cx="1369286" cy="419281"/>
              </a:xfrm>
              <a:prstGeom prst="rect">
                <a:avLst/>
              </a:prstGeom>
              <a:noFill/>
            </p:spPr>
            <p:txBody>
              <a:bodyPr wrap="square" rtlCol="0">
                <a:spAutoFit/>
              </a:bodyPr>
              <a:lstStyle/>
              <a:p>
                <a:pPr lvl="0" algn="dist">
                  <a:defRPr/>
                </a:pPr>
                <a:r>
                  <a:rPr lang="zh-CN" altLang="en-US" kern="0" dirty="0">
                    <a:solidFill>
                      <a:schemeClr val="bg1"/>
                    </a:solidFill>
                    <a:latin typeface="思源黑体 CN Bold" panose="020B0800000000000000" pitchFamily="34" charset="-122"/>
                    <a:ea typeface="思源黑体 CN Bold" panose="020B0800000000000000" pitchFamily="34" charset="-122"/>
                  </a:rPr>
                  <a:t>记录时间</a:t>
                </a:r>
              </a:p>
            </p:txBody>
          </p:sp>
          <p:sp>
            <p:nvSpPr>
              <p:cNvPr id="8" name="文本框 7"/>
              <p:cNvSpPr txBox="1"/>
              <p:nvPr/>
            </p:nvSpPr>
            <p:spPr>
              <a:xfrm>
                <a:off x="2310023" y="2555116"/>
                <a:ext cx="1601615" cy="244581"/>
              </a:xfrm>
              <a:prstGeom prst="rect">
                <a:avLst/>
              </a:prstGeom>
              <a:noFill/>
            </p:spPr>
            <p:txBody>
              <a:bodyPr wrap="square" rtlCol="0">
                <a:spAutoFit/>
              </a:bodyPr>
              <a:lstStyle/>
              <a:p>
                <a:pPr lvl="0" algn="dist"/>
                <a:r>
                  <a:rPr lang="en-US" altLang="zh-CN" sz="800" kern="0" spc="-300" dirty="0">
                    <a:solidFill>
                      <a:schemeClr val="bg1"/>
                    </a:solidFill>
                    <a:latin typeface="思源黑体 CN Light" panose="020B0300000000000000" pitchFamily="34" charset="-122"/>
                    <a:ea typeface="思源黑体 CN Light" panose="020B0300000000000000" pitchFamily="34" charset="-122"/>
                  </a:rPr>
                  <a:t>RECORDING TIME</a:t>
                </a:r>
              </a:p>
            </p:txBody>
          </p:sp>
        </p:grpSp>
      </p:grpSp>
      <p:grpSp>
        <p:nvGrpSpPr>
          <p:cNvPr id="11" name="组合 10"/>
          <p:cNvGrpSpPr/>
          <p:nvPr/>
        </p:nvGrpSpPr>
        <p:grpSpPr>
          <a:xfrm>
            <a:off x="7670532" y="3239540"/>
            <a:ext cx="2290704" cy="510364"/>
            <a:chOff x="1472003" y="3252577"/>
            <a:chExt cx="2290704" cy="510364"/>
          </a:xfrm>
        </p:grpSpPr>
        <p:grpSp>
          <p:nvGrpSpPr>
            <p:cNvPr id="12" name="组合 11"/>
            <p:cNvGrpSpPr/>
            <p:nvPr/>
          </p:nvGrpSpPr>
          <p:grpSpPr>
            <a:xfrm>
              <a:off x="1472003" y="3252577"/>
              <a:ext cx="519632" cy="498272"/>
              <a:chOff x="1449504" y="3147999"/>
              <a:chExt cx="589907" cy="565659"/>
            </a:xfrm>
          </p:grpSpPr>
          <p:sp>
            <p:nvSpPr>
              <p:cNvPr id="16" name="椭圆 15"/>
              <p:cNvSpPr/>
              <p:nvPr/>
            </p:nvSpPr>
            <p:spPr>
              <a:xfrm>
                <a:off x="1461632" y="3147999"/>
                <a:ext cx="565659" cy="565659"/>
              </a:xfrm>
              <a:prstGeom prst="ellipse">
                <a:avLst/>
              </a:prstGeom>
              <a:solidFill>
                <a:srgbClr val="EC67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dirty="0">
                  <a:ln>
                    <a:noFill/>
                  </a:ln>
                  <a:solidFill>
                    <a:schemeClr val="bg1"/>
                  </a:solidFill>
                  <a:uLnTx/>
                  <a:uFillTx/>
                  <a:latin typeface="站酷庆科黄油体" panose="02000803000000020004" pitchFamily="2" charset="-122"/>
                  <a:ea typeface="站酷庆科黄油体" panose="02000803000000020004" pitchFamily="2" charset="-122"/>
                </a:endParaRPr>
              </a:p>
            </p:txBody>
          </p:sp>
          <p:sp>
            <p:nvSpPr>
              <p:cNvPr id="17" name="文本框 16"/>
              <p:cNvSpPr txBox="1"/>
              <p:nvPr/>
            </p:nvSpPr>
            <p:spPr>
              <a:xfrm>
                <a:off x="1449504" y="3216831"/>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rPr>
                  <a:t>02</a:t>
                </a:r>
                <a:endParaRPr kumimoji="0" lang="zh-CN" altLang="en-US"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endParaRPr>
              </a:p>
            </p:txBody>
          </p:sp>
        </p:grpSp>
        <p:grpSp>
          <p:nvGrpSpPr>
            <p:cNvPr id="13" name="组合 12"/>
            <p:cNvGrpSpPr/>
            <p:nvPr/>
          </p:nvGrpSpPr>
          <p:grpSpPr>
            <a:xfrm>
              <a:off x="2335196" y="3252595"/>
              <a:ext cx="1427511" cy="510346"/>
              <a:chOff x="2291071" y="3156143"/>
              <a:chExt cx="1620568" cy="579365"/>
            </a:xfrm>
          </p:grpSpPr>
          <p:sp>
            <p:nvSpPr>
              <p:cNvPr id="14" name="文本框 13"/>
              <p:cNvSpPr txBox="1"/>
              <p:nvPr/>
            </p:nvSpPr>
            <p:spPr>
              <a:xfrm>
                <a:off x="2291071" y="3156143"/>
                <a:ext cx="1369286" cy="419280"/>
              </a:xfrm>
              <a:prstGeom prst="rect">
                <a:avLst/>
              </a:prstGeom>
              <a:noFill/>
            </p:spPr>
            <p:txBody>
              <a:bodyPr wrap="square" rtlCol="0">
                <a:spAutoFit/>
              </a:bodyPr>
              <a:lstStyle/>
              <a:p>
                <a:pPr lvl="0" algn="dist">
                  <a:defRPr/>
                </a:pPr>
                <a:r>
                  <a:rPr lang="zh-CN" altLang="en-US" kern="0" dirty="0">
                    <a:solidFill>
                      <a:schemeClr val="bg1"/>
                    </a:solidFill>
                    <a:latin typeface="思源黑体 CN Bold" panose="020B0800000000000000" pitchFamily="34" charset="-122"/>
                    <a:ea typeface="思源黑体 CN Bold" panose="020B0800000000000000" pitchFamily="34" charset="-122"/>
                  </a:rPr>
                  <a:t>要事为先</a:t>
                </a:r>
              </a:p>
            </p:txBody>
          </p:sp>
          <p:sp>
            <p:nvSpPr>
              <p:cNvPr id="15" name="文本框 14"/>
              <p:cNvSpPr txBox="1"/>
              <p:nvPr/>
            </p:nvSpPr>
            <p:spPr>
              <a:xfrm>
                <a:off x="2310024" y="3490927"/>
                <a:ext cx="1601615" cy="244581"/>
              </a:xfrm>
              <a:prstGeom prst="rect">
                <a:avLst/>
              </a:prstGeom>
              <a:noFill/>
            </p:spPr>
            <p:txBody>
              <a:bodyPr wrap="square" rtlCol="0">
                <a:spAutoFit/>
              </a:bodyPr>
              <a:lstStyle/>
              <a:p>
                <a:pPr lvl="0" algn="dist"/>
                <a:r>
                  <a:rPr lang="en-US" altLang="zh-CN" sz="800" kern="0" spc="-300" dirty="0">
                    <a:solidFill>
                      <a:schemeClr val="bg1"/>
                    </a:solidFill>
                    <a:latin typeface="思源黑体 CN Light" panose="020B0300000000000000" pitchFamily="34" charset="-122"/>
                    <a:ea typeface="思源黑体 CN Light" panose="020B0300000000000000" pitchFamily="34" charset="-122"/>
                  </a:rPr>
                  <a:t>THE MAIN THING IS FIRST</a:t>
                </a:r>
              </a:p>
            </p:txBody>
          </p:sp>
        </p:grpSp>
      </p:grpSp>
      <p:grpSp>
        <p:nvGrpSpPr>
          <p:cNvPr id="18" name="组合 17"/>
          <p:cNvGrpSpPr/>
          <p:nvPr/>
        </p:nvGrpSpPr>
        <p:grpSpPr>
          <a:xfrm>
            <a:off x="7670532" y="4201430"/>
            <a:ext cx="2291806" cy="510364"/>
            <a:chOff x="1472003" y="4076905"/>
            <a:chExt cx="2291806" cy="510364"/>
          </a:xfrm>
        </p:grpSpPr>
        <p:grpSp>
          <p:nvGrpSpPr>
            <p:cNvPr id="19" name="组合 18"/>
            <p:cNvGrpSpPr/>
            <p:nvPr/>
          </p:nvGrpSpPr>
          <p:grpSpPr>
            <a:xfrm>
              <a:off x="1472003" y="4076905"/>
              <a:ext cx="519632" cy="498272"/>
              <a:chOff x="1449504" y="4083809"/>
              <a:chExt cx="589907" cy="565659"/>
            </a:xfrm>
          </p:grpSpPr>
          <p:sp>
            <p:nvSpPr>
              <p:cNvPr id="23" name="椭圆 22"/>
              <p:cNvSpPr/>
              <p:nvPr/>
            </p:nvSpPr>
            <p:spPr>
              <a:xfrm>
                <a:off x="1461632" y="408380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sp>
            <p:nvSpPr>
              <p:cNvPr id="24" name="文本框 23"/>
              <p:cNvSpPr txBox="1"/>
              <p:nvPr/>
            </p:nvSpPr>
            <p:spPr>
              <a:xfrm>
                <a:off x="1449504" y="415264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rPr>
                  <a:t>03</a:t>
                </a:r>
                <a:endParaRPr kumimoji="0" lang="zh-CN" altLang="en-US"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2335197" y="4076924"/>
              <a:ext cx="1428612" cy="510345"/>
              <a:chOff x="2291072" y="4091954"/>
              <a:chExt cx="1621818" cy="579364"/>
            </a:xfrm>
          </p:grpSpPr>
          <p:sp>
            <p:nvSpPr>
              <p:cNvPr id="21" name="文本框 20"/>
              <p:cNvSpPr txBox="1"/>
              <p:nvPr/>
            </p:nvSpPr>
            <p:spPr>
              <a:xfrm>
                <a:off x="2291072" y="4091954"/>
                <a:ext cx="1370157" cy="419280"/>
              </a:xfrm>
              <a:prstGeom prst="rect">
                <a:avLst/>
              </a:prstGeom>
              <a:noFill/>
            </p:spPr>
            <p:txBody>
              <a:bodyPr wrap="square" rtlCol="0">
                <a:spAutoFit/>
              </a:bodyPr>
              <a:lstStyle/>
              <a:p>
                <a:pPr lvl="0" algn="dist">
                  <a:defRPr/>
                </a:pPr>
                <a:r>
                  <a:rPr lang="zh-CN" altLang="en-US" kern="0" dirty="0">
                    <a:solidFill>
                      <a:schemeClr val="bg1"/>
                    </a:solidFill>
                    <a:latin typeface="思源黑体 CN Bold" panose="020B0800000000000000" pitchFamily="34" charset="-122"/>
                    <a:ea typeface="思源黑体 CN Bold" panose="020B0800000000000000" pitchFamily="34" charset="-122"/>
                  </a:rPr>
                  <a:t>二八原则</a:t>
                </a:r>
              </a:p>
            </p:txBody>
          </p:sp>
          <p:sp>
            <p:nvSpPr>
              <p:cNvPr id="22" name="文本框 21"/>
              <p:cNvSpPr txBox="1"/>
              <p:nvPr/>
            </p:nvSpPr>
            <p:spPr>
              <a:xfrm>
                <a:off x="2310023" y="4426737"/>
                <a:ext cx="1602867" cy="244581"/>
              </a:xfrm>
              <a:prstGeom prst="rect">
                <a:avLst/>
              </a:prstGeom>
              <a:noFill/>
            </p:spPr>
            <p:txBody>
              <a:bodyPr wrap="square" rtlCol="0">
                <a:spAutoFit/>
              </a:bodyPr>
              <a:lstStyle/>
              <a:p>
                <a:pPr lvl="0" algn="dist"/>
                <a:r>
                  <a:rPr lang="en-US" altLang="zh-CN" sz="800" kern="0" spc="-300" dirty="0">
                    <a:solidFill>
                      <a:schemeClr val="bg1"/>
                    </a:solidFill>
                    <a:latin typeface="思源黑体 CN Light" panose="020B0300000000000000" pitchFamily="34" charset="-122"/>
                    <a:ea typeface="思源黑体 CN Light" panose="020B0300000000000000" pitchFamily="34" charset="-122"/>
                  </a:rPr>
                  <a:t>28 PRINCIPLES</a:t>
                </a:r>
              </a:p>
            </p:txBody>
          </p:sp>
        </p:grpSp>
      </p:grpSp>
      <p:grpSp>
        <p:nvGrpSpPr>
          <p:cNvPr id="25" name="组合 24"/>
          <p:cNvGrpSpPr/>
          <p:nvPr/>
        </p:nvGrpSpPr>
        <p:grpSpPr>
          <a:xfrm>
            <a:off x="7670532" y="5163320"/>
            <a:ext cx="2290703" cy="510363"/>
            <a:chOff x="1472003" y="4901233"/>
            <a:chExt cx="2290703" cy="510363"/>
          </a:xfrm>
        </p:grpSpPr>
        <p:grpSp>
          <p:nvGrpSpPr>
            <p:cNvPr id="26" name="组合 25"/>
            <p:cNvGrpSpPr/>
            <p:nvPr/>
          </p:nvGrpSpPr>
          <p:grpSpPr>
            <a:xfrm>
              <a:off x="1472003" y="4901233"/>
              <a:ext cx="519632" cy="498272"/>
              <a:chOff x="1449504" y="5019618"/>
              <a:chExt cx="589907" cy="565659"/>
            </a:xfrm>
          </p:grpSpPr>
          <p:sp>
            <p:nvSpPr>
              <p:cNvPr id="30" name="椭圆 29"/>
              <p:cNvSpPr/>
              <p:nvPr/>
            </p:nvSpPr>
            <p:spPr>
              <a:xfrm>
                <a:off x="1461632" y="5019618"/>
                <a:ext cx="565659" cy="565659"/>
              </a:xfrm>
              <a:prstGeom prst="ellipse">
                <a:avLst/>
              </a:prstGeom>
              <a:solidFill>
                <a:srgbClr val="EC67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dirty="0">
                  <a:ln>
                    <a:noFill/>
                  </a:ln>
                  <a:solidFill>
                    <a:schemeClr val="bg1"/>
                  </a:solidFill>
                  <a:uLnTx/>
                  <a:uFillTx/>
                  <a:latin typeface="站酷庆科黄油体" panose="02000803000000020004" pitchFamily="2" charset="-122"/>
                  <a:ea typeface="站酷庆科黄油体" panose="02000803000000020004" pitchFamily="2" charset="-122"/>
                </a:endParaRPr>
              </a:p>
            </p:txBody>
          </p:sp>
          <p:sp>
            <p:nvSpPr>
              <p:cNvPr id="31" name="文本框 30"/>
              <p:cNvSpPr txBox="1"/>
              <p:nvPr/>
            </p:nvSpPr>
            <p:spPr>
              <a:xfrm>
                <a:off x="1449504" y="5099124"/>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rPr>
                  <a:t>04</a:t>
                </a:r>
                <a:endParaRPr kumimoji="0" lang="zh-CN" altLang="en-US" i="0" u="none" strike="noStrike" kern="0" cap="none" spc="0" normalizeH="0" baseline="0" noProof="0" dirty="0">
                  <a:ln>
                    <a:noFill/>
                  </a:ln>
                  <a:solidFill>
                    <a:schemeClr val="bg1"/>
                  </a:solidFill>
                  <a:uLnTx/>
                  <a:uFillTx/>
                  <a:latin typeface="思源黑体 CN Bold" panose="020B0800000000000000" pitchFamily="34" charset="-122"/>
                  <a:ea typeface="思源黑体 CN Bold" panose="020B0800000000000000" pitchFamily="34" charset="-122"/>
                </a:endParaRPr>
              </a:p>
            </p:txBody>
          </p:sp>
        </p:grpSp>
        <p:grpSp>
          <p:nvGrpSpPr>
            <p:cNvPr id="27" name="组合 26"/>
            <p:cNvGrpSpPr/>
            <p:nvPr/>
          </p:nvGrpSpPr>
          <p:grpSpPr>
            <a:xfrm>
              <a:off x="2335198" y="4901252"/>
              <a:ext cx="1427508" cy="510344"/>
              <a:chOff x="2291072" y="5027764"/>
              <a:chExt cx="1620564" cy="579363"/>
            </a:xfrm>
          </p:grpSpPr>
          <p:sp>
            <p:nvSpPr>
              <p:cNvPr id="28" name="文本框 27"/>
              <p:cNvSpPr txBox="1"/>
              <p:nvPr/>
            </p:nvSpPr>
            <p:spPr>
              <a:xfrm>
                <a:off x="2291072" y="5027764"/>
                <a:ext cx="1370157" cy="419280"/>
              </a:xfrm>
              <a:prstGeom prst="rect">
                <a:avLst/>
              </a:prstGeom>
              <a:noFill/>
            </p:spPr>
            <p:txBody>
              <a:bodyPr wrap="square" rtlCol="0">
                <a:spAutoFit/>
              </a:bodyPr>
              <a:lstStyle/>
              <a:p>
                <a:pPr lvl="0" algn="dist">
                  <a:defRPr/>
                </a:pPr>
                <a:r>
                  <a:rPr lang="zh-CN" altLang="en-US" kern="0" dirty="0">
                    <a:solidFill>
                      <a:schemeClr val="bg1"/>
                    </a:solidFill>
                    <a:latin typeface="思源黑体 CN Bold" panose="020B0800000000000000" pitchFamily="34" charset="-122"/>
                    <a:ea typeface="思源黑体 CN Bold" panose="020B0800000000000000" pitchFamily="34" charset="-122"/>
                  </a:rPr>
                  <a:t>有效管理</a:t>
                </a:r>
              </a:p>
            </p:txBody>
          </p:sp>
          <p:sp>
            <p:nvSpPr>
              <p:cNvPr id="29" name="文本框 28"/>
              <p:cNvSpPr txBox="1"/>
              <p:nvPr/>
            </p:nvSpPr>
            <p:spPr>
              <a:xfrm>
                <a:off x="2310023" y="5362546"/>
                <a:ext cx="1601613" cy="244581"/>
              </a:xfrm>
              <a:prstGeom prst="rect">
                <a:avLst/>
              </a:prstGeom>
              <a:noFill/>
            </p:spPr>
            <p:txBody>
              <a:bodyPr wrap="square" rtlCol="0">
                <a:spAutoFit/>
              </a:bodyPr>
              <a:lstStyle/>
              <a:p>
                <a:pPr lvl="0" algn="dist"/>
                <a:r>
                  <a:rPr lang="en-US" altLang="zh-CN" sz="800" kern="0" spc="-300" dirty="0">
                    <a:solidFill>
                      <a:schemeClr val="bg1"/>
                    </a:solidFill>
                    <a:latin typeface="思源黑体 CN Light" panose="020B0300000000000000" pitchFamily="34" charset="-122"/>
                    <a:ea typeface="思源黑体 CN Light" panose="020B0300000000000000" pitchFamily="34" charset="-122"/>
                  </a:rPr>
                  <a:t>EFFECTIVE MANAGEMENT</a:t>
                </a:r>
              </a:p>
            </p:txBody>
          </p:sp>
        </p:grpSp>
      </p:grpSp>
      <p:sp>
        <p:nvSpPr>
          <p:cNvPr id="44" name="任意多边形: 形状 43"/>
          <p:cNvSpPr/>
          <p:nvPr/>
        </p:nvSpPr>
        <p:spPr>
          <a:xfrm>
            <a:off x="0" y="0"/>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gradFill flip="none" rotWithShape="0">
            <a:gsLst>
              <a:gs pos="0">
                <a:srgbClr val="F5AF19">
                  <a:alpha val="60000"/>
                </a:srgbClr>
              </a:gs>
              <a:gs pos="100000">
                <a:srgbClr val="F127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32" name="组合 31"/>
          <p:cNvGrpSpPr/>
          <p:nvPr/>
        </p:nvGrpSpPr>
        <p:grpSpPr>
          <a:xfrm>
            <a:off x="1307424" y="1587497"/>
            <a:ext cx="2521301" cy="1938991"/>
            <a:chOff x="1307425" y="2664074"/>
            <a:chExt cx="1452938" cy="568584"/>
          </a:xfrm>
        </p:grpSpPr>
        <p:sp>
          <p:nvSpPr>
            <p:cNvPr id="46" name="文本框 45"/>
            <p:cNvSpPr txBox="1"/>
            <p:nvPr/>
          </p:nvSpPr>
          <p:spPr>
            <a:xfrm>
              <a:off x="1307425" y="2664074"/>
              <a:ext cx="1206164" cy="568584"/>
            </a:xfrm>
            <a:prstGeom prst="rect">
              <a:avLst/>
            </a:prstGeom>
            <a:noFill/>
          </p:spPr>
          <p:txBody>
            <a:bodyPr wrap="square" rtlCol="0">
              <a:spAutoFit/>
            </a:bodyPr>
            <a:lstStyle/>
            <a:p>
              <a:pPr lvl="0" algn="dist">
                <a:defRPr/>
              </a:pPr>
              <a:r>
                <a:rPr lang="zh-CN" altLang="en-US" sz="6000" kern="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目录</a:t>
              </a:r>
            </a:p>
          </p:txBody>
        </p:sp>
        <p:sp>
          <p:nvSpPr>
            <p:cNvPr id="47" name="文本框 46"/>
            <p:cNvSpPr txBox="1"/>
            <p:nvPr/>
          </p:nvSpPr>
          <p:spPr>
            <a:xfrm>
              <a:off x="1349547" y="2955036"/>
              <a:ext cx="1410816" cy="135377"/>
            </a:xfrm>
            <a:prstGeom prst="rect">
              <a:avLst/>
            </a:prstGeom>
            <a:noFill/>
          </p:spPr>
          <p:txBody>
            <a:bodyPr wrap="square" rtlCol="0">
              <a:spAutoFit/>
            </a:bodyPr>
            <a:lstStyle/>
            <a:p>
              <a:pPr lvl="0" algn="dist"/>
              <a:r>
                <a:rPr lang="en-US" altLang="zh-CN" sz="2400" kern="0" spc="-3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CONTENTS</a:t>
              </a:r>
            </a:p>
          </p:txBody>
        </p:sp>
      </p:grpSp>
      <p:grpSp>
        <p:nvGrpSpPr>
          <p:cNvPr id="45" name="组合 44"/>
          <p:cNvGrpSpPr/>
          <p:nvPr/>
        </p:nvGrpSpPr>
        <p:grpSpPr>
          <a:xfrm>
            <a:off x="6249344" y="-406401"/>
            <a:ext cx="5412667" cy="1654629"/>
            <a:chOff x="6249344" y="-406401"/>
            <a:chExt cx="5412667" cy="1654629"/>
          </a:xfrm>
        </p:grpSpPr>
        <p:sp>
          <p:nvSpPr>
            <p:cNvPr id="48" name="矩形: 圆角 47"/>
            <p:cNvSpPr/>
            <p:nvPr/>
          </p:nvSpPr>
          <p:spPr>
            <a:xfrm flipH="1">
              <a:off x="10788826" y="-406401"/>
              <a:ext cx="780934" cy="165462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9" name="文本框 48"/>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50" name="文本框 49"/>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p>
          </p:txBody>
        </p:sp>
        <p:sp>
          <p:nvSpPr>
            <p:cNvPr id="51" name="文本框 50"/>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RECORD</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52" name="文本框 51"/>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ACTION</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53" name="文本框 52"/>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SUMMARY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anim calcmode="lin" valueType="num">
                                      <p:cBhvr>
                                        <p:cTn id="38" dur="500" fill="hold"/>
                                        <p:tgtEl>
                                          <p:spTgt spid="45"/>
                                        </p:tgtEl>
                                        <p:attrNameLst>
                                          <p:attrName>ppt_x</p:attrName>
                                        </p:attrNameLst>
                                      </p:cBhvr>
                                      <p:tavLst>
                                        <p:tav tm="0">
                                          <p:val>
                                            <p:strVal val="#ppt_x"/>
                                          </p:val>
                                        </p:tav>
                                        <p:tav tm="100000">
                                          <p:val>
                                            <p:strVal val="#ppt_x"/>
                                          </p:val>
                                        </p:tav>
                                      </p:tavLst>
                                    </p:anim>
                                    <p:anim calcmode="lin" valueType="num">
                                      <p:cBhvr>
                                        <p:cTn id="3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grpSp>
        <p:nvGrpSpPr>
          <p:cNvPr id="68" name="组合 67"/>
          <p:cNvGrpSpPr/>
          <p:nvPr/>
        </p:nvGrpSpPr>
        <p:grpSpPr>
          <a:xfrm>
            <a:off x="6354716" y="3164584"/>
            <a:ext cx="4995363" cy="1124072"/>
            <a:chOff x="1472003" y="2428249"/>
            <a:chExt cx="2214314" cy="498272"/>
          </a:xfrm>
        </p:grpSpPr>
        <p:grpSp>
          <p:nvGrpSpPr>
            <p:cNvPr id="69" name="组合 68"/>
            <p:cNvGrpSpPr/>
            <p:nvPr/>
          </p:nvGrpSpPr>
          <p:grpSpPr>
            <a:xfrm>
              <a:off x="1472003" y="2428249"/>
              <a:ext cx="519632" cy="498272"/>
              <a:chOff x="1449504" y="2212189"/>
              <a:chExt cx="589907" cy="565659"/>
            </a:xfrm>
          </p:grpSpPr>
          <p:sp>
            <p:nvSpPr>
              <p:cNvPr id="73" name="椭圆 72"/>
              <p:cNvSpPr/>
              <p:nvPr/>
            </p:nvSpPr>
            <p:spPr>
              <a:xfrm>
                <a:off x="1461628"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bg1"/>
                  </a:solidFill>
                  <a:latin typeface="站酷庆科黄油体" panose="02000803000000020004" pitchFamily="2" charset="-122"/>
                  <a:ea typeface="站酷庆科黄油体" panose="02000803000000020004" pitchFamily="2" charset="-122"/>
                </a:endParaRPr>
              </a:p>
            </p:txBody>
          </p:sp>
          <p:sp>
            <p:nvSpPr>
              <p:cNvPr id="74" name="文本框 73"/>
              <p:cNvSpPr txBox="1"/>
              <p:nvPr/>
            </p:nvSpPr>
            <p:spPr>
              <a:xfrm>
                <a:off x="1449504" y="2316906"/>
                <a:ext cx="589907" cy="3562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0" name="组合 69"/>
            <p:cNvGrpSpPr/>
            <p:nvPr/>
          </p:nvGrpSpPr>
          <p:grpSpPr>
            <a:xfrm>
              <a:off x="2258806" y="2476824"/>
              <a:ext cx="1427511" cy="431327"/>
              <a:chOff x="2204349" y="2275458"/>
              <a:chExt cx="1620568" cy="489660"/>
            </a:xfrm>
          </p:grpSpPr>
          <p:sp>
            <p:nvSpPr>
              <p:cNvPr id="71" name="文本框 70"/>
              <p:cNvSpPr txBox="1"/>
              <p:nvPr/>
            </p:nvSpPr>
            <p:spPr>
              <a:xfrm>
                <a:off x="2204349" y="2275458"/>
                <a:ext cx="1369286" cy="356224"/>
              </a:xfrm>
              <a:prstGeom prst="rect">
                <a:avLst/>
              </a:prstGeom>
              <a:noFill/>
            </p:spPr>
            <p:txBody>
              <a:bodyPr wrap="square" rtlCol="0">
                <a:spAutoFit/>
              </a:bodyPr>
              <a:lstStyle/>
              <a:p>
                <a:pPr lvl="0" algn="dist">
                  <a:defRPr/>
                </a:pPr>
                <a:r>
                  <a:rPr lang="zh-CN" altLang="en-US" sz="4000" kern="0" dirty="0">
                    <a:solidFill>
                      <a:schemeClr val="bg1"/>
                    </a:solidFill>
                    <a:latin typeface="思源黑体 CN Bold" panose="020B0800000000000000" pitchFamily="34" charset="-122"/>
                    <a:ea typeface="思源黑体 CN Bold" panose="020B0800000000000000" pitchFamily="34" charset="-122"/>
                  </a:rPr>
                  <a:t>记录时间</a:t>
                </a:r>
              </a:p>
            </p:txBody>
          </p:sp>
          <p:sp>
            <p:nvSpPr>
              <p:cNvPr id="72" name="文本框 71"/>
              <p:cNvSpPr txBox="1"/>
              <p:nvPr/>
            </p:nvSpPr>
            <p:spPr>
              <a:xfrm>
                <a:off x="2223302" y="2610238"/>
                <a:ext cx="1601615" cy="154880"/>
              </a:xfrm>
              <a:prstGeom prst="rect">
                <a:avLst/>
              </a:prstGeom>
              <a:noFill/>
            </p:spPr>
            <p:txBody>
              <a:bodyPr wrap="square" rtlCol="0">
                <a:spAutoFit/>
              </a:bodyPr>
              <a:lstStyle/>
              <a:p>
                <a:pPr lvl="0" algn="dist"/>
                <a:r>
                  <a:rPr lang="en-US" altLang="zh-CN" sz="1400" kern="0" spc="-300" dirty="0">
                    <a:solidFill>
                      <a:schemeClr val="bg1"/>
                    </a:solidFill>
                    <a:latin typeface="思源黑体 CN Light" panose="020B0300000000000000" pitchFamily="34" charset="-122"/>
                    <a:ea typeface="思源黑体 CN Light" panose="020B0300000000000000" pitchFamily="34" charset="-122"/>
                  </a:rPr>
                  <a:t>RECORDING TIME</a:t>
                </a:r>
              </a:p>
            </p:txBody>
          </p:sp>
        </p:grpSp>
      </p:grpSp>
      <p:grpSp>
        <p:nvGrpSpPr>
          <p:cNvPr id="19" name="组合 18"/>
          <p:cNvGrpSpPr/>
          <p:nvPr/>
        </p:nvGrpSpPr>
        <p:grpSpPr>
          <a:xfrm>
            <a:off x="6249344" y="-672494"/>
            <a:ext cx="5412667" cy="2133601"/>
            <a:chOff x="6249344" y="-672494"/>
            <a:chExt cx="5412667" cy="2133601"/>
          </a:xfrm>
        </p:grpSpPr>
        <p:sp>
          <p:nvSpPr>
            <p:cNvPr id="20" name="矩形: 圆角 19"/>
            <p:cNvSpPr/>
            <p:nvPr/>
          </p:nvSpPr>
          <p:spPr>
            <a:xfrm flipH="1">
              <a:off x="9418995" y="-672494"/>
              <a:ext cx="1206359" cy="2133601"/>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文本框 20"/>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p>
          </p:txBody>
        </p:sp>
        <p:sp>
          <p:nvSpPr>
            <p:cNvPr id="23" name="文本框 22"/>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RECORD</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ACTION</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SUMMARY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记录时间</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RECORDING TIME</a:t>
                </a:r>
              </a:p>
            </p:txBody>
          </p:sp>
        </p:grpSp>
      </p:grpSp>
      <p:grpSp>
        <p:nvGrpSpPr>
          <p:cNvPr id="11" name="组合 10"/>
          <p:cNvGrpSpPr/>
          <p:nvPr/>
        </p:nvGrpSpPr>
        <p:grpSpPr>
          <a:xfrm>
            <a:off x="1310531" y="2318928"/>
            <a:ext cx="3625277" cy="1110072"/>
            <a:chOff x="1310531" y="2457492"/>
            <a:chExt cx="3625277" cy="1110072"/>
          </a:xfrm>
        </p:grpSpPr>
        <p:cxnSp>
          <p:nvCxnSpPr>
            <p:cNvPr id="12" name="Straight Connector 50"/>
            <p:cNvCxnSpPr/>
            <p:nvPr/>
          </p:nvCxnSpPr>
          <p:spPr>
            <a:xfrm flipH="1">
              <a:off x="3933198" y="2887500"/>
              <a:ext cx="1002610" cy="0"/>
            </a:xfrm>
            <a:prstGeom prst="line">
              <a:avLst/>
            </a:prstGeom>
            <a:ln w="9525">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flipH="1">
              <a:off x="1310531" y="2457492"/>
              <a:ext cx="2296629" cy="1110072"/>
              <a:chOff x="7608361" y="2013175"/>
              <a:chExt cx="2296629" cy="1110072"/>
            </a:xfrm>
          </p:grpSpPr>
          <p:sp>
            <p:nvSpPr>
              <p:cNvPr id="14" name="Rectangle 16"/>
              <p:cNvSpPr/>
              <p:nvPr/>
            </p:nvSpPr>
            <p:spPr>
              <a:xfrm>
                <a:off x="7608363" y="2362398"/>
                <a:ext cx="2296627" cy="760849"/>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5" name="Title 11"/>
              <p:cNvSpPr txBox="1"/>
              <p:nvPr/>
            </p:nvSpPr>
            <p:spPr>
              <a:xfrm>
                <a:off x="7608361" y="2013175"/>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16" name="组合 15"/>
          <p:cNvGrpSpPr/>
          <p:nvPr/>
        </p:nvGrpSpPr>
        <p:grpSpPr>
          <a:xfrm>
            <a:off x="1310531" y="3015675"/>
            <a:ext cx="4479081" cy="2558590"/>
            <a:chOff x="1310531" y="3154239"/>
            <a:chExt cx="4479081" cy="2558590"/>
          </a:xfrm>
        </p:grpSpPr>
        <p:sp>
          <p:nvSpPr>
            <p:cNvPr id="17" name="Freeform 12"/>
            <p:cNvSpPr/>
            <p:nvPr/>
          </p:nvSpPr>
          <p:spPr bwMode="auto">
            <a:xfrm>
              <a:off x="4493166" y="3359699"/>
              <a:ext cx="1296446" cy="1393769"/>
            </a:xfrm>
            <a:custGeom>
              <a:avLst/>
              <a:gdLst>
                <a:gd name="T0" fmla="*/ 330 w 456"/>
                <a:gd name="T1" fmla="*/ 367 h 490"/>
                <a:gd name="T2" fmla="*/ 418 w 456"/>
                <a:gd name="T3" fmla="*/ 404 h 490"/>
                <a:gd name="T4" fmla="*/ 456 w 456"/>
                <a:gd name="T5" fmla="*/ 343 h 490"/>
                <a:gd name="T6" fmla="*/ 385 w 456"/>
                <a:gd name="T7" fmla="*/ 283 h 490"/>
                <a:gd name="T8" fmla="*/ 390 w 456"/>
                <a:gd name="T9" fmla="*/ 241 h 490"/>
                <a:gd name="T10" fmla="*/ 385 w 456"/>
                <a:gd name="T11" fmla="*/ 203 h 490"/>
                <a:gd name="T12" fmla="*/ 454 w 456"/>
                <a:gd name="T13" fmla="*/ 142 h 490"/>
                <a:gd name="T14" fmla="*/ 415 w 456"/>
                <a:gd name="T15" fmla="*/ 82 h 490"/>
                <a:gd name="T16" fmla="*/ 333 w 456"/>
                <a:gd name="T17" fmla="*/ 118 h 490"/>
                <a:gd name="T18" fmla="*/ 277 w 456"/>
                <a:gd name="T19" fmla="*/ 87 h 490"/>
                <a:gd name="T20" fmla="*/ 264 w 456"/>
                <a:gd name="T21" fmla="*/ 0 h 490"/>
                <a:gd name="T22" fmla="*/ 192 w 456"/>
                <a:gd name="T23" fmla="*/ 0 h 490"/>
                <a:gd name="T24" fmla="*/ 179 w 456"/>
                <a:gd name="T25" fmla="*/ 87 h 490"/>
                <a:gd name="T26" fmla="*/ 119 w 456"/>
                <a:gd name="T27" fmla="*/ 121 h 490"/>
                <a:gd name="T28" fmla="*/ 37 w 456"/>
                <a:gd name="T29" fmla="*/ 86 h 490"/>
                <a:gd name="T30" fmla="*/ 0 w 456"/>
                <a:gd name="T31" fmla="*/ 147 h 490"/>
                <a:gd name="T32" fmla="*/ 69 w 456"/>
                <a:gd name="T33" fmla="*/ 206 h 490"/>
                <a:gd name="T34" fmla="*/ 65 w 456"/>
                <a:gd name="T35" fmla="*/ 241 h 490"/>
                <a:gd name="T36" fmla="*/ 72 w 456"/>
                <a:gd name="T37" fmla="*/ 286 h 490"/>
                <a:gd name="T38" fmla="*/ 2 w 456"/>
                <a:gd name="T39" fmla="*/ 348 h 490"/>
                <a:gd name="T40" fmla="*/ 41 w 456"/>
                <a:gd name="T41" fmla="*/ 408 h 490"/>
                <a:gd name="T42" fmla="*/ 128 w 456"/>
                <a:gd name="T43" fmla="*/ 369 h 490"/>
                <a:gd name="T44" fmla="*/ 177 w 456"/>
                <a:gd name="T45" fmla="*/ 396 h 490"/>
                <a:gd name="T46" fmla="*/ 192 w 456"/>
                <a:gd name="T47" fmla="*/ 490 h 490"/>
                <a:gd name="T48" fmla="*/ 264 w 456"/>
                <a:gd name="T49" fmla="*/ 490 h 490"/>
                <a:gd name="T50" fmla="*/ 278 w 456"/>
                <a:gd name="T51" fmla="*/ 396 h 490"/>
                <a:gd name="T52" fmla="*/ 330 w 456"/>
                <a:gd name="T53" fmla="*/ 3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6" h="490">
                  <a:moveTo>
                    <a:pt x="330" y="367"/>
                  </a:moveTo>
                  <a:cubicBezTo>
                    <a:pt x="418" y="404"/>
                    <a:pt x="418" y="404"/>
                    <a:pt x="418" y="404"/>
                  </a:cubicBezTo>
                  <a:cubicBezTo>
                    <a:pt x="456" y="343"/>
                    <a:pt x="456" y="343"/>
                    <a:pt x="456" y="343"/>
                  </a:cubicBezTo>
                  <a:cubicBezTo>
                    <a:pt x="385" y="283"/>
                    <a:pt x="385" y="283"/>
                    <a:pt x="385" y="283"/>
                  </a:cubicBezTo>
                  <a:cubicBezTo>
                    <a:pt x="388" y="270"/>
                    <a:pt x="390" y="256"/>
                    <a:pt x="390" y="241"/>
                  </a:cubicBezTo>
                  <a:cubicBezTo>
                    <a:pt x="390" y="228"/>
                    <a:pt x="388" y="215"/>
                    <a:pt x="385" y="203"/>
                  </a:cubicBezTo>
                  <a:cubicBezTo>
                    <a:pt x="454" y="142"/>
                    <a:pt x="454" y="142"/>
                    <a:pt x="454" y="142"/>
                  </a:cubicBezTo>
                  <a:cubicBezTo>
                    <a:pt x="415" y="82"/>
                    <a:pt x="415" y="82"/>
                    <a:pt x="415" y="82"/>
                  </a:cubicBezTo>
                  <a:cubicBezTo>
                    <a:pt x="333" y="118"/>
                    <a:pt x="333" y="118"/>
                    <a:pt x="333" y="118"/>
                  </a:cubicBezTo>
                  <a:cubicBezTo>
                    <a:pt x="317" y="104"/>
                    <a:pt x="298" y="94"/>
                    <a:pt x="277" y="87"/>
                  </a:cubicBezTo>
                  <a:cubicBezTo>
                    <a:pt x="264" y="0"/>
                    <a:pt x="264" y="0"/>
                    <a:pt x="264" y="0"/>
                  </a:cubicBezTo>
                  <a:cubicBezTo>
                    <a:pt x="192" y="0"/>
                    <a:pt x="192" y="0"/>
                    <a:pt x="192" y="0"/>
                  </a:cubicBezTo>
                  <a:cubicBezTo>
                    <a:pt x="179" y="87"/>
                    <a:pt x="179" y="87"/>
                    <a:pt x="179" y="87"/>
                  </a:cubicBezTo>
                  <a:cubicBezTo>
                    <a:pt x="156" y="94"/>
                    <a:pt x="136" y="106"/>
                    <a:pt x="119" y="121"/>
                  </a:cubicBezTo>
                  <a:cubicBezTo>
                    <a:pt x="37" y="86"/>
                    <a:pt x="37" y="86"/>
                    <a:pt x="37" y="86"/>
                  </a:cubicBezTo>
                  <a:cubicBezTo>
                    <a:pt x="0" y="147"/>
                    <a:pt x="0" y="147"/>
                    <a:pt x="0" y="147"/>
                  </a:cubicBezTo>
                  <a:cubicBezTo>
                    <a:pt x="69" y="206"/>
                    <a:pt x="69" y="206"/>
                    <a:pt x="69" y="206"/>
                  </a:cubicBezTo>
                  <a:cubicBezTo>
                    <a:pt x="67" y="217"/>
                    <a:pt x="65" y="229"/>
                    <a:pt x="65" y="241"/>
                  </a:cubicBezTo>
                  <a:cubicBezTo>
                    <a:pt x="65" y="257"/>
                    <a:pt x="68" y="272"/>
                    <a:pt x="72" y="286"/>
                  </a:cubicBezTo>
                  <a:cubicBezTo>
                    <a:pt x="2" y="348"/>
                    <a:pt x="2" y="348"/>
                    <a:pt x="2" y="348"/>
                  </a:cubicBezTo>
                  <a:cubicBezTo>
                    <a:pt x="41" y="408"/>
                    <a:pt x="41" y="408"/>
                    <a:pt x="41" y="408"/>
                  </a:cubicBezTo>
                  <a:cubicBezTo>
                    <a:pt x="128" y="369"/>
                    <a:pt x="128" y="369"/>
                    <a:pt x="128" y="369"/>
                  </a:cubicBezTo>
                  <a:cubicBezTo>
                    <a:pt x="142" y="381"/>
                    <a:pt x="159" y="390"/>
                    <a:pt x="177" y="396"/>
                  </a:cubicBezTo>
                  <a:cubicBezTo>
                    <a:pt x="192" y="490"/>
                    <a:pt x="192" y="490"/>
                    <a:pt x="192" y="490"/>
                  </a:cubicBezTo>
                  <a:cubicBezTo>
                    <a:pt x="264" y="490"/>
                    <a:pt x="264" y="490"/>
                    <a:pt x="264" y="490"/>
                  </a:cubicBezTo>
                  <a:cubicBezTo>
                    <a:pt x="278" y="396"/>
                    <a:pt x="278" y="396"/>
                    <a:pt x="278" y="396"/>
                  </a:cubicBezTo>
                  <a:cubicBezTo>
                    <a:pt x="297" y="389"/>
                    <a:pt x="315" y="380"/>
                    <a:pt x="330" y="3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latin typeface="阿里巴巴普惠体 R" panose="00020600040101010101" pitchFamily="18" charset="-122"/>
                <a:sym typeface="+mn-lt"/>
              </a:endParaRPr>
            </a:p>
          </p:txBody>
        </p:sp>
        <p:sp>
          <p:nvSpPr>
            <p:cNvPr id="18" name="Freeform 14"/>
            <p:cNvSpPr/>
            <p:nvPr/>
          </p:nvSpPr>
          <p:spPr bwMode="auto">
            <a:xfrm>
              <a:off x="4208404" y="3154239"/>
              <a:ext cx="632002" cy="688474"/>
            </a:xfrm>
            <a:custGeom>
              <a:avLst/>
              <a:gdLst>
                <a:gd name="T0" fmla="*/ 24 w 222"/>
                <a:gd name="T1" fmla="*/ 242 h 242"/>
                <a:gd name="T2" fmla="*/ 0 w 222"/>
                <a:gd name="T3" fmla="*/ 236 h 242"/>
                <a:gd name="T4" fmla="*/ 214 w 222"/>
                <a:gd name="T5" fmla="*/ 0 h 242"/>
                <a:gd name="T6" fmla="*/ 222 w 222"/>
                <a:gd name="T7" fmla="*/ 22 h 242"/>
                <a:gd name="T8" fmla="*/ 24 w 222"/>
                <a:gd name="T9" fmla="*/ 242 h 242"/>
              </a:gdLst>
              <a:ahLst/>
              <a:cxnLst>
                <a:cxn ang="0">
                  <a:pos x="T0" y="T1"/>
                </a:cxn>
                <a:cxn ang="0">
                  <a:pos x="T2" y="T3"/>
                </a:cxn>
                <a:cxn ang="0">
                  <a:pos x="T4" y="T5"/>
                </a:cxn>
                <a:cxn ang="0">
                  <a:pos x="T6" y="T7"/>
                </a:cxn>
                <a:cxn ang="0">
                  <a:pos x="T8" y="T9"/>
                </a:cxn>
              </a:cxnLst>
              <a:rect l="0" t="0" r="r" b="b"/>
              <a:pathLst>
                <a:path w="222" h="242">
                  <a:moveTo>
                    <a:pt x="24" y="242"/>
                  </a:moveTo>
                  <a:cubicBezTo>
                    <a:pt x="0" y="236"/>
                    <a:pt x="0" y="236"/>
                    <a:pt x="0" y="236"/>
                  </a:cubicBezTo>
                  <a:cubicBezTo>
                    <a:pt x="27" y="126"/>
                    <a:pt x="107" y="38"/>
                    <a:pt x="214" y="0"/>
                  </a:cubicBezTo>
                  <a:cubicBezTo>
                    <a:pt x="222" y="22"/>
                    <a:pt x="222" y="22"/>
                    <a:pt x="222" y="22"/>
                  </a:cubicBezTo>
                  <a:cubicBezTo>
                    <a:pt x="123" y="58"/>
                    <a:pt x="49" y="140"/>
                    <a:pt x="24" y="24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solidFill>
                  <a:schemeClr val="lt1"/>
                </a:solidFill>
                <a:latin typeface="阿里巴巴普惠体 R" panose="00020600040101010101" pitchFamily="18" charset="-122"/>
                <a:sym typeface="+mn-lt"/>
              </a:endParaRPr>
            </a:p>
          </p:txBody>
        </p:sp>
        <p:sp>
          <p:nvSpPr>
            <p:cNvPr id="19" name="Freeform 15"/>
            <p:cNvSpPr/>
            <p:nvPr/>
          </p:nvSpPr>
          <p:spPr bwMode="auto">
            <a:xfrm>
              <a:off x="4171157" y="3797055"/>
              <a:ext cx="153795" cy="148989"/>
            </a:xfrm>
            <a:custGeom>
              <a:avLst/>
              <a:gdLst>
                <a:gd name="T0" fmla="*/ 128 w 128"/>
                <a:gd name="T1" fmla="*/ 24 h 124"/>
                <a:gd name="T2" fmla="*/ 43 w 128"/>
                <a:gd name="T3" fmla="*/ 124 h 124"/>
                <a:gd name="T4" fmla="*/ 0 w 128"/>
                <a:gd name="T5" fmla="*/ 0 h 124"/>
                <a:gd name="T6" fmla="*/ 128 w 128"/>
                <a:gd name="T7" fmla="*/ 24 h 124"/>
              </a:gdLst>
              <a:ahLst/>
              <a:cxnLst>
                <a:cxn ang="0">
                  <a:pos x="T0" y="T1"/>
                </a:cxn>
                <a:cxn ang="0">
                  <a:pos x="T2" y="T3"/>
                </a:cxn>
                <a:cxn ang="0">
                  <a:pos x="T4" y="T5"/>
                </a:cxn>
                <a:cxn ang="0">
                  <a:pos x="T6" y="T7"/>
                </a:cxn>
              </a:cxnLst>
              <a:rect l="0" t="0" r="r" b="b"/>
              <a:pathLst>
                <a:path w="128" h="124">
                  <a:moveTo>
                    <a:pt x="128" y="24"/>
                  </a:moveTo>
                  <a:lnTo>
                    <a:pt x="43" y="124"/>
                  </a:lnTo>
                  <a:lnTo>
                    <a:pt x="0" y="0"/>
                  </a:lnTo>
                  <a:lnTo>
                    <a:pt x="128" y="24"/>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solidFill>
                  <a:schemeClr val="lt1"/>
                </a:solidFill>
                <a:latin typeface="阿里巴巴普惠体 R" panose="00020600040101010101" pitchFamily="18" charset="-122"/>
                <a:sym typeface="+mn-lt"/>
              </a:endParaRPr>
            </a:p>
          </p:txBody>
        </p:sp>
        <p:sp>
          <p:nvSpPr>
            <p:cNvPr id="20" name="Freeform 27"/>
            <p:cNvSpPr/>
            <p:nvPr/>
          </p:nvSpPr>
          <p:spPr bwMode="auto">
            <a:xfrm>
              <a:off x="4935808" y="3891483"/>
              <a:ext cx="349250" cy="206375"/>
            </a:xfrm>
            <a:custGeom>
              <a:avLst/>
              <a:gdLst>
                <a:gd name="T0" fmla="*/ 1 w 93"/>
                <a:gd name="T1" fmla="*/ 38 h 55"/>
                <a:gd name="T2" fmla="*/ 0 w 93"/>
                <a:gd name="T3" fmla="*/ 40 h 55"/>
                <a:gd name="T4" fmla="*/ 1 w 93"/>
                <a:gd name="T5" fmla="*/ 42 h 55"/>
                <a:gd name="T6" fmla="*/ 34 w 93"/>
                <a:gd name="T7" fmla="*/ 55 h 55"/>
                <a:gd name="T8" fmla="*/ 93 w 93"/>
                <a:gd name="T9" fmla="*/ 0 h 55"/>
                <a:gd name="T10" fmla="*/ 1 w 93"/>
                <a:gd name="T11" fmla="*/ 38 h 55"/>
              </a:gdLst>
              <a:ahLst/>
              <a:cxnLst>
                <a:cxn ang="0">
                  <a:pos x="T0" y="T1"/>
                </a:cxn>
                <a:cxn ang="0">
                  <a:pos x="T2" y="T3"/>
                </a:cxn>
                <a:cxn ang="0">
                  <a:pos x="T4" y="T5"/>
                </a:cxn>
                <a:cxn ang="0">
                  <a:pos x="T6" y="T7"/>
                </a:cxn>
                <a:cxn ang="0">
                  <a:pos x="T8" y="T9"/>
                </a:cxn>
                <a:cxn ang="0">
                  <a:pos x="T10" y="T11"/>
                </a:cxn>
              </a:cxnLst>
              <a:rect l="0" t="0" r="r" b="b"/>
              <a:pathLst>
                <a:path w="93" h="55">
                  <a:moveTo>
                    <a:pt x="1" y="38"/>
                  </a:moveTo>
                  <a:cubicBezTo>
                    <a:pt x="0" y="38"/>
                    <a:pt x="0" y="39"/>
                    <a:pt x="0" y="40"/>
                  </a:cubicBezTo>
                  <a:cubicBezTo>
                    <a:pt x="0" y="41"/>
                    <a:pt x="1" y="42"/>
                    <a:pt x="1" y="42"/>
                  </a:cubicBezTo>
                  <a:cubicBezTo>
                    <a:pt x="34" y="55"/>
                    <a:pt x="34" y="55"/>
                    <a:pt x="34" y="55"/>
                  </a:cubicBezTo>
                  <a:cubicBezTo>
                    <a:pt x="93" y="0"/>
                    <a:pt x="93" y="0"/>
                    <a:pt x="93" y="0"/>
                  </a:cubicBezTo>
                  <a:lnTo>
                    <a:pt x="1"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21" name="Freeform 28"/>
            <p:cNvSpPr/>
            <p:nvPr/>
          </p:nvSpPr>
          <p:spPr bwMode="auto">
            <a:xfrm>
              <a:off x="5070746" y="3902596"/>
              <a:ext cx="225425" cy="319088"/>
            </a:xfrm>
            <a:custGeom>
              <a:avLst/>
              <a:gdLst>
                <a:gd name="T0" fmla="*/ 0 w 60"/>
                <a:gd name="T1" fmla="*/ 56 h 85"/>
                <a:gd name="T2" fmla="*/ 0 w 60"/>
                <a:gd name="T3" fmla="*/ 56 h 85"/>
                <a:gd name="T4" fmla="*/ 0 w 60"/>
                <a:gd name="T5" fmla="*/ 83 h 85"/>
                <a:gd name="T6" fmla="*/ 2 w 60"/>
                <a:gd name="T7" fmla="*/ 85 h 85"/>
                <a:gd name="T8" fmla="*/ 4 w 60"/>
                <a:gd name="T9" fmla="*/ 84 h 85"/>
                <a:gd name="T10" fmla="*/ 17 w 60"/>
                <a:gd name="T11" fmla="*/ 61 h 85"/>
                <a:gd name="T12" fmla="*/ 41 w 60"/>
                <a:gd name="T13" fmla="*/ 75 h 85"/>
                <a:gd name="T14" fmla="*/ 43 w 60"/>
                <a:gd name="T15" fmla="*/ 75 h 85"/>
                <a:gd name="T16" fmla="*/ 44 w 60"/>
                <a:gd name="T17" fmla="*/ 73 h 85"/>
                <a:gd name="T18" fmla="*/ 60 w 60"/>
                <a:gd name="T19" fmla="*/ 0 h 85"/>
                <a:gd name="T20" fmla="*/ 0 w 60"/>
                <a:gd name="T21"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85">
                  <a:moveTo>
                    <a:pt x="0" y="56"/>
                  </a:moveTo>
                  <a:cubicBezTo>
                    <a:pt x="0" y="56"/>
                    <a:pt x="0" y="56"/>
                    <a:pt x="0" y="56"/>
                  </a:cubicBezTo>
                  <a:cubicBezTo>
                    <a:pt x="0" y="83"/>
                    <a:pt x="0" y="83"/>
                    <a:pt x="0" y="83"/>
                  </a:cubicBezTo>
                  <a:cubicBezTo>
                    <a:pt x="0" y="84"/>
                    <a:pt x="1" y="85"/>
                    <a:pt x="2" y="85"/>
                  </a:cubicBezTo>
                  <a:cubicBezTo>
                    <a:pt x="3" y="85"/>
                    <a:pt x="3" y="85"/>
                    <a:pt x="4" y="84"/>
                  </a:cubicBezTo>
                  <a:cubicBezTo>
                    <a:pt x="17" y="61"/>
                    <a:pt x="17" y="61"/>
                    <a:pt x="17" y="61"/>
                  </a:cubicBezTo>
                  <a:cubicBezTo>
                    <a:pt x="41" y="75"/>
                    <a:pt x="41" y="75"/>
                    <a:pt x="41" y="75"/>
                  </a:cubicBezTo>
                  <a:cubicBezTo>
                    <a:pt x="42" y="75"/>
                    <a:pt x="42" y="75"/>
                    <a:pt x="43" y="75"/>
                  </a:cubicBezTo>
                  <a:cubicBezTo>
                    <a:pt x="43" y="75"/>
                    <a:pt x="44" y="74"/>
                    <a:pt x="44" y="73"/>
                  </a:cubicBezTo>
                  <a:cubicBezTo>
                    <a:pt x="60" y="0"/>
                    <a:pt x="60" y="0"/>
                    <a:pt x="60" y="0"/>
                  </a:cubicBez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cxnSp>
          <p:nvCxnSpPr>
            <p:cNvPr id="22" name="Straight Connector 44"/>
            <p:cNvCxnSpPr/>
            <p:nvPr/>
          </p:nvCxnSpPr>
          <p:spPr>
            <a:xfrm flipH="1">
              <a:off x="4474504" y="4584096"/>
              <a:ext cx="347240" cy="34724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46"/>
            <p:cNvCxnSpPr/>
            <p:nvPr/>
          </p:nvCxnSpPr>
          <p:spPr>
            <a:xfrm flipH="1">
              <a:off x="3933198" y="4931336"/>
              <a:ext cx="541306" cy="0"/>
            </a:xfrm>
            <a:prstGeom prst="line">
              <a:avLst/>
            </a:prstGeom>
            <a:ln w="9525">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a:off x="1310531" y="4602757"/>
              <a:ext cx="2296629" cy="1110072"/>
              <a:chOff x="7608361" y="2013175"/>
              <a:chExt cx="2296629" cy="1110072"/>
            </a:xfrm>
          </p:grpSpPr>
          <p:sp>
            <p:nvSpPr>
              <p:cNvPr id="25" name="Rectangle 16"/>
              <p:cNvSpPr/>
              <p:nvPr/>
            </p:nvSpPr>
            <p:spPr>
              <a:xfrm>
                <a:off x="7608363" y="2362398"/>
                <a:ext cx="2296627" cy="760849"/>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a:off x="7608361" y="2013175"/>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5551710" y="3564772"/>
            <a:ext cx="5154124" cy="2151680"/>
            <a:chOff x="5551710" y="3703336"/>
            <a:chExt cx="5154124" cy="2151680"/>
          </a:xfrm>
        </p:grpSpPr>
        <p:sp>
          <p:nvSpPr>
            <p:cNvPr id="28" name="Freeform 11"/>
            <p:cNvSpPr/>
            <p:nvPr/>
          </p:nvSpPr>
          <p:spPr bwMode="auto">
            <a:xfrm>
              <a:off x="5551710" y="3703336"/>
              <a:ext cx="2124297" cy="2127901"/>
            </a:xfrm>
            <a:custGeom>
              <a:avLst/>
              <a:gdLst>
                <a:gd name="T0" fmla="*/ 747 w 747"/>
                <a:gd name="T1" fmla="*/ 416 h 748"/>
                <a:gd name="T2" fmla="*/ 747 w 747"/>
                <a:gd name="T3" fmla="*/ 331 h 748"/>
                <a:gd name="T4" fmla="*/ 656 w 747"/>
                <a:gd name="T5" fmla="*/ 315 h 748"/>
                <a:gd name="T6" fmla="*/ 615 w 747"/>
                <a:gd name="T7" fmla="*/ 215 h 748"/>
                <a:gd name="T8" fmla="*/ 668 w 747"/>
                <a:gd name="T9" fmla="*/ 140 h 748"/>
                <a:gd name="T10" fmla="*/ 608 w 747"/>
                <a:gd name="T11" fmla="*/ 79 h 748"/>
                <a:gd name="T12" fmla="*/ 532 w 747"/>
                <a:gd name="T13" fmla="*/ 132 h 748"/>
                <a:gd name="T14" fmla="*/ 432 w 747"/>
                <a:gd name="T15" fmla="*/ 91 h 748"/>
                <a:gd name="T16" fmla="*/ 416 w 747"/>
                <a:gd name="T17" fmla="*/ 0 h 748"/>
                <a:gd name="T18" fmla="*/ 331 w 747"/>
                <a:gd name="T19" fmla="*/ 0 h 748"/>
                <a:gd name="T20" fmla="*/ 315 w 747"/>
                <a:gd name="T21" fmla="*/ 91 h 748"/>
                <a:gd name="T22" fmla="*/ 215 w 747"/>
                <a:gd name="T23" fmla="*/ 132 h 748"/>
                <a:gd name="T24" fmla="*/ 139 w 747"/>
                <a:gd name="T25" fmla="*/ 79 h 748"/>
                <a:gd name="T26" fmla="*/ 79 w 747"/>
                <a:gd name="T27" fmla="*/ 140 h 748"/>
                <a:gd name="T28" fmla="*/ 132 w 747"/>
                <a:gd name="T29" fmla="*/ 215 h 748"/>
                <a:gd name="T30" fmla="*/ 91 w 747"/>
                <a:gd name="T31" fmla="*/ 315 h 748"/>
                <a:gd name="T32" fmla="*/ 0 w 747"/>
                <a:gd name="T33" fmla="*/ 331 h 748"/>
                <a:gd name="T34" fmla="*/ 0 w 747"/>
                <a:gd name="T35" fmla="*/ 416 h 748"/>
                <a:gd name="T36" fmla="*/ 91 w 747"/>
                <a:gd name="T37" fmla="*/ 433 h 748"/>
                <a:gd name="T38" fmla="*/ 132 w 747"/>
                <a:gd name="T39" fmla="*/ 532 h 748"/>
                <a:gd name="T40" fmla="*/ 79 w 747"/>
                <a:gd name="T41" fmla="*/ 608 h 748"/>
                <a:gd name="T42" fmla="*/ 139 w 747"/>
                <a:gd name="T43" fmla="*/ 668 h 748"/>
                <a:gd name="T44" fmla="*/ 215 w 747"/>
                <a:gd name="T45" fmla="*/ 615 h 748"/>
                <a:gd name="T46" fmla="*/ 315 w 747"/>
                <a:gd name="T47" fmla="*/ 657 h 748"/>
                <a:gd name="T48" fmla="*/ 331 w 747"/>
                <a:gd name="T49" fmla="*/ 748 h 748"/>
                <a:gd name="T50" fmla="*/ 416 w 747"/>
                <a:gd name="T51" fmla="*/ 748 h 748"/>
                <a:gd name="T52" fmla="*/ 432 w 747"/>
                <a:gd name="T53" fmla="*/ 657 h 748"/>
                <a:gd name="T54" fmla="*/ 532 w 747"/>
                <a:gd name="T55" fmla="*/ 615 h 748"/>
                <a:gd name="T56" fmla="*/ 608 w 747"/>
                <a:gd name="T57" fmla="*/ 668 h 748"/>
                <a:gd name="T58" fmla="*/ 668 w 747"/>
                <a:gd name="T59" fmla="*/ 608 h 748"/>
                <a:gd name="T60" fmla="*/ 615 w 747"/>
                <a:gd name="T61" fmla="*/ 532 h 748"/>
                <a:gd name="T62" fmla="*/ 656 w 747"/>
                <a:gd name="T63" fmla="*/ 433 h 748"/>
                <a:gd name="T64" fmla="*/ 747 w 747"/>
                <a:gd name="T65" fmla="*/ 41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7" h="748">
                  <a:moveTo>
                    <a:pt x="747" y="416"/>
                  </a:moveTo>
                  <a:cubicBezTo>
                    <a:pt x="747" y="331"/>
                    <a:pt x="747" y="331"/>
                    <a:pt x="747" y="331"/>
                  </a:cubicBezTo>
                  <a:cubicBezTo>
                    <a:pt x="656" y="315"/>
                    <a:pt x="656" y="315"/>
                    <a:pt x="656" y="315"/>
                  </a:cubicBezTo>
                  <a:cubicBezTo>
                    <a:pt x="649" y="279"/>
                    <a:pt x="635" y="245"/>
                    <a:pt x="615" y="215"/>
                  </a:cubicBezTo>
                  <a:cubicBezTo>
                    <a:pt x="668" y="140"/>
                    <a:pt x="668" y="140"/>
                    <a:pt x="668" y="140"/>
                  </a:cubicBezTo>
                  <a:cubicBezTo>
                    <a:pt x="608" y="79"/>
                    <a:pt x="608" y="79"/>
                    <a:pt x="608" y="79"/>
                  </a:cubicBezTo>
                  <a:cubicBezTo>
                    <a:pt x="532" y="132"/>
                    <a:pt x="532" y="132"/>
                    <a:pt x="532" y="132"/>
                  </a:cubicBezTo>
                  <a:cubicBezTo>
                    <a:pt x="502" y="113"/>
                    <a:pt x="468" y="98"/>
                    <a:pt x="432" y="91"/>
                  </a:cubicBezTo>
                  <a:cubicBezTo>
                    <a:pt x="416" y="0"/>
                    <a:pt x="416" y="0"/>
                    <a:pt x="416" y="0"/>
                  </a:cubicBezTo>
                  <a:cubicBezTo>
                    <a:pt x="331" y="0"/>
                    <a:pt x="331" y="0"/>
                    <a:pt x="331" y="0"/>
                  </a:cubicBezTo>
                  <a:cubicBezTo>
                    <a:pt x="315" y="91"/>
                    <a:pt x="315" y="91"/>
                    <a:pt x="315" y="91"/>
                  </a:cubicBezTo>
                  <a:cubicBezTo>
                    <a:pt x="279" y="98"/>
                    <a:pt x="245" y="113"/>
                    <a:pt x="215" y="132"/>
                  </a:cubicBezTo>
                  <a:cubicBezTo>
                    <a:pt x="139" y="79"/>
                    <a:pt x="139" y="79"/>
                    <a:pt x="139" y="79"/>
                  </a:cubicBezTo>
                  <a:cubicBezTo>
                    <a:pt x="79" y="140"/>
                    <a:pt x="79" y="140"/>
                    <a:pt x="79" y="140"/>
                  </a:cubicBezTo>
                  <a:cubicBezTo>
                    <a:pt x="132" y="215"/>
                    <a:pt x="132" y="215"/>
                    <a:pt x="132" y="215"/>
                  </a:cubicBezTo>
                  <a:cubicBezTo>
                    <a:pt x="112" y="245"/>
                    <a:pt x="98" y="279"/>
                    <a:pt x="91" y="315"/>
                  </a:cubicBezTo>
                  <a:cubicBezTo>
                    <a:pt x="0" y="331"/>
                    <a:pt x="0" y="331"/>
                    <a:pt x="0" y="331"/>
                  </a:cubicBezTo>
                  <a:cubicBezTo>
                    <a:pt x="0" y="416"/>
                    <a:pt x="0" y="416"/>
                    <a:pt x="0" y="416"/>
                  </a:cubicBezTo>
                  <a:cubicBezTo>
                    <a:pt x="91" y="433"/>
                    <a:pt x="91" y="433"/>
                    <a:pt x="91" y="433"/>
                  </a:cubicBezTo>
                  <a:cubicBezTo>
                    <a:pt x="98" y="469"/>
                    <a:pt x="112" y="502"/>
                    <a:pt x="132" y="532"/>
                  </a:cubicBezTo>
                  <a:cubicBezTo>
                    <a:pt x="79" y="608"/>
                    <a:pt x="79" y="608"/>
                    <a:pt x="79" y="608"/>
                  </a:cubicBezTo>
                  <a:cubicBezTo>
                    <a:pt x="139" y="668"/>
                    <a:pt x="139" y="668"/>
                    <a:pt x="139" y="668"/>
                  </a:cubicBezTo>
                  <a:cubicBezTo>
                    <a:pt x="215" y="615"/>
                    <a:pt x="215" y="615"/>
                    <a:pt x="215" y="615"/>
                  </a:cubicBezTo>
                  <a:cubicBezTo>
                    <a:pt x="245" y="635"/>
                    <a:pt x="279" y="649"/>
                    <a:pt x="315" y="657"/>
                  </a:cubicBezTo>
                  <a:cubicBezTo>
                    <a:pt x="331" y="748"/>
                    <a:pt x="331" y="748"/>
                    <a:pt x="331" y="748"/>
                  </a:cubicBezTo>
                  <a:cubicBezTo>
                    <a:pt x="416" y="748"/>
                    <a:pt x="416" y="748"/>
                    <a:pt x="416" y="748"/>
                  </a:cubicBezTo>
                  <a:cubicBezTo>
                    <a:pt x="432" y="657"/>
                    <a:pt x="432" y="657"/>
                    <a:pt x="432" y="657"/>
                  </a:cubicBezTo>
                  <a:cubicBezTo>
                    <a:pt x="468" y="649"/>
                    <a:pt x="502" y="635"/>
                    <a:pt x="532" y="615"/>
                  </a:cubicBezTo>
                  <a:cubicBezTo>
                    <a:pt x="608" y="668"/>
                    <a:pt x="608" y="668"/>
                    <a:pt x="608" y="668"/>
                  </a:cubicBezTo>
                  <a:cubicBezTo>
                    <a:pt x="668" y="608"/>
                    <a:pt x="668" y="608"/>
                    <a:pt x="668" y="608"/>
                  </a:cubicBezTo>
                  <a:cubicBezTo>
                    <a:pt x="615" y="532"/>
                    <a:pt x="615" y="532"/>
                    <a:pt x="615" y="532"/>
                  </a:cubicBezTo>
                  <a:cubicBezTo>
                    <a:pt x="635" y="502"/>
                    <a:pt x="649" y="469"/>
                    <a:pt x="656" y="433"/>
                  </a:cubicBezTo>
                  <a:lnTo>
                    <a:pt x="747" y="416"/>
                  </a:ln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latin typeface="阿里巴巴普惠体 R" panose="00020600040101010101" pitchFamily="18" charset="-122"/>
                <a:sym typeface="+mn-lt"/>
              </a:endParaRPr>
            </a:p>
          </p:txBody>
        </p:sp>
        <p:sp>
          <p:nvSpPr>
            <p:cNvPr id="29" name="Freeform 16"/>
            <p:cNvSpPr/>
            <p:nvPr/>
          </p:nvSpPr>
          <p:spPr bwMode="auto">
            <a:xfrm rot="3709215">
              <a:off x="7274466" y="4623918"/>
              <a:ext cx="1041722" cy="978042"/>
            </a:xfrm>
            <a:custGeom>
              <a:avLst/>
              <a:gdLst>
                <a:gd name="T0" fmla="*/ 343 w 366"/>
                <a:gd name="T1" fmla="*/ 344 h 344"/>
                <a:gd name="T2" fmla="*/ 0 w 366"/>
                <a:gd name="T3" fmla="*/ 24 h 344"/>
                <a:gd name="T4" fmla="*/ 6 w 366"/>
                <a:gd name="T5" fmla="*/ 0 h 344"/>
                <a:gd name="T6" fmla="*/ 366 w 366"/>
                <a:gd name="T7" fmla="*/ 336 h 344"/>
                <a:gd name="T8" fmla="*/ 343 w 366"/>
                <a:gd name="T9" fmla="*/ 344 h 344"/>
              </a:gdLst>
              <a:ahLst/>
              <a:cxnLst>
                <a:cxn ang="0">
                  <a:pos x="T0" y="T1"/>
                </a:cxn>
                <a:cxn ang="0">
                  <a:pos x="T2" y="T3"/>
                </a:cxn>
                <a:cxn ang="0">
                  <a:pos x="T4" y="T5"/>
                </a:cxn>
                <a:cxn ang="0">
                  <a:pos x="T6" y="T7"/>
                </a:cxn>
                <a:cxn ang="0">
                  <a:pos x="T8" y="T9"/>
                </a:cxn>
              </a:cxnLst>
              <a:rect l="0" t="0" r="r" b="b"/>
              <a:pathLst>
                <a:path w="366" h="344">
                  <a:moveTo>
                    <a:pt x="343" y="344"/>
                  </a:moveTo>
                  <a:cubicBezTo>
                    <a:pt x="293" y="185"/>
                    <a:pt x="162" y="63"/>
                    <a:pt x="0" y="24"/>
                  </a:cubicBezTo>
                  <a:cubicBezTo>
                    <a:pt x="6" y="0"/>
                    <a:pt x="6" y="0"/>
                    <a:pt x="6" y="0"/>
                  </a:cubicBezTo>
                  <a:cubicBezTo>
                    <a:pt x="176" y="41"/>
                    <a:pt x="314" y="170"/>
                    <a:pt x="366" y="336"/>
                  </a:cubicBezTo>
                  <a:lnTo>
                    <a:pt x="343" y="344"/>
                  </a:ln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latin typeface="阿里巴巴普惠体 R" panose="00020600040101010101" pitchFamily="18" charset="-122"/>
                <a:sym typeface="+mn-lt"/>
              </a:endParaRPr>
            </a:p>
          </p:txBody>
        </p:sp>
        <p:sp>
          <p:nvSpPr>
            <p:cNvPr id="30" name="Freeform 17"/>
            <p:cNvSpPr/>
            <p:nvPr/>
          </p:nvSpPr>
          <p:spPr bwMode="auto">
            <a:xfrm rot="3709215">
              <a:off x="7497324" y="5703624"/>
              <a:ext cx="151392" cy="151392"/>
            </a:xfrm>
            <a:custGeom>
              <a:avLst/>
              <a:gdLst>
                <a:gd name="T0" fmla="*/ 126 w 126"/>
                <a:gd name="T1" fmla="*/ 0 h 126"/>
                <a:gd name="T2" fmla="*/ 93 w 126"/>
                <a:gd name="T3" fmla="*/ 126 h 126"/>
                <a:gd name="T4" fmla="*/ 0 w 126"/>
                <a:gd name="T5" fmla="*/ 36 h 126"/>
                <a:gd name="T6" fmla="*/ 126 w 126"/>
                <a:gd name="T7" fmla="*/ 0 h 126"/>
              </a:gdLst>
              <a:ahLst/>
              <a:cxnLst>
                <a:cxn ang="0">
                  <a:pos x="T0" y="T1"/>
                </a:cxn>
                <a:cxn ang="0">
                  <a:pos x="T2" y="T3"/>
                </a:cxn>
                <a:cxn ang="0">
                  <a:pos x="T4" y="T5"/>
                </a:cxn>
                <a:cxn ang="0">
                  <a:pos x="T6" y="T7"/>
                </a:cxn>
              </a:cxnLst>
              <a:rect l="0" t="0" r="r" b="b"/>
              <a:pathLst>
                <a:path w="126" h="126">
                  <a:moveTo>
                    <a:pt x="126" y="0"/>
                  </a:moveTo>
                  <a:lnTo>
                    <a:pt x="93" y="126"/>
                  </a:lnTo>
                  <a:lnTo>
                    <a:pt x="0" y="36"/>
                  </a:lnTo>
                  <a:lnTo>
                    <a:pt x="126" y="0"/>
                  </a:ln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solidFill>
                  <a:schemeClr val="lt1"/>
                </a:solidFill>
                <a:latin typeface="阿里巴巴普惠体 R" panose="00020600040101010101" pitchFamily="18" charset="-122"/>
                <a:sym typeface="+mn-lt"/>
              </a:endParaRPr>
            </a:p>
          </p:txBody>
        </p:sp>
        <p:sp>
          <p:nvSpPr>
            <p:cNvPr id="31" name="Freeform 311"/>
            <p:cNvSpPr/>
            <p:nvPr/>
          </p:nvSpPr>
          <p:spPr bwMode="auto">
            <a:xfrm>
              <a:off x="6400718" y="4956743"/>
              <a:ext cx="164529" cy="94729"/>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2" name="Freeform 312"/>
            <p:cNvSpPr/>
            <p:nvPr/>
          </p:nvSpPr>
          <p:spPr bwMode="auto">
            <a:xfrm>
              <a:off x="6330918" y="4632672"/>
              <a:ext cx="211895" cy="299143"/>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3" name="Freeform 313"/>
            <p:cNvSpPr/>
            <p:nvPr/>
          </p:nvSpPr>
          <p:spPr bwMode="auto">
            <a:xfrm>
              <a:off x="6659977" y="4956743"/>
              <a:ext cx="164529" cy="94729"/>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4" name="Freeform 314"/>
            <p:cNvSpPr/>
            <p:nvPr/>
          </p:nvSpPr>
          <p:spPr bwMode="auto">
            <a:xfrm>
              <a:off x="6684905" y="4632672"/>
              <a:ext cx="211895" cy="299143"/>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5" name="Freeform 315"/>
            <p:cNvSpPr/>
            <p:nvPr/>
          </p:nvSpPr>
          <p:spPr bwMode="auto">
            <a:xfrm>
              <a:off x="6572725" y="4602757"/>
              <a:ext cx="82265" cy="129629"/>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6" name="Freeform 316"/>
            <p:cNvSpPr/>
            <p:nvPr/>
          </p:nvSpPr>
          <p:spPr bwMode="auto">
            <a:xfrm>
              <a:off x="6453068" y="4495565"/>
              <a:ext cx="84758" cy="82265"/>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7" name="Freeform 317"/>
            <p:cNvSpPr/>
            <p:nvPr/>
          </p:nvSpPr>
          <p:spPr bwMode="auto">
            <a:xfrm>
              <a:off x="6542811" y="4483100"/>
              <a:ext cx="142094" cy="94729"/>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8" name="Freeform 318"/>
            <p:cNvSpPr/>
            <p:nvPr/>
          </p:nvSpPr>
          <p:spPr bwMode="auto">
            <a:xfrm>
              <a:off x="6625077" y="4602757"/>
              <a:ext cx="147080" cy="164529"/>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39" name="Freeform 319"/>
            <p:cNvSpPr/>
            <p:nvPr/>
          </p:nvSpPr>
          <p:spPr bwMode="auto">
            <a:xfrm>
              <a:off x="6689891" y="4495565"/>
              <a:ext cx="82265" cy="82265"/>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40" name="Freeform 320"/>
            <p:cNvSpPr/>
            <p:nvPr/>
          </p:nvSpPr>
          <p:spPr bwMode="auto">
            <a:xfrm>
              <a:off x="6453068" y="4602757"/>
              <a:ext cx="149572" cy="169514"/>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cxnSp>
          <p:nvCxnSpPr>
            <p:cNvPr id="41" name="Straight Connector 48"/>
            <p:cNvCxnSpPr/>
            <p:nvPr/>
          </p:nvCxnSpPr>
          <p:spPr>
            <a:xfrm>
              <a:off x="7573020" y="4097858"/>
              <a:ext cx="609927" cy="0"/>
            </a:xfrm>
            <a:prstGeom prst="line">
              <a:avLst/>
            </a:prstGeom>
            <a:ln w="9525">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8409205" y="3723116"/>
              <a:ext cx="2296629" cy="1110072"/>
              <a:chOff x="7608361" y="2013175"/>
              <a:chExt cx="2296629" cy="1110072"/>
            </a:xfrm>
          </p:grpSpPr>
          <p:sp>
            <p:nvSpPr>
              <p:cNvPr id="43" name="Rectangle 16"/>
              <p:cNvSpPr/>
              <p:nvPr/>
            </p:nvSpPr>
            <p:spPr>
              <a:xfrm>
                <a:off x="7608363" y="2362398"/>
                <a:ext cx="2296627" cy="760849"/>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4" name="Title 11"/>
              <p:cNvSpPr txBox="1"/>
              <p:nvPr/>
            </p:nvSpPr>
            <p:spPr>
              <a:xfrm>
                <a:off x="7608361" y="2013175"/>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45" name="组合 44"/>
          <p:cNvGrpSpPr/>
          <p:nvPr/>
        </p:nvGrpSpPr>
        <p:grpSpPr>
          <a:xfrm>
            <a:off x="4845213" y="1516032"/>
            <a:ext cx="6187222" cy="1912968"/>
            <a:chOff x="4845213" y="1654596"/>
            <a:chExt cx="6187222" cy="1912968"/>
          </a:xfrm>
        </p:grpSpPr>
        <p:grpSp>
          <p:nvGrpSpPr>
            <p:cNvPr id="46" name="组合 45"/>
            <p:cNvGrpSpPr/>
            <p:nvPr/>
          </p:nvGrpSpPr>
          <p:grpSpPr>
            <a:xfrm>
              <a:off x="4845213" y="1943101"/>
              <a:ext cx="1678530" cy="1624463"/>
              <a:chOff x="4845213" y="1943101"/>
              <a:chExt cx="1678530" cy="1624463"/>
            </a:xfrm>
          </p:grpSpPr>
          <p:sp>
            <p:nvSpPr>
              <p:cNvPr id="52" name="Freeform 13"/>
              <p:cNvSpPr/>
              <p:nvPr/>
            </p:nvSpPr>
            <p:spPr bwMode="auto">
              <a:xfrm>
                <a:off x="5109548" y="2207437"/>
                <a:ext cx="1414195" cy="1360127"/>
              </a:xfrm>
              <a:custGeom>
                <a:avLst/>
                <a:gdLst>
                  <a:gd name="T0" fmla="*/ 99 w 497"/>
                  <a:gd name="T1" fmla="*/ 302 h 478"/>
                  <a:gd name="T2" fmla="*/ 123 w 497"/>
                  <a:gd name="T3" fmla="*/ 340 h 478"/>
                  <a:gd name="T4" fmla="*/ 84 w 497"/>
                  <a:gd name="T5" fmla="*/ 425 h 478"/>
                  <a:gd name="T6" fmla="*/ 144 w 497"/>
                  <a:gd name="T7" fmla="*/ 464 h 478"/>
                  <a:gd name="T8" fmla="*/ 207 w 497"/>
                  <a:gd name="T9" fmla="*/ 393 h 478"/>
                  <a:gd name="T10" fmla="*/ 264 w 497"/>
                  <a:gd name="T11" fmla="*/ 397 h 478"/>
                  <a:gd name="T12" fmla="*/ 315 w 497"/>
                  <a:gd name="T13" fmla="*/ 478 h 478"/>
                  <a:gd name="T14" fmla="*/ 381 w 497"/>
                  <a:gd name="T15" fmla="*/ 449 h 478"/>
                  <a:gd name="T16" fmla="*/ 356 w 497"/>
                  <a:gd name="T17" fmla="*/ 357 h 478"/>
                  <a:gd name="T18" fmla="*/ 392 w 497"/>
                  <a:gd name="T19" fmla="*/ 309 h 478"/>
                  <a:gd name="T20" fmla="*/ 487 w 497"/>
                  <a:gd name="T21" fmla="*/ 307 h 478"/>
                  <a:gd name="T22" fmla="*/ 497 w 497"/>
                  <a:gd name="T23" fmla="*/ 236 h 478"/>
                  <a:gd name="T24" fmla="*/ 407 w 497"/>
                  <a:gd name="T25" fmla="*/ 210 h 478"/>
                  <a:gd name="T26" fmla="*/ 395 w 497"/>
                  <a:gd name="T27" fmla="*/ 170 h 478"/>
                  <a:gd name="T28" fmla="*/ 375 w 497"/>
                  <a:gd name="T29" fmla="*/ 137 h 478"/>
                  <a:gd name="T30" fmla="*/ 413 w 497"/>
                  <a:gd name="T31" fmla="*/ 54 h 478"/>
                  <a:gd name="T32" fmla="*/ 353 w 497"/>
                  <a:gd name="T33" fmla="*/ 14 h 478"/>
                  <a:gd name="T34" fmla="*/ 294 w 497"/>
                  <a:gd name="T35" fmla="*/ 81 h 478"/>
                  <a:gd name="T36" fmla="*/ 229 w 497"/>
                  <a:gd name="T37" fmla="*/ 75 h 478"/>
                  <a:gd name="T38" fmla="*/ 182 w 497"/>
                  <a:gd name="T39" fmla="*/ 0 h 478"/>
                  <a:gd name="T40" fmla="*/ 116 w 497"/>
                  <a:gd name="T41" fmla="*/ 29 h 478"/>
                  <a:gd name="T42" fmla="*/ 139 w 497"/>
                  <a:gd name="T43" fmla="*/ 115 h 478"/>
                  <a:gd name="T44" fmla="*/ 99 w 497"/>
                  <a:gd name="T45" fmla="*/ 170 h 478"/>
                  <a:gd name="T46" fmla="*/ 10 w 497"/>
                  <a:gd name="T47" fmla="*/ 171 h 478"/>
                  <a:gd name="T48" fmla="*/ 0 w 497"/>
                  <a:gd name="T49" fmla="*/ 242 h 478"/>
                  <a:gd name="T50" fmla="*/ 88 w 497"/>
                  <a:gd name="T51" fmla="*/ 268 h 478"/>
                  <a:gd name="T52" fmla="*/ 99 w 497"/>
                  <a:gd name="T53" fmla="*/ 30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78">
                    <a:moveTo>
                      <a:pt x="99" y="302"/>
                    </a:moveTo>
                    <a:cubicBezTo>
                      <a:pt x="105" y="316"/>
                      <a:pt x="113" y="329"/>
                      <a:pt x="123" y="340"/>
                    </a:cubicBezTo>
                    <a:cubicBezTo>
                      <a:pt x="84" y="425"/>
                      <a:pt x="84" y="425"/>
                      <a:pt x="84" y="425"/>
                    </a:cubicBezTo>
                    <a:cubicBezTo>
                      <a:pt x="144" y="464"/>
                      <a:pt x="144" y="464"/>
                      <a:pt x="144" y="464"/>
                    </a:cubicBezTo>
                    <a:cubicBezTo>
                      <a:pt x="207" y="393"/>
                      <a:pt x="207" y="393"/>
                      <a:pt x="207" y="393"/>
                    </a:cubicBezTo>
                    <a:cubicBezTo>
                      <a:pt x="225" y="398"/>
                      <a:pt x="244" y="399"/>
                      <a:pt x="264" y="397"/>
                    </a:cubicBezTo>
                    <a:cubicBezTo>
                      <a:pt x="315" y="478"/>
                      <a:pt x="315" y="478"/>
                      <a:pt x="315" y="478"/>
                    </a:cubicBezTo>
                    <a:cubicBezTo>
                      <a:pt x="381" y="449"/>
                      <a:pt x="381" y="449"/>
                      <a:pt x="381" y="449"/>
                    </a:cubicBezTo>
                    <a:cubicBezTo>
                      <a:pt x="356" y="357"/>
                      <a:pt x="356" y="357"/>
                      <a:pt x="356" y="357"/>
                    </a:cubicBezTo>
                    <a:cubicBezTo>
                      <a:pt x="371" y="343"/>
                      <a:pt x="383" y="327"/>
                      <a:pt x="392" y="309"/>
                    </a:cubicBezTo>
                    <a:cubicBezTo>
                      <a:pt x="487" y="307"/>
                      <a:pt x="487" y="307"/>
                      <a:pt x="487" y="307"/>
                    </a:cubicBezTo>
                    <a:cubicBezTo>
                      <a:pt x="497" y="236"/>
                      <a:pt x="497" y="236"/>
                      <a:pt x="497" y="236"/>
                    </a:cubicBezTo>
                    <a:cubicBezTo>
                      <a:pt x="407" y="210"/>
                      <a:pt x="407" y="210"/>
                      <a:pt x="407" y="210"/>
                    </a:cubicBezTo>
                    <a:cubicBezTo>
                      <a:pt x="405" y="197"/>
                      <a:pt x="401" y="183"/>
                      <a:pt x="395" y="170"/>
                    </a:cubicBezTo>
                    <a:cubicBezTo>
                      <a:pt x="390" y="158"/>
                      <a:pt x="383" y="147"/>
                      <a:pt x="375" y="137"/>
                    </a:cubicBezTo>
                    <a:cubicBezTo>
                      <a:pt x="413" y="54"/>
                      <a:pt x="413" y="54"/>
                      <a:pt x="413" y="54"/>
                    </a:cubicBezTo>
                    <a:cubicBezTo>
                      <a:pt x="353" y="14"/>
                      <a:pt x="353" y="14"/>
                      <a:pt x="353" y="14"/>
                    </a:cubicBezTo>
                    <a:cubicBezTo>
                      <a:pt x="294" y="81"/>
                      <a:pt x="294" y="81"/>
                      <a:pt x="294" y="81"/>
                    </a:cubicBezTo>
                    <a:cubicBezTo>
                      <a:pt x="273" y="74"/>
                      <a:pt x="251" y="72"/>
                      <a:pt x="229" y="75"/>
                    </a:cubicBezTo>
                    <a:cubicBezTo>
                      <a:pt x="182" y="0"/>
                      <a:pt x="182" y="0"/>
                      <a:pt x="182" y="0"/>
                    </a:cubicBezTo>
                    <a:cubicBezTo>
                      <a:pt x="116" y="29"/>
                      <a:pt x="116" y="29"/>
                      <a:pt x="116" y="29"/>
                    </a:cubicBezTo>
                    <a:cubicBezTo>
                      <a:pt x="139" y="115"/>
                      <a:pt x="139" y="115"/>
                      <a:pt x="139" y="115"/>
                    </a:cubicBezTo>
                    <a:cubicBezTo>
                      <a:pt x="122" y="130"/>
                      <a:pt x="108" y="149"/>
                      <a:pt x="99" y="170"/>
                    </a:cubicBezTo>
                    <a:cubicBezTo>
                      <a:pt x="10" y="171"/>
                      <a:pt x="10" y="171"/>
                      <a:pt x="10" y="171"/>
                    </a:cubicBezTo>
                    <a:cubicBezTo>
                      <a:pt x="0" y="242"/>
                      <a:pt x="0" y="242"/>
                      <a:pt x="0" y="242"/>
                    </a:cubicBezTo>
                    <a:cubicBezTo>
                      <a:pt x="88" y="268"/>
                      <a:pt x="88" y="268"/>
                      <a:pt x="88" y="268"/>
                    </a:cubicBezTo>
                    <a:cubicBezTo>
                      <a:pt x="90" y="279"/>
                      <a:pt x="94" y="291"/>
                      <a:pt x="99" y="302"/>
                    </a:cubicBez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latin typeface="阿里巴巴普惠体 R" panose="00020600040101010101" pitchFamily="18" charset="-122"/>
                  <a:sym typeface="+mn-lt"/>
                </a:endParaRPr>
              </a:p>
            </p:txBody>
          </p:sp>
          <p:sp>
            <p:nvSpPr>
              <p:cNvPr id="53" name="Freeform 18"/>
              <p:cNvSpPr/>
              <p:nvPr/>
            </p:nvSpPr>
            <p:spPr bwMode="auto">
              <a:xfrm>
                <a:off x="4845213" y="1974341"/>
                <a:ext cx="544291" cy="756961"/>
              </a:xfrm>
              <a:custGeom>
                <a:avLst/>
                <a:gdLst>
                  <a:gd name="T0" fmla="*/ 24 w 191"/>
                  <a:gd name="T1" fmla="*/ 266 h 266"/>
                  <a:gd name="T2" fmla="*/ 0 w 191"/>
                  <a:gd name="T3" fmla="*/ 263 h 266"/>
                  <a:gd name="T4" fmla="*/ 180 w 191"/>
                  <a:gd name="T5" fmla="*/ 0 h 266"/>
                  <a:gd name="T6" fmla="*/ 191 w 191"/>
                  <a:gd name="T7" fmla="*/ 21 h 266"/>
                  <a:gd name="T8" fmla="*/ 24 w 191"/>
                  <a:gd name="T9" fmla="*/ 266 h 266"/>
                </a:gdLst>
                <a:ahLst/>
                <a:cxnLst>
                  <a:cxn ang="0">
                    <a:pos x="T0" y="T1"/>
                  </a:cxn>
                  <a:cxn ang="0">
                    <a:pos x="T2" y="T3"/>
                  </a:cxn>
                  <a:cxn ang="0">
                    <a:pos x="T4" y="T5"/>
                  </a:cxn>
                  <a:cxn ang="0">
                    <a:pos x="T6" y="T7"/>
                  </a:cxn>
                  <a:cxn ang="0">
                    <a:pos x="T8" y="T9"/>
                  </a:cxn>
                </a:cxnLst>
                <a:rect l="0" t="0" r="r" b="b"/>
                <a:pathLst>
                  <a:path w="191" h="266">
                    <a:moveTo>
                      <a:pt x="24" y="266"/>
                    </a:moveTo>
                    <a:cubicBezTo>
                      <a:pt x="0" y="263"/>
                      <a:pt x="0" y="263"/>
                      <a:pt x="0" y="263"/>
                    </a:cubicBezTo>
                    <a:cubicBezTo>
                      <a:pt x="12" y="151"/>
                      <a:pt x="79" y="52"/>
                      <a:pt x="180" y="0"/>
                    </a:cubicBezTo>
                    <a:cubicBezTo>
                      <a:pt x="191" y="21"/>
                      <a:pt x="191" y="21"/>
                      <a:pt x="191" y="21"/>
                    </a:cubicBezTo>
                    <a:cubicBezTo>
                      <a:pt x="98" y="70"/>
                      <a:pt x="35" y="161"/>
                      <a:pt x="24" y="266"/>
                    </a:cubicBez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solidFill>
                    <a:schemeClr val="lt1"/>
                  </a:solidFill>
                  <a:latin typeface="阿里巴巴普惠体 R" panose="00020600040101010101" pitchFamily="18" charset="-122"/>
                  <a:sym typeface="+mn-lt"/>
                </a:endParaRPr>
              </a:p>
            </p:txBody>
          </p:sp>
          <p:sp>
            <p:nvSpPr>
              <p:cNvPr id="54" name="Freeform 19"/>
              <p:cNvSpPr/>
              <p:nvPr/>
            </p:nvSpPr>
            <p:spPr bwMode="auto">
              <a:xfrm>
                <a:off x="5321017" y="1943101"/>
                <a:ext cx="156198" cy="141780"/>
              </a:xfrm>
              <a:custGeom>
                <a:avLst/>
                <a:gdLst>
                  <a:gd name="T0" fmla="*/ 0 w 130"/>
                  <a:gd name="T1" fmla="*/ 0 h 118"/>
                  <a:gd name="T2" fmla="*/ 130 w 130"/>
                  <a:gd name="T3" fmla="*/ 14 h 118"/>
                  <a:gd name="T4" fmla="*/ 54 w 130"/>
                  <a:gd name="T5" fmla="*/ 118 h 118"/>
                  <a:gd name="T6" fmla="*/ 0 w 130"/>
                  <a:gd name="T7" fmla="*/ 0 h 118"/>
                </a:gdLst>
                <a:ahLst/>
                <a:cxnLst>
                  <a:cxn ang="0">
                    <a:pos x="T0" y="T1"/>
                  </a:cxn>
                  <a:cxn ang="0">
                    <a:pos x="T2" y="T3"/>
                  </a:cxn>
                  <a:cxn ang="0">
                    <a:pos x="T4" y="T5"/>
                  </a:cxn>
                  <a:cxn ang="0">
                    <a:pos x="T6" y="T7"/>
                  </a:cxn>
                </a:cxnLst>
                <a:rect l="0" t="0" r="r" b="b"/>
                <a:pathLst>
                  <a:path w="130" h="118">
                    <a:moveTo>
                      <a:pt x="0" y="0"/>
                    </a:moveTo>
                    <a:lnTo>
                      <a:pt x="130" y="14"/>
                    </a:lnTo>
                    <a:lnTo>
                      <a:pt x="54" y="118"/>
                    </a:lnTo>
                    <a:lnTo>
                      <a:pt x="0" y="0"/>
                    </a:ln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solidFill>
                    <a:schemeClr val="lt1"/>
                  </a:solidFill>
                  <a:latin typeface="阿里巴巴普惠体 R" panose="00020600040101010101" pitchFamily="18" charset="-122"/>
                  <a:sym typeface="+mn-lt"/>
                </a:endParaRPr>
              </a:p>
            </p:txBody>
          </p:sp>
          <p:sp>
            <p:nvSpPr>
              <p:cNvPr id="55" name="Freeform 24"/>
              <p:cNvSpPr>
                <a:spLocks noEditPoints="1"/>
              </p:cNvSpPr>
              <p:nvPr/>
            </p:nvSpPr>
            <p:spPr bwMode="auto">
              <a:xfrm>
                <a:off x="5665833" y="2766850"/>
                <a:ext cx="301625" cy="301625"/>
              </a:xfrm>
              <a:custGeom>
                <a:avLst/>
                <a:gdLst>
                  <a:gd name="T0" fmla="*/ 70 w 80"/>
                  <a:gd name="T1" fmla="*/ 13 h 80"/>
                  <a:gd name="T2" fmla="*/ 74 w 80"/>
                  <a:gd name="T3" fmla="*/ 9 h 80"/>
                  <a:gd name="T4" fmla="*/ 75 w 80"/>
                  <a:gd name="T5" fmla="*/ 9 h 80"/>
                  <a:gd name="T6" fmla="*/ 76 w 80"/>
                  <a:gd name="T7" fmla="*/ 10 h 80"/>
                  <a:gd name="T8" fmla="*/ 77 w 80"/>
                  <a:gd name="T9" fmla="*/ 9 h 80"/>
                  <a:gd name="T10" fmla="*/ 77 w 80"/>
                  <a:gd name="T11" fmla="*/ 7 h 80"/>
                  <a:gd name="T12" fmla="*/ 73 w 80"/>
                  <a:gd name="T13" fmla="*/ 3 h 80"/>
                  <a:gd name="T14" fmla="*/ 71 w 80"/>
                  <a:gd name="T15" fmla="*/ 3 h 80"/>
                  <a:gd name="T16" fmla="*/ 71 w 80"/>
                  <a:gd name="T17" fmla="*/ 5 h 80"/>
                  <a:gd name="T18" fmla="*/ 71 w 80"/>
                  <a:gd name="T19" fmla="*/ 6 h 80"/>
                  <a:gd name="T20" fmla="*/ 67 w 80"/>
                  <a:gd name="T21" fmla="*/ 10 h 80"/>
                  <a:gd name="T22" fmla="*/ 40 w 80"/>
                  <a:gd name="T23" fmla="*/ 0 h 80"/>
                  <a:gd name="T24" fmla="*/ 0 w 80"/>
                  <a:gd name="T25" fmla="*/ 40 h 80"/>
                  <a:gd name="T26" fmla="*/ 40 w 80"/>
                  <a:gd name="T27" fmla="*/ 80 h 80"/>
                  <a:gd name="T28" fmla="*/ 80 w 80"/>
                  <a:gd name="T29" fmla="*/ 40 h 80"/>
                  <a:gd name="T30" fmla="*/ 70 w 80"/>
                  <a:gd name="T31" fmla="*/ 13 h 80"/>
                  <a:gd name="T32" fmla="*/ 41 w 80"/>
                  <a:gd name="T33" fmla="*/ 41 h 80"/>
                  <a:gd name="T34" fmla="*/ 40 w 80"/>
                  <a:gd name="T35" fmla="*/ 42 h 80"/>
                  <a:gd name="T36" fmla="*/ 39 w 80"/>
                  <a:gd name="T37" fmla="*/ 41 h 80"/>
                  <a:gd name="T38" fmla="*/ 21 w 80"/>
                  <a:gd name="T39" fmla="*/ 23 h 80"/>
                  <a:gd name="T40" fmla="*/ 21 w 80"/>
                  <a:gd name="T41" fmla="*/ 21 h 80"/>
                  <a:gd name="T42" fmla="*/ 23 w 80"/>
                  <a:gd name="T43" fmla="*/ 21 h 80"/>
                  <a:gd name="T44" fmla="*/ 41 w 80"/>
                  <a:gd name="T45" fmla="*/ 39 h 80"/>
                  <a:gd name="T46" fmla="*/ 41 w 80"/>
                  <a:gd name="T4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70" y="13"/>
                    </a:moveTo>
                    <a:cubicBezTo>
                      <a:pt x="74" y="9"/>
                      <a:pt x="74" y="9"/>
                      <a:pt x="74" y="9"/>
                    </a:cubicBezTo>
                    <a:cubicBezTo>
                      <a:pt x="75" y="9"/>
                      <a:pt x="75" y="9"/>
                      <a:pt x="75" y="9"/>
                    </a:cubicBezTo>
                    <a:cubicBezTo>
                      <a:pt x="75" y="10"/>
                      <a:pt x="75" y="10"/>
                      <a:pt x="76" y="10"/>
                    </a:cubicBezTo>
                    <a:cubicBezTo>
                      <a:pt x="77" y="10"/>
                      <a:pt x="77" y="10"/>
                      <a:pt x="77" y="9"/>
                    </a:cubicBezTo>
                    <a:cubicBezTo>
                      <a:pt x="78" y="9"/>
                      <a:pt x="78" y="7"/>
                      <a:pt x="77" y="7"/>
                    </a:cubicBezTo>
                    <a:cubicBezTo>
                      <a:pt x="73" y="3"/>
                      <a:pt x="73" y="3"/>
                      <a:pt x="73" y="3"/>
                    </a:cubicBezTo>
                    <a:cubicBezTo>
                      <a:pt x="73" y="2"/>
                      <a:pt x="71" y="2"/>
                      <a:pt x="71" y="3"/>
                    </a:cubicBezTo>
                    <a:cubicBezTo>
                      <a:pt x="70" y="3"/>
                      <a:pt x="70" y="5"/>
                      <a:pt x="71" y="5"/>
                    </a:cubicBezTo>
                    <a:cubicBezTo>
                      <a:pt x="71" y="6"/>
                      <a:pt x="71" y="6"/>
                      <a:pt x="71" y="6"/>
                    </a:cubicBezTo>
                    <a:cubicBezTo>
                      <a:pt x="67" y="10"/>
                      <a:pt x="67" y="10"/>
                      <a:pt x="67" y="10"/>
                    </a:cubicBezTo>
                    <a:cubicBezTo>
                      <a:pt x="60" y="4"/>
                      <a:pt x="50" y="0"/>
                      <a:pt x="40" y="0"/>
                    </a:cubicBezTo>
                    <a:cubicBezTo>
                      <a:pt x="18" y="0"/>
                      <a:pt x="0" y="18"/>
                      <a:pt x="0" y="40"/>
                    </a:cubicBezTo>
                    <a:cubicBezTo>
                      <a:pt x="0" y="62"/>
                      <a:pt x="18" y="80"/>
                      <a:pt x="40" y="80"/>
                    </a:cubicBezTo>
                    <a:cubicBezTo>
                      <a:pt x="62" y="80"/>
                      <a:pt x="80" y="62"/>
                      <a:pt x="80" y="40"/>
                    </a:cubicBezTo>
                    <a:cubicBezTo>
                      <a:pt x="80" y="30"/>
                      <a:pt x="76" y="20"/>
                      <a:pt x="70" y="13"/>
                    </a:cubicBezTo>
                    <a:close/>
                    <a:moveTo>
                      <a:pt x="41" y="41"/>
                    </a:moveTo>
                    <a:cubicBezTo>
                      <a:pt x="41" y="42"/>
                      <a:pt x="41" y="42"/>
                      <a:pt x="40" y="42"/>
                    </a:cubicBezTo>
                    <a:cubicBezTo>
                      <a:pt x="39" y="42"/>
                      <a:pt x="39" y="42"/>
                      <a:pt x="39" y="41"/>
                    </a:cubicBezTo>
                    <a:cubicBezTo>
                      <a:pt x="21" y="23"/>
                      <a:pt x="21" y="23"/>
                      <a:pt x="21" y="23"/>
                    </a:cubicBezTo>
                    <a:cubicBezTo>
                      <a:pt x="20" y="23"/>
                      <a:pt x="20" y="21"/>
                      <a:pt x="21" y="21"/>
                    </a:cubicBezTo>
                    <a:cubicBezTo>
                      <a:pt x="21" y="20"/>
                      <a:pt x="23" y="20"/>
                      <a:pt x="23" y="21"/>
                    </a:cubicBezTo>
                    <a:cubicBezTo>
                      <a:pt x="41" y="39"/>
                      <a:pt x="41" y="39"/>
                      <a:pt x="41" y="39"/>
                    </a:cubicBezTo>
                    <a:cubicBezTo>
                      <a:pt x="42" y="39"/>
                      <a:pt x="42" y="41"/>
                      <a:pt x="41"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sp>
            <p:nvSpPr>
              <p:cNvPr id="56" name="Freeform 25"/>
              <p:cNvSpPr/>
              <p:nvPr/>
            </p:nvSpPr>
            <p:spPr bwMode="auto">
              <a:xfrm>
                <a:off x="5764258" y="2706525"/>
                <a:ext cx="104775" cy="52388"/>
              </a:xfrm>
              <a:custGeom>
                <a:avLst/>
                <a:gdLst>
                  <a:gd name="T0" fmla="*/ 2 w 28"/>
                  <a:gd name="T1" fmla="*/ 4 h 14"/>
                  <a:gd name="T2" fmla="*/ 8 w 28"/>
                  <a:gd name="T3" fmla="*/ 4 h 14"/>
                  <a:gd name="T4" fmla="*/ 8 w 28"/>
                  <a:gd name="T5" fmla="*/ 12 h 14"/>
                  <a:gd name="T6" fmla="*/ 10 w 28"/>
                  <a:gd name="T7" fmla="*/ 14 h 14"/>
                  <a:gd name="T8" fmla="*/ 18 w 28"/>
                  <a:gd name="T9" fmla="*/ 14 h 14"/>
                  <a:gd name="T10" fmla="*/ 20 w 28"/>
                  <a:gd name="T11" fmla="*/ 12 h 14"/>
                  <a:gd name="T12" fmla="*/ 20 w 28"/>
                  <a:gd name="T13" fmla="*/ 4 h 14"/>
                  <a:gd name="T14" fmla="*/ 26 w 28"/>
                  <a:gd name="T15" fmla="*/ 4 h 14"/>
                  <a:gd name="T16" fmla="*/ 28 w 28"/>
                  <a:gd name="T17" fmla="*/ 2 h 14"/>
                  <a:gd name="T18" fmla="*/ 26 w 28"/>
                  <a:gd name="T19" fmla="*/ 0 h 14"/>
                  <a:gd name="T20" fmla="*/ 18 w 28"/>
                  <a:gd name="T21" fmla="*/ 0 h 14"/>
                  <a:gd name="T22" fmla="*/ 10 w 28"/>
                  <a:gd name="T23" fmla="*/ 0 h 14"/>
                  <a:gd name="T24" fmla="*/ 2 w 28"/>
                  <a:gd name="T25" fmla="*/ 0 h 14"/>
                  <a:gd name="T26" fmla="*/ 0 w 28"/>
                  <a:gd name="T27" fmla="*/ 2 h 14"/>
                  <a:gd name="T28" fmla="*/ 2 w 28"/>
                  <a:gd name="T2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4">
                    <a:moveTo>
                      <a:pt x="2" y="4"/>
                    </a:moveTo>
                    <a:cubicBezTo>
                      <a:pt x="8" y="4"/>
                      <a:pt x="8" y="4"/>
                      <a:pt x="8" y="4"/>
                    </a:cubicBezTo>
                    <a:cubicBezTo>
                      <a:pt x="8" y="12"/>
                      <a:pt x="8" y="12"/>
                      <a:pt x="8" y="12"/>
                    </a:cubicBezTo>
                    <a:cubicBezTo>
                      <a:pt x="8" y="13"/>
                      <a:pt x="9" y="14"/>
                      <a:pt x="10" y="14"/>
                    </a:cubicBezTo>
                    <a:cubicBezTo>
                      <a:pt x="18" y="14"/>
                      <a:pt x="18" y="14"/>
                      <a:pt x="18" y="14"/>
                    </a:cubicBezTo>
                    <a:cubicBezTo>
                      <a:pt x="19" y="14"/>
                      <a:pt x="20" y="13"/>
                      <a:pt x="20" y="12"/>
                    </a:cubicBezTo>
                    <a:cubicBezTo>
                      <a:pt x="20" y="4"/>
                      <a:pt x="20" y="4"/>
                      <a:pt x="20" y="4"/>
                    </a:cubicBezTo>
                    <a:cubicBezTo>
                      <a:pt x="26" y="4"/>
                      <a:pt x="26" y="4"/>
                      <a:pt x="26" y="4"/>
                    </a:cubicBezTo>
                    <a:cubicBezTo>
                      <a:pt x="27" y="4"/>
                      <a:pt x="28" y="3"/>
                      <a:pt x="28" y="2"/>
                    </a:cubicBezTo>
                    <a:cubicBezTo>
                      <a:pt x="28" y="1"/>
                      <a:pt x="27" y="0"/>
                      <a:pt x="26" y="0"/>
                    </a:cubicBezTo>
                    <a:cubicBezTo>
                      <a:pt x="18" y="0"/>
                      <a:pt x="18" y="0"/>
                      <a:pt x="18" y="0"/>
                    </a:cubicBezTo>
                    <a:cubicBezTo>
                      <a:pt x="10" y="0"/>
                      <a:pt x="10" y="0"/>
                      <a:pt x="10" y="0"/>
                    </a:cubicBezTo>
                    <a:cubicBezTo>
                      <a:pt x="2" y="0"/>
                      <a:pt x="2" y="0"/>
                      <a:pt x="2" y="0"/>
                    </a:cubicBezTo>
                    <a:cubicBezTo>
                      <a:pt x="1" y="0"/>
                      <a:pt x="0" y="1"/>
                      <a:pt x="0" y="2"/>
                    </a:cubicBezTo>
                    <a:cubicBezTo>
                      <a:pt x="0" y="3"/>
                      <a:pt x="1" y="4"/>
                      <a:pt x="2"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lumMod val="50000"/>
                    </a:schemeClr>
                  </a:solidFill>
                  <a:latin typeface="阿里巴巴普惠体 R" panose="00020600040101010101" pitchFamily="18" charset="-122"/>
                  <a:cs typeface="+mn-ea"/>
                  <a:sym typeface="+mn-lt"/>
                </a:endParaRPr>
              </a:p>
            </p:txBody>
          </p:sp>
        </p:grpSp>
        <p:grpSp>
          <p:nvGrpSpPr>
            <p:cNvPr id="47" name="组合 46"/>
            <p:cNvGrpSpPr/>
            <p:nvPr/>
          </p:nvGrpSpPr>
          <p:grpSpPr>
            <a:xfrm>
              <a:off x="6803550" y="1654596"/>
              <a:ext cx="4228885" cy="1520211"/>
              <a:chOff x="6803550" y="1654596"/>
              <a:chExt cx="4228885" cy="1520211"/>
            </a:xfrm>
          </p:grpSpPr>
          <p:sp>
            <p:nvSpPr>
              <p:cNvPr id="48" name="Rectangle 16"/>
              <p:cNvSpPr/>
              <p:nvPr/>
            </p:nvSpPr>
            <p:spPr>
              <a:xfrm>
                <a:off x="7178455" y="2183125"/>
                <a:ext cx="3853980" cy="991682"/>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nvGrpSpPr>
              <p:cNvPr id="49" name="组合 48"/>
              <p:cNvGrpSpPr/>
              <p:nvPr/>
            </p:nvGrpSpPr>
            <p:grpSpPr>
              <a:xfrm>
                <a:off x="6803550" y="1654596"/>
                <a:ext cx="2290380" cy="458984"/>
                <a:chOff x="6803550" y="1654596"/>
                <a:chExt cx="2290380" cy="458984"/>
              </a:xfrm>
            </p:grpSpPr>
            <p:sp>
              <p:nvSpPr>
                <p:cNvPr id="50" name="Rounded Rectangle 67"/>
                <p:cNvSpPr/>
                <p:nvPr/>
              </p:nvSpPr>
              <p:spPr>
                <a:xfrm>
                  <a:off x="6803550" y="1654596"/>
                  <a:ext cx="2290380" cy="458984"/>
                </a:xfrm>
                <a:prstGeom prst="roundRect">
                  <a:avLst>
                    <a:gd name="adj" fmla="val 50000"/>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7200" dirty="0">
                    <a:latin typeface="阿里巴巴普惠体 R" panose="00020600040101010101" pitchFamily="18" charset="-122"/>
                    <a:sym typeface="+mn-lt"/>
                  </a:endParaRPr>
                </a:p>
              </p:txBody>
            </p:sp>
            <p:sp>
              <p:nvSpPr>
                <p:cNvPr id="51" name="Title 11"/>
                <p:cNvSpPr txBox="1"/>
                <p:nvPr/>
              </p:nvSpPr>
              <p:spPr>
                <a:xfrm>
                  <a:off x="7145163" y="1699422"/>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bg1"/>
                      </a:solidFill>
                      <a:latin typeface="思源黑体 CN Bold" panose="020B0800000000000000" pitchFamily="34" charset="-122"/>
                      <a:ea typeface="思源黑体 CN Bold" panose="020B0800000000000000" pitchFamily="34" charset="-122"/>
                    </a:rPr>
                    <a:t>标题文字添加</a:t>
                  </a:r>
                  <a:endParaRPr lang="en-US" sz="1800" dirty="0">
                    <a:solidFill>
                      <a:schemeClr val="bg1"/>
                    </a:solidFill>
                    <a:latin typeface="思源黑体 CN Bold" panose="020B0800000000000000" pitchFamily="34" charset="-122"/>
                    <a:ea typeface="思源黑体 CN Bold" panose="020B0800000000000000" pitchFamily="34" charset="-122"/>
                  </a:endParaRPr>
                </a:p>
              </p:txBody>
            </p:sp>
          </p:gr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记录时间</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RECORDING TIME</a:t>
                </a:r>
              </a:p>
            </p:txBody>
          </p:sp>
        </p:grpSp>
      </p:grpSp>
      <p:grpSp>
        <p:nvGrpSpPr>
          <p:cNvPr id="32" name="组合 31"/>
          <p:cNvGrpSpPr/>
          <p:nvPr/>
        </p:nvGrpSpPr>
        <p:grpSpPr>
          <a:xfrm>
            <a:off x="646161" y="1525219"/>
            <a:ext cx="2161451" cy="3599378"/>
            <a:chOff x="499721" y="1733261"/>
            <a:chExt cx="2297255" cy="3825526"/>
          </a:xfrm>
        </p:grpSpPr>
        <p:grpSp>
          <p:nvGrpSpPr>
            <p:cNvPr id="33" name="组合 32"/>
            <p:cNvGrpSpPr/>
            <p:nvPr/>
          </p:nvGrpSpPr>
          <p:grpSpPr>
            <a:xfrm>
              <a:off x="499721" y="1733261"/>
              <a:ext cx="2297255" cy="1785159"/>
              <a:chOff x="499721" y="1733261"/>
              <a:chExt cx="2297255" cy="1785159"/>
            </a:xfrm>
          </p:grpSpPr>
          <p:sp>
            <p:nvSpPr>
              <p:cNvPr id="37" name="任意多边形: 形状 36"/>
              <p:cNvSpPr/>
              <p:nvPr/>
            </p:nvSpPr>
            <p:spPr>
              <a:xfrm rot="19367485">
                <a:off x="499721" y="2132558"/>
                <a:ext cx="2297255" cy="1131179"/>
              </a:xfrm>
              <a:custGeom>
                <a:avLst/>
                <a:gdLst>
                  <a:gd name="connsiteX0" fmla="*/ 660400 w 2682347"/>
                  <a:gd name="connsiteY0" fmla="*/ 0 h 1320800"/>
                  <a:gd name="connsiteX1" fmla="*/ 1268903 w 2682347"/>
                  <a:gd name="connsiteY1" fmla="*/ 403343 h 1320800"/>
                  <a:gd name="connsiteX2" fmla="*/ 1301814 w 2682347"/>
                  <a:gd name="connsiteY2" fmla="*/ 509367 h 1320800"/>
                  <a:gd name="connsiteX3" fmla="*/ 1688520 w 2682347"/>
                  <a:gd name="connsiteY3" fmla="*/ 566435 h 1320800"/>
                  <a:gd name="connsiteX4" fmla="*/ 1689239 w 2682347"/>
                  <a:gd name="connsiteY4" fmla="*/ 559300 h 1320800"/>
                  <a:gd name="connsiteX5" fmla="*/ 2180697 w 2682347"/>
                  <a:gd name="connsiteY5" fmla="*/ 158750 h 1320800"/>
                  <a:gd name="connsiteX6" fmla="*/ 2682347 w 2682347"/>
                  <a:gd name="connsiteY6" fmla="*/ 660400 h 1320800"/>
                  <a:gd name="connsiteX7" fmla="*/ 2180697 w 2682347"/>
                  <a:gd name="connsiteY7" fmla="*/ 1162050 h 1320800"/>
                  <a:gd name="connsiteX8" fmla="*/ 1689239 w 2682347"/>
                  <a:gd name="connsiteY8" fmla="*/ 761500 h 1320800"/>
                  <a:gd name="connsiteX9" fmla="*/ 1688520 w 2682347"/>
                  <a:gd name="connsiteY9" fmla="*/ 754366 h 1320800"/>
                  <a:gd name="connsiteX10" fmla="*/ 1301814 w 2682347"/>
                  <a:gd name="connsiteY10" fmla="*/ 811434 h 1320800"/>
                  <a:gd name="connsiteX11" fmla="*/ 1268903 w 2682347"/>
                  <a:gd name="connsiteY11" fmla="*/ 917458 h 1320800"/>
                  <a:gd name="connsiteX12" fmla="*/ 660400 w 2682347"/>
                  <a:gd name="connsiteY12" fmla="*/ 1320800 h 1320800"/>
                  <a:gd name="connsiteX13" fmla="*/ 0 w 2682347"/>
                  <a:gd name="connsiteY13" fmla="*/ 660400 h 1320800"/>
                  <a:gd name="connsiteX14" fmla="*/ 660400 w 2682347"/>
                  <a:gd name="connsiteY14"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47" h="1320800">
                    <a:moveTo>
                      <a:pt x="660400" y="0"/>
                    </a:moveTo>
                    <a:cubicBezTo>
                      <a:pt x="933947" y="0"/>
                      <a:pt x="1168649" y="166315"/>
                      <a:pt x="1268903" y="403343"/>
                    </a:cubicBezTo>
                    <a:lnTo>
                      <a:pt x="1301814" y="509367"/>
                    </a:lnTo>
                    <a:lnTo>
                      <a:pt x="1688520" y="566435"/>
                    </a:lnTo>
                    <a:lnTo>
                      <a:pt x="1689239" y="559300"/>
                    </a:lnTo>
                    <a:cubicBezTo>
                      <a:pt x="1736016" y="330706"/>
                      <a:pt x="1938275" y="158750"/>
                      <a:pt x="2180697" y="158750"/>
                    </a:cubicBezTo>
                    <a:cubicBezTo>
                      <a:pt x="2457751" y="158750"/>
                      <a:pt x="2682347" y="383346"/>
                      <a:pt x="2682347" y="660400"/>
                    </a:cubicBezTo>
                    <a:cubicBezTo>
                      <a:pt x="2682347" y="937454"/>
                      <a:pt x="2457751" y="1162050"/>
                      <a:pt x="2180697" y="1162050"/>
                    </a:cubicBezTo>
                    <a:cubicBezTo>
                      <a:pt x="1938275" y="1162050"/>
                      <a:pt x="1736016" y="990094"/>
                      <a:pt x="1689239" y="761500"/>
                    </a:cubicBezTo>
                    <a:lnTo>
                      <a:pt x="1688520" y="754366"/>
                    </a:lnTo>
                    <a:lnTo>
                      <a:pt x="1301814" y="811434"/>
                    </a:lnTo>
                    <a:lnTo>
                      <a:pt x="1268903" y="917458"/>
                    </a:lnTo>
                    <a:cubicBezTo>
                      <a:pt x="1168649" y="1154485"/>
                      <a:pt x="933947" y="1320800"/>
                      <a:pt x="660400" y="1320800"/>
                    </a:cubicBezTo>
                    <a:cubicBezTo>
                      <a:pt x="295671" y="1320800"/>
                      <a:pt x="0" y="1025129"/>
                      <a:pt x="0" y="660400"/>
                    </a:cubicBezTo>
                    <a:cubicBezTo>
                      <a:pt x="0" y="295671"/>
                      <a:pt x="295671" y="0"/>
                      <a:pt x="660400" y="0"/>
                    </a:cubicBez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38" name="椭圆 37"/>
              <p:cNvSpPr/>
              <p:nvPr/>
            </p:nvSpPr>
            <p:spPr>
              <a:xfrm rot="19367485">
                <a:off x="716295" y="2583022"/>
                <a:ext cx="935398" cy="935398"/>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39" name="椭圆 38"/>
              <p:cNvSpPr/>
              <p:nvPr/>
            </p:nvSpPr>
            <p:spPr>
              <a:xfrm rot="19367485">
                <a:off x="1865715" y="1908085"/>
                <a:ext cx="710543" cy="710543"/>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i="1" dirty="0">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flipH="1">
                <a:off x="1860355" y="1959209"/>
                <a:ext cx="719277" cy="556094"/>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i="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1.</a:t>
                </a:r>
              </a:p>
            </p:txBody>
          </p:sp>
          <p:sp>
            <p:nvSpPr>
              <p:cNvPr id="41" name="形状"/>
              <p:cNvSpPr>
                <a:spLocks noChangeAspect="1"/>
              </p:cNvSpPr>
              <p:nvPr/>
            </p:nvSpPr>
            <p:spPr bwMode="auto">
              <a:xfrm>
                <a:off x="916369" y="2843025"/>
                <a:ext cx="609685" cy="415392"/>
              </a:xfrm>
              <a:custGeom>
                <a:avLst/>
                <a:gdLst>
                  <a:gd name="connsiteX0" fmla="*/ 75544 w 599842"/>
                  <a:gd name="connsiteY0" fmla="*/ 297516 h 408686"/>
                  <a:gd name="connsiteX1" fmla="*/ 392428 w 599842"/>
                  <a:gd name="connsiteY1" fmla="*/ 297516 h 408686"/>
                  <a:gd name="connsiteX2" fmla="*/ 405341 w 599842"/>
                  <a:gd name="connsiteY2" fmla="*/ 311390 h 408686"/>
                  <a:gd name="connsiteX3" fmla="*/ 392428 w 599842"/>
                  <a:gd name="connsiteY3" fmla="*/ 324273 h 408686"/>
                  <a:gd name="connsiteX4" fmla="*/ 75544 w 599842"/>
                  <a:gd name="connsiteY4" fmla="*/ 324273 h 408686"/>
                  <a:gd name="connsiteX5" fmla="*/ 61637 w 599842"/>
                  <a:gd name="connsiteY5" fmla="*/ 311390 h 408686"/>
                  <a:gd name="connsiteX6" fmla="*/ 75544 w 599842"/>
                  <a:gd name="connsiteY6" fmla="*/ 297516 h 408686"/>
                  <a:gd name="connsiteX7" fmla="*/ 75544 w 599842"/>
                  <a:gd name="connsiteY7" fmla="*/ 251009 h 408686"/>
                  <a:gd name="connsiteX8" fmla="*/ 392428 w 599842"/>
                  <a:gd name="connsiteY8" fmla="*/ 251009 h 408686"/>
                  <a:gd name="connsiteX9" fmla="*/ 405341 w 599842"/>
                  <a:gd name="connsiteY9" fmla="*/ 263892 h 408686"/>
                  <a:gd name="connsiteX10" fmla="*/ 392428 w 599842"/>
                  <a:gd name="connsiteY10" fmla="*/ 277766 h 408686"/>
                  <a:gd name="connsiteX11" fmla="*/ 75544 w 599842"/>
                  <a:gd name="connsiteY11" fmla="*/ 277766 h 408686"/>
                  <a:gd name="connsiteX12" fmla="*/ 61637 w 599842"/>
                  <a:gd name="connsiteY12" fmla="*/ 263892 h 408686"/>
                  <a:gd name="connsiteX13" fmla="*/ 75544 w 599842"/>
                  <a:gd name="connsiteY13" fmla="*/ 251009 h 408686"/>
                  <a:gd name="connsiteX14" fmla="*/ 75544 w 599842"/>
                  <a:gd name="connsiteY14" fmla="*/ 204343 h 408686"/>
                  <a:gd name="connsiteX15" fmla="*/ 392428 w 599842"/>
                  <a:gd name="connsiteY15" fmla="*/ 204343 h 408686"/>
                  <a:gd name="connsiteX16" fmla="*/ 405341 w 599842"/>
                  <a:gd name="connsiteY16" fmla="*/ 217244 h 408686"/>
                  <a:gd name="connsiteX17" fmla="*/ 392428 w 599842"/>
                  <a:gd name="connsiteY17" fmla="*/ 230145 h 408686"/>
                  <a:gd name="connsiteX18" fmla="*/ 75544 w 599842"/>
                  <a:gd name="connsiteY18" fmla="*/ 230145 h 408686"/>
                  <a:gd name="connsiteX19" fmla="*/ 61637 w 599842"/>
                  <a:gd name="connsiteY19" fmla="*/ 217244 h 408686"/>
                  <a:gd name="connsiteX20" fmla="*/ 75544 w 599842"/>
                  <a:gd name="connsiteY20" fmla="*/ 204343 h 408686"/>
                  <a:gd name="connsiteX21" fmla="*/ 75544 w 599842"/>
                  <a:gd name="connsiteY21" fmla="*/ 156721 h 408686"/>
                  <a:gd name="connsiteX22" fmla="*/ 392428 w 599842"/>
                  <a:gd name="connsiteY22" fmla="*/ 156721 h 408686"/>
                  <a:gd name="connsiteX23" fmla="*/ 405341 w 599842"/>
                  <a:gd name="connsiteY23" fmla="*/ 170595 h 408686"/>
                  <a:gd name="connsiteX24" fmla="*/ 392428 w 599842"/>
                  <a:gd name="connsiteY24" fmla="*/ 183478 h 408686"/>
                  <a:gd name="connsiteX25" fmla="*/ 75544 w 599842"/>
                  <a:gd name="connsiteY25" fmla="*/ 183478 h 408686"/>
                  <a:gd name="connsiteX26" fmla="*/ 61637 w 599842"/>
                  <a:gd name="connsiteY26" fmla="*/ 170595 h 408686"/>
                  <a:gd name="connsiteX27" fmla="*/ 75544 w 599842"/>
                  <a:gd name="connsiteY27" fmla="*/ 156721 h 408686"/>
                  <a:gd name="connsiteX28" fmla="*/ 75544 w 599842"/>
                  <a:gd name="connsiteY28" fmla="*/ 110055 h 408686"/>
                  <a:gd name="connsiteX29" fmla="*/ 392428 w 599842"/>
                  <a:gd name="connsiteY29" fmla="*/ 110055 h 408686"/>
                  <a:gd name="connsiteX30" fmla="*/ 405341 w 599842"/>
                  <a:gd name="connsiteY30" fmla="*/ 122956 h 408686"/>
                  <a:gd name="connsiteX31" fmla="*/ 392428 w 599842"/>
                  <a:gd name="connsiteY31" fmla="*/ 135857 h 408686"/>
                  <a:gd name="connsiteX32" fmla="*/ 75544 w 599842"/>
                  <a:gd name="connsiteY32" fmla="*/ 135857 h 408686"/>
                  <a:gd name="connsiteX33" fmla="*/ 61637 w 599842"/>
                  <a:gd name="connsiteY33" fmla="*/ 122956 h 408686"/>
                  <a:gd name="connsiteX34" fmla="*/ 75544 w 599842"/>
                  <a:gd name="connsiteY34" fmla="*/ 110055 h 408686"/>
                  <a:gd name="connsiteX35" fmla="*/ 54644 w 599842"/>
                  <a:gd name="connsiteY35" fmla="*/ 94236 h 408686"/>
                  <a:gd name="connsiteX36" fmla="*/ 54644 w 599842"/>
                  <a:gd name="connsiteY36" fmla="*/ 353136 h 408686"/>
                  <a:gd name="connsiteX37" fmla="*/ 457023 w 599842"/>
                  <a:gd name="connsiteY37" fmla="*/ 353136 h 408686"/>
                  <a:gd name="connsiteX38" fmla="*/ 457023 w 599842"/>
                  <a:gd name="connsiteY38" fmla="*/ 217238 h 408686"/>
                  <a:gd name="connsiteX39" fmla="*/ 424236 w 599842"/>
                  <a:gd name="connsiteY39" fmla="*/ 216246 h 408686"/>
                  <a:gd name="connsiteX40" fmla="*/ 411321 w 599842"/>
                  <a:gd name="connsiteY40" fmla="*/ 203351 h 408686"/>
                  <a:gd name="connsiteX41" fmla="*/ 409333 w 599842"/>
                  <a:gd name="connsiteY41" fmla="*/ 159705 h 408686"/>
                  <a:gd name="connsiteX42" fmla="*/ 413308 w 599842"/>
                  <a:gd name="connsiteY42" fmla="*/ 149785 h 408686"/>
                  <a:gd name="connsiteX43" fmla="*/ 457023 w 599842"/>
                  <a:gd name="connsiteY43" fmla="*/ 106139 h 408686"/>
                  <a:gd name="connsiteX44" fmla="*/ 457023 w 599842"/>
                  <a:gd name="connsiteY44" fmla="*/ 94236 h 408686"/>
                  <a:gd name="connsiteX45" fmla="*/ 540479 w 599842"/>
                  <a:gd name="connsiteY45" fmla="*/ 60509 h 408686"/>
                  <a:gd name="connsiteX46" fmla="*/ 436159 w 599842"/>
                  <a:gd name="connsiteY46" fmla="*/ 164665 h 408686"/>
                  <a:gd name="connsiteX47" fmla="*/ 438146 w 599842"/>
                  <a:gd name="connsiteY47" fmla="*/ 190456 h 408686"/>
                  <a:gd name="connsiteX48" fmla="*/ 462984 w 599842"/>
                  <a:gd name="connsiteY48" fmla="*/ 191448 h 408686"/>
                  <a:gd name="connsiteX49" fmla="*/ 567304 w 599842"/>
                  <a:gd name="connsiteY49" fmla="*/ 87292 h 408686"/>
                  <a:gd name="connsiteX50" fmla="*/ 12916 w 599842"/>
                  <a:gd name="connsiteY50" fmla="*/ 0 h 408686"/>
                  <a:gd name="connsiteX51" fmla="*/ 498751 w 599842"/>
                  <a:gd name="connsiteY51" fmla="*/ 0 h 408686"/>
                  <a:gd name="connsiteX52" fmla="*/ 511667 w 599842"/>
                  <a:gd name="connsiteY52" fmla="*/ 12895 h 408686"/>
                  <a:gd name="connsiteX53" fmla="*/ 511667 w 599842"/>
                  <a:gd name="connsiteY53" fmla="*/ 51582 h 408686"/>
                  <a:gd name="connsiteX54" fmla="*/ 531537 w 599842"/>
                  <a:gd name="connsiteY54" fmla="*/ 31743 h 408686"/>
                  <a:gd name="connsiteX55" fmla="*/ 540479 w 599842"/>
                  <a:gd name="connsiteY55" fmla="*/ 27775 h 408686"/>
                  <a:gd name="connsiteX56" fmla="*/ 550414 w 599842"/>
                  <a:gd name="connsiteY56" fmla="*/ 31743 h 408686"/>
                  <a:gd name="connsiteX57" fmla="*/ 596117 w 599842"/>
                  <a:gd name="connsiteY57" fmla="*/ 77373 h 408686"/>
                  <a:gd name="connsiteX58" fmla="*/ 596117 w 599842"/>
                  <a:gd name="connsiteY58" fmla="*/ 96220 h 408686"/>
                  <a:gd name="connsiteX59" fmla="*/ 511667 w 599842"/>
                  <a:gd name="connsiteY59" fmla="*/ 180536 h 408686"/>
                  <a:gd name="connsiteX60" fmla="*/ 511667 w 599842"/>
                  <a:gd name="connsiteY60" fmla="*/ 394799 h 408686"/>
                  <a:gd name="connsiteX61" fmla="*/ 498751 w 599842"/>
                  <a:gd name="connsiteY61" fmla="*/ 408686 h 408686"/>
                  <a:gd name="connsiteX62" fmla="*/ 12916 w 599842"/>
                  <a:gd name="connsiteY62" fmla="*/ 408686 h 408686"/>
                  <a:gd name="connsiteX63" fmla="*/ 0 w 599842"/>
                  <a:gd name="connsiteY63" fmla="*/ 394799 h 408686"/>
                  <a:gd name="connsiteX64" fmla="*/ 0 w 599842"/>
                  <a:gd name="connsiteY64" fmla="*/ 12895 h 408686"/>
                  <a:gd name="connsiteX65" fmla="*/ 12916 w 599842"/>
                  <a:gd name="connsiteY65" fmla="*/ 0 h 4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9842" h="408686">
                    <a:moveTo>
                      <a:pt x="75544" y="297516"/>
                    </a:moveTo>
                    <a:lnTo>
                      <a:pt x="392428" y="297516"/>
                    </a:lnTo>
                    <a:cubicBezTo>
                      <a:pt x="399381" y="297516"/>
                      <a:pt x="405341" y="303462"/>
                      <a:pt x="405341" y="311390"/>
                    </a:cubicBezTo>
                    <a:cubicBezTo>
                      <a:pt x="405341" y="318327"/>
                      <a:pt x="399381" y="324273"/>
                      <a:pt x="392428" y="324273"/>
                    </a:cubicBezTo>
                    <a:lnTo>
                      <a:pt x="75544" y="324273"/>
                    </a:lnTo>
                    <a:cubicBezTo>
                      <a:pt x="67597" y="324273"/>
                      <a:pt x="61637" y="318327"/>
                      <a:pt x="61637" y="311390"/>
                    </a:cubicBezTo>
                    <a:cubicBezTo>
                      <a:pt x="61637" y="303462"/>
                      <a:pt x="67597" y="297516"/>
                      <a:pt x="75544" y="297516"/>
                    </a:cubicBezTo>
                    <a:close/>
                    <a:moveTo>
                      <a:pt x="75544" y="251009"/>
                    </a:moveTo>
                    <a:lnTo>
                      <a:pt x="392428" y="251009"/>
                    </a:lnTo>
                    <a:cubicBezTo>
                      <a:pt x="399381" y="251009"/>
                      <a:pt x="405341" y="256955"/>
                      <a:pt x="405341" y="263892"/>
                    </a:cubicBezTo>
                    <a:cubicBezTo>
                      <a:pt x="405341" y="271820"/>
                      <a:pt x="399381" y="277766"/>
                      <a:pt x="392428" y="277766"/>
                    </a:cubicBezTo>
                    <a:lnTo>
                      <a:pt x="75544" y="277766"/>
                    </a:lnTo>
                    <a:cubicBezTo>
                      <a:pt x="67597" y="277766"/>
                      <a:pt x="61637" y="271820"/>
                      <a:pt x="61637" y="263892"/>
                    </a:cubicBezTo>
                    <a:cubicBezTo>
                      <a:pt x="61637" y="256955"/>
                      <a:pt x="67597" y="251009"/>
                      <a:pt x="75544" y="251009"/>
                    </a:cubicBezTo>
                    <a:close/>
                    <a:moveTo>
                      <a:pt x="75544" y="204343"/>
                    </a:moveTo>
                    <a:lnTo>
                      <a:pt x="392428" y="204343"/>
                    </a:lnTo>
                    <a:cubicBezTo>
                      <a:pt x="399381" y="204343"/>
                      <a:pt x="405341" y="209305"/>
                      <a:pt x="405341" y="217244"/>
                    </a:cubicBezTo>
                    <a:cubicBezTo>
                      <a:pt x="405341" y="224191"/>
                      <a:pt x="399381" y="230145"/>
                      <a:pt x="392428" y="230145"/>
                    </a:cubicBezTo>
                    <a:lnTo>
                      <a:pt x="75544" y="230145"/>
                    </a:lnTo>
                    <a:cubicBezTo>
                      <a:pt x="67597" y="230145"/>
                      <a:pt x="61637" y="224191"/>
                      <a:pt x="61637" y="217244"/>
                    </a:cubicBezTo>
                    <a:cubicBezTo>
                      <a:pt x="61637" y="209305"/>
                      <a:pt x="67597" y="204343"/>
                      <a:pt x="75544" y="204343"/>
                    </a:cubicBezTo>
                    <a:close/>
                    <a:moveTo>
                      <a:pt x="75544" y="156721"/>
                    </a:moveTo>
                    <a:lnTo>
                      <a:pt x="392428" y="156721"/>
                    </a:lnTo>
                    <a:cubicBezTo>
                      <a:pt x="399381" y="156721"/>
                      <a:pt x="405341" y="162667"/>
                      <a:pt x="405341" y="170595"/>
                    </a:cubicBezTo>
                    <a:cubicBezTo>
                      <a:pt x="405341" y="177532"/>
                      <a:pt x="399381" y="183478"/>
                      <a:pt x="392428" y="183478"/>
                    </a:cubicBezTo>
                    <a:lnTo>
                      <a:pt x="75544" y="183478"/>
                    </a:lnTo>
                    <a:cubicBezTo>
                      <a:pt x="67597" y="183478"/>
                      <a:pt x="61637" y="177532"/>
                      <a:pt x="61637" y="170595"/>
                    </a:cubicBezTo>
                    <a:cubicBezTo>
                      <a:pt x="61637" y="162667"/>
                      <a:pt x="67597" y="156721"/>
                      <a:pt x="75544" y="156721"/>
                    </a:cubicBezTo>
                    <a:close/>
                    <a:moveTo>
                      <a:pt x="75544" y="110055"/>
                    </a:moveTo>
                    <a:lnTo>
                      <a:pt x="392428" y="110055"/>
                    </a:lnTo>
                    <a:cubicBezTo>
                      <a:pt x="399381" y="110055"/>
                      <a:pt x="405341" y="116009"/>
                      <a:pt x="405341" y="122956"/>
                    </a:cubicBezTo>
                    <a:cubicBezTo>
                      <a:pt x="405341" y="130895"/>
                      <a:pt x="399381" y="135857"/>
                      <a:pt x="392428" y="135857"/>
                    </a:cubicBezTo>
                    <a:lnTo>
                      <a:pt x="75544" y="135857"/>
                    </a:lnTo>
                    <a:cubicBezTo>
                      <a:pt x="67597" y="135857"/>
                      <a:pt x="61637" y="130895"/>
                      <a:pt x="61637" y="122956"/>
                    </a:cubicBezTo>
                    <a:cubicBezTo>
                      <a:pt x="61637" y="116009"/>
                      <a:pt x="67597" y="110055"/>
                      <a:pt x="75544" y="110055"/>
                    </a:cubicBezTo>
                    <a:close/>
                    <a:moveTo>
                      <a:pt x="54644" y="94236"/>
                    </a:moveTo>
                    <a:lnTo>
                      <a:pt x="54644" y="353136"/>
                    </a:lnTo>
                    <a:lnTo>
                      <a:pt x="457023" y="353136"/>
                    </a:lnTo>
                    <a:lnTo>
                      <a:pt x="457023" y="217238"/>
                    </a:lnTo>
                    <a:lnTo>
                      <a:pt x="424236" y="216246"/>
                    </a:lnTo>
                    <a:cubicBezTo>
                      <a:pt x="417282" y="215255"/>
                      <a:pt x="412314" y="210295"/>
                      <a:pt x="411321" y="203351"/>
                    </a:cubicBezTo>
                    <a:lnTo>
                      <a:pt x="409333" y="159705"/>
                    </a:lnTo>
                    <a:cubicBezTo>
                      <a:pt x="409333" y="155737"/>
                      <a:pt x="411321" y="152761"/>
                      <a:pt x="413308" y="149785"/>
                    </a:cubicBezTo>
                    <a:lnTo>
                      <a:pt x="457023" y="106139"/>
                    </a:lnTo>
                    <a:lnTo>
                      <a:pt x="457023" y="94236"/>
                    </a:lnTo>
                    <a:close/>
                    <a:moveTo>
                      <a:pt x="540479" y="60509"/>
                    </a:moveTo>
                    <a:lnTo>
                      <a:pt x="436159" y="164665"/>
                    </a:lnTo>
                    <a:lnTo>
                      <a:pt x="438146" y="190456"/>
                    </a:lnTo>
                    <a:lnTo>
                      <a:pt x="462984" y="191448"/>
                    </a:lnTo>
                    <a:lnTo>
                      <a:pt x="567304" y="87292"/>
                    </a:lnTo>
                    <a:close/>
                    <a:moveTo>
                      <a:pt x="12916" y="0"/>
                    </a:moveTo>
                    <a:lnTo>
                      <a:pt x="498751" y="0"/>
                    </a:lnTo>
                    <a:cubicBezTo>
                      <a:pt x="505706" y="0"/>
                      <a:pt x="511667" y="5952"/>
                      <a:pt x="511667" y="12895"/>
                    </a:cubicBezTo>
                    <a:lnTo>
                      <a:pt x="511667" y="51582"/>
                    </a:lnTo>
                    <a:lnTo>
                      <a:pt x="531537" y="31743"/>
                    </a:lnTo>
                    <a:cubicBezTo>
                      <a:pt x="533524" y="29759"/>
                      <a:pt x="537498" y="27775"/>
                      <a:pt x="540479" y="27775"/>
                    </a:cubicBezTo>
                    <a:cubicBezTo>
                      <a:pt x="544453" y="27775"/>
                      <a:pt x="547434" y="29759"/>
                      <a:pt x="550414" y="31743"/>
                    </a:cubicBezTo>
                    <a:lnTo>
                      <a:pt x="596117" y="77373"/>
                    </a:lnTo>
                    <a:cubicBezTo>
                      <a:pt x="601084" y="83324"/>
                      <a:pt x="601084" y="91260"/>
                      <a:pt x="596117" y="96220"/>
                    </a:cubicBezTo>
                    <a:lnTo>
                      <a:pt x="511667" y="180536"/>
                    </a:lnTo>
                    <a:lnTo>
                      <a:pt x="511667" y="394799"/>
                    </a:lnTo>
                    <a:cubicBezTo>
                      <a:pt x="511667" y="402734"/>
                      <a:pt x="506699" y="408686"/>
                      <a:pt x="498751" y="408686"/>
                    </a:cubicBezTo>
                    <a:lnTo>
                      <a:pt x="12916" y="408686"/>
                    </a:lnTo>
                    <a:cubicBezTo>
                      <a:pt x="5961" y="408686"/>
                      <a:pt x="0" y="402734"/>
                      <a:pt x="0" y="394799"/>
                    </a:cubicBezTo>
                    <a:lnTo>
                      <a:pt x="0" y="12895"/>
                    </a:lnTo>
                    <a:cubicBezTo>
                      <a:pt x="0" y="5952"/>
                      <a:pt x="5961" y="0"/>
                      <a:pt x="12916" y="0"/>
                    </a:cubicBezTo>
                    <a:close/>
                  </a:path>
                </a:pathLst>
              </a:custGeom>
              <a:solidFill>
                <a:schemeClr val="bg1"/>
              </a:solidFill>
              <a:ln>
                <a:noFill/>
              </a:ln>
            </p:spPr>
            <p:txBody>
              <a:bodyPr/>
              <a:lstStyle/>
              <a:p>
                <a:endParaRPr lang="zh-CN" altLang="en-US"/>
              </a:p>
            </p:txBody>
          </p:sp>
          <p:sp>
            <p:nvSpPr>
              <p:cNvPr id="42" name="任意多边形: 形状 41"/>
              <p:cNvSpPr/>
              <p:nvPr/>
            </p:nvSpPr>
            <p:spPr>
              <a:xfrm>
                <a:off x="1711279" y="1733261"/>
                <a:ext cx="1052333" cy="1017727"/>
              </a:xfrm>
              <a:custGeom>
                <a:avLst/>
                <a:gdLst>
                  <a:gd name="connsiteX0" fmla="*/ 0 w 495300"/>
                  <a:gd name="connsiteY0" fmla="*/ 25607 h 25607"/>
                  <a:gd name="connsiteX1" fmla="*/ 495300 w 495300"/>
                  <a:gd name="connsiteY1" fmla="*/ 207 h 25607"/>
                  <a:gd name="connsiteX0-1" fmla="*/ 198703 w 305596"/>
                  <a:gd name="connsiteY0-2" fmla="*/ 723900 h 723900"/>
                  <a:gd name="connsiteX1-3" fmla="*/ 59003 w 305596"/>
                  <a:gd name="connsiteY1-4" fmla="*/ 0 h 723900"/>
                  <a:gd name="connsiteX0-5" fmla="*/ 0 w 1879600"/>
                  <a:gd name="connsiteY0-6" fmla="*/ 5818 h 69318"/>
                  <a:gd name="connsiteX1-7" fmla="*/ 1879600 w 1879600"/>
                  <a:gd name="connsiteY1-8" fmla="*/ 69318 h 69318"/>
                  <a:gd name="connsiteX0-9" fmla="*/ 0 w 3263900"/>
                  <a:gd name="connsiteY0-10" fmla="*/ 292100 h 292100"/>
                  <a:gd name="connsiteX1-11" fmla="*/ 3263900 w 3263900"/>
                  <a:gd name="connsiteY1-12" fmla="*/ 0 h 292100"/>
                  <a:gd name="connsiteX0-13" fmla="*/ 1309562 w 1360270"/>
                  <a:gd name="connsiteY0-14" fmla="*/ 323 h 1994223"/>
                  <a:gd name="connsiteX1-15" fmla="*/ 26862 w 1360270"/>
                  <a:gd name="connsiteY1-16" fmla="*/ 1994223 h 1994223"/>
                  <a:gd name="connsiteX0-17" fmla="*/ 0 w 790575"/>
                  <a:gd name="connsiteY0-18" fmla="*/ 1039 h 585239"/>
                  <a:gd name="connsiteX1-19" fmla="*/ 790575 w 790575"/>
                  <a:gd name="connsiteY1-20" fmla="*/ 585239 h 585239"/>
                  <a:gd name="connsiteX0-21" fmla="*/ 0 w 790575"/>
                  <a:gd name="connsiteY0-22" fmla="*/ 359379 h 943579"/>
                  <a:gd name="connsiteX1-23" fmla="*/ 790575 w 790575"/>
                  <a:gd name="connsiteY1-24" fmla="*/ 943579 h 943579"/>
                  <a:gd name="connsiteX0-25" fmla="*/ 0 w 742950"/>
                  <a:gd name="connsiteY0-26" fmla="*/ 345648 h 1025098"/>
                  <a:gd name="connsiteX1-27" fmla="*/ 742950 w 742950"/>
                  <a:gd name="connsiteY1-28" fmla="*/ 1025098 h 1025098"/>
                  <a:gd name="connsiteX0-29" fmla="*/ 0 w 717550"/>
                  <a:gd name="connsiteY0-30" fmla="*/ 356547 h 959797"/>
                  <a:gd name="connsiteX1-31" fmla="*/ 717550 w 717550"/>
                  <a:gd name="connsiteY1-32" fmla="*/ 959797 h 959797"/>
                  <a:gd name="connsiteX0-33" fmla="*/ 0 w 845658"/>
                  <a:gd name="connsiteY0-34" fmla="*/ 390361 h 993611"/>
                  <a:gd name="connsiteX1-35" fmla="*/ 717550 w 845658"/>
                  <a:gd name="connsiteY1-36" fmla="*/ 993611 h 993611"/>
                  <a:gd name="connsiteX0-37" fmla="*/ 0 w 829562"/>
                  <a:gd name="connsiteY0-38" fmla="*/ 385994 h 1014644"/>
                  <a:gd name="connsiteX1-39" fmla="*/ 698500 w 829562"/>
                  <a:gd name="connsiteY1-40" fmla="*/ 1014644 h 1014644"/>
                  <a:gd name="connsiteX0-41" fmla="*/ 0 w 842564"/>
                  <a:gd name="connsiteY0-42" fmla="*/ 513800 h 1142450"/>
                  <a:gd name="connsiteX1-43" fmla="*/ 644525 w 842564"/>
                  <a:gd name="connsiteY1-44" fmla="*/ 228050 h 1142450"/>
                  <a:gd name="connsiteX2" fmla="*/ 698500 w 842564"/>
                  <a:gd name="connsiteY2" fmla="*/ 1142450 h 1142450"/>
                  <a:gd name="connsiteX0-45" fmla="*/ 0 w 815206"/>
                  <a:gd name="connsiteY0-46" fmla="*/ 601751 h 1230401"/>
                  <a:gd name="connsiteX1-47" fmla="*/ 485775 w 815206"/>
                  <a:gd name="connsiteY1-48" fmla="*/ 217576 h 1230401"/>
                  <a:gd name="connsiteX2-49" fmla="*/ 698500 w 815206"/>
                  <a:gd name="connsiteY2-50" fmla="*/ 1230401 h 1230401"/>
                  <a:gd name="connsiteX0-51" fmla="*/ 0 w 957789"/>
                  <a:gd name="connsiteY0-52" fmla="*/ 384175 h 1012825"/>
                  <a:gd name="connsiteX1-53" fmla="*/ 485775 w 957789"/>
                  <a:gd name="connsiteY1-54" fmla="*/ 0 h 1012825"/>
                  <a:gd name="connsiteX2-55" fmla="*/ 698500 w 957789"/>
                  <a:gd name="connsiteY2-56" fmla="*/ 1012825 h 1012825"/>
                  <a:gd name="connsiteX0-57" fmla="*/ 0 w 957789"/>
                  <a:gd name="connsiteY0-58" fmla="*/ 384175 h 1012825"/>
                  <a:gd name="connsiteX1-59" fmla="*/ 485775 w 957789"/>
                  <a:gd name="connsiteY1-60" fmla="*/ 0 h 1012825"/>
                  <a:gd name="connsiteX2-61" fmla="*/ 698500 w 957789"/>
                  <a:gd name="connsiteY2-62" fmla="*/ 1012825 h 1012825"/>
                  <a:gd name="connsiteX0-63" fmla="*/ 0 w 957789"/>
                  <a:gd name="connsiteY0-64" fmla="*/ 384175 h 1012825"/>
                  <a:gd name="connsiteX1-65" fmla="*/ 485775 w 957789"/>
                  <a:gd name="connsiteY1-66" fmla="*/ 0 h 1012825"/>
                  <a:gd name="connsiteX2-67" fmla="*/ 698500 w 957789"/>
                  <a:gd name="connsiteY2-68" fmla="*/ 1012825 h 1012825"/>
                  <a:gd name="connsiteX0-69" fmla="*/ 0 w 966128"/>
                  <a:gd name="connsiteY0-70" fmla="*/ 349250 h 977900"/>
                  <a:gd name="connsiteX1-71" fmla="*/ 504825 w 966128"/>
                  <a:gd name="connsiteY1-72" fmla="*/ 0 h 977900"/>
                  <a:gd name="connsiteX2-73" fmla="*/ 698500 w 966128"/>
                  <a:gd name="connsiteY2-74" fmla="*/ 977900 h 977900"/>
                  <a:gd name="connsiteX0-75" fmla="*/ 0 w 978828"/>
                  <a:gd name="connsiteY0-76" fmla="*/ 339725 h 977900"/>
                  <a:gd name="connsiteX1-77" fmla="*/ 517525 w 978828"/>
                  <a:gd name="connsiteY1-78" fmla="*/ 0 h 977900"/>
                  <a:gd name="connsiteX2-79" fmla="*/ 711200 w 978828"/>
                  <a:gd name="connsiteY2-80" fmla="*/ 977900 h 977900"/>
                  <a:gd name="connsiteX0-81" fmla="*/ 0 w 978828"/>
                  <a:gd name="connsiteY0-82" fmla="*/ 339725 h 977900"/>
                  <a:gd name="connsiteX1-83" fmla="*/ 517525 w 978828"/>
                  <a:gd name="connsiteY1-84" fmla="*/ 0 h 977900"/>
                  <a:gd name="connsiteX2-85" fmla="*/ 711200 w 978828"/>
                  <a:gd name="connsiteY2-86" fmla="*/ 977900 h 977900"/>
                  <a:gd name="connsiteX0-87" fmla="*/ 0 w 978828"/>
                  <a:gd name="connsiteY0-88" fmla="*/ 371030 h 1009205"/>
                  <a:gd name="connsiteX1-89" fmla="*/ 517525 w 978828"/>
                  <a:gd name="connsiteY1-90" fmla="*/ 31305 h 1009205"/>
                  <a:gd name="connsiteX2-91" fmla="*/ 711200 w 978828"/>
                  <a:gd name="connsiteY2-92" fmla="*/ 1009205 h 1009205"/>
                  <a:gd name="connsiteX0-93" fmla="*/ 0 w 961610"/>
                  <a:gd name="connsiteY0-94" fmla="*/ 349393 h 987568"/>
                  <a:gd name="connsiteX1-95" fmla="*/ 517525 w 961610"/>
                  <a:gd name="connsiteY1-96" fmla="*/ 9668 h 987568"/>
                  <a:gd name="connsiteX2-97" fmla="*/ 711200 w 961610"/>
                  <a:gd name="connsiteY2-98" fmla="*/ 987568 h 987568"/>
                  <a:gd name="connsiteX0-99" fmla="*/ 0 w 971209"/>
                  <a:gd name="connsiteY0-100" fmla="*/ 359005 h 997180"/>
                  <a:gd name="connsiteX1-101" fmla="*/ 517525 w 971209"/>
                  <a:gd name="connsiteY1-102" fmla="*/ 19280 h 997180"/>
                  <a:gd name="connsiteX2-103" fmla="*/ 711200 w 971209"/>
                  <a:gd name="connsiteY2-104" fmla="*/ 997180 h 997180"/>
                  <a:gd name="connsiteX0-105" fmla="*/ 0 w 971209"/>
                  <a:gd name="connsiteY0-106" fmla="*/ 353072 h 991247"/>
                  <a:gd name="connsiteX1-107" fmla="*/ 517525 w 971209"/>
                  <a:gd name="connsiteY1-108" fmla="*/ 13347 h 991247"/>
                  <a:gd name="connsiteX2-109" fmla="*/ 711200 w 971209"/>
                  <a:gd name="connsiteY2-110" fmla="*/ 991247 h 991247"/>
                  <a:gd name="connsiteX0-111" fmla="*/ 0 w 854044"/>
                  <a:gd name="connsiteY0-112" fmla="*/ 390125 h 993375"/>
                  <a:gd name="connsiteX1-113" fmla="*/ 520700 w 854044"/>
                  <a:gd name="connsiteY1-114" fmla="*/ 15475 h 993375"/>
                  <a:gd name="connsiteX2-115" fmla="*/ 714375 w 854044"/>
                  <a:gd name="connsiteY2-116" fmla="*/ 993375 h 993375"/>
                  <a:gd name="connsiteX0-117" fmla="*/ 0 w 923581"/>
                  <a:gd name="connsiteY0-118" fmla="*/ 380922 h 984172"/>
                  <a:gd name="connsiteX1-119" fmla="*/ 520700 w 923581"/>
                  <a:gd name="connsiteY1-120" fmla="*/ 6272 h 984172"/>
                  <a:gd name="connsiteX2-121" fmla="*/ 714375 w 923581"/>
                  <a:gd name="connsiteY2-122" fmla="*/ 984172 h 984172"/>
                  <a:gd name="connsiteX0-123" fmla="*/ 0 w 939628"/>
                  <a:gd name="connsiteY0-124" fmla="*/ 384125 h 987375"/>
                  <a:gd name="connsiteX1-125" fmla="*/ 520700 w 939628"/>
                  <a:gd name="connsiteY1-126" fmla="*/ 9475 h 987375"/>
                  <a:gd name="connsiteX2-127" fmla="*/ 714375 w 939628"/>
                  <a:gd name="connsiteY2-128" fmla="*/ 987375 h 987375"/>
                  <a:gd name="connsiteX0-129" fmla="*/ 0 w 967129"/>
                  <a:gd name="connsiteY0-130" fmla="*/ 382147 h 985397"/>
                  <a:gd name="connsiteX1-131" fmla="*/ 520700 w 967129"/>
                  <a:gd name="connsiteY1-132" fmla="*/ 7497 h 985397"/>
                  <a:gd name="connsiteX2-133" fmla="*/ 714375 w 967129"/>
                  <a:gd name="connsiteY2-134" fmla="*/ 985397 h 985397"/>
                  <a:gd name="connsiteX0-135" fmla="*/ 0 w 1102924"/>
                  <a:gd name="connsiteY0-136" fmla="*/ 267458 h 870708"/>
                  <a:gd name="connsiteX1-137" fmla="*/ 777875 w 1102924"/>
                  <a:gd name="connsiteY1-138" fmla="*/ 10283 h 870708"/>
                  <a:gd name="connsiteX2-139" fmla="*/ 714375 w 1102924"/>
                  <a:gd name="connsiteY2-140" fmla="*/ 870708 h 870708"/>
                  <a:gd name="connsiteX0-141" fmla="*/ 0 w 1065358"/>
                  <a:gd name="connsiteY0-142" fmla="*/ 333149 h 936399"/>
                  <a:gd name="connsiteX1-143" fmla="*/ 777875 w 1065358"/>
                  <a:gd name="connsiteY1-144" fmla="*/ 75974 h 936399"/>
                  <a:gd name="connsiteX2-145" fmla="*/ 714375 w 1065358"/>
                  <a:gd name="connsiteY2-146" fmla="*/ 936399 h 936399"/>
                  <a:gd name="connsiteX0-147" fmla="*/ 0 w 1045514"/>
                  <a:gd name="connsiteY0-148" fmla="*/ 324388 h 927638"/>
                  <a:gd name="connsiteX1-149" fmla="*/ 777875 w 1045514"/>
                  <a:gd name="connsiteY1-150" fmla="*/ 67213 h 927638"/>
                  <a:gd name="connsiteX2-151" fmla="*/ 714375 w 1045514"/>
                  <a:gd name="connsiteY2-152" fmla="*/ 927638 h 927638"/>
                  <a:gd name="connsiteX0-153" fmla="*/ 0 w 1011546"/>
                  <a:gd name="connsiteY0-154" fmla="*/ 324388 h 927638"/>
                  <a:gd name="connsiteX1-155" fmla="*/ 777875 w 1011546"/>
                  <a:gd name="connsiteY1-156" fmla="*/ 67213 h 927638"/>
                  <a:gd name="connsiteX2-157" fmla="*/ 714375 w 1011546"/>
                  <a:gd name="connsiteY2-158" fmla="*/ 927638 h 927638"/>
                  <a:gd name="connsiteX0-159" fmla="*/ 0 w 1011546"/>
                  <a:gd name="connsiteY0-160" fmla="*/ 324388 h 927638"/>
                  <a:gd name="connsiteX1-161" fmla="*/ 777875 w 1011546"/>
                  <a:gd name="connsiteY1-162" fmla="*/ 67213 h 927638"/>
                  <a:gd name="connsiteX2-163" fmla="*/ 714375 w 1011546"/>
                  <a:gd name="connsiteY2-164" fmla="*/ 927638 h 927638"/>
                  <a:gd name="connsiteX0-165" fmla="*/ 0 w 1017051"/>
                  <a:gd name="connsiteY0-166" fmla="*/ 324388 h 927638"/>
                  <a:gd name="connsiteX1-167" fmla="*/ 777875 w 1017051"/>
                  <a:gd name="connsiteY1-168" fmla="*/ 67213 h 927638"/>
                  <a:gd name="connsiteX2-169" fmla="*/ 714375 w 1017051"/>
                  <a:gd name="connsiteY2-170" fmla="*/ 927638 h 927638"/>
                  <a:gd name="connsiteX0-171" fmla="*/ 0 w 1017051"/>
                  <a:gd name="connsiteY0-172" fmla="*/ 340414 h 943664"/>
                  <a:gd name="connsiteX1-173" fmla="*/ 777875 w 1017051"/>
                  <a:gd name="connsiteY1-174" fmla="*/ 83239 h 943664"/>
                  <a:gd name="connsiteX2-175" fmla="*/ 714375 w 1017051"/>
                  <a:gd name="connsiteY2-176" fmla="*/ 943664 h 943664"/>
                  <a:gd name="connsiteX0-177" fmla="*/ 0 w 1017051"/>
                  <a:gd name="connsiteY0-178" fmla="*/ 344273 h 947523"/>
                  <a:gd name="connsiteX1-179" fmla="*/ 777875 w 1017051"/>
                  <a:gd name="connsiteY1-180" fmla="*/ 87098 h 947523"/>
                  <a:gd name="connsiteX2-181" fmla="*/ 714375 w 1017051"/>
                  <a:gd name="connsiteY2-182" fmla="*/ 947523 h 947523"/>
                  <a:gd name="connsiteX0-183" fmla="*/ 0 w 997992"/>
                  <a:gd name="connsiteY0-184" fmla="*/ 357986 h 961236"/>
                  <a:gd name="connsiteX1-185" fmla="*/ 777875 w 997992"/>
                  <a:gd name="connsiteY1-186" fmla="*/ 100811 h 961236"/>
                  <a:gd name="connsiteX2-187" fmla="*/ 714375 w 997992"/>
                  <a:gd name="connsiteY2-188" fmla="*/ 961236 h 961236"/>
                  <a:gd name="connsiteX0-189" fmla="*/ 0 w 999997"/>
                  <a:gd name="connsiteY0-190" fmla="*/ 373649 h 976899"/>
                  <a:gd name="connsiteX1-191" fmla="*/ 781050 w 999997"/>
                  <a:gd name="connsiteY1-192" fmla="*/ 97424 h 976899"/>
                  <a:gd name="connsiteX2-193" fmla="*/ 714375 w 999997"/>
                  <a:gd name="connsiteY2-194" fmla="*/ 976899 h 976899"/>
                  <a:gd name="connsiteX0-195" fmla="*/ 0 w 997992"/>
                  <a:gd name="connsiteY0-196" fmla="*/ 381558 h 984808"/>
                  <a:gd name="connsiteX1-197" fmla="*/ 777875 w 997992"/>
                  <a:gd name="connsiteY1-198" fmla="*/ 95808 h 984808"/>
                  <a:gd name="connsiteX2-199" fmla="*/ 714375 w 997992"/>
                  <a:gd name="connsiteY2-200" fmla="*/ 984808 h 984808"/>
                  <a:gd name="connsiteX0-201" fmla="*/ 0 w 990508"/>
                  <a:gd name="connsiteY0-202" fmla="*/ 381558 h 984808"/>
                  <a:gd name="connsiteX1-203" fmla="*/ 777875 w 990508"/>
                  <a:gd name="connsiteY1-204" fmla="*/ 95808 h 984808"/>
                  <a:gd name="connsiteX2-205" fmla="*/ 714375 w 990508"/>
                  <a:gd name="connsiteY2-206" fmla="*/ 984808 h 984808"/>
                  <a:gd name="connsiteX0-207" fmla="*/ 0 w 997042"/>
                  <a:gd name="connsiteY0-208" fmla="*/ 381558 h 984808"/>
                  <a:gd name="connsiteX1-209" fmla="*/ 777875 w 997042"/>
                  <a:gd name="connsiteY1-210" fmla="*/ 95808 h 984808"/>
                  <a:gd name="connsiteX2-211" fmla="*/ 714375 w 997042"/>
                  <a:gd name="connsiteY2-212" fmla="*/ 984808 h 984808"/>
                  <a:gd name="connsiteX0-213" fmla="*/ 0 w 882732"/>
                  <a:gd name="connsiteY0-214" fmla="*/ 313847 h 901222"/>
                  <a:gd name="connsiteX1-215" fmla="*/ 777875 w 882732"/>
                  <a:gd name="connsiteY1-216" fmla="*/ 28097 h 901222"/>
                  <a:gd name="connsiteX2-217" fmla="*/ 701675 w 882732"/>
                  <a:gd name="connsiteY2-218" fmla="*/ 901222 h 901222"/>
                  <a:gd name="connsiteX0-219" fmla="*/ 0 w 935581"/>
                  <a:gd name="connsiteY0-220" fmla="*/ 313847 h 901222"/>
                  <a:gd name="connsiteX1-221" fmla="*/ 777875 w 935581"/>
                  <a:gd name="connsiteY1-222" fmla="*/ 28097 h 901222"/>
                  <a:gd name="connsiteX2-223" fmla="*/ 701675 w 935581"/>
                  <a:gd name="connsiteY2-224" fmla="*/ 901222 h 901222"/>
                  <a:gd name="connsiteX0-225" fmla="*/ 0 w 986341"/>
                  <a:gd name="connsiteY0-226" fmla="*/ 362917 h 950292"/>
                  <a:gd name="connsiteX1-227" fmla="*/ 777875 w 986341"/>
                  <a:gd name="connsiteY1-228" fmla="*/ 77167 h 950292"/>
                  <a:gd name="connsiteX2-229" fmla="*/ 701675 w 986341"/>
                  <a:gd name="connsiteY2-230" fmla="*/ 950292 h 950292"/>
                  <a:gd name="connsiteX0-231" fmla="*/ 0 w 988754"/>
                  <a:gd name="connsiteY0-232" fmla="*/ 346978 h 934353"/>
                  <a:gd name="connsiteX1-233" fmla="*/ 777875 w 988754"/>
                  <a:gd name="connsiteY1-234" fmla="*/ 61228 h 934353"/>
                  <a:gd name="connsiteX2-235" fmla="*/ 701675 w 988754"/>
                  <a:gd name="connsiteY2-236" fmla="*/ 934353 h 934353"/>
                  <a:gd name="connsiteX0-237" fmla="*/ 0 w 1002209"/>
                  <a:gd name="connsiteY0-238" fmla="*/ 353586 h 940961"/>
                  <a:gd name="connsiteX1-239" fmla="*/ 777875 w 1002209"/>
                  <a:gd name="connsiteY1-240" fmla="*/ 67836 h 940961"/>
                  <a:gd name="connsiteX2-241" fmla="*/ 701675 w 1002209"/>
                  <a:gd name="connsiteY2-242" fmla="*/ 940961 h 940961"/>
                  <a:gd name="connsiteX0-243" fmla="*/ 0 w 997282"/>
                  <a:gd name="connsiteY0-244" fmla="*/ 352261 h 939636"/>
                  <a:gd name="connsiteX1-245" fmla="*/ 777875 w 997282"/>
                  <a:gd name="connsiteY1-246" fmla="*/ 66511 h 939636"/>
                  <a:gd name="connsiteX2-247" fmla="*/ 701675 w 997282"/>
                  <a:gd name="connsiteY2-248" fmla="*/ 939636 h 939636"/>
                  <a:gd name="connsiteX0-249" fmla="*/ 0 w 994832"/>
                  <a:gd name="connsiteY0-250" fmla="*/ 346978 h 934353"/>
                  <a:gd name="connsiteX1-251" fmla="*/ 777875 w 994832"/>
                  <a:gd name="connsiteY1-252" fmla="*/ 61228 h 934353"/>
                  <a:gd name="connsiteX2-253" fmla="*/ 701675 w 994832"/>
                  <a:gd name="connsiteY2-254" fmla="*/ 934353 h 934353"/>
                  <a:gd name="connsiteX0-255" fmla="*/ 0 w 981180"/>
                  <a:gd name="connsiteY0-256" fmla="*/ 346978 h 934353"/>
                  <a:gd name="connsiteX1-257" fmla="*/ 777875 w 981180"/>
                  <a:gd name="connsiteY1-258" fmla="*/ 61228 h 934353"/>
                  <a:gd name="connsiteX2-259" fmla="*/ 701675 w 981180"/>
                  <a:gd name="connsiteY2-260" fmla="*/ 934353 h 934353"/>
                  <a:gd name="connsiteX0-261" fmla="*/ 0 w 981180"/>
                  <a:gd name="connsiteY0-262" fmla="*/ 346978 h 934353"/>
                  <a:gd name="connsiteX1-263" fmla="*/ 777875 w 981180"/>
                  <a:gd name="connsiteY1-264" fmla="*/ 61228 h 934353"/>
                  <a:gd name="connsiteX2-265" fmla="*/ 701675 w 981180"/>
                  <a:gd name="connsiteY2-266" fmla="*/ 934353 h 934353"/>
                  <a:gd name="connsiteX0-267" fmla="*/ 0 w 981180"/>
                  <a:gd name="connsiteY0-268" fmla="*/ 364416 h 951791"/>
                  <a:gd name="connsiteX1-269" fmla="*/ 777875 w 981180"/>
                  <a:gd name="connsiteY1-270" fmla="*/ 78666 h 951791"/>
                  <a:gd name="connsiteX2-271" fmla="*/ 701675 w 981180"/>
                  <a:gd name="connsiteY2-272" fmla="*/ 951791 h 951791"/>
                  <a:gd name="connsiteX0-273" fmla="*/ 0 w 981180"/>
                  <a:gd name="connsiteY0-274" fmla="*/ 368082 h 955457"/>
                  <a:gd name="connsiteX1-275" fmla="*/ 777875 w 981180"/>
                  <a:gd name="connsiteY1-276" fmla="*/ 82332 h 955457"/>
                  <a:gd name="connsiteX2-277" fmla="*/ 701675 w 981180"/>
                  <a:gd name="connsiteY2-278" fmla="*/ 955457 h 955457"/>
                  <a:gd name="connsiteX0-279" fmla="*/ 0 w 981180"/>
                  <a:gd name="connsiteY0-280" fmla="*/ 368082 h 955457"/>
                  <a:gd name="connsiteX1-281" fmla="*/ 777875 w 981180"/>
                  <a:gd name="connsiteY1-282" fmla="*/ 82332 h 955457"/>
                  <a:gd name="connsiteX2-283" fmla="*/ 701675 w 981180"/>
                  <a:gd name="connsiteY2-284" fmla="*/ 955457 h 955457"/>
                  <a:gd name="connsiteX0-285" fmla="*/ 0 w 987946"/>
                  <a:gd name="connsiteY0-286" fmla="*/ 368082 h 955457"/>
                  <a:gd name="connsiteX1-287" fmla="*/ 777875 w 987946"/>
                  <a:gd name="connsiteY1-288" fmla="*/ 82332 h 955457"/>
                  <a:gd name="connsiteX2-289" fmla="*/ 701675 w 987946"/>
                  <a:gd name="connsiteY2-290" fmla="*/ 955457 h 955457"/>
                </a:gdLst>
                <a:ahLst/>
                <a:cxnLst>
                  <a:cxn ang="0">
                    <a:pos x="connsiteX0-1" y="connsiteY0-2"/>
                  </a:cxn>
                  <a:cxn ang="0">
                    <a:pos x="connsiteX1-3" y="connsiteY1-4"/>
                  </a:cxn>
                  <a:cxn ang="0">
                    <a:pos x="connsiteX2-49" y="connsiteY2-50"/>
                  </a:cxn>
                </a:cxnLst>
                <a:rect l="l" t="t" r="r" b="b"/>
                <a:pathLst>
                  <a:path w="987946" h="955457">
                    <a:moveTo>
                      <a:pt x="0" y="368082"/>
                    </a:moveTo>
                    <a:cubicBezTo>
                      <a:pt x="82550" y="27299"/>
                      <a:pt x="495829" y="-98114"/>
                      <a:pt x="777875" y="82332"/>
                    </a:cubicBezTo>
                    <a:cubicBezTo>
                      <a:pt x="1059921" y="262778"/>
                      <a:pt x="1080233" y="799882"/>
                      <a:pt x="701675" y="955457"/>
                    </a:cubicBezTo>
                  </a:path>
                </a:pathLst>
              </a:custGeom>
              <a:noFill/>
              <a:ln>
                <a:solidFill>
                  <a:schemeClr val="tx1">
                    <a:lumMod val="75000"/>
                    <a:lumOff val="25000"/>
                  </a:schemeClr>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dirty="0">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a:off x="740020" y="3943845"/>
              <a:ext cx="1816656" cy="1614942"/>
              <a:chOff x="528674" y="3866298"/>
              <a:chExt cx="1816656" cy="1614942"/>
            </a:xfrm>
          </p:grpSpPr>
          <p:sp>
            <p:nvSpPr>
              <p:cNvPr id="35" name="Rectangle 16"/>
              <p:cNvSpPr/>
              <p:nvPr/>
            </p:nvSpPr>
            <p:spPr>
              <a:xfrm>
                <a:off x="528675" y="4258726"/>
                <a:ext cx="1816655" cy="122251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a:off x="528674" y="3866298"/>
                <a:ext cx="1628118"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EC6700"/>
                    </a:solidFill>
                    <a:latin typeface="思源黑体 CN Bold" panose="020B0800000000000000" pitchFamily="34" charset="-122"/>
                    <a:ea typeface="思源黑体 CN Bold" panose="020B0800000000000000" pitchFamily="34" charset="-122"/>
                  </a:rPr>
                  <a:t>标题文字添加</a:t>
                </a:r>
                <a:endParaRPr lang="en-US" sz="16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43" name="组合 42"/>
          <p:cNvGrpSpPr/>
          <p:nvPr/>
        </p:nvGrpSpPr>
        <p:grpSpPr>
          <a:xfrm>
            <a:off x="2622913" y="2050303"/>
            <a:ext cx="2161451" cy="3758451"/>
            <a:chOff x="2658359" y="1733261"/>
            <a:chExt cx="2297255" cy="3994594"/>
          </a:xfrm>
        </p:grpSpPr>
        <p:grpSp>
          <p:nvGrpSpPr>
            <p:cNvPr id="44" name="组合 43"/>
            <p:cNvGrpSpPr/>
            <p:nvPr/>
          </p:nvGrpSpPr>
          <p:grpSpPr>
            <a:xfrm>
              <a:off x="2658359" y="1733261"/>
              <a:ext cx="2297255" cy="1785159"/>
              <a:chOff x="2737086" y="1733261"/>
              <a:chExt cx="2297255" cy="1785159"/>
            </a:xfrm>
          </p:grpSpPr>
          <p:sp>
            <p:nvSpPr>
              <p:cNvPr id="48" name="任意多边形: 形状 47"/>
              <p:cNvSpPr/>
              <p:nvPr/>
            </p:nvSpPr>
            <p:spPr>
              <a:xfrm rot="19367485">
                <a:off x="2737086" y="2132558"/>
                <a:ext cx="2297255" cy="1131179"/>
              </a:xfrm>
              <a:custGeom>
                <a:avLst/>
                <a:gdLst>
                  <a:gd name="connsiteX0" fmla="*/ 660400 w 2682347"/>
                  <a:gd name="connsiteY0" fmla="*/ 0 h 1320800"/>
                  <a:gd name="connsiteX1" fmla="*/ 1268903 w 2682347"/>
                  <a:gd name="connsiteY1" fmla="*/ 403343 h 1320800"/>
                  <a:gd name="connsiteX2" fmla="*/ 1301814 w 2682347"/>
                  <a:gd name="connsiteY2" fmla="*/ 509367 h 1320800"/>
                  <a:gd name="connsiteX3" fmla="*/ 1688520 w 2682347"/>
                  <a:gd name="connsiteY3" fmla="*/ 566435 h 1320800"/>
                  <a:gd name="connsiteX4" fmla="*/ 1689239 w 2682347"/>
                  <a:gd name="connsiteY4" fmla="*/ 559300 h 1320800"/>
                  <a:gd name="connsiteX5" fmla="*/ 2180697 w 2682347"/>
                  <a:gd name="connsiteY5" fmla="*/ 158750 h 1320800"/>
                  <a:gd name="connsiteX6" fmla="*/ 2682347 w 2682347"/>
                  <a:gd name="connsiteY6" fmla="*/ 660400 h 1320800"/>
                  <a:gd name="connsiteX7" fmla="*/ 2180697 w 2682347"/>
                  <a:gd name="connsiteY7" fmla="*/ 1162050 h 1320800"/>
                  <a:gd name="connsiteX8" fmla="*/ 1689239 w 2682347"/>
                  <a:gd name="connsiteY8" fmla="*/ 761500 h 1320800"/>
                  <a:gd name="connsiteX9" fmla="*/ 1688520 w 2682347"/>
                  <a:gd name="connsiteY9" fmla="*/ 754366 h 1320800"/>
                  <a:gd name="connsiteX10" fmla="*/ 1301814 w 2682347"/>
                  <a:gd name="connsiteY10" fmla="*/ 811434 h 1320800"/>
                  <a:gd name="connsiteX11" fmla="*/ 1268903 w 2682347"/>
                  <a:gd name="connsiteY11" fmla="*/ 917458 h 1320800"/>
                  <a:gd name="connsiteX12" fmla="*/ 660400 w 2682347"/>
                  <a:gd name="connsiteY12" fmla="*/ 1320800 h 1320800"/>
                  <a:gd name="connsiteX13" fmla="*/ 0 w 2682347"/>
                  <a:gd name="connsiteY13" fmla="*/ 660400 h 1320800"/>
                  <a:gd name="connsiteX14" fmla="*/ 660400 w 2682347"/>
                  <a:gd name="connsiteY14"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47" h="1320800">
                    <a:moveTo>
                      <a:pt x="660400" y="0"/>
                    </a:moveTo>
                    <a:cubicBezTo>
                      <a:pt x="933947" y="0"/>
                      <a:pt x="1168649" y="166315"/>
                      <a:pt x="1268903" y="403343"/>
                    </a:cubicBezTo>
                    <a:lnTo>
                      <a:pt x="1301814" y="509367"/>
                    </a:lnTo>
                    <a:lnTo>
                      <a:pt x="1688520" y="566435"/>
                    </a:lnTo>
                    <a:lnTo>
                      <a:pt x="1689239" y="559300"/>
                    </a:lnTo>
                    <a:cubicBezTo>
                      <a:pt x="1736016" y="330706"/>
                      <a:pt x="1938275" y="158750"/>
                      <a:pt x="2180697" y="158750"/>
                    </a:cubicBezTo>
                    <a:cubicBezTo>
                      <a:pt x="2457751" y="158750"/>
                      <a:pt x="2682347" y="383346"/>
                      <a:pt x="2682347" y="660400"/>
                    </a:cubicBezTo>
                    <a:cubicBezTo>
                      <a:pt x="2682347" y="937454"/>
                      <a:pt x="2457751" y="1162050"/>
                      <a:pt x="2180697" y="1162050"/>
                    </a:cubicBezTo>
                    <a:cubicBezTo>
                      <a:pt x="1938275" y="1162050"/>
                      <a:pt x="1736016" y="990094"/>
                      <a:pt x="1689239" y="761500"/>
                    </a:cubicBezTo>
                    <a:lnTo>
                      <a:pt x="1688520" y="754366"/>
                    </a:lnTo>
                    <a:lnTo>
                      <a:pt x="1301814" y="811434"/>
                    </a:lnTo>
                    <a:lnTo>
                      <a:pt x="1268903" y="917458"/>
                    </a:lnTo>
                    <a:cubicBezTo>
                      <a:pt x="1168649" y="1154485"/>
                      <a:pt x="933947" y="1320800"/>
                      <a:pt x="660400" y="1320800"/>
                    </a:cubicBezTo>
                    <a:cubicBezTo>
                      <a:pt x="295671" y="1320800"/>
                      <a:pt x="0" y="1025129"/>
                      <a:pt x="0" y="660400"/>
                    </a:cubicBezTo>
                    <a:cubicBezTo>
                      <a:pt x="0" y="295671"/>
                      <a:pt x="295671" y="0"/>
                      <a:pt x="660400" y="0"/>
                    </a:cubicBez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grpSp>
            <p:nvGrpSpPr>
              <p:cNvPr id="49" name="组合 48"/>
              <p:cNvGrpSpPr/>
              <p:nvPr/>
            </p:nvGrpSpPr>
            <p:grpSpPr>
              <a:xfrm>
                <a:off x="2953660" y="1733261"/>
                <a:ext cx="2042000" cy="1785159"/>
                <a:chOff x="2953660" y="1733261"/>
                <a:chExt cx="2042000" cy="1785159"/>
              </a:xfrm>
            </p:grpSpPr>
            <p:sp>
              <p:nvSpPr>
                <p:cNvPr id="50" name="椭圆 49"/>
                <p:cNvSpPr/>
                <p:nvPr/>
              </p:nvSpPr>
              <p:spPr>
                <a:xfrm rot="19367485">
                  <a:off x="2953660" y="2583022"/>
                  <a:ext cx="935398" cy="93539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51" name="椭圆 50"/>
                <p:cNvSpPr/>
                <p:nvPr/>
              </p:nvSpPr>
              <p:spPr>
                <a:xfrm rot="19367485">
                  <a:off x="4103080" y="1908085"/>
                  <a:ext cx="710543" cy="710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i="1" dirty="0">
                    <a:latin typeface="思源黑体 CN Bold" panose="020B0800000000000000" pitchFamily="34" charset="-122"/>
                    <a:ea typeface="思源黑体 CN Bold" panose="020B0800000000000000" pitchFamily="34" charset="-122"/>
                  </a:endParaRPr>
                </a:p>
              </p:txBody>
            </p:sp>
            <p:sp>
              <p:nvSpPr>
                <p:cNvPr id="52" name="文本框 51"/>
                <p:cNvSpPr txBox="1"/>
                <p:nvPr/>
              </p:nvSpPr>
              <p:spPr>
                <a:xfrm flipH="1">
                  <a:off x="4087264" y="1959209"/>
                  <a:ext cx="719278" cy="556094"/>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i="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2.</a:t>
                  </a:r>
                </a:p>
              </p:txBody>
            </p:sp>
            <p:sp>
              <p:nvSpPr>
                <p:cNvPr id="53" name="形状"/>
                <p:cNvSpPr>
                  <a:spLocks noChangeAspect="1"/>
                </p:cNvSpPr>
                <p:nvPr/>
              </p:nvSpPr>
              <p:spPr bwMode="auto">
                <a:xfrm>
                  <a:off x="3159993" y="2745878"/>
                  <a:ext cx="559083" cy="609685"/>
                </a:xfrm>
                <a:custGeom>
                  <a:avLst/>
                  <a:gdLst>
                    <a:gd name="T0" fmla="*/ 5839 w 5883"/>
                    <a:gd name="T1" fmla="*/ 4020 h 6425"/>
                    <a:gd name="T2" fmla="*/ 3404 w 5883"/>
                    <a:gd name="T3" fmla="*/ 2848 h 6425"/>
                    <a:gd name="T4" fmla="*/ 2192 w 5883"/>
                    <a:gd name="T5" fmla="*/ 2009 h 6425"/>
                    <a:gd name="T6" fmla="*/ 3788 w 5883"/>
                    <a:gd name="T7" fmla="*/ 1780 h 6425"/>
                    <a:gd name="T8" fmla="*/ 4095 w 5883"/>
                    <a:gd name="T9" fmla="*/ 307 h 6425"/>
                    <a:gd name="T10" fmla="*/ 1846 w 5883"/>
                    <a:gd name="T11" fmla="*/ 0 h 6425"/>
                    <a:gd name="T12" fmla="*/ 0 w 5883"/>
                    <a:gd name="T13" fmla="*/ 2012 h 6425"/>
                    <a:gd name="T14" fmla="*/ 458 w 5883"/>
                    <a:gd name="T15" fmla="*/ 3241 h 6425"/>
                    <a:gd name="T16" fmla="*/ 1422 w 5883"/>
                    <a:gd name="T17" fmla="*/ 4881 h 6425"/>
                    <a:gd name="T18" fmla="*/ 2036 w 5883"/>
                    <a:gd name="T19" fmla="*/ 5128 h 6425"/>
                    <a:gd name="T20" fmla="*/ 2259 w 5883"/>
                    <a:gd name="T21" fmla="*/ 5153 h 6425"/>
                    <a:gd name="T22" fmla="*/ 2423 w 5883"/>
                    <a:gd name="T23" fmla="*/ 5071 h 6425"/>
                    <a:gd name="T24" fmla="*/ 2471 w 5883"/>
                    <a:gd name="T25" fmla="*/ 5152 h 6425"/>
                    <a:gd name="T26" fmla="*/ 2454 w 5883"/>
                    <a:gd name="T27" fmla="*/ 5499 h 6425"/>
                    <a:gd name="T28" fmla="*/ 2677 w 5883"/>
                    <a:gd name="T29" fmla="*/ 5524 h 6425"/>
                    <a:gd name="T30" fmla="*/ 2810 w 5883"/>
                    <a:gd name="T31" fmla="*/ 5458 h 6425"/>
                    <a:gd name="T32" fmla="*/ 2859 w 5883"/>
                    <a:gd name="T33" fmla="*/ 5539 h 6425"/>
                    <a:gd name="T34" fmla="*/ 2921 w 5883"/>
                    <a:gd name="T35" fmla="*/ 5913 h 6425"/>
                    <a:gd name="T36" fmla="*/ 3266 w 5883"/>
                    <a:gd name="T37" fmla="*/ 5951 h 6425"/>
                    <a:gd name="T38" fmla="*/ 3295 w 5883"/>
                    <a:gd name="T39" fmla="*/ 5943 h 6425"/>
                    <a:gd name="T40" fmla="*/ 3343 w 5883"/>
                    <a:gd name="T41" fmla="*/ 6024 h 6425"/>
                    <a:gd name="T42" fmla="*/ 3436 w 5883"/>
                    <a:gd name="T43" fmla="*/ 6255 h 6425"/>
                    <a:gd name="T44" fmla="*/ 4031 w 5883"/>
                    <a:gd name="T45" fmla="*/ 6383 h 6425"/>
                    <a:gd name="T46" fmla="*/ 4059 w 5883"/>
                    <a:gd name="T47" fmla="*/ 6267 h 6425"/>
                    <a:gd name="T48" fmla="*/ 2491 w 5883"/>
                    <a:gd name="T49" fmla="*/ 4066 h 6425"/>
                    <a:gd name="T50" fmla="*/ 1423 w 5883"/>
                    <a:gd name="T51" fmla="*/ 2666 h 6425"/>
                    <a:gd name="T52" fmla="*/ 605 w 5883"/>
                    <a:gd name="T53" fmla="*/ 2741 h 6425"/>
                    <a:gd name="T54" fmla="*/ 963 w 5883"/>
                    <a:gd name="T55" fmla="*/ 952 h 6425"/>
                    <a:gd name="T56" fmla="*/ 1771 w 5883"/>
                    <a:gd name="T57" fmla="*/ 2012 h 6425"/>
                    <a:gd name="T58" fmla="*/ 1436 w 5883"/>
                    <a:gd name="T59" fmla="*/ 2457 h 6425"/>
                    <a:gd name="T60" fmla="*/ 2123 w 5883"/>
                    <a:gd name="T61" fmla="*/ 2564 h 6425"/>
                    <a:gd name="T62" fmla="*/ 2184 w 5883"/>
                    <a:gd name="T63" fmla="*/ 2654 h 6425"/>
                    <a:gd name="T64" fmla="*/ 2355 w 5883"/>
                    <a:gd name="T65" fmla="*/ 2842 h 6425"/>
                    <a:gd name="T66" fmla="*/ 2806 w 5883"/>
                    <a:gd name="T67" fmla="*/ 4104 h 6425"/>
                    <a:gd name="T68" fmla="*/ 3518 w 5883"/>
                    <a:gd name="T69" fmla="*/ 3998 h 6425"/>
                    <a:gd name="T70" fmla="*/ 3809 w 5883"/>
                    <a:gd name="T71" fmla="*/ 3780 h 6425"/>
                    <a:gd name="T72" fmla="*/ 3910 w 5883"/>
                    <a:gd name="T73" fmla="*/ 3809 h 6425"/>
                    <a:gd name="T74" fmla="*/ 4063 w 5883"/>
                    <a:gd name="T75" fmla="*/ 4121 h 6425"/>
                    <a:gd name="T76" fmla="*/ 4335 w 5883"/>
                    <a:gd name="T77" fmla="*/ 3933 h 6425"/>
                    <a:gd name="T78" fmla="*/ 4437 w 5883"/>
                    <a:gd name="T79" fmla="*/ 3962 h 6425"/>
                    <a:gd name="T80" fmla="*/ 4671 w 5883"/>
                    <a:gd name="T81" fmla="*/ 4259 h 6425"/>
                    <a:gd name="T82" fmla="*/ 4994 w 5883"/>
                    <a:gd name="T83" fmla="*/ 4124 h 6425"/>
                    <a:gd name="T84" fmla="*/ 5095 w 5883"/>
                    <a:gd name="T85" fmla="*/ 4153 h 6425"/>
                    <a:gd name="T86" fmla="*/ 5287 w 5883"/>
                    <a:gd name="T87" fmla="*/ 4311 h 6425"/>
                    <a:gd name="T88" fmla="*/ 5871 w 5883"/>
                    <a:gd name="T89" fmla="*/ 4135 h 6425"/>
                    <a:gd name="T90" fmla="*/ 944 w 5883"/>
                    <a:gd name="T91" fmla="*/ 3879 h 6425"/>
                    <a:gd name="T92" fmla="*/ 887 w 5883"/>
                    <a:gd name="T93" fmla="*/ 3900 h 6425"/>
                    <a:gd name="T94" fmla="*/ 773 w 5883"/>
                    <a:gd name="T95" fmla="*/ 3452 h 6425"/>
                    <a:gd name="T96" fmla="*/ 944 w 5883"/>
                    <a:gd name="T97" fmla="*/ 3879 h 6425"/>
                    <a:gd name="T98" fmla="*/ 1509 w 5883"/>
                    <a:gd name="T99" fmla="*/ 1169 h 6425"/>
                    <a:gd name="T100" fmla="*/ 1420 w 5883"/>
                    <a:gd name="T101" fmla="*/ 573 h 6425"/>
                    <a:gd name="T102" fmla="*/ 1838 w 5883"/>
                    <a:gd name="T103" fmla="*/ 862 h 6425"/>
                    <a:gd name="T104" fmla="*/ 1420 w 5883"/>
                    <a:gd name="T105" fmla="*/ 573 h 6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83" h="6425">
                      <a:moveTo>
                        <a:pt x="5839" y="4020"/>
                      </a:moveTo>
                      <a:lnTo>
                        <a:pt x="5839" y="4020"/>
                      </a:lnTo>
                      <a:cubicBezTo>
                        <a:pt x="5494" y="3696"/>
                        <a:pt x="5085" y="3446"/>
                        <a:pt x="4639" y="3288"/>
                      </a:cubicBezTo>
                      <a:lnTo>
                        <a:pt x="3404" y="2848"/>
                      </a:lnTo>
                      <a:cubicBezTo>
                        <a:pt x="3313" y="2475"/>
                        <a:pt x="3032" y="2159"/>
                        <a:pt x="2636" y="2044"/>
                      </a:cubicBezTo>
                      <a:cubicBezTo>
                        <a:pt x="2487" y="2001"/>
                        <a:pt x="2337" y="1991"/>
                        <a:pt x="2192" y="2009"/>
                      </a:cubicBezTo>
                      <a:cubicBezTo>
                        <a:pt x="2192" y="1930"/>
                        <a:pt x="2187" y="1855"/>
                        <a:pt x="2178" y="1780"/>
                      </a:cubicBezTo>
                      <a:lnTo>
                        <a:pt x="3788" y="1780"/>
                      </a:lnTo>
                      <a:cubicBezTo>
                        <a:pt x="3958" y="1780"/>
                        <a:pt x="4095" y="1643"/>
                        <a:pt x="4095" y="1473"/>
                      </a:cubicBezTo>
                      <a:lnTo>
                        <a:pt x="4095" y="307"/>
                      </a:lnTo>
                      <a:cubicBezTo>
                        <a:pt x="4095" y="137"/>
                        <a:pt x="3958" y="0"/>
                        <a:pt x="3788" y="0"/>
                      </a:cubicBezTo>
                      <a:lnTo>
                        <a:pt x="1846" y="0"/>
                      </a:lnTo>
                      <a:cubicBezTo>
                        <a:pt x="1491" y="0"/>
                        <a:pt x="1186" y="210"/>
                        <a:pt x="1043" y="512"/>
                      </a:cubicBezTo>
                      <a:cubicBezTo>
                        <a:pt x="454" y="549"/>
                        <a:pt x="0" y="1194"/>
                        <a:pt x="0" y="2012"/>
                      </a:cubicBezTo>
                      <a:cubicBezTo>
                        <a:pt x="0" y="2428"/>
                        <a:pt x="118" y="2799"/>
                        <a:pt x="310" y="3069"/>
                      </a:cubicBezTo>
                      <a:cubicBezTo>
                        <a:pt x="355" y="3132"/>
                        <a:pt x="405" y="3189"/>
                        <a:pt x="458" y="3241"/>
                      </a:cubicBezTo>
                      <a:cubicBezTo>
                        <a:pt x="225" y="3662"/>
                        <a:pt x="282" y="4200"/>
                        <a:pt x="639" y="4558"/>
                      </a:cubicBezTo>
                      <a:cubicBezTo>
                        <a:pt x="856" y="4774"/>
                        <a:pt x="1139" y="4881"/>
                        <a:pt x="1422" y="4881"/>
                      </a:cubicBezTo>
                      <a:cubicBezTo>
                        <a:pt x="1520" y="4881"/>
                        <a:pt x="1619" y="4868"/>
                        <a:pt x="1714" y="4842"/>
                      </a:cubicBezTo>
                      <a:lnTo>
                        <a:pt x="2036" y="5128"/>
                      </a:lnTo>
                      <a:cubicBezTo>
                        <a:pt x="2073" y="5160"/>
                        <a:pt x="2119" y="5177"/>
                        <a:pt x="2166" y="5177"/>
                      </a:cubicBezTo>
                      <a:cubicBezTo>
                        <a:pt x="2198" y="5177"/>
                        <a:pt x="2230" y="5169"/>
                        <a:pt x="2259" y="5153"/>
                      </a:cubicBezTo>
                      <a:lnTo>
                        <a:pt x="2396" y="5078"/>
                      </a:lnTo>
                      <a:cubicBezTo>
                        <a:pt x="2405" y="5073"/>
                        <a:pt x="2414" y="5071"/>
                        <a:pt x="2423" y="5071"/>
                      </a:cubicBezTo>
                      <a:cubicBezTo>
                        <a:pt x="2437" y="5071"/>
                        <a:pt x="2451" y="5076"/>
                        <a:pt x="2461" y="5087"/>
                      </a:cubicBezTo>
                      <a:cubicBezTo>
                        <a:pt x="2479" y="5104"/>
                        <a:pt x="2482" y="5130"/>
                        <a:pt x="2471" y="5152"/>
                      </a:cubicBezTo>
                      <a:lnTo>
                        <a:pt x="2412" y="5261"/>
                      </a:lnTo>
                      <a:cubicBezTo>
                        <a:pt x="2369" y="5340"/>
                        <a:pt x="2387" y="5439"/>
                        <a:pt x="2454" y="5499"/>
                      </a:cubicBezTo>
                      <a:cubicBezTo>
                        <a:pt x="2491" y="5531"/>
                        <a:pt x="2537" y="5548"/>
                        <a:pt x="2584" y="5548"/>
                      </a:cubicBezTo>
                      <a:cubicBezTo>
                        <a:pt x="2616" y="5548"/>
                        <a:pt x="2648" y="5540"/>
                        <a:pt x="2677" y="5524"/>
                      </a:cubicBezTo>
                      <a:lnTo>
                        <a:pt x="2784" y="5465"/>
                      </a:lnTo>
                      <a:cubicBezTo>
                        <a:pt x="2792" y="5461"/>
                        <a:pt x="2801" y="5458"/>
                        <a:pt x="2810" y="5458"/>
                      </a:cubicBezTo>
                      <a:cubicBezTo>
                        <a:pt x="2824" y="5458"/>
                        <a:pt x="2838" y="5464"/>
                        <a:pt x="2849" y="5474"/>
                      </a:cubicBezTo>
                      <a:cubicBezTo>
                        <a:pt x="2866" y="5492"/>
                        <a:pt x="2870" y="5518"/>
                        <a:pt x="2859" y="5539"/>
                      </a:cubicBezTo>
                      <a:lnTo>
                        <a:pt x="2856" y="5545"/>
                      </a:lnTo>
                      <a:cubicBezTo>
                        <a:pt x="2789" y="5668"/>
                        <a:pt x="2816" y="5820"/>
                        <a:pt x="2921" y="5913"/>
                      </a:cubicBezTo>
                      <a:cubicBezTo>
                        <a:pt x="2977" y="5963"/>
                        <a:pt x="3048" y="5989"/>
                        <a:pt x="3121" y="5989"/>
                      </a:cubicBezTo>
                      <a:cubicBezTo>
                        <a:pt x="3170" y="5989"/>
                        <a:pt x="3220" y="5976"/>
                        <a:pt x="3266" y="5951"/>
                      </a:cubicBezTo>
                      <a:lnTo>
                        <a:pt x="3269" y="5950"/>
                      </a:lnTo>
                      <a:cubicBezTo>
                        <a:pt x="3277" y="5945"/>
                        <a:pt x="3286" y="5943"/>
                        <a:pt x="3295" y="5943"/>
                      </a:cubicBezTo>
                      <a:cubicBezTo>
                        <a:pt x="3309" y="5943"/>
                        <a:pt x="3323" y="5948"/>
                        <a:pt x="3334" y="5959"/>
                      </a:cubicBezTo>
                      <a:cubicBezTo>
                        <a:pt x="3351" y="5976"/>
                        <a:pt x="3355" y="6002"/>
                        <a:pt x="3343" y="6024"/>
                      </a:cubicBezTo>
                      <a:cubicBezTo>
                        <a:pt x="3320" y="6066"/>
                        <a:pt x="3318" y="6116"/>
                        <a:pt x="3335" y="6161"/>
                      </a:cubicBezTo>
                      <a:cubicBezTo>
                        <a:pt x="3353" y="6206"/>
                        <a:pt x="3390" y="6240"/>
                        <a:pt x="3436" y="6255"/>
                      </a:cubicBezTo>
                      <a:cubicBezTo>
                        <a:pt x="3436" y="6255"/>
                        <a:pt x="3795" y="6372"/>
                        <a:pt x="3915" y="6410"/>
                      </a:cubicBezTo>
                      <a:cubicBezTo>
                        <a:pt x="3959" y="6425"/>
                        <a:pt x="4010" y="6404"/>
                        <a:pt x="4031" y="6383"/>
                      </a:cubicBezTo>
                      <a:cubicBezTo>
                        <a:pt x="4062" y="6352"/>
                        <a:pt x="4072" y="6308"/>
                        <a:pt x="4059" y="6267"/>
                      </a:cubicBezTo>
                      <a:lnTo>
                        <a:pt x="4059" y="6267"/>
                      </a:lnTo>
                      <a:cubicBezTo>
                        <a:pt x="3913" y="5816"/>
                        <a:pt x="3675" y="5400"/>
                        <a:pt x="3361" y="5046"/>
                      </a:cubicBezTo>
                      <a:lnTo>
                        <a:pt x="2491" y="4066"/>
                      </a:lnTo>
                      <a:cubicBezTo>
                        <a:pt x="2592" y="3695"/>
                        <a:pt x="2497" y="3282"/>
                        <a:pt x="2206" y="2991"/>
                      </a:cubicBezTo>
                      <a:cubicBezTo>
                        <a:pt x="1990" y="2775"/>
                        <a:pt x="1706" y="2666"/>
                        <a:pt x="1423" y="2666"/>
                      </a:cubicBezTo>
                      <a:cubicBezTo>
                        <a:pt x="1177" y="2666"/>
                        <a:pt x="933" y="2753"/>
                        <a:pt x="731" y="2916"/>
                      </a:cubicBezTo>
                      <a:cubicBezTo>
                        <a:pt x="685" y="2866"/>
                        <a:pt x="643" y="2807"/>
                        <a:pt x="605" y="2741"/>
                      </a:cubicBezTo>
                      <a:cubicBezTo>
                        <a:pt x="492" y="2547"/>
                        <a:pt x="421" y="2291"/>
                        <a:pt x="421" y="2012"/>
                      </a:cubicBezTo>
                      <a:cubicBezTo>
                        <a:pt x="421" y="1498"/>
                        <a:pt x="658" y="1054"/>
                        <a:pt x="963" y="952"/>
                      </a:cubicBezTo>
                      <a:cubicBezTo>
                        <a:pt x="993" y="1382"/>
                        <a:pt x="1326" y="1725"/>
                        <a:pt x="1752" y="1770"/>
                      </a:cubicBezTo>
                      <a:cubicBezTo>
                        <a:pt x="1764" y="1849"/>
                        <a:pt x="1771" y="1929"/>
                        <a:pt x="1771" y="2012"/>
                      </a:cubicBezTo>
                      <a:cubicBezTo>
                        <a:pt x="1771" y="2062"/>
                        <a:pt x="1765" y="2111"/>
                        <a:pt x="1760" y="2160"/>
                      </a:cubicBezTo>
                      <a:cubicBezTo>
                        <a:pt x="1634" y="2235"/>
                        <a:pt x="1524" y="2336"/>
                        <a:pt x="1436" y="2457"/>
                      </a:cubicBezTo>
                      <a:cubicBezTo>
                        <a:pt x="1622" y="2458"/>
                        <a:pt x="1802" y="2499"/>
                        <a:pt x="1967" y="2574"/>
                      </a:cubicBezTo>
                      <a:cubicBezTo>
                        <a:pt x="2017" y="2563"/>
                        <a:pt x="2070" y="2558"/>
                        <a:pt x="2123" y="2564"/>
                      </a:cubicBezTo>
                      <a:cubicBezTo>
                        <a:pt x="2144" y="2566"/>
                        <a:pt x="2163" y="2577"/>
                        <a:pt x="2174" y="2595"/>
                      </a:cubicBezTo>
                      <a:cubicBezTo>
                        <a:pt x="2186" y="2612"/>
                        <a:pt x="2190" y="2634"/>
                        <a:pt x="2184" y="2654"/>
                      </a:cubicBezTo>
                      <a:lnTo>
                        <a:pt x="2173" y="2691"/>
                      </a:lnTo>
                      <a:cubicBezTo>
                        <a:pt x="2237" y="2736"/>
                        <a:pt x="2298" y="2786"/>
                        <a:pt x="2355" y="2842"/>
                      </a:cubicBezTo>
                      <a:cubicBezTo>
                        <a:pt x="2660" y="3147"/>
                        <a:pt x="2795" y="3584"/>
                        <a:pt x="2720" y="4006"/>
                      </a:cubicBezTo>
                      <a:lnTo>
                        <a:pt x="2806" y="4104"/>
                      </a:lnTo>
                      <a:cubicBezTo>
                        <a:pt x="2913" y="4052"/>
                        <a:pt x="3012" y="3986"/>
                        <a:pt x="3098" y="3903"/>
                      </a:cubicBezTo>
                      <a:lnTo>
                        <a:pt x="3518" y="3998"/>
                      </a:lnTo>
                      <a:cubicBezTo>
                        <a:pt x="3598" y="4016"/>
                        <a:pt x="3681" y="3982"/>
                        <a:pt x="3725" y="3912"/>
                      </a:cubicBezTo>
                      <a:lnTo>
                        <a:pt x="3809" y="3780"/>
                      </a:lnTo>
                      <a:cubicBezTo>
                        <a:pt x="3822" y="3760"/>
                        <a:pt x="3847" y="3750"/>
                        <a:pt x="3870" y="3757"/>
                      </a:cubicBezTo>
                      <a:cubicBezTo>
                        <a:pt x="3894" y="3763"/>
                        <a:pt x="3910" y="3785"/>
                        <a:pt x="3910" y="3809"/>
                      </a:cubicBezTo>
                      <a:lnTo>
                        <a:pt x="3911" y="3933"/>
                      </a:lnTo>
                      <a:cubicBezTo>
                        <a:pt x="3912" y="4023"/>
                        <a:pt x="3975" y="4102"/>
                        <a:pt x="4063" y="4121"/>
                      </a:cubicBezTo>
                      <a:cubicBezTo>
                        <a:pt x="4143" y="4140"/>
                        <a:pt x="4226" y="4105"/>
                        <a:pt x="4270" y="4036"/>
                      </a:cubicBezTo>
                      <a:lnTo>
                        <a:pt x="4335" y="3933"/>
                      </a:lnTo>
                      <a:cubicBezTo>
                        <a:pt x="4348" y="3912"/>
                        <a:pt x="4373" y="3903"/>
                        <a:pt x="4397" y="3909"/>
                      </a:cubicBezTo>
                      <a:cubicBezTo>
                        <a:pt x="4420" y="3916"/>
                        <a:pt x="4436" y="3938"/>
                        <a:pt x="4437" y="3962"/>
                      </a:cubicBezTo>
                      <a:lnTo>
                        <a:pt x="4436" y="3968"/>
                      </a:lnTo>
                      <a:cubicBezTo>
                        <a:pt x="4438" y="4108"/>
                        <a:pt x="4535" y="4228"/>
                        <a:pt x="4671" y="4259"/>
                      </a:cubicBezTo>
                      <a:cubicBezTo>
                        <a:pt x="4795" y="4287"/>
                        <a:pt x="4924" y="4234"/>
                        <a:pt x="4992" y="4127"/>
                      </a:cubicBezTo>
                      <a:lnTo>
                        <a:pt x="4994" y="4124"/>
                      </a:lnTo>
                      <a:cubicBezTo>
                        <a:pt x="5007" y="4103"/>
                        <a:pt x="5031" y="4094"/>
                        <a:pt x="5055" y="4100"/>
                      </a:cubicBezTo>
                      <a:cubicBezTo>
                        <a:pt x="5078" y="4107"/>
                        <a:pt x="5094" y="4128"/>
                        <a:pt x="5095" y="4153"/>
                      </a:cubicBezTo>
                      <a:cubicBezTo>
                        <a:pt x="5095" y="4201"/>
                        <a:pt x="5117" y="4246"/>
                        <a:pt x="5154" y="4277"/>
                      </a:cubicBezTo>
                      <a:cubicBezTo>
                        <a:pt x="5191" y="4307"/>
                        <a:pt x="5240" y="4320"/>
                        <a:pt x="5287" y="4311"/>
                      </a:cubicBezTo>
                      <a:lnTo>
                        <a:pt x="5782" y="4216"/>
                      </a:lnTo>
                      <a:cubicBezTo>
                        <a:pt x="5824" y="4208"/>
                        <a:pt x="5859" y="4177"/>
                        <a:pt x="5871" y="4135"/>
                      </a:cubicBezTo>
                      <a:cubicBezTo>
                        <a:pt x="5883" y="4094"/>
                        <a:pt x="5870" y="4050"/>
                        <a:pt x="5839" y="4020"/>
                      </a:cubicBezTo>
                      <a:close/>
                      <a:moveTo>
                        <a:pt x="944" y="3879"/>
                      </a:moveTo>
                      <a:cubicBezTo>
                        <a:pt x="930" y="3893"/>
                        <a:pt x="912" y="3900"/>
                        <a:pt x="894" y="3900"/>
                      </a:cubicBezTo>
                      <a:cubicBezTo>
                        <a:pt x="892" y="3900"/>
                        <a:pt x="889" y="3900"/>
                        <a:pt x="887" y="3900"/>
                      </a:cubicBezTo>
                      <a:cubicBezTo>
                        <a:pt x="866" y="3898"/>
                        <a:pt x="847" y="3887"/>
                        <a:pt x="835" y="3870"/>
                      </a:cubicBezTo>
                      <a:cubicBezTo>
                        <a:pt x="749" y="3746"/>
                        <a:pt x="730" y="3591"/>
                        <a:pt x="773" y="3452"/>
                      </a:cubicBezTo>
                      <a:cubicBezTo>
                        <a:pt x="923" y="3529"/>
                        <a:pt x="1231" y="3553"/>
                        <a:pt x="1348" y="3476"/>
                      </a:cubicBezTo>
                      <a:lnTo>
                        <a:pt x="944" y="3879"/>
                      </a:lnTo>
                      <a:close/>
                      <a:moveTo>
                        <a:pt x="1235" y="954"/>
                      </a:moveTo>
                      <a:cubicBezTo>
                        <a:pt x="1337" y="990"/>
                        <a:pt x="1429" y="1067"/>
                        <a:pt x="1509" y="1169"/>
                      </a:cubicBezTo>
                      <a:cubicBezTo>
                        <a:pt x="1380" y="1161"/>
                        <a:pt x="1273" y="1073"/>
                        <a:pt x="1235" y="954"/>
                      </a:cubicBezTo>
                      <a:close/>
                      <a:moveTo>
                        <a:pt x="1420" y="573"/>
                      </a:moveTo>
                      <a:cubicBezTo>
                        <a:pt x="1454" y="560"/>
                        <a:pt x="1490" y="552"/>
                        <a:pt x="1528" y="552"/>
                      </a:cubicBezTo>
                      <a:cubicBezTo>
                        <a:pt x="1699" y="552"/>
                        <a:pt x="1838" y="691"/>
                        <a:pt x="1838" y="862"/>
                      </a:cubicBezTo>
                      <a:cubicBezTo>
                        <a:pt x="1838" y="873"/>
                        <a:pt x="1835" y="883"/>
                        <a:pt x="1834" y="894"/>
                      </a:cubicBezTo>
                      <a:cubicBezTo>
                        <a:pt x="1717" y="749"/>
                        <a:pt x="1577" y="637"/>
                        <a:pt x="1420" y="573"/>
                      </a:cubicBezTo>
                      <a:close/>
                    </a:path>
                  </a:pathLst>
                </a:custGeom>
                <a:solidFill>
                  <a:schemeClr val="bg1"/>
                </a:solidFill>
                <a:ln>
                  <a:noFill/>
                </a:ln>
              </p:spPr>
              <p:txBody>
                <a:bodyPr/>
                <a:lstStyle/>
                <a:p>
                  <a:endParaRPr lang="zh-CN" altLang="en-US"/>
                </a:p>
              </p:txBody>
            </p:sp>
            <p:sp>
              <p:nvSpPr>
                <p:cNvPr id="54" name="任意多边形: 形状 53"/>
                <p:cNvSpPr/>
                <p:nvPr/>
              </p:nvSpPr>
              <p:spPr>
                <a:xfrm>
                  <a:off x="3943327" y="1733261"/>
                  <a:ext cx="1052333" cy="1017727"/>
                </a:xfrm>
                <a:custGeom>
                  <a:avLst/>
                  <a:gdLst>
                    <a:gd name="connsiteX0" fmla="*/ 0 w 495300"/>
                    <a:gd name="connsiteY0" fmla="*/ 25607 h 25607"/>
                    <a:gd name="connsiteX1" fmla="*/ 495300 w 495300"/>
                    <a:gd name="connsiteY1" fmla="*/ 207 h 25607"/>
                    <a:gd name="connsiteX0-1" fmla="*/ 198703 w 305596"/>
                    <a:gd name="connsiteY0-2" fmla="*/ 723900 h 723900"/>
                    <a:gd name="connsiteX1-3" fmla="*/ 59003 w 305596"/>
                    <a:gd name="connsiteY1-4" fmla="*/ 0 h 723900"/>
                    <a:gd name="connsiteX0-5" fmla="*/ 0 w 1879600"/>
                    <a:gd name="connsiteY0-6" fmla="*/ 5818 h 69318"/>
                    <a:gd name="connsiteX1-7" fmla="*/ 1879600 w 1879600"/>
                    <a:gd name="connsiteY1-8" fmla="*/ 69318 h 69318"/>
                    <a:gd name="connsiteX0-9" fmla="*/ 0 w 3263900"/>
                    <a:gd name="connsiteY0-10" fmla="*/ 292100 h 292100"/>
                    <a:gd name="connsiteX1-11" fmla="*/ 3263900 w 3263900"/>
                    <a:gd name="connsiteY1-12" fmla="*/ 0 h 292100"/>
                    <a:gd name="connsiteX0-13" fmla="*/ 1309562 w 1360270"/>
                    <a:gd name="connsiteY0-14" fmla="*/ 323 h 1994223"/>
                    <a:gd name="connsiteX1-15" fmla="*/ 26862 w 1360270"/>
                    <a:gd name="connsiteY1-16" fmla="*/ 1994223 h 1994223"/>
                    <a:gd name="connsiteX0-17" fmla="*/ 0 w 790575"/>
                    <a:gd name="connsiteY0-18" fmla="*/ 1039 h 585239"/>
                    <a:gd name="connsiteX1-19" fmla="*/ 790575 w 790575"/>
                    <a:gd name="connsiteY1-20" fmla="*/ 585239 h 585239"/>
                    <a:gd name="connsiteX0-21" fmla="*/ 0 w 790575"/>
                    <a:gd name="connsiteY0-22" fmla="*/ 359379 h 943579"/>
                    <a:gd name="connsiteX1-23" fmla="*/ 790575 w 790575"/>
                    <a:gd name="connsiteY1-24" fmla="*/ 943579 h 943579"/>
                    <a:gd name="connsiteX0-25" fmla="*/ 0 w 742950"/>
                    <a:gd name="connsiteY0-26" fmla="*/ 345648 h 1025098"/>
                    <a:gd name="connsiteX1-27" fmla="*/ 742950 w 742950"/>
                    <a:gd name="connsiteY1-28" fmla="*/ 1025098 h 1025098"/>
                    <a:gd name="connsiteX0-29" fmla="*/ 0 w 717550"/>
                    <a:gd name="connsiteY0-30" fmla="*/ 356547 h 959797"/>
                    <a:gd name="connsiteX1-31" fmla="*/ 717550 w 717550"/>
                    <a:gd name="connsiteY1-32" fmla="*/ 959797 h 959797"/>
                    <a:gd name="connsiteX0-33" fmla="*/ 0 w 845658"/>
                    <a:gd name="connsiteY0-34" fmla="*/ 390361 h 993611"/>
                    <a:gd name="connsiteX1-35" fmla="*/ 717550 w 845658"/>
                    <a:gd name="connsiteY1-36" fmla="*/ 993611 h 993611"/>
                    <a:gd name="connsiteX0-37" fmla="*/ 0 w 829562"/>
                    <a:gd name="connsiteY0-38" fmla="*/ 385994 h 1014644"/>
                    <a:gd name="connsiteX1-39" fmla="*/ 698500 w 829562"/>
                    <a:gd name="connsiteY1-40" fmla="*/ 1014644 h 1014644"/>
                    <a:gd name="connsiteX0-41" fmla="*/ 0 w 842564"/>
                    <a:gd name="connsiteY0-42" fmla="*/ 513800 h 1142450"/>
                    <a:gd name="connsiteX1-43" fmla="*/ 644525 w 842564"/>
                    <a:gd name="connsiteY1-44" fmla="*/ 228050 h 1142450"/>
                    <a:gd name="connsiteX2" fmla="*/ 698500 w 842564"/>
                    <a:gd name="connsiteY2" fmla="*/ 1142450 h 1142450"/>
                    <a:gd name="connsiteX0-45" fmla="*/ 0 w 815206"/>
                    <a:gd name="connsiteY0-46" fmla="*/ 601751 h 1230401"/>
                    <a:gd name="connsiteX1-47" fmla="*/ 485775 w 815206"/>
                    <a:gd name="connsiteY1-48" fmla="*/ 217576 h 1230401"/>
                    <a:gd name="connsiteX2-49" fmla="*/ 698500 w 815206"/>
                    <a:gd name="connsiteY2-50" fmla="*/ 1230401 h 1230401"/>
                    <a:gd name="connsiteX0-51" fmla="*/ 0 w 957789"/>
                    <a:gd name="connsiteY0-52" fmla="*/ 384175 h 1012825"/>
                    <a:gd name="connsiteX1-53" fmla="*/ 485775 w 957789"/>
                    <a:gd name="connsiteY1-54" fmla="*/ 0 h 1012825"/>
                    <a:gd name="connsiteX2-55" fmla="*/ 698500 w 957789"/>
                    <a:gd name="connsiteY2-56" fmla="*/ 1012825 h 1012825"/>
                    <a:gd name="connsiteX0-57" fmla="*/ 0 w 957789"/>
                    <a:gd name="connsiteY0-58" fmla="*/ 384175 h 1012825"/>
                    <a:gd name="connsiteX1-59" fmla="*/ 485775 w 957789"/>
                    <a:gd name="connsiteY1-60" fmla="*/ 0 h 1012825"/>
                    <a:gd name="connsiteX2-61" fmla="*/ 698500 w 957789"/>
                    <a:gd name="connsiteY2-62" fmla="*/ 1012825 h 1012825"/>
                    <a:gd name="connsiteX0-63" fmla="*/ 0 w 957789"/>
                    <a:gd name="connsiteY0-64" fmla="*/ 384175 h 1012825"/>
                    <a:gd name="connsiteX1-65" fmla="*/ 485775 w 957789"/>
                    <a:gd name="connsiteY1-66" fmla="*/ 0 h 1012825"/>
                    <a:gd name="connsiteX2-67" fmla="*/ 698500 w 957789"/>
                    <a:gd name="connsiteY2-68" fmla="*/ 1012825 h 1012825"/>
                    <a:gd name="connsiteX0-69" fmla="*/ 0 w 966128"/>
                    <a:gd name="connsiteY0-70" fmla="*/ 349250 h 977900"/>
                    <a:gd name="connsiteX1-71" fmla="*/ 504825 w 966128"/>
                    <a:gd name="connsiteY1-72" fmla="*/ 0 h 977900"/>
                    <a:gd name="connsiteX2-73" fmla="*/ 698500 w 966128"/>
                    <a:gd name="connsiteY2-74" fmla="*/ 977900 h 977900"/>
                    <a:gd name="connsiteX0-75" fmla="*/ 0 w 978828"/>
                    <a:gd name="connsiteY0-76" fmla="*/ 339725 h 977900"/>
                    <a:gd name="connsiteX1-77" fmla="*/ 517525 w 978828"/>
                    <a:gd name="connsiteY1-78" fmla="*/ 0 h 977900"/>
                    <a:gd name="connsiteX2-79" fmla="*/ 711200 w 978828"/>
                    <a:gd name="connsiteY2-80" fmla="*/ 977900 h 977900"/>
                    <a:gd name="connsiteX0-81" fmla="*/ 0 w 978828"/>
                    <a:gd name="connsiteY0-82" fmla="*/ 339725 h 977900"/>
                    <a:gd name="connsiteX1-83" fmla="*/ 517525 w 978828"/>
                    <a:gd name="connsiteY1-84" fmla="*/ 0 h 977900"/>
                    <a:gd name="connsiteX2-85" fmla="*/ 711200 w 978828"/>
                    <a:gd name="connsiteY2-86" fmla="*/ 977900 h 977900"/>
                    <a:gd name="connsiteX0-87" fmla="*/ 0 w 978828"/>
                    <a:gd name="connsiteY0-88" fmla="*/ 371030 h 1009205"/>
                    <a:gd name="connsiteX1-89" fmla="*/ 517525 w 978828"/>
                    <a:gd name="connsiteY1-90" fmla="*/ 31305 h 1009205"/>
                    <a:gd name="connsiteX2-91" fmla="*/ 711200 w 978828"/>
                    <a:gd name="connsiteY2-92" fmla="*/ 1009205 h 1009205"/>
                    <a:gd name="connsiteX0-93" fmla="*/ 0 w 961610"/>
                    <a:gd name="connsiteY0-94" fmla="*/ 349393 h 987568"/>
                    <a:gd name="connsiteX1-95" fmla="*/ 517525 w 961610"/>
                    <a:gd name="connsiteY1-96" fmla="*/ 9668 h 987568"/>
                    <a:gd name="connsiteX2-97" fmla="*/ 711200 w 961610"/>
                    <a:gd name="connsiteY2-98" fmla="*/ 987568 h 987568"/>
                    <a:gd name="connsiteX0-99" fmla="*/ 0 w 971209"/>
                    <a:gd name="connsiteY0-100" fmla="*/ 359005 h 997180"/>
                    <a:gd name="connsiteX1-101" fmla="*/ 517525 w 971209"/>
                    <a:gd name="connsiteY1-102" fmla="*/ 19280 h 997180"/>
                    <a:gd name="connsiteX2-103" fmla="*/ 711200 w 971209"/>
                    <a:gd name="connsiteY2-104" fmla="*/ 997180 h 997180"/>
                    <a:gd name="connsiteX0-105" fmla="*/ 0 w 971209"/>
                    <a:gd name="connsiteY0-106" fmla="*/ 353072 h 991247"/>
                    <a:gd name="connsiteX1-107" fmla="*/ 517525 w 971209"/>
                    <a:gd name="connsiteY1-108" fmla="*/ 13347 h 991247"/>
                    <a:gd name="connsiteX2-109" fmla="*/ 711200 w 971209"/>
                    <a:gd name="connsiteY2-110" fmla="*/ 991247 h 991247"/>
                    <a:gd name="connsiteX0-111" fmla="*/ 0 w 854044"/>
                    <a:gd name="connsiteY0-112" fmla="*/ 390125 h 993375"/>
                    <a:gd name="connsiteX1-113" fmla="*/ 520700 w 854044"/>
                    <a:gd name="connsiteY1-114" fmla="*/ 15475 h 993375"/>
                    <a:gd name="connsiteX2-115" fmla="*/ 714375 w 854044"/>
                    <a:gd name="connsiteY2-116" fmla="*/ 993375 h 993375"/>
                    <a:gd name="connsiteX0-117" fmla="*/ 0 w 923581"/>
                    <a:gd name="connsiteY0-118" fmla="*/ 380922 h 984172"/>
                    <a:gd name="connsiteX1-119" fmla="*/ 520700 w 923581"/>
                    <a:gd name="connsiteY1-120" fmla="*/ 6272 h 984172"/>
                    <a:gd name="connsiteX2-121" fmla="*/ 714375 w 923581"/>
                    <a:gd name="connsiteY2-122" fmla="*/ 984172 h 984172"/>
                    <a:gd name="connsiteX0-123" fmla="*/ 0 w 939628"/>
                    <a:gd name="connsiteY0-124" fmla="*/ 384125 h 987375"/>
                    <a:gd name="connsiteX1-125" fmla="*/ 520700 w 939628"/>
                    <a:gd name="connsiteY1-126" fmla="*/ 9475 h 987375"/>
                    <a:gd name="connsiteX2-127" fmla="*/ 714375 w 939628"/>
                    <a:gd name="connsiteY2-128" fmla="*/ 987375 h 987375"/>
                    <a:gd name="connsiteX0-129" fmla="*/ 0 w 967129"/>
                    <a:gd name="connsiteY0-130" fmla="*/ 382147 h 985397"/>
                    <a:gd name="connsiteX1-131" fmla="*/ 520700 w 967129"/>
                    <a:gd name="connsiteY1-132" fmla="*/ 7497 h 985397"/>
                    <a:gd name="connsiteX2-133" fmla="*/ 714375 w 967129"/>
                    <a:gd name="connsiteY2-134" fmla="*/ 985397 h 985397"/>
                    <a:gd name="connsiteX0-135" fmla="*/ 0 w 1102924"/>
                    <a:gd name="connsiteY0-136" fmla="*/ 267458 h 870708"/>
                    <a:gd name="connsiteX1-137" fmla="*/ 777875 w 1102924"/>
                    <a:gd name="connsiteY1-138" fmla="*/ 10283 h 870708"/>
                    <a:gd name="connsiteX2-139" fmla="*/ 714375 w 1102924"/>
                    <a:gd name="connsiteY2-140" fmla="*/ 870708 h 870708"/>
                    <a:gd name="connsiteX0-141" fmla="*/ 0 w 1065358"/>
                    <a:gd name="connsiteY0-142" fmla="*/ 333149 h 936399"/>
                    <a:gd name="connsiteX1-143" fmla="*/ 777875 w 1065358"/>
                    <a:gd name="connsiteY1-144" fmla="*/ 75974 h 936399"/>
                    <a:gd name="connsiteX2-145" fmla="*/ 714375 w 1065358"/>
                    <a:gd name="connsiteY2-146" fmla="*/ 936399 h 936399"/>
                    <a:gd name="connsiteX0-147" fmla="*/ 0 w 1045514"/>
                    <a:gd name="connsiteY0-148" fmla="*/ 324388 h 927638"/>
                    <a:gd name="connsiteX1-149" fmla="*/ 777875 w 1045514"/>
                    <a:gd name="connsiteY1-150" fmla="*/ 67213 h 927638"/>
                    <a:gd name="connsiteX2-151" fmla="*/ 714375 w 1045514"/>
                    <a:gd name="connsiteY2-152" fmla="*/ 927638 h 927638"/>
                    <a:gd name="connsiteX0-153" fmla="*/ 0 w 1011546"/>
                    <a:gd name="connsiteY0-154" fmla="*/ 324388 h 927638"/>
                    <a:gd name="connsiteX1-155" fmla="*/ 777875 w 1011546"/>
                    <a:gd name="connsiteY1-156" fmla="*/ 67213 h 927638"/>
                    <a:gd name="connsiteX2-157" fmla="*/ 714375 w 1011546"/>
                    <a:gd name="connsiteY2-158" fmla="*/ 927638 h 927638"/>
                    <a:gd name="connsiteX0-159" fmla="*/ 0 w 1011546"/>
                    <a:gd name="connsiteY0-160" fmla="*/ 324388 h 927638"/>
                    <a:gd name="connsiteX1-161" fmla="*/ 777875 w 1011546"/>
                    <a:gd name="connsiteY1-162" fmla="*/ 67213 h 927638"/>
                    <a:gd name="connsiteX2-163" fmla="*/ 714375 w 1011546"/>
                    <a:gd name="connsiteY2-164" fmla="*/ 927638 h 927638"/>
                    <a:gd name="connsiteX0-165" fmla="*/ 0 w 1017051"/>
                    <a:gd name="connsiteY0-166" fmla="*/ 324388 h 927638"/>
                    <a:gd name="connsiteX1-167" fmla="*/ 777875 w 1017051"/>
                    <a:gd name="connsiteY1-168" fmla="*/ 67213 h 927638"/>
                    <a:gd name="connsiteX2-169" fmla="*/ 714375 w 1017051"/>
                    <a:gd name="connsiteY2-170" fmla="*/ 927638 h 927638"/>
                    <a:gd name="connsiteX0-171" fmla="*/ 0 w 1017051"/>
                    <a:gd name="connsiteY0-172" fmla="*/ 340414 h 943664"/>
                    <a:gd name="connsiteX1-173" fmla="*/ 777875 w 1017051"/>
                    <a:gd name="connsiteY1-174" fmla="*/ 83239 h 943664"/>
                    <a:gd name="connsiteX2-175" fmla="*/ 714375 w 1017051"/>
                    <a:gd name="connsiteY2-176" fmla="*/ 943664 h 943664"/>
                    <a:gd name="connsiteX0-177" fmla="*/ 0 w 1017051"/>
                    <a:gd name="connsiteY0-178" fmla="*/ 344273 h 947523"/>
                    <a:gd name="connsiteX1-179" fmla="*/ 777875 w 1017051"/>
                    <a:gd name="connsiteY1-180" fmla="*/ 87098 h 947523"/>
                    <a:gd name="connsiteX2-181" fmla="*/ 714375 w 1017051"/>
                    <a:gd name="connsiteY2-182" fmla="*/ 947523 h 947523"/>
                    <a:gd name="connsiteX0-183" fmla="*/ 0 w 997992"/>
                    <a:gd name="connsiteY0-184" fmla="*/ 357986 h 961236"/>
                    <a:gd name="connsiteX1-185" fmla="*/ 777875 w 997992"/>
                    <a:gd name="connsiteY1-186" fmla="*/ 100811 h 961236"/>
                    <a:gd name="connsiteX2-187" fmla="*/ 714375 w 997992"/>
                    <a:gd name="connsiteY2-188" fmla="*/ 961236 h 961236"/>
                    <a:gd name="connsiteX0-189" fmla="*/ 0 w 999997"/>
                    <a:gd name="connsiteY0-190" fmla="*/ 373649 h 976899"/>
                    <a:gd name="connsiteX1-191" fmla="*/ 781050 w 999997"/>
                    <a:gd name="connsiteY1-192" fmla="*/ 97424 h 976899"/>
                    <a:gd name="connsiteX2-193" fmla="*/ 714375 w 999997"/>
                    <a:gd name="connsiteY2-194" fmla="*/ 976899 h 976899"/>
                    <a:gd name="connsiteX0-195" fmla="*/ 0 w 997992"/>
                    <a:gd name="connsiteY0-196" fmla="*/ 381558 h 984808"/>
                    <a:gd name="connsiteX1-197" fmla="*/ 777875 w 997992"/>
                    <a:gd name="connsiteY1-198" fmla="*/ 95808 h 984808"/>
                    <a:gd name="connsiteX2-199" fmla="*/ 714375 w 997992"/>
                    <a:gd name="connsiteY2-200" fmla="*/ 984808 h 984808"/>
                    <a:gd name="connsiteX0-201" fmla="*/ 0 w 990508"/>
                    <a:gd name="connsiteY0-202" fmla="*/ 381558 h 984808"/>
                    <a:gd name="connsiteX1-203" fmla="*/ 777875 w 990508"/>
                    <a:gd name="connsiteY1-204" fmla="*/ 95808 h 984808"/>
                    <a:gd name="connsiteX2-205" fmla="*/ 714375 w 990508"/>
                    <a:gd name="connsiteY2-206" fmla="*/ 984808 h 984808"/>
                    <a:gd name="connsiteX0-207" fmla="*/ 0 w 997042"/>
                    <a:gd name="connsiteY0-208" fmla="*/ 381558 h 984808"/>
                    <a:gd name="connsiteX1-209" fmla="*/ 777875 w 997042"/>
                    <a:gd name="connsiteY1-210" fmla="*/ 95808 h 984808"/>
                    <a:gd name="connsiteX2-211" fmla="*/ 714375 w 997042"/>
                    <a:gd name="connsiteY2-212" fmla="*/ 984808 h 984808"/>
                    <a:gd name="connsiteX0-213" fmla="*/ 0 w 882732"/>
                    <a:gd name="connsiteY0-214" fmla="*/ 313847 h 901222"/>
                    <a:gd name="connsiteX1-215" fmla="*/ 777875 w 882732"/>
                    <a:gd name="connsiteY1-216" fmla="*/ 28097 h 901222"/>
                    <a:gd name="connsiteX2-217" fmla="*/ 701675 w 882732"/>
                    <a:gd name="connsiteY2-218" fmla="*/ 901222 h 901222"/>
                    <a:gd name="connsiteX0-219" fmla="*/ 0 w 935581"/>
                    <a:gd name="connsiteY0-220" fmla="*/ 313847 h 901222"/>
                    <a:gd name="connsiteX1-221" fmla="*/ 777875 w 935581"/>
                    <a:gd name="connsiteY1-222" fmla="*/ 28097 h 901222"/>
                    <a:gd name="connsiteX2-223" fmla="*/ 701675 w 935581"/>
                    <a:gd name="connsiteY2-224" fmla="*/ 901222 h 901222"/>
                    <a:gd name="connsiteX0-225" fmla="*/ 0 w 986341"/>
                    <a:gd name="connsiteY0-226" fmla="*/ 362917 h 950292"/>
                    <a:gd name="connsiteX1-227" fmla="*/ 777875 w 986341"/>
                    <a:gd name="connsiteY1-228" fmla="*/ 77167 h 950292"/>
                    <a:gd name="connsiteX2-229" fmla="*/ 701675 w 986341"/>
                    <a:gd name="connsiteY2-230" fmla="*/ 950292 h 950292"/>
                    <a:gd name="connsiteX0-231" fmla="*/ 0 w 988754"/>
                    <a:gd name="connsiteY0-232" fmla="*/ 346978 h 934353"/>
                    <a:gd name="connsiteX1-233" fmla="*/ 777875 w 988754"/>
                    <a:gd name="connsiteY1-234" fmla="*/ 61228 h 934353"/>
                    <a:gd name="connsiteX2-235" fmla="*/ 701675 w 988754"/>
                    <a:gd name="connsiteY2-236" fmla="*/ 934353 h 934353"/>
                    <a:gd name="connsiteX0-237" fmla="*/ 0 w 1002209"/>
                    <a:gd name="connsiteY0-238" fmla="*/ 353586 h 940961"/>
                    <a:gd name="connsiteX1-239" fmla="*/ 777875 w 1002209"/>
                    <a:gd name="connsiteY1-240" fmla="*/ 67836 h 940961"/>
                    <a:gd name="connsiteX2-241" fmla="*/ 701675 w 1002209"/>
                    <a:gd name="connsiteY2-242" fmla="*/ 940961 h 940961"/>
                    <a:gd name="connsiteX0-243" fmla="*/ 0 w 997282"/>
                    <a:gd name="connsiteY0-244" fmla="*/ 352261 h 939636"/>
                    <a:gd name="connsiteX1-245" fmla="*/ 777875 w 997282"/>
                    <a:gd name="connsiteY1-246" fmla="*/ 66511 h 939636"/>
                    <a:gd name="connsiteX2-247" fmla="*/ 701675 w 997282"/>
                    <a:gd name="connsiteY2-248" fmla="*/ 939636 h 939636"/>
                    <a:gd name="connsiteX0-249" fmla="*/ 0 w 994832"/>
                    <a:gd name="connsiteY0-250" fmla="*/ 346978 h 934353"/>
                    <a:gd name="connsiteX1-251" fmla="*/ 777875 w 994832"/>
                    <a:gd name="connsiteY1-252" fmla="*/ 61228 h 934353"/>
                    <a:gd name="connsiteX2-253" fmla="*/ 701675 w 994832"/>
                    <a:gd name="connsiteY2-254" fmla="*/ 934353 h 934353"/>
                    <a:gd name="connsiteX0-255" fmla="*/ 0 w 981180"/>
                    <a:gd name="connsiteY0-256" fmla="*/ 346978 h 934353"/>
                    <a:gd name="connsiteX1-257" fmla="*/ 777875 w 981180"/>
                    <a:gd name="connsiteY1-258" fmla="*/ 61228 h 934353"/>
                    <a:gd name="connsiteX2-259" fmla="*/ 701675 w 981180"/>
                    <a:gd name="connsiteY2-260" fmla="*/ 934353 h 934353"/>
                    <a:gd name="connsiteX0-261" fmla="*/ 0 w 981180"/>
                    <a:gd name="connsiteY0-262" fmla="*/ 346978 h 934353"/>
                    <a:gd name="connsiteX1-263" fmla="*/ 777875 w 981180"/>
                    <a:gd name="connsiteY1-264" fmla="*/ 61228 h 934353"/>
                    <a:gd name="connsiteX2-265" fmla="*/ 701675 w 981180"/>
                    <a:gd name="connsiteY2-266" fmla="*/ 934353 h 934353"/>
                    <a:gd name="connsiteX0-267" fmla="*/ 0 w 981180"/>
                    <a:gd name="connsiteY0-268" fmla="*/ 364416 h 951791"/>
                    <a:gd name="connsiteX1-269" fmla="*/ 777875 w 981180"/>
                    <a:gd name="connsiteY1-270" fmla="*/ 78666 h 951791"/>
                    <a:gd name="connsiteX2-271" fmla="*/ 701675 w 981180"/>
                    <a:gd name="connsiteY2-272" fmla="*/ 951791 h 951791"/>
                    <a:gd name="connsiteX0-273" fmla="*/ 0 w 981180"/>
                    <a:gd name="connsiteY0-274" fmla="*/ 368082 h 955457"/>
                    <a:gd name="connsiteX1-275" fmla="*/ 777875 w 981180"/>
                    <a:gd name="connsiteY1-276" fmla="*/ 82332 h 955457"/>
                    <a:gd name="connsiteX2-277" fmla="*/ 701675 w 981180"/>
                    <a:gd name="connsiteY2-278" fmla="*/ 955457 h 955457"/>
                    <a:gd name="connsiteX0-279" fmla="*/ 0 w 981180"/>
                    <a:gd name="connsiteY0-280" fmla="*/ 368082 h 955457"/>
                    <a:gd name="connsiteX1-281" fmla="*/ 777875 w 981180"/>
                    <a:gd name="connsiteY1-282" fmla="*/ 82332 h 955457"/>
                    <a:gd name="connsiteX2-283" fmla="*/ 701675 w 981180"/>
                    <a:gd name="connsiteY2-284" fmla="*/ 955457 h 955457"/>
                    <a:gd name="connsiteX0-285" fmla="*/ 0 w 987946"/>
                    <a:gd name="connsiteY0-286" fmla="*/ 368082 h 955457"/>
                    <a:gd name="connsiteX1-287" fmla="*/ 777875 w 987946"/>
                    <a:gd name="connsiteY1-288" fmla="*/ 82332 h 955457"/>
                    <a:gd name="connsiteX2-289" fmla="*/ 701675 w 987946"/>
                    <a:gd name="connsiteY2-290" fmla="*/ 955457 h 955457"/>
                  </a:gdLst>
                  <a:ahLst/>
                  <a:cxnLst>
                    <a:cxn ang="0">
                      <a:pos x="connsiteX0-1" y="connsiteY0-2"/>
                    </a:cxn>
                    <a:cxn ang="0">
                      <a:pos x="connsiteX1-3" y="connsiteY1-4"/>
                    </a:cxn>
                    <a:cxn ang="0">
                      <a:pos x="connsiteX2-49" y="connsiteY2-50"/>
                    </a:cxn>
                  </a:cxnLst>
                  <a:rect l="l" t="t" r="r" b="b"/>
                  <a:pathLst>
                    <a:path w="987946" h="955457">
                      <a:moveTo>
                        <a:pt x="0" y="368082"/>
                      </a:moveTo>
                      <a:cubicBezTo>
                        <a:pt x="82550" y="27299"/>
                        <a:pt x="495829" y="-98114"/>
                        <a:pt x="777875" y="82332"/>
                      </a:cubicBezTo>
                      <a:cubicBezTo>
                        <a:pt x="1059921" y="262778"/>
                        <a:pt x="1080233" y="799882"/>
                        <a:pt x="701675" y="955457"/>
                      </a:cubicBezTo>
                    </a:path>
                  </a:pathLst>
                </a:custGeom>
                <a:noFill/>
                <a:ln>
                  <a:solidFill>
                    <a:schemeClr val="tx1">
                      <a:lumMod val="75000"/>
                      <a:lumOff val="25000"/>
                    </a:schemeClr>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dirty="0">
                    <a:latin typeface="思源黑体 CN Bold" panose="020B0800000000000000" pitchFamily="34" charset="-122"/>
                    <a:ea typeface="思源黑体 CN Bold" panose="020B0800000000000000" pitchFamily="34" charset="-122"/>
                  </a:endParaRPr>
                </a:p>
              </p:txBody>
            </p:sp>
          </p:grpSp>
        </p:grpSp>
        <p:grpSp>
          <p:nvGrpSpPr>
            <p:cNvPr id="45" name="组合 44"/>
            <p:cNvGrpSpPr/>
            <p:nvPr/>
          </p:nvGrpSpPr>
          <p:grpSpPr>
            <a:xfrm>
              <a:off x="2898658" y="4112913"/>
              <a:ext cx="1816656" cy="1614942"/>
              <a:chOff x="528674" y="3866298"/>
              <a:chExt cx="1816656" cy="1614942"/>
            </a:xfrm>
          </p:grpSpPr>
          <p:sp>
            <p:nvSpPr>
              <p:cNvPr id="46" name="Rectangle 16"/>
              <p:cNvSpPr/>
              <p:nvPr/>
            </p:nvSpPr>
            <p:spPr>
              <a:xfrm>
                <a:off x="528675" y="4258726"/>
                <a:ext cx="1816655" cy="122251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p:cNvSpPr txBox="1"/>
              <p:nvPr/>
            </p:nvSpPr>
            <p:spPr>
              <a:xfrm>
                <a:off x="528674" y="3866298"/>
                <a:ext cx="1628118"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55" name="组合 54"/>
          <p:cNvGrpSpPr/>
          <p:nvPr/>
        </p:nvGrpSpPr>
        <p:grpSpPr>
          <a:xfrm>
            <a:off x="5015275" y="1525219"/>
            <a:ext cx="2161451" cy="3599378"/>
            <a:chOff x="4970023" y="1733261"/>
            <a:chExt cx="2297255" cy="3825526"/>
          </a:xfrm>
        </p:grpSpPr>
        <p:grpSp>
          <p:nvGrpSpPr>
            <p:cNvPr id="56" name="组合 55"/>
            <p:cNvGrpSpPr/>
            <p:nvPr/>
          </p:nvGrpSpPr>
          <p:grpSpPr>
            <a:xfrm>
              <a:off x="4970023" y="1733261"/>
              <a:ext cx="2297255" cy="1785159"/>
              <a:chOff x="4974451" y="1733261"/>
              <a:chExt cx="2297255" cy="1785159"/>
            </a:xfrm>
          </p:grpSpPr>
          <p:sp>
            <p:nvSpPr>
              <p:cNvPr id="60" name="任意多边形: 形状 59"/>
              <p:cNvSpPr/>
              <p:nvPr/>
            </p:nvSpPr>
            <p:spPr>
              <a:xfrm rot="19367485">
                <a:off x="4974451" y="2132558"/>
                <a:ext cx="2297255" cy="1131179"/>
              </a:xfrm>
              <a:custGeom>
                <a:avLst/>
                <a:gdLst>
                  <a:gd name="connsiteX0" fmla="*/ 660400 w 2682347"/>
                  <a:gd name="connsiteY0" fmla="*/ 0 h 1320800"/>
                  <a:gd name="connsiteX1" fmla="*/ 1268903 w 2682347"/>
                  <a:gd name="connsiteY1" fmla="*/ 403343 h 1320800"/>
                  <a:gd name="connsiteX2" fmla="*/ 1301814 w 2682347"/>
                  <a:gd name="connsiteY2" fmla="*/ 509367 h 1320800"/>
                  <a:gd name="connsiteX3" fmla="*/ 1688520 w 2682347"/>
                  <a:gd name="connsiteY3" fmla="*/ 566435 h 1320800"/>
                  <a:gd name="connsiteX4" fmla="*/ 1689239 w 2682347"/>
                  <a:gd name="connsiteY4" fmla="*/ 559300 h 1320800"/>
                  <a:gd name="connsiteX5" fmla="*/ 2180697 w 2682347"/>
                  <a:gd name="connsiteY5" fmla="*/ 158750 h 1320800"/>
                  <a:gd name="connsiteX6" fmla="*/ 2682347 w 2682347"/>
                  <a:gd name="connsiteY6" fmla="*/ 660400 h 1320800"/>
                  <a:gd name="connsiteX7" fmla="*/ 2180697 w 2682347"/>
                  <a:gd name="connsiteY7" fmla="*/ 1162050 h 1320800"/>
                  <a:gd name="connsiteX8" fmla="*/ 1689239 w 2682347"/>
                  <a:gd name="connsiteY8" fmla="*/ 761500 h 1320800"/>
                  <a:gd name="connsiteX9" fmla="*/ 1688520 w 2682347"/>
                  <a:gd name="connsiteY9" fmla="*/ 754366 h 1320800"/>
                  <a:gd name="connsiteX10" fmla="*/ 1301814 w 2682347"/>
                  <a:gd name="connsiteY10" fmla="*/ 811434 h 1320800"/>
                  <a:gd name="connsiteX11" fmla="*/ 1268903 w 2682347"/>
                  <a:gd name="connsiteY11" fmla="*/ 917458 h 1320800"/>
                  <a:gd name="connsiteX12" fmla="*/ 660400 w 2682347"/>
                  <a:gd name="connsiteY12" fmla="*/ 1320800 h 1320800"/>
                  <a:gd name="connsiteX13" fmla="*/ 0 w 2682347"/>
                  <a:gd name="connsiteY13" fmla="*/ 660400 h 1320800"/>
                  <a:gd name="connsiteX14" fmla="*/ 660400 w 2682347"/>
                  <a:gd name="connsiteY14"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47" h="1320800">
                    <a:moveTo>
                      <a:pt x="660400" y="0"/>
                    </a:moveTo>
                    <a:cubicBezTo>
                      <a:pt x="933947" y="0"/>
                      <a:pt x="1168649" y="166315"/>
                      <a:pt x="1268903" y="403343"/>
                    </a:cubicBezTo>
                    <a:lnTo>
                      <a:pt x="1301814" y="509367"/>
                    </a:lnTo>
                    <a:lnTo>
                      <a:pt x="1688520" y="566435"/>
                    </a:lnTo>
                    <a:lnTo>
                      <a:pt x="1689239" y="559300"/>
                    </a:lnTo>
                    <a:cubicBezTo>
                      <a:pt x="1736016" y="330706"/>
                      <a:pt x="1938275" y="158750"/>
                      <a:pt x="2180697" y="158750"/>
                    </a:cubicBezTo>
                    <a:cubicBezTo>
                      <a:pt x="2457751" y="158750"/>
                      <a:pt x="2682347" y="383346"/>
                      <a:pt x="2682347" y="660400"/>
                    </a:cubicBezTo>
                    <a:cubicBezTo>
                      <a:pt x="2682347" y="937454"/>
                      <a:pt x="2457751" y="1162050"/>
                      <a:pt x="2180697" y="1162050"/>
                    </a:cubicBezTo>
                    <a:cubicBezTo>
                      <a:pt x="1938275" y="1162050"/>
                      <a:pt x="1736016" y="990094"/>
                      <a:pt x="1689239" y="761500"/>
                    </a:cubicBezTo>
                    <a:lnTo>
                      <a:pt x="1688520" y="754366"/>
                    </a:lnTo>
                    <a:lnTo>
                      <a:pt x="1301814" y="811434"/>
                    </a:lnTo>
                    <a:lnTo>
                      <a:pt x="1268903" y="917458"/>
                    </a:lnTo>
                    <a:cubicBezTo>
                      <a:pt x="1168649" y="1154485"/>
                      <a:pt x="933947" y="1320800"/>
                      <a:pt x="660400" y="1320800"/>
                    </a:cubicBezTo>
                    <a:cubicBezTo>
                      <a:pt x="295671" y="1320800"/>
                      <a:pt x="0" y="1025129"/>
                      <a:pt x="0" y="660400"/>
                    </a:cubicBezTo>
                    <a:cubicBezTo>
                      <a:pt x="0" y="295671"/>
                      <a:pt x="295671" y="0"/>
                      <a:pt x="660400" y="0"/>
                    </a:cubicBez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61" name="椭圆 60"/>
              <p:cNvSpPr/>
              <p:nvPr/>
            </p:nvSpPr>
            <p:spPr>
              <a:xfrm rot="19367485">
                <a:off x="5191025" y="2583022"/>
                <a:ext cx="935398" cy="935398"/>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62" name="椭圆 61"/>
              <p:cNvSpPr/>
              <p:nvPr/>
            </p:nvSpPr>
            <p:spPr>
              <a:xfrm rot="19367485">
                <a:off x="6340445" y="1908085"/>
                <a:ext cx="710543" cy="710543"/>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i="1" dirty="0">
                  <a:latin typeface="思源黑体 CN Bold" panose="020B0800000000000000" pitchFamily="34" charset="-122"/>
                  <a:ea typeface="思源黑体 CN Bold" panose="020B0800000000000000" pitchFamily="34" charset="-122"/>
                </a:endParaRPr>
              </a:p>
            </p:txBody>
          </p:sp>
          <p:sp>
            <p:nvSpPr>
              <p:cNvPr id="63" name="文本框 62"/>
              <p:cNvSpPr txBox="1"/>
              <p:nvPr/>
            </p:nvSpPr>
            <p:spPr>
              <a:xfrm flipH="1">
                <a:off x="6335085" y="1959209"/>
                <a:ext cx="719277" cy="556094"/>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i="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3.</a:t>
                </a:r>
              </a:p>
            </p:txBody>
          </p:sp>
          <p:sp>
            <p:nvSpPr>
              <p:cNvPr id="64" name="形状"/>
              <p:cNvSpPr>
                <a:spLocks noChangeAspect="1"/>
              </p:cNvSpPr>
              <p:nvPr/>
            </p:nvSpPr>
            <p:spPr bwMode="auto">
              <a:xfrm>
                <a:off x="5375292" y="2798576"/>
                <a:ext cx="609685" cy="504288"/>
              </a:xfrm>
              <a:custGeom>
                <a:avLst/>
                <a:gdLst>
                  <a:gd name="T0" fmla="*/ 482 w 6533"/>
                  <a:gd name="T1" fmla="*/ 4344 h 5412"/>
                  <a:gd name="T2" fmla="*/ 833 w 6533"/>
                  <a:gd name="T3" fmla="*/ 4344 h 5412"/>
                  <a:gd name="T4" fmla="*/ 833 w 6533"/>
                  <a:gd name="T5" fmla="*/ 5412 h 5412"/>
                  <a:gd name="T6" fmla="*/ 2151 w 6533"/>
                  <a:gd name="T7" fmla="*/ 4344 h 5412"/>
                  <a:gd name="T8" fmla="*/ 3536 w 6533"/>
                  <a:gd name="T9" fmla="*/ 4344 h 5412"/>
                  <a:gd name="T10" fmla="*/ 4017 w 6533"/>
                  <a:gd name="T11" fmla="*/ 3859 h 5412"/>
                  <a:gd name="T12" fmla="*/ 4017 w 6533"/>
                  <a:gd name="T13" fmla="*/ 2938 h 5412"/>
                  <a:gd name="T14" fmla="*/ 4383 w 6533"/>
                  <a:gd name="T15" fmla="*/ 2938 h 5412"/>
                  <a:gd name="T16" fmla="*/ 5701 w 6533"/>
                  <a:gd name="T17" fmla="*/ 4006 h 5412"/>
                  <a:gd name="T18" fmla="*/ 5701 w 6533"/>
                  <a:gd name="T19" fmla="*/ 2938 h 5412"/>
                  <a:gd name="T20" fmla="*/ 6052 w 6533"/>
                  <a:gd name="T21" fmla="*/ 2938 h 5412"/>
                  <a:gd name="T22" fmla="*/ 6533 w 6533"/>
                  <a:gd name="T23" fmla="*/ 2453 h 5412"/>
                  <a:gd name="T24" fmla="*/ 6533 w 6533"/>
                  <a:gd name="T25" fmla="*/ 485 h 5412"/>
                  <a:gd name="T26" fmla="*/ 6052 w 6533"/>
                  <a:gd name="T27" fmla="*/ 0 h 5412"/>
                  <a:gd name="T28" fmla="*/ 2998 w 6533"/>
                  <a:gd name="T29" fmla="*/ 0 h 5412"/>
                  <a:gd name="T30" fmla="*/ 2516 w 6533"/>
                  <a:gd name="T31" fmla="*/ 485 h 5412"/>
                  <a:gd name="T32" fmla="*/ 2516 w 6533"/>
                  <a:gd name="T33" fmla="*/ 1405 h 5412"/>
                  <a:gd name="T34" fmla="*/ 482 w 6533"/>
                  <a:gd name="T35" fmla="*/ 1405 h 5412"/>
                  <a:gd name="T36" fmla="*/ 0 w 6533"/>
                  <a:gd name="T37" fmla="*/ 1891 h 5412"/>
                  <a:gd name="T38" fmla="*/ 0 w 6533"/>
                  <a:gd name="T39" fmla="*/ 3859 h 5412"/>
                  <a:gd name="T40" fmla="*/ 482 w 6533"/>
                  <a:gd name="T41" fmla="*/ 4344 h 5412"/>
                  <a:gd name="T42" fmla="*/ 2924 w 6533"/>
                  <a:gd name="T43" fmla="*/ 485 h 5412"/>
                  <a:gd name="T44" fmla="*/ 2998 w 6533"/>
                  <a:gd name="T45" fmla="*/ 408 h 5412"/>
                  <a:gd name="T46" fmla="*/ 6052 w 6533"/>
                  <a:gd name="T47" fmla="*/ 408 h 5412"/>
                  <a:gd name="T48" fmla="*/ 6125 w 6533"/>
                  <a:gd name="T49" fmla="*/ 485 h 5412"/>
                  <a:gd name="T50" fmla="*/ 6125 w 6533"/>
                  <a:gd name="T51" fmla="*/ 2453 h 5412"/>
                  <a:gd name="T52" fmla="*/ 6052 w 6533"/>
                  <a:gd name="T53" fmla="*/ 2530 h 5412"/>
                  <a:gd name="T54" fmla="*/ 5292 w 6533"/>
                  <a:gd name="T55" fmla="*/ 2530 h 5412"/>
                  <a:gd name="T56" fmla="*/ 5292 w 6533"/>
                  <a:gd name="T57" fmla="*/ 3150 h 5412"/>
                  <a:gd name="T58" fmla="*/ 4528 w 6533"/>
                  <a:gd name="T59" fmla="*/ 2530 h 5412"/>
                  <a:gd name="T60" fmla="*/ 4017 w 6533"/>
                  <a:gd name="T61" fmla="*/ 2530 h 5412"/>
                  <a:gd name="T62" fmla="*/ 2998 w 6533"/>
                  <a:gd name="T63" fmla="*/ 2530 h 5412"/>
                  <a:gd name="T64" fmla="*/ 2924 w 6533"/>
                  <a:gd name="T65" fmla="*/ 2453 h 5412"/>
                  <a:gd name="T66" fmla="*/ 2924 w 6533"/>
                  <a:gd name="T67" fmla="*/ 1405 h 5412"/>
                  <a:gd name="T68" fmla="*/ 2924 w 6533"/>
                  <a:gd name="T69" fmla="*/ 485 h 5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33" h="5412">
                    <a:moveTo>
                      <a:pt x="482" y="4344"/>
                    </a:moveTo>
                    <a:lnTo>
                      <a:pt x="833" y="4344"/>
                    </a:lnTo>
                    <a:lnTo>
                      <a:pt x="833" y="5412"/>
                    </a:lnTo>
                    <a:lnTo>
                      <a:pt x="2151" y="4344"/>
                    </a:lnTo>
                    <a:lnTo>
                      <a:pt x="3536" y="4344"/>
                    </a:lnTo>
                    <a:cubicBezTo>
                      <a:pt x="3801" y="4344"/>
                      <a:pt x="4017" y="4126"/>
                      <a:pt x="4017" y="3859"/>
                    </a:cubicBezTo>
                    <a:lnTo>
                      <a:pt x="4017" y="2938"/>
                    </a:lnTo>
                    <a:lnTo>
                      <a:pt x="4383" y="2938"/>
                    </a:lnTo>
                    <a:lnTo>
                      <a:pt x="5701" y="4006"/>
                    </a:lnTo>
                    <a:lnTo>
                      <a:pt x="5701" y="2938"/>
                    </a:lnTo>
                    <a:lnTo>
                      <a:pt x="6052" y="2938"/>
                    </a:lnTo>
                    <a:cubicBezTo>
                      <a:pt x="6317" y="2938"/>
                      <a:pt x="6533" y="2721"/>
                      <a:pt x="6533" y="2453"/>
                    </a:cubicBezTo>
                    <a:lnTo>
                      <a:pt x="6533" y="485"/>
                    </a:lnTo>
                    <a:cubicBezTo>
                      <a:pt x="6533" y="217"/>
                      <a:pt x="6317" y="0"/>
                      <a:pt x="6052" y="0"/>
                    </a:cubicBezTo>
                    <a:lnTo>
                      <a:pt x="2998" y="0"/>
                    </a:lnTo>
                    <a:cubicBezTo>
                      <a:pt x="2732" y="0"/>
                      <a:pt x="2516" y="217"/>
                      <a:pt x="2516" y="485"/>
                    </a:cubicBezTo>
                    <a:lnTo>
                      <a:pt x="2516" y="1405"/>
                    </a:lnTo>
                    <a:lnTo>
                      <a:pt x="482" y="1405"/>
                    </a:lnTo>
                    <a:cubicBezTo>
                      <a:pt x="216" y="1405"/>
                      <a:pt x="0" y="1623"/>
                      <a:pt x="0" y="1891"/>
                    </a:cubicBezTo>
                    <a:lnTo>
                      <a:pt x="0" y="3859"/>
                    </a:lnTo>
                    <a:cubicBezTo>
                      <a:pt x="0" y="4126"/>
                      <a:pt x="216" y="4344"/>
                      <a:pt x="482" y="4344"/>
                    </a:cubicBezTo>
                    <a:close/>
                    <a:moveTo>
                      <a:pt x="2924" y="485"/>
                    </a:moveTo>
                    <a:cubicBezTo>
                      <a:pt x="2924" y="443"/>
                      <a:pt x="2958" y="408"/>
                      <a:pt x="2998" y="408"/>
                    </a:cubicBezTo>
                    <a:lnTo>
                      <a:pt x="6052" y="408"/>
                    </a:lnTo>
                    <a:cubicBezTo>
                      <a:pt x="6091" y="408"/>
                      <a:pt x="6125" y="443"/>
                      <a:pt x="6125" y="485"/>
                    </a:cubicBezTo>
                    <a:lnTo>
                      <a:pt x="6125" y="2453"/>
                    </a:lnTo>
                    <a:cubicBezTo>
                      <a:pt x="6125" y="2495"/>
                      <a:pt x="6091" y="2530"/>
                      <a:pt x="6052" y="2530"/>
                    </a:cubicBezTo>
                    <a:lnTo>
                      <a:pt x="5292" y="2530"/>
                    </a:lnTo>
                    <a:lnTo>
                      <a:pt x="5292" y="3150"/>
                    </a:lnTo>
                    <a:lnTo>
                      <a:pt x="4528" y="2530"/>
                    </a:lnTo>
                    <a:lnTo>
                      <a:pt x="4017" y="2530"/>
                    </a:lnTo>
                    <a:lnTo>
                      <a:pt x="2998" y="2530"/>
                    </a:lnTo>
                    <a:cubicBezTo>
                      <a:pt x="2958" y="2530"/>
                      <a:pt x="2924" y="2495"/>
                      <a:pt x="2924" y="2453"/>
                    </a:cubicBezTo>
                    <a:lnTo>
                      <a:pt x="2924" y="1405"/>
                    </a:lnTo>
                    <a:lnTo>
                      <a:pt x="2924" y="485"/>
                    </a:lnTo>
                    <a:close/>
                  </a:path>
                </a:pathLst>
              </a:custGeom>
              <a:solidFill>
                <a:schemeClr val="bg1"/>
              </a:solidFill>
              <a:ln>
                <a:noFill/>
              </a:ln>
            </p:spPr>
            <p:txBody>
              <a:bodyPr/>
              <a:lstStyle/>
              <a:p>
                <a:endParaRPr lang="zh-CN" altLang="en-US"/>
              </a:p>
            </p:txBody>
          </p:sp>
          <p:sp>
            <p:nvSpPr>
              <p:cNvPr id="65" name="任意多边形: 形状 64"/>
              <p:cNvSpPr/>
              <p:nvPr/>
            </p:nvSpPr>
            <p:spPr>
              <a:xfrm>
                <a:off x="6175375" y="1733261"/>
                <a:ext cx="1052333" cy="1017727"/>
              </a:xfrm>
              <a:custGeom>
                <a:avLst/>
                <a:gdLst>
                  <a:gd name="connsiteX0" fmla="*/ 0 w 495300"/>
                  <a:gd name="connsiteY0" fmla="*/ 25607 h 25607"/>
                  <a:gd name="connsiteX1" fmla="*/ 495300 w 495300"/>
                  <a:gd name="connsiteY1" fmla="*/ 207 h 25607"/>
                  <a:gd name="connsiteX0-1" fmla="*/ 198703 w 305596"/>
                  <a:gd name="connsiteY0-2" fmla="*/ 723900 h 723900"/>
                  <a:gd name="connsiteX1-3" fmla="*/ 59003 w 305596"/>
                  <a:gd name="connsiteY1-4" fmla="*/ 0 h 723900"/>
                  <a:gd name="connsiteX0-5" fmla="*/ 0 w 1879600"/>
                  <a:gd name="connsiteY0-6" fmla="*/ 5818 h 69318"/>
                  <a:gd name="connsiteX1-7" fmla="*/ 1879600 w 1879600"/>
                  <a:gd name="connsiteY1-8" fmla="*/ 69318 h 69318"/>
                  <a:gd name="connsiteX0-9" fmla="*/ 0 w 3263900"/>
                  <a:gd name="connsiteY0-10" fmla="*/ 292100 h 292100"/>
                  <a:gd name="connsiteX1-11" fmla="*/ 3263900 w 3263900"/>
                  <a:gd name="connsiteY1-12" fmla="*/ 0 h 292100"/>
                  <a:gd name="connsiteX0-13" fmla="*/ 1309562 w 1360270"/>
                  <a:gd name="connsiteY0-14" fmla="*/ 323 h 1994223"/>
                  <a:gd name="connsiteX1-15" fmla="*/ 26862 w 1360270"/>
                  <a:gd name="connsiteY1-16" fmla="*/ 1994223 h 1994223"/>
                  <a:gd name="connsiteX0-17" fmla="*/ 0 w 790575"/>
                  <a:gd name="connsiteY0-18" fmla="*/ 1039 h 585239"/>
                  <a:gd name="connsiteX1-19" fmla="*/ 790575 w 790575"/>
                  <a:gd name="connsiteY1-20" fmla="*/ 585239 h 585239"/>
                  <a:gd name="connsiteX0-21" fmla="*/ 0 w 790575"/>
                  <a:gd name="connsiteY0-22" fmla="*/ 359379 h 943579"/>
                  <a:gd name="connsiteX1-23" fmla="*/ 790575 w 790575"/>
                  <a:gd name="connsiteY1-24" fmla="*/ 943579 h 943579"/>
                  <a:gd name="connsiteX0-25" fmla="*/ 0 w 742950"/>
                  <a:gd name="connsiteY0-26" fmla="*/ 345648 h 1025098"/>
                  <a:gd name="connsiteX1-27" fmla="*/ 742950 w 742950"/>
                  <a:gd name="connsiteY1-28" fmla="*/ 1025098 h 1025098"/>
                  <a:gd name="connsiteX0-29" fmla="*/ 0 w 717550"/>
                  <a:gd name="connsiteY0-30" fmla="*/ 356547 h 959797"/>
                  <a:gd name="connsiteX1-31" fmla="*/ 717550 w 717550"/>
                  <a:gd name="connsiteY1-32" fmla="*/ 959797 h 959797"/>
                  <a:gd name="connsiteX0-33" fmla="*/ 0 w 845658"/>
                  <a:gd name="connsiteY0-34" fmla="*/ 390361 h 993611"/>
                  <a:gd name="connsiteX1-35" fmla="*/ 717550 w 845658"/>
                  <a:gd name="connsiteY1-36" fmla="*/ 993611 h 993611"/>
                  <a:gd name="connsiteX0-37" fmla="*/ 0 w 829562"/>
                  <a:gd name="connsiteY0-38" fmla="*/ 385994 h 1014644"/>
                  <a:gd name="connsiteX1-39" fmla="*/ 698500 w 829562"/>
                  <a:gd name="connsiteY1-40" fmla="*/ 1014644 h 1014644"/>
                  <a:gd name="connsiteX0-41" fmla="*/ 0 w 842564"/>
                  <a:gd name="connsiteY0-42" fmla="*/ 513800 h 1142450"/>
                  <a:gd name="connsiteX1-43" fmla="*/ 644525 w 842564"/>
                  <a:gd name="connsiteY1-44" fmla="*/ 228050 h 1142450"/>
                  <a:gd name="connsiteX2" fmla="*/ 698500 w 842564"/>
                  <a:gd name="connsiteY2" fmla="*/ 1142450 h 1142450"/>
                  <a:gd name="connsiteX0-45" fmla="*/ 0 w 815206"/>
                  <a:gd name="connsiteY0-46" fmla="*/ 601751 h 1230401"/>
                  <a:gd name="connsiteX1-47" fmla="*/ 485775 w 815206"/>
                  <a:gd name="connsiteY1-48" fmla="*/ 217576 h 1230401"/>
                  <a:gd name="connsiteX2-49" fmla="*/ 698500 w 815206"/>
                  <a:gd name="connsiteY2-50" fmla="*/ 1230401 h 1230401"/>
                  <a:gd name="connsiteX0-51" fmla="*/ 0 w 957789"/>
                  <a:gd name="connsiteY0-52" fmla="*/ 384175 h 1012825"/>
                  <a:gd name="connsiteX1-53" fmla="*/ 485775 w 957789"/>
                  <a:gd name="connsiteY1-54" fmla="*/ 0 h 1012825"/>
                  <a:gd name="connsiteX2-55" fmla="*/ 698500 w 957789"/>
                  <a:gd name="connsiteY2-56" fmla="*/ 1012825 h 1012825"/>
                  <a:gd name="connsiteX0-57" fmla="*/ 0 w 957789"/>
                  <a:gd name="connsiteY0-58" fmla="*/ 384175 h 1012825"/>
                  <a:gd name="connsiteX1-59" fmla="*/ 485775 w 957789"/>
                  <a:gd name="connsiteY1-60" fmla="*/ 0 h 1012825"/>
                  <a:gd name="connsiteX2-61" fmla="*/ 698500 w 957789"/>
                  <a:gd name="connsiteY2-62" fmla="*/ 1012825 h 1012825"/>
                  <a:gd name="connsiteX0-63" fmla="*/ 0 w 957789"/>
                  <a:gd name="connsiteY0-64" fmla="*/ 384175 h 1012825"/>
                  <a:gd name="connsiteX1-65" fmla="*/ 485775 w 957789"/>
                  <a:gd name="connsiteY1-66" fmla="*/ 0 h 1012825"/>
                  <a:gd name="connsiteX2-67" fmla="*/ 698500 w 957789"/>
                  <a:gd name="connsiteY2-68" fmla="*/ 1012825 h 1012825"/>
                  <a:gd name="connsiteX0-69" fmla="*/ 0 w 966128"/>
                  <a:gd name="connsiteY0-70" fmla="*/ 349250 h 977900"/>
                  <a:gd name="connsiteX1-71" fmla="*/ 504825 w 966128"/>
                  <a:gd name="connsiteY1-72" fmla="*/ 0 h 977900"/>
                  <a:gd name="connsiteX2-73" fmla="*/ 698500 w 966128"/>
                  <a:gd name="connsiteY2-74" fmla="*/ 977900 h 977900"/>
                  <a:gd name="connsiteX0-75" fmla="*/ 0 w 978828"/>
                  <a:gd name="connsiteY0-76" fmla="*/ 339725 h 977900"/>
                  <a:gd name="connsiteX1-77" fmla="*/ 517525 w 978828"/>
                  <a:gd name="connsiteY1-78" fmla="*/ 0 h 977900"/>
                  <a:gd name="connsiteX2-79" fmla="*/ 711200 w 978828"/>
                  <a:gd name="connsiteY2-80" fmla="*/ 977900 h 977900"/>
                  <a:gd name="connsiteX0-81" fmla="*/ 0 w 978828"/>
                  <a:gd name="connsiteY0-82" fmla="*/ 339725 h 977900"/>
                  <a:gd name="connsiteX1-83" fmla="*/ 517525 w 978828"/>
                  <a:gd name="connsiteY1-84" fmla="*/ 0 h 977900"/>
                  <a:gd name="connsiteX2-85" fmla="*/ 711200 w 978828"/>
                  <a:gd name="connsiteY2-86" fmla="*/ 977900 h 977900"/>
                  <a:gd name="connsiteX0-87" fmla="*/ 0 w 978828"/>
                  <a:gd name="connsiteY0-88" fmla="*/ 371030 h 1009205"/>
                  <a:gd name="connsiteX1-89" fmla="*/ 517525 w 978828"/>
                  <a:gd name="connsiteY1-90" fmla="*/ 31305 h 1009205"/>
                  <a:gd name="connsiteX2-91" fmla="*/ 711200 w 978828"/>
                  <a:gd name="connsiteY2-92" fmla="*/ 1009205 h 1009205"/>
                  <a:gd name="connsiteX0-93" fmla="*/ 0 w 961610"/>
                  <a:gd name="connsiteY0-94" fmla="*/ 349393 h 987568"/>
                  <a:gd name="connsiteX1-95" fmla="*/ 517525 w 961610"/>
                  <a:gd name="connsiteY1-96" fmla="*/ 9668 h 987568"/>
                  <a:gd name="connsiteX2-97" fmla="*/ 711200 w 961610"/>
                  <a:gd name="connsiteY2-98" fmla="*/ 987568 h 987568"/>
                  <a:gd name="connsiteX0-99" fmla="*/ 0 w 971209"/>
                  <a:gd name="connsiteY0-100" fmla="*/ 359005 h 997180"/>
                  <a:gd name="connsiteX1-101" fmla="*/ 517525 w 971209"/>
                  <a:gd name="connsiteY1-102" fmla="*/ 19280 h 997180"/>
                  <a:gd name="connsiteX2-103" fmla="*/ 711200 w 971209"/>
                  <a:gd name="connsiteY2-104" fmla="*/ 997180 h 997180"/>
                  <a:gd name="connsiteX0-105" fmla="*/ 0 w 971209"/>
                  <a:gd name="connsiteY0-106" fmla="*/ 353072 h 991247"/>
                  <a:gd name="connsiteX1-107" fmla="*/ 517525 w 971209"/>
                  <a:gd name="connsiteY1-108" fmla="*/ 13347 h 991247"/>
                  <a:gd name="connsiteX2-109" fmla="*/ 711200 w 971209"/>
                  <a:gd name="connsiteY2-110" fmla="*/ 991247 h 991247"/>
                  <a:gd name="connsiteX0-111" fmla="*/ 0 w 854044"/>
                  <a:gd name="connsiteY0-112" fmla="*/ 390125 h 993375"/>
                  <a:gd name="connsiteX1-113" fmla="*/ 520700 w 854044"/>
                  <a:gd name="connsiteY1-114" fmla="*/ 15475 h 993375"/>
                  <a:gd name="connsiteX2-115" fmla="*/ 714375 w 854044"/>
                  <a:gd name="connsiteY2-116" fmla="*/ 993375 h 993375"/>
                  <a:gd name="connsiteX0-117" fmla="*/ 0 w 923581"/>
                  <a:gd name="connsiteY0-118" fmla="*/ 380922 h 984172"/>
                  <a:gd name="connsiteX1-119" fmla="*/ 520700 w 923581"/>
                  <a:gd name="connsiteY1-120" fmla="*/ 6272 h 984172"/>
                  <a:gd name="connsiteX2-121" fmla="*/ 714375 w 923581"/>
                  <a:gd name="connsiteY2-122" fmla="*/ 984172 h 984172"/>
                  <a:gd name="connsiteX0-123" fmla="*/ 0 w 939628"/>
                  <a:gd name="connsiteY0-124" fmla="*/ 384125 h 987375"/>
                  <a:gd name="connsiteX1-125" fmla="*/ 520700 w 939628"/>
                  <a:gd name="connsiteY1-126" fmla="*/ 9475 h 987375"/>
                  <a:gd name="connsiteX2-127" fmla="*/ 714375 w 939628"/>
                  <a:gd name="connsiteY2-128" fmla="*/ 987375 h 987375"/>
                  <a:gd name="connsiteX0-129" fmla="*/ 0 w 967129"/>
                  <a:gd name="connsiteY0-130" fmla="*/ 382147 h 985397"/>
                  <a:gd name="connsiteX1-131" fmla="*/ 520700 w 967129"/>
                  <a:gd name="connsiteY1-132" fmla="*/ 7497 h 985397"/>
                  <a:gd name="connsiteX2-133" fmla="*/ 714375 w 967129"/>
                  <a:gd name="connsiteY2-134" fmla="*/ 985397 h 985397"/>
                  <a:gd name="connsiteX0-135" fmla="*/ 0 w 1102924"/>
                  <a:gd name="connsiteY0-136" fmla="*/ 267458 h 870708"/>
                  <a:gd name="connsiteX1-137" fmla="*/ 777875 w 1102924"/>
                  <a:gd name="connsiteY1-138" fmla="*/ 10283 h 870708"/>
                  <a:gd name="connsiteX2-139" fmla="*/ 714375 w 1102924"/>
                  <a:gd name="connsiteY2-140" fmla="*/ 870708 h 870708"/>
                  <a:gd name="connsiteX0-141" fmla="*/ 0 w 1065358"/>
                  <a:gd name="connsiteY0-142" fmla="*/ 333149 h 936399"/>
                  <a:gd name="connsiteX1-143" fmla="*/ 777875 w 1065358"/>
                  <a:gd name="connsiteY1-144" fmla="*/ 75974 h 936399"/>
                  <a:gd name="connsiteX2-145" fmla="*/ 714375 w 1065358"/>
                  <a:gd name="connsiteY2-146" fmla="*/ 936399 h 936399"/>
                  <a:gd name="connsiteX0-147" fmla="*/ 0 w 1045514"/>
                  <a:gd name="connsiteY0-148" fmla="*/ 324388 h 927638"/>
                  <a:gd name="connsiteX1-149" fmla="*/ 777875 w 1045514"/>
                  <a:gd name="connsiteY1-150" fmla="*/ 67213 h 927638"/>
                  <a:gd name="connsiteX2-151" fmla="*/ 714375 w 1045514"/>
                  <a:gd name="connsiteY2-152" fmla="*/ 927638 h 927638"/>
                  <a:gd name="connsiteX0-153" fmla="*/ 0 w 1011546"/>
                  <a:gd name="connsiteY0-154" fmla="*/ 324388 h 927638"/>
                  <a:gd name="connsiteX1-155" fmla="*/ 777875 w 1011546"/>
                  <a:gd name="connsiteY1-156" fmla="*/ 67213 h 927638"/>
                  <a:gd name="connsiteX2-157" fmla="*/ 714375 w 1011546"/>
                  <a:gd name="connsiteY2-158" fmla="*/ 927638 h 927638"/>
                  <a:gd name="connsiteX0-159" fmla="*/ 0 w 1011546"/>
                  <a:gd name="connsiteY0-160" fmla="*/ 324388 h 927638"/>
                  <a:gd name="connsiteX1-161" fmla="*/ 777875 w 1011546"/>
                  <a:gd name="connsiteY1-162" fmla="*/ 67213 h 927638"/>
                  <a:gd name="connsiteX2-163" fmla="*/ 714375 w 1011546"/>
                  <a:gd name="connsiteY2-164" fmla="*/ 927638 h 927638"/>
                  <a:gd name="connsiteX0-165" fmla="*/ 0 w 1017051"/>
                  <a:gd name="connsiteY0-166" fmla="*/ 324388 h 927638"/>
                  <a:gd name="connsiteX1-167" fmla="*/ 777875 w 1017051"/>
                  <a:gd name="connsiteY1-168" fmla="*/ 67213 h 927638"/>
                  <a:gd name="connsiteX2-169" fmla="*/ 714375 w 1017051"/>
                  <a:gd name="connsiteY2-170" fmla="*/ 927638 h 927638"/>
                  <a:gd name="connsiteX0-171" fmla="*/ 0 w 1017051"/>
                  <a:gd name="connsiteY0-172" fmla="*/ 340414 h 943664"/>
                  <a:gd name="connsiteX1-173" fmla="*/ 777875 w 1017051"/>
                  <a:gd name="connsiteY1-174" fmla="*/ 83239 h 943664"/>
                  <a:gd name="connsiteX2-175" fmla="*/ 714375 w 1017051"/>
                  <a:gd name="connsiteY2-176" fmla="*/ 943664 h 943664"/>
                  <a:gd name="connsiteX0-177" fmla="*/ 0 w 1017051"/>
                  <a:gd name="connsiteY0-178" fmla="*/ 344273 h 947523"/>
                  <a:gd name="connsiteX1-179" fmla="*/ 777875 w 1017051"/>
                  <a:gd name="connsiteY1-180" fmla="*/ 87098 h 947523"/>
                  <a:gd name="connsiteX2-181" fmla="*/ 714375 w 1017051"/>
                  <a:gd name="connsiteY2-182" fmla="*/ 947523 h 947523"/>
                  <a:gd name="connsiteX0-183" fmla="*/ 0 w 997992"/>
                  <a:gd name="connsiteY0-184" fmla="*/ 357986 h 961236"/>
                  <a:gd name="connsiteX1-185" fmla="*/ 777875 w 997992"/>
                  <a:gd name="connsiteY1-186" fmla="*/ 100811 h 961236"/>
                  <a:gd name="connsiteX2-187" fmla="*/ 714375 w 997992"/>
                  <a:gd name="connsiteY2-188" fmla="*/ 961236 h 961236"/>
                  <a:gd name="connsiteX0-189" fmla="*/ 0 w 999997"/>
                  <a:gd name="connsiteY0-190" fmla="*/ 373649 h 976899"/>
                  <a:gd name="connsiteX1-191" fmla="*/ 781050 w 999997"/>
                  <a:gd name="connsiteY1-192" fmla="*/ 97424 h 976899"/>
                  <a:gd name="connsiteX2-193" fmla="*/ 714375 w 999997"/>
                  <a:gd name="connsiteY2-194" fmla="*/ 976899 h 976899"/>
                  <a:gd name="connsiteX0-195" fmla="*/ 0 w 997992"/>
                  <a:gd name="connsiteY0-196" fmla="*/ 381558 h 984808"/>
                  <a:gd name="connsiteX1-197" fmla="*/ 777875 w 997992"/>
                  <a:gd name="connsiteY1-198" fmla="*/ 95808 h 984808"/>
                  <a:gd name="connsiteX2-199" fmla="*/ 714375 w 997992"/>
                  <a:gd name="connsiteY2-200" fmla="*/ 984808 h 984808"/>
                  <a:gd name="connsiteX0-201" fmla="*/ 0 w 990508"/>
                  <a:gd name="connsiteY0-202" fmla="*/ 381558 h 984808"/>
                  <a:gd name="connsiteX1-203" fmla="*/ 777875 w 990508"/>
                  <a:gd name="connsiteY1-204" fmla="*/ 95808 h 984808"/>
                  <a:gd name="connsiteX2-205" fmla="*/ 714375 w 990508"/>
                  <a:gd name="connsiteY2-206" fmla="*/ 984808 h 984808"/>
                  <a:gd name="connsiteX0-207" fmla="*/ 0 w 997042"/>
                  <a:gd name="connsiteY0-208" fmla="*/ 381558 h 984808"/>
                  <a:gd name="connsiteX1-209" fmla="*/ 777875 w 997042"/>
                  <a:gd name="connsiteY1-210" fmla="*/ 95808 h 984808"/>
                  <a:gd name="connsiteX2-211" fmla="*/ 714375 w 997042"/>
                  <a:gd name="connsiteY2-212" fmla="*/ 984808 h 984808"/>
                  <a:gd name="connsiteX0-213" fmla="*/ 0 w 882732"/>
                  <a:gd name="connsiteY0-214" fmla="*/ 313847 h 901222"/>
                  <a:gd name="connsiteX1-215" fmla="*/ 777875 w 882732"/>
                  <a:gd name="connsiteY1-216" fmla="*/ 28097 h 901222"/>
                  <a:gd name="connsiteX2-217" fmla="*/ 701675 w 882732"/>
                  <a:gd name="connsiteY2-218" fmla="*/ 901222 h 901222"/>
                  <a:gd name="connsiteX0-219" fmla="*/ 0 w 935581"/>
                  <a:gd name="connsiteY0-220" fmla="*/ 313847 h 901222"/>
                  <a:gd name="connsiteX1-221" fmla="*/ 777875 w 935581"/>
                  <a:gd name="connsiteY1-222" fmla="*/ 28097 h 901222"/>
                  <a:gd name="connsiteX2-223" fmla="*/ 701675 w 935581"/>
                  <a:gd name="connsiteY2-224" fmla="*/ 901222 h 901222"/>
                  <a:gd name="connsiteX0-225" fmla="*/ 0 w 986341"/>
                  <a:gd name="connsiteY0-226" fmla="*/ 362917 h 950292"/>
                  <a:gd name="connsiteX1-227" fmla="*/ 777875 w 986341"/>
                  <a:gd name="connsiteY1-228" fmla="*/ 77167 h 950292"/>
                  <a:gd name="connsiteX2-229" fmla="*/ 701675 w 986341"/>
                  <a:gd name="connsiteY2-230" fmla="*/ 950292 h 950292"/>
                  <a:gd name="connsiteX0-231" fmla="*/ 0 w 988754"/>
                  <a:gd name="connsiteY0-232" fmla="*/ 346978 h 934353"/>
                  <a:gd name="connsiteX1-233" fmla="*/ 777875 w 988754"/>
                  <a:gd name="connsiteY1-234" fmla="*/ 61228 h 934353"/>
                  <a:gd name="connsiteX2-235" fmla="*/ 701675 w 988754"/>
                  <a:gd name="connsiteY2-236" fmla="*/ 934353 h 934353"/>
                  <a:gd name="connsiteX0-237" fmla="*/ 0 w 1002209"/>
                  <a:gd name="connsiteY0-238" fmla="*/ 353586 h 940961"/>
                  <a:gd name="connsiteX1-239" fmla="*/ 777875 w 1002209"/>
                  <a:gd name="connsiteY1-240" fmla="*/ 67836 h 940961"/>
                  <a:gd name="connsiteX2-241" fmla="*/ 701675 w 1002209"/>
                  <a:gd name="connsiteY2-242" fmla="*/ 940961 h 940961"/>
                  <a:gd name="connsiteX0-243" fmla="*/ 0 w 997282"/>
                  <a:gd name="connsiteY0-244" fmla="*/ 352261 h 939636"/>
                  <a:gd name="connsiteX1-245" fmla="*/ 777875 w 997282"/>
                  <a:gd name="connsiteY1-246" fmla="*/ 66511 h 939636"/>
                  <a:gd name="connsiteX2-247" fmla="*/ 701675 w 997282"/>
                  <a:gd name="connsiteY2-248" fmla="*/ 939636 h 939636"/>
                  <a:gd name="connsiteX0-249" fmla="*/ 0 w 994832"/>
                  <a:gd name="connsiteY0-250" fmla="*/ 346978 h 934353"/>
                  <a:gd name="connsiteX1-251" fmla="*/ 777875 w 994832"/>
                  <a:gd name="connsiteY1-252" fmla="*/ 61228 h 934353"/>
                  <a:gd name="connsiteX2-253" fmla="*/ 701675 w 994832"/>
                  <a:gd name="connsiteY2-254" fmla="*/ 934353 h 934353"/>
                  <a:gd name="connsiteX0-255" fmla="*/ 0 w 981180"/>
                  <a:gd name="connsiteY0-256" fmla="*/ 346978 h 934353"/>
                  <a:gd name="connsiteX1-257" fmla="*/ 777875 w 981180"/>
                  <a:gd name="connsiteY1-258" fmla="*/ 61228 h 934353"/>
                  <a:gd name="connsiteX2-259" fmla="*/ 701675 w 981180"/>
                  <a:gd name="connsiteY2-260" fmla="*/ 934353 h 934353"/>
                  <a:gd name="connsiteX0-261" fmla="*/ 0 w 981180"/>
                  <a:gd name="connsiteY0-262" fmla="*/ 346978 h 934353"/>
                  <a:gd name="connsiteX1-263" fmla="*/ 777875 w 981180"/>
                  <a:gd name="connsiteY1-264" fmla="*/ 61228 h 934353"/>
                  <a:gd name="connsiteX2-265" fmla="*/ 701675 w 981180"/>
                  <a:gd name="connsiteY2-266" fmla="*/ 934353 h 934353"/>
                  <a:gd name="connsiteX0-267" fmla="*/ 0 w 981180"/>
                  <a:gd name="connsiteY0-268" fmla="*/ 364416 h 951791"/>
                  <a:gd name="connsiteX1-269" fmla="*/ 777875 w 981180"/>
                  <a:gd name="connsiteY1-270" fmla="*/ 78666 h 951791"/>
                  <a:gd name="connsiteX2-271" fmla="*/ 701675 w 981180"/>
                  <a:gd name="connsiteY2-272" fmla="*/ 951791 h 951791"/>
                  <a:gd name="connsiteX0-273" fmla="*/ 0 w 981180"/>
                  <a:gd name="connsiteY0-274" fmla="*/ 368082 h 955457"/>
                  <a:gd name="connsiteX1-275" fmla="*/ 777875 w 981180"/>
                  <a:gd name="connsiteY1-276" fmla="*/ 82332 h 955457"/>
                  <a:gd name="connsiteX2-277" fmla="*/ 701675 w 981180"/>
                  <a:gd name="connsiteY2-278" fmla="*/ 955457 h 955457"/>
                  <a:gd name="connsiteX0-279" fmla="*/ 0 w 981180"/>
                  <a:gd name="connsiteY0-280" fmla="*/ 368082 h 955457"/>
                  <a:gd name="connsiteX1-281" fmla="*/ 777875 w 981180"/>
                  <a:gd name="connsiteY1-282" fmla="*/ 82332 h 955457"/>
                  <a:gd name="connsiteX2-283" fmla="*/ 701675 w 981180"/>
                  <a:gd name="connsiteY2-284" fmla="*/ 955457 h 955457"/>
                  <a:gd name="connsiteX0-285" fmla="*/ 0 w 987946"/>
                  <a:gd name="connsiteY0-286" fmla="*/ 368082 h 955457"/>
                  <a:gd name="connsiteX1-287" fmla="*/ 777875 w 987946"/>
                  <a:gd name="connsiteY1-288" fmla="*/ 82332 h 955457"/>
                  <a:gd name="connsiteX2-289" fmla="*/ 701675 w 987946"/>
                  <a:gd name="connsiteY2-290" fmla="*/ 955457 h 955457"/>
                </a:gdLst>
                <a:ahLst/>
                <a:cxnLst>
                  <a:cxn ang="0">
                    <a:pos x="connsiteX0-1" y="connsiteY0-2"/>
                  </a:cxn>
                  <a:cxn ang="0">
                    <a:pos x="connsiteX1-3" y="connsiteY1-4"/>
                  </a:cxn>
                  <a:cxn ang="0">
                    <a:pos x="connsiteX2-49" y="connsiteY2-50"/>
                  </a:cxn>
                </a:cxnLst>
                <a:rect l="l" t="t" r="r" b="b"/>
                <a:pathLst>
                  <a:path w="987946" h="955457">
                    <a:moveTo>
                      <a:pt x="0" y="368082"/>
                    </a:moveTo>
                    <a:cubicBezTo>
                      <a:pt x="82550" y="27299"/>
                      <a:pt x="495829" y="-98114"/>
                      <a:pt x="777875" y="82332"/>
                    </a:cubicBezTo>
                    <a:cubicBezTo>
                      <a:pt x="1059921" y="262778"/>
                      <a:pt x="1080233" y="799882"/>
                      <a:pt x="701675" y="955457"/>
                    </a:cubicBezTo>
                  </a:path>
                </a:pathLst>
              </a:custGeom>
              <a:noFill/>
              <a:ln>
                <a:solidFill>
                  <a:schemeClr val="tx1">
                    <a:lumMod val="75000"/>
                    <a:lumOff val="25000"/>
                  </a:schemeClr>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dirty="0">
                  <a:latin typeface="思源黑体 CN Bold" panose="020B0800000000000000" pitchFamily="34" charset="-122"/>
                  <a:ea typeface="思源黑体 CN Bold" panose="020B0800000000000000" pitchFamily="34" charset="-122"/>
                </a:endParaRPr>
              </a:p>
            </p:txBody>
          </p:sp>
        </p:grpSp>
        <p:grpSp>
          <p:nvGrpSpPr>
            <p:cNvPr id="57" name="组合 56"/>
            <p:cNvGrpSpPr/>
            <p:nvPr/>
          </p:nvGrpSpPr>
          <p:grpSpPr>
            <a:xfrm>
              <a:off x="5210322" y="3943845"/>
              <a:ext cx="1816656" cy="1614942"/>
              <a:chOff x="528674" y="3866298"/>
              <a:chExt cx="1816656" cy="1614942"/>
            </a:xfrm>
          </p:grpSpPr>
          <p:sp>
            <p:nvSpPr>
              <p:cNvPr id="58" name="Rectangle 16"/>
              <p:cNvSpPr/>
              <p:nvPr/>
            </p:nvSpPr>
            <p:spPr>
              <a:xfrm>
                <a:off x="528675" y="4258726"/>
                <a:ext cx="1816655" cy="122251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9" name="Title 11"/>
              <p:cNvSpPr txBox="1"/>
              <p:nvPr/>
            </p:nvSpPr>
            <p:spPr>
              <a:xfrm>
                <a:off x="528674" y="3866298"/>
                <a:ext cx="1628118"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EC6700"/>
                    </a:solidFill>
                    <a:latin typeface="思源黑体 CN Bold" panose="020B0800000000000000" pitchFamily="34" charset="-122"/>
                    <a:ea typeface="思源黑体 CN Bold" panose="020B0800000000000000" pitchFamily="34" charset="-122"/>
                  </a:rPr>
                  <a:t>标题文字添加</a:t>
                </a:r>
                <a:endParaRPr lang="en-US" sz="16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66" name="组合 65"/>
          <p:cNvGrpSpPr/>
          <p:nvPr/>
        </p:nvGrpSpPr>
        <p:grpSpPr>
          <a:xfrm>
            <a:off x="6992027" y="2050303"/>
            <a:ext cx="2161451" cy="3786038"/>
            <a:chOff x="7211816" y="1733261"/>
            <a:chExt cx="2297255" cy="4023914"/>
          </a:xfrm>
        </p:grpSpPr>
        <p:grpSp>
          <p:nvGrpSpPr>
            <p:cNvPr id="67" name="组合 66"/>
            <p:cNvGrpSpPr/>
            <p:nvPr/>
          </p:nvGrpSpPr>
          <p:grpSpPr>
            <a:xfrm>
              <a:off x="7211816" y="1733261"/>
              <a:ext cx="2297255" cy="1785159"/>
              <a:chOff x="7211816" y="1733261"/>
              <a:chExt cx="2297255" cy="1785159"/>
            </a:xfrm>
          </p:grpSpPr>
          <p:sp>
            <p:nvSpPr>
              <p:cNvPr id="71" name="任意多边形: 形状 70"/>
              <p:cNvSpPr/>
              <p:nvPr/>
            </p:nvSpPr>
            <p:spPr>
              <a:xfrm rot="19367485">
                <a:off x="7211816" y="2132558"/>
                <a:ext cx="2297255" cy="1131179"/>
              </a:xfrm>
              <a:custGeom>
                <a:avLst/>
                <a:gdLst>
                  <a:gd name="connsiteX0" fmla="*/ 660400 w 2682347"/>
                  <a:gd name="connsiteY0" fmla="*/ 0 h 1320800"/>
                  <a:gd name="connsiteX1" fmla="*/ 1268903 w 2682347"/>
                  <a:gd name="connsiteY1" fmla="*/ 403343 h 1320800"/>
                  <a:gd name="connsiteX2" fmla="*/ 1301814 w 2682347"/>
                  <a:gd name="connsiteY2" fmla="*/ 509367 h 1320800"/>
                  <a:gd name="connsiteX3" fmla="*/ 1688520 w 2682347"/>
                  <a:gd name="connsiteY3" fmla="*/ 566435 h 1320800"/>
                  <a:gd name="connsiteX4" fmla="*/ 1689239 w 2682347"/>
                  <a:gd name="connsiteY4" fmla="*/ 559300 h 1320800"/>
                  <a:gd name="connsiteX5" fmla="*/ 2180697 w 2682347"/>
                  <a:gd name="connsiteY5" fmla="*/ 158750 h 1320800"/>
                  <a:gd name="connsiteX6" fmla="*/ 2682347 w 2682347"/>
                  <a:gd name="connsiteY6" fmla="*/ 660400 h 1320800"/>
                  <a:gd name="connsiteX7" fmla="*/ 2180697 w 2682347"/>
                  <a:gd name="connsiteY7" fmla="*/ 1162050 h 1320800"/>
                  <a:gd name="connsiteX8" fmla="*/ 1689239 w 2682347"/>
                  <a:gd name="connsiteY8" fmla="*/ 761500 h 1320800"/>
                  <a:gd name="connsiteX9" fmla="*/ 1688520 w 2682347"/>
                  <a:gd name="connsiteY9" fmla="*/ 754366 h 1320800"/>
                  <a:gd name="connsiteX10" fmla="*/ 1301814 w 2682347"/>
                  <a:gd name="connsiteY10" fmla="*/ 811434 h 1320800"/>
                  <a:gd name="connsiteX11" fmla="*/ 1268903 w 2682347"/>
                  <a:gd name="connsiteY11" fmla="*/ 917458 h 1320800"/>
                  <a:gd name="connsiteX12" fmla="*/ 660400 w 2682347"/>
                  <a:gd name="connsiteY12" fmla="*/ 1320800 h 1320800"/>
                  <a:gd name="connsiteX13" fmla="*/ 0 w 2682347"/>
                  <a:gd name="connsiteY13" fmla="*/ 660400 h 1320800"/>
                  <a:gd name="connsiteX14" fmla="*/ 660400 w 2682347"/>
                  <a:gd name="connsiteY14"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47" h="1320800">
                    <a:moveTo>
                      <a:pt x="660400" y="0"/>
                    </a:moveTo>
                    <a:cubicBezTo>
                      <a:pt x="933947" y="0"/>
                      <a:pt x="1168649" y="166315"/>
                      <a:pt x="1268903" y="403343"/>
                    </a:cubicBezTo>
                    <a:lnTo>
                      <a:pt x="1301814" y="509367"/>
                    </a:lnTo>
                    <a:lnTo>
                      <a:pt x="1688520" y="566435"/>
                    </a:lnTo>
                    <a:lnTo>
                      <a:pt x="1689239" y="559300"/>
                    </a:lnTo>
                    <a:cubicBezTo>
                      <a:pt x="1736016" y="330706"/>
                      <a:pt x="1938275" y="158750"/>
                      <a:pt x="2180697" y="158750"/>
                    </a:cubicBezTo>
                    <a:cubicBezTo>
                      <a:pt x="2457751" y="158750"/>
                      <a:pt x="2682347" y="383346"/>
                      <a:pt x="2682347" y="660400"/>
                    </a:cubicBezTo>
                    <a:cubicBezTo>
                      <a:pt x="2682347" y="937454"/>
                      <a:pt x="2457751" y="1162050"/>
                      <a:pt x="2180697" y="1162050"/>
                    </a:cubicBezTo>
                    <a:cubicBezTo>
                      <a:pt x="1938275" y="1162050"/>
                      <a:pt x="1736016" y="990094"/>
                      <a:pt x="1689239" y="761500"/>
                    </a:cubicBezTo>
                    <a:lnTo>
                      <a:pt x="1688520" y="754366"/>
                    </a:lnTo>
                    <a:lnTo>
                      <a:pt x="1301814" y="811434"/>
                    </a:lnTo>
                    <a:lnTo>
                      <a:pt x="1268903" y="917458"/>
                    </a:lnTo>
                    <a:cubicBezTo>
                      <a:pt x="1168649" y="1154485"/>
                      <a:pt x="933947" y="1320800"/>
                      <a:pt x="660400" y="1320800"/>
                    </a:cubicBezTo>
                    <a:cubicBezTo>
                      <a:pt x="295671" y="1320800"/>
                      <a:pt x="0" y="1025129"/>
                      <a:pt x="0" y="660400"/>
                    </a:cubicBezTo>
                    <a:cubicBezTo>
                      <a:pt x="0" y="295671"/>
                      <a:pt x="295671" y="0"/>
                      <a:pt x="660400" y="0"/>
                    </a:cubicBez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72" name="椭圆 71"/>
              <p:cNvSpPr/>
              <p:nvPr/>
            </p:nvSpPr>
            <p:spPr>
              <a:xfrm rot="19367485">
                <a:off x="7428390" y="2583022"/>
                <a:ext cx="935398" cy="93539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73" name="椭圆 72"/>
              <p:cNvSpPr/>
              <p:nvPr/>
            </p:nvSpPr>
            <p:spPr>
              <a:xfrm rot="19367485">
                <a:off x="8577810" y="1908085"/>
                <a:ext cx="710543" cy="71054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i="1" dirty="0">
                  <a:latin typeface="思源黑体 CN Bold" panose="020B0800000000000000" pitchFamily="34" charset="-122"/>
                  <a:ea typeface="思源黑体 CN Bold" panose="020B0800000000000000" pitchFamily="34" charset="-122"/>
                </a:endParaRPr>
              </a:p>
            </p:txBody>
          </p:sp>
          <p:sp>
            <p:nvSpPr>
              <p:cNvPr id="74" name="文本框 73"/>
              <p:cNvSpPr txBox="1"/>
              <p:nvPr/>
            </p:nvSpPr>
            <p:spPr>
              <a:xfrm flipH="1">
                <a:off x="8551410" y="1959209"/>
                <a:ext cx="719277" cy="556094"/>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i="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4.</a:t>
                </a:r>
              </a:p>
            </p:txBody>
          </p:sp>
          <p:sp>
            <p:nvSpPr>
              <p:cNvPr id="75" name="形状"/>
              <p:cNvSpPr>
                <a:spLocks noChangeAspect="1"/>
              </p:cNvSpPr>
              <p:nvPr/>
            </p:nvSpPr>
            <p:spPr bwMode="auto">
              <a:xfrm>
                <a:off x="7628664" y="2745877"/>
                <a:ext cx="547216" cy="609685"/>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 name="T74" fmla="*/ 278945 h 440259"/>
                  <a:gd name="T75" fmla="*/ 278945 h 440259"/>
                  <a:gd name="T76" fmla="*/ 278945 h 440259"/>
                  <a:gd name="T77" fmla="*/ 278945 h 440259"/>
                  <a:gd name="T78" fmla="*/ 278945 h 440259"/>
                  <a:gd name="T79" fmla="*/ 278945 h 440259"/>
                  <a:gd name="T80" fmla="*/ 278945 h 440259"/>
                  <a:gd name="T81" fmla="*/ 278945 h 440259"/>
                  <a:gd name="T82" fmla="*/ 278945 h 440259"/>
                  <a:gd name="T83" fmla="*/ 278945 h 440259"/>
                  <a:gd name="T84" fmla="*/ 278945 h 440259"/>
                  <a:gd name="T85" fmla="*/ 278945 h 440259"/>
                  <a:gd name="T86" fmla="*/ 278945 h 440259"/>
                  <a:gd name="T87" fmla="*/ 278945 h 440259"/>
                  <a:gd name="T88" fmla="*/ 278945 h 440259"/>
                  <a:gd name="T89" fmla="*/ 278945 h 440259"/>
                  <a:gd name="T90" fmla="*/ 278945 h 440259"/>
                  <a:gd name="T91" fmla="*/ 278945 h 440259"/>
                  <a:gd name="T92" fmla="*/ 278945 h 440259"/>
                  <a:gd name="T93" fmla="*/ 278945 h 440259"/>
                  <a:gd name="T94" fmla="*/ 278945 h 440259"/>
                  <a:gd name="T95"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40" h="7409">
                    <a:moveTo>
                      <a:pt x="6399" y="2506"/>
                    </a:moveTo>
                    <a:cubicBezTo>
                      <a:pt x="6277" y="1909"/>
                      <a:pt x="6355" y="659"/>
                      <a:pt x="4288" y="329"/>
                    </a:cubicBezTo>
                    <a:cubicBezTo>
                      <a:pt x="2221" y="0"/>
                      <a:pt x="359" y="1048"/>
                      <a:pt x="827" y="3340"/>
                    </a:cubicBezTo>
                    <a:cubicBezTo>
                      <a:pt x="827" y="3758"/>
                      <a:pt x="0" y="4406"/>
                      <a:pt x="200" y="4625"/>
                    </a:cubicBezTo>
                    <a:cubicBezTo>
                      <a:pt x="399" y="4845"/>
                      <a:pt x="737" y="4853"/>
                      <a:pt x="737" y="4853"/>
                    </a:cubicBezTo>
                    <a:cubicBezTo>
                      <a:pt x="737" y="4853"/>
                      <a:pt x="517" y="5271"/>
                      <a:pt x="616" y="5386"/>
                    </a:cubicBezTo>
                    <a:cubicBezTo>
                      <a:pt x="715" y="5502"/>
                      <a:pt x="990" y="5452"/>
                      <a:pt x="990" y="5452"/>
                    </a:cubicBezTo>
                    <a:cubicBezTo>
                      <a:pt x="990" y="5452"/>
                      <a:pt x="734" y="5636"/>
                      <a:pt x="734" y="5779"/>
                    </a:cubicBezTo>
                    <a:cubicBezTo>
                      <a:pt x="734" y="5922"/>
                      <a:pt x="1166" y="6112"/>
                      <a:pt x="1166" y="6112"/>
                    </a:cubicBezTo>
                    <a:cubicBezTo>
                      <a:pt x="1166" y="6112"/>
                      <a:pt x="1086" y="6902"/>
                      <a:pt x="1734" y="6847"/>
                    </a:cubicBezTo>
                    <a:cubicBezTo>
                      <a:pt x="2382" y="6793"/>
                      <a:pt x="2491" y="6610"/>
                      <a:pt x="2491" y="6610"/>
                    </a:cubicBezTo>
                    <a:lnTo>
                      <a:pt x="2683" y="7409"/>
                    </a:lnTo>
                    <a:lnTo>
                      <a:pt x="5189" y="7409"/>
                    </a:lnTo>
                    <a:lnTo>
                      <a:pt x="5101" y="5672"/>
                    </a:lnTo>
                    <a:cubicBezTo>
                      <a:pt x="5101" y="5672"/>
                      <a:pt x="6640" y="4001"/>
                      <a:pt x="6399" y="2506"/>
                    </a:cubicBezTo>
                    <a:close/>
                    <a:moveTo>
                      <a:pt x="4497" y="3744"/>
                    </a:moveTo>
                    <a:cubicBezTo>
                      <a:pt x="4549" y="3650"/>
                      <a:pt x="4564" y="3536"/>
                      <a:pt x="4529" y="3425"/>
                    </a:cubicBezTo>
                    <a:cubicBezTo>
                      <a:pt x="4461" y="3208"/>
                      <a:pt x="4231" y="3087"/>
                      <a:pt x="4014" y="3155"/>
                    </a:cubicBezTo>
                    <a:cubicBezTo>
                      <a:pt x="3798" y="3222"/>
                      <a:pt x="3677" y="3453"/>
                      <a:pt x="3744" y="3670"/>
                    </a:cubicBezTo>
                    <a:cubicBezTo>
                      <a:pt x="3779" y="3780"/>
                      <a:pt x="3855" y="3866"/>
                      <a:pt x="3951" y="3914"/>
                    </a:cubicBezTo>
                    <a:lnTo>
                      <a:pt x="4006" y="4090"/>
                    </a:lnTo>
                    <a:lnTo>
                      <a:pt x="3089" y="4375"/>
                    </a:lnTo>
                    <a:lnTo>
                      <a:pt x="2735" y="3241"/>
                    </a:lnTo>
                    <a:lnTo>
                      <a:pt x="2592" y="3285"/>
                    </a:lnTo>
                    <a:cubicBezTo>
                      <a:pt x="2535" y="3397"/>
                      <a:pt x="2436" y="3486"/>
                      <a:pt x="2308" y="3526"/>
                    </a:cubicBezTo>
                    <a:cubicBezTo>
                      <a:pt x="2056" y="3605"/>
                      <a:pt x="1789" y="3464"/>
                      <a:pt x="1711" y="3213"/>
                    </a:cubicBezTo>
                    <a:cubicBezTo>
                      <a:pt x="1632" y="2961"/>
                      <a:pt x="1773" y="2694"/>
                      <a:pt x="2024" y="2615"/>
                    </a:cubicBezTo>
                    <a:cubicBezTo>
                      <a:pt x="2153" y="2575"/>
                      <a:pt x="2285" y="2592"/>
                      <a:pt x="2394" y="2652"/>
                    </a:cubicBezTo>
                    <a:lnTo>
                      <a:pt x="2538" y="2607"/>
                    </a:lnTo>
                    <a:lnTo>
                      <a:pt x="2221" y="1591"/>
                    </a:lnTo>
                    <a:lnTo>
                      <a:pt x="3139" y="1305"/>
                    </a:lnTo>
                    <a:lnTo>
                      <a:pt x="3182" y="1444"/>
                    </a:lnTo>
                    <a:cubicBezTo>
                      <a:pt x="3131" y="1538"/>
                      <a:pt x="3116" y="1652"/>
                      <a:pt x="3151" y="1763"/>
                    </a:cubicBezTo>
                    <a:cubicBezTo>
                      <a:pt x="3218" y="1980"/>
                      <a:pt x="3448" y="2101"/>
                      <a:pt x="3665" y="2033"/>
                    </a:cubicBezTo>
                    <a:cubicBezTo>
                      <a:pt x="3882" y="1966"/>
                      <a:pt x="4003" y="1735"/>
                      <a:pt x="3935" y="1518"/>
                    </a:cubicBezTo>
                    <a:cubicBezTo>
                      <a:pt x="3901" y="1408"/>
                      <a:pt x="3824" y="1322"/>
                      <a:pt x="3728" y="1274"/>
                    </a:cubicBezTo>
                    <a:lnTo>
                      <a:pt x="3685" y="1135"/>
                    </a:lnTo>
                    <a:lnTo>
                      <a:pt x="4621" y="844"/>
                    </a:lnTo>
                    <a:lnTo>
                      <a:pt x="4953" y="1911"/>
                    </a:lnTo>
                    <a:lnTo>
                      <a:pt x="4856" y="1941"/>
                    </a:lnTo>
                    <a:cubicBezTo>
                      <a:pt x="4762" y="1890"/>
                      <a:pt x="4647" y="1875"/>
                      <a:pt x="4537" y="1909"/>
                    </a:cubicBezTo>
                    <a:cubicBezTo>
                      <a:pt x="4320" y="1977"/>
                      <a:pt x="4199" y="2207"/>
                      <a:pt x="4266" y="2424"/>
                    </a:cubicBezTo>
                    <a:cubicBezTo>
                      <a:pt x="4334" y="2640"/>
                      <a:pt x="4564" y="2762"/>
                      <a:pt x="4781" y="2694"/>
                    </a:cubicBezTo>
                    <a:cubicBezTo>
                      <a:pt x="4892" y="2659"/>
                      <a:pt x="4977" y="2583"/>
                      <a:pt x="5026" y="2487"/>
                    </a:cubicBezTo>
                    <a:lnTo>
                      <a:pt x="5123" y="2457"/>
                    </a:lnTo>
                    <a:lnTo>
                      <a:pt x="5488" y="3628"/>
                    </a:lnTo>
                    <a:lnTo>
                      <a:pt x="4552" y="3919"/>
                    </a:lnTo>
                    <a:lnTo>
                      <a:pt x="4497" y="3744"/>
                    </a:lnTo>
                    <a:close/>
                  </a:path>
                </a:pathLst>
              </a:custGeom>
              <a:solidFill>
                <a:schemeClr val="bg1"/>
              </a:solidFill>
              <a:ln>
                <a:noFill/>
              </a:ln>
            </p:spPr>
            <p:txBody>
              <a:bodyPr/>
              <a:lstStyle/>
              <a:p>
                <a:endParaRPr lang="zh-CN" altLang="en-US"/>
              </a:p>
            </p:txBody>
          </p:sp>
          <p:sp>
            <p:nvSpPr>
              <p:cNvPr id="76" name="任意多边形: 形状 75"/>
              <p:cNvSpPr/>
              <p:nvPr/>
            </p:nvSpPr>
            <p:spPr>
              <a:xfrm>
                <a:off x="8407423" y="1733261"/>
                <a:ext cx="1052333" cy="1017727"/>
              </a:xfrm>
              <a:custGeom>
                <a:avLst/>
                <a:gdLst>
                  <a:gd name="connsiteX0" fmla="*/ 0 w 495300"/>
                  <a:gd name="connsiteY0" fmla="*/ 25607 h 25607"/>
                  <a:gd name="connsiteX1" fmla="*/ 495300 w 495300"/>
                  <a:gd name="connsiteY1" fmla="*/ 207 h 25607"/>
                  <a:gd name="connsiteX0-1" fmla="*/ 198703 w 305596"/>
                  <a:gd name="connsiteY0-2" fmla="*/ 723900 h 723900"/>
                  <a:gd name="connsiteX1-3" fmla="*/ 59003 w 305596"/>
                  <a:gd name="connsiteY1-4" fmla="*/ 0 h 723900"/>
                  <a:gd name="connsiteX0-5" fmla="*/ 0 w 1879600"/>
                  <a:gd name="connsiteY0-6" fmla="*/ 5818 h 69318"/>
                  <a:gd name="connsiteX1-7" fmla="*/ 1879600 w 1879600"/>
                  <a:gd name="connsiteY1-8" fmla="*/ 69318 h 69318"/>
                  <a:gd name="connsiteX0-9" fmla="*/ 0 w 3263900"/>
                  <a:gd name="connsiteY0-10" fmla="*/ 292100 h 292100"/>
                  <a:gd name="connsiteX1-11" fmla="*/ 3263900 w 3263900"/>
                  <a:gd name="connsiteY1-12" fmla="*/ 0 h 292100"/>
                  <a:gd name="connsiteX0-13" fmla="*/ 1309562 w 1360270"/>
                  <a:gd name="connsiteY0-14" fmla="*/ 323 h 1994223"/>
                  <a:gd name="connsiteX1-15" fmla="*/ 26862 w 1360270"/>
                  <a:gd name="connsiteY1-16" fmla="*/ 1994223 h 1994223"/>
                  <a:gd name="connsiteX0-17" fmla="*/ 0 w 790575"/>
                  <a:gd name="connsiteY0-18" fmla="*/ 1039 h 585239"/>
                  <a:gd name="connsiteX1-19" fmla="*/ 790575 w 790575"/>
                  <a:gd name="connsiteY1-20" fmla="*/ 585239 h 585239"/>
                  <a:gd name="connsiteX0-21" fmla="*/ 0 w 790575"/>
                  <a:gd name="connsiteY0-22" fmla="*/ 359379 h 943579"/>
                  <a:gd name="connsiteX1-23" fmla="*/ 790575 w 790575"/>
                  <a:gd name="connsiteY1-24" fmla="*/ 943579 h 943579"/>
                  <a:gd name="connsiteX0-25" fmla="*/ 0 w 742950"/>
                  <a:gd name="connsiteY0-26" fmla="*/ 345648 h 1025098"/>
                  <a:gd name="connsiteX1-27" fmla="*/ 742950 w 742950"/>
                  <a:gd name="connsiteY1-28" fmla="*/ 1025098 h 1025098"/>
                  <a:gd name="connsiteX0-29" fmla="*/ 0 w 717550"/>
                  <a:gd name="connsiteY0-30" fmla="*/ 356547 h 959797"/>
                  <a:gd name="connsiteX1-31" fmla="*/ 717550 w 717550"/>
                  <a:gd name="connsiteY1-32" fmla="*/ 959797 h 959797"/>
                  <a:gd name="connsiteX0-33" fmla="*/ 0 w 845658"/>
                  <a:gd name="connsiteY0-34" fmla="*/ 390361 h 993611"/>
                  <a:gd name="connsiteX1-35" fmla="*/ 717550 w 845658"/>
                  <a:gd name="connsiteY1-36" fmla="*/ 993611 h 993611"/>
                  <a:gd name="connsiteX0-37" fmla="*/ 0 w 829562"/>
                  <a:gd name="connsiteY0-38" fmla="*/ 385994 h 1014644"/>
                  <a:gd name="connsiteX1-39" fmla="*/ 698500 w 829562"/>
                  <a:gd name="connsiteY1-40" fmla="*/ 1014644 h 1014644"/>
                  <a:gd name="connsiteX0-41" fmla="*/ 0 w 842564"/>
                  <a:gd name="connsiteY0-42" fmla="*/ 513800 h 1142450"/>
                  <a:gd name="connsiteX1-43" fmla="*/ 644525 w 842564"/>
                  <a:gd name="connsiteY1-44" fmla="*/ 228050 h 1142450"/>
                  <a:gd name="connsiteX2" fmla="*/ 698500 w 842564"/>
                  <a:gd name="connsiteY2" fmla="*/ 1142450 h 1142450"/>
                  <a:gd name="connsiteX0-45" fmla="*/ 0 w 815206"/>
                  <a:gd name="connsiteY0-46" fmla="*/ 601751 h 1230401"/>
                  <a:gd name="connsiteX1-47" fmla="*/ 485775 w 815206"/>
                  <a:gd name="connsiteY1-48" fmla="*/ 217576 h 1230401"/>
                  <a:gd name="connsiteX2-49" fmla="*/ 698500 w 815206"/>
                  <a:gd name="connsiteY2-50" fmla="*/ 1230401 h 1230401"/>
                  <a:gd name="connsiteX0-51" fmla="*/ 0 w 957789"/>
                  <a:gd name="connsiteY0-52" fmla="*/ 384175 h 1012825"/>
                  <a:gd name="connsiteX1-53" fmla="*/ 485775 w 957789"/>
                  <a:gd name="connsiteY1-54" fmla="*/ 0 h 1012825"/>
                  <a:gd name="connsiteX2-55" fmla="*/ 698500 w 957789"/>
                  <a:gd name="connsiteY2-56" fmla="*/ 1012825 h 1012825"/>
                  <a:gd name="connsiteX0-57" fmla="*/ 0 w 957789"/>
                  <a:gd name="connsiteY0-58" fmla="*/ 384175 h 1012825"/>
                  <a:gd name="connsiteX1-59" fmla="*/ 485775 w 957789"/>
                  <a:gd name="connsiteY1-60" fmla="*/ 0 h 1012825"/>
                  <a:gd name="connsiteX2-61" fmla="*/ 698500 w 957789"/>
                  <a:gd name="connsiteY2-62" fmla="*/ 1012825 h 1012825"/>
                  <a:gd name="connsiteX0-63" fmla="*/ 0 w 957789"/>
                  <a:gd name="connsiteY0-64" fmla="*/ 384175 h 1012825"/>
                  <a:gd name="connsiteX1-65" fmla="*/ 485775 w 957789"/>
                  <a:gd name="connsiteY1-66" fmla="*/ 0 h 1012825"/>
                  <a:gd name="connsiteX2-67" fmla="*/ 698500 w 957789"/>
                  <a:gd name="connsiteY2-68" fmla="*/ 1012825 h 1012825"/>
                  <a:gd name="connsiteX0-69" fmla="*/ 0 w 966128"/>
                  <a:gd name="connsiteY0-70" fmla="*/ 349250 h 977900"/>
                  <a:gd name="connsiteX1-71" fmla="*/ 504825 w 966128"/>
                  <a:gd name="connsiteY1-72" fmla="*/ 0 h 977900"/>
                  <a:gd name="connsiteX2-73" fmla="*/ 698500 w 966128"/>
                  <a:gd name="connsiteY2-74" fmla="*/ 977900 h 977900"/>
                  <a:gd name="connsiteX0-75" fmla="*/ 0 w 978828"/>
                  <a:gd name="connsiteY0-76" fmla="*/ 339725 h 977900"/>
                  <a:gd name="connsiteX1-77" fmla="*/ 517525 w 978828"/>
                  <a:gd name="connsiteY1-78" fmla="*/ 0 h 977900"/>
                  <a:gd name="connsiteX2-79" fmla="*/ 711200 w 978828"/>
                  <a:gd name="connsiteY2-80" fmla="*/ 977900 h 977900"/>
                  <a:gd name="connsiteX0-81" fmla="*/ 0 w 978828"/>
                  <a:gd name="connsiteY0-82" fmla="*/ 339725 h 977900"/>
                  <a:gd name="connsiteX1-83" fmla="*/ 517525 w 978828"/>
                  <a:gd name="connsiteY1-84" fmla="*/ 0 h 977900"/>
                  <a:gd name="connsiteX2-85" fmla="*/ 711200 w 978828"/>
                  <a:gd name="connsiteY2-86" fmla="*/ 977900 h 977900"/>
                  <a:gd name="connsiteX0-87" fmla="*/ 0 w 978828"/>
                  <a:gd name="connsiteY0-88" fmla="*/ 371030 h 1009205"/>
                  <a:gd name="connsiteX1-89" fmla="*/ 517525 w 978828"/>
                  <a:gd name="connsiteY1-90" fmla="*/ 31305 h 1009205"/>
                  <a:gd name="connsiteX2-91" fmla="*/ 711200 w 978828"/>
                  <a:gd name="connsiteY2-92" fmla="*/ 1009205 h 1009205"/>
                  <a:gd name="connsiteX0-93" fmla="*/ 0 w 961610"/>
                  <a:gd name="connsiteY0-94" fmla="*/ 349393 h 987568"/>
                  <a:gd name="connsiteX1-95" fmla="*/ 517525 w 961610"/>
                  <a:gd name="connsiteY1-96" fmla="*/ 9668 h 987568"/>
                  <a:gd name="connsiteX2-97" fmla="*/ 711200 w 961610"/>
                  <a:gd name="connsiteY2-98" fmla="*/ 987568 h 987568"/>
                  <a:gd name="connsiteX0-99" fmla="*/ 0 w 971209"/>
                  <a:gd name="connsiteY0-100" fmla="*/ 359005 h 997180"/>
                  <a:gd name="connsiteX1-101" fmla="*/ 517525 w 971209"/>
                  <a:gd name="connsiteY1-102" fmla="*/ 19280 h 997180"/>
                  <a:gd name="connsiteX2-103" fmla="*/ 711200 w 971209"/>
                  <a:gd name="connsiteY2-104" fmla="*/ 997180 h 997180"/>
                  <a:gd name="connsiteX0-105" fmla="*/ 0 w 971209"/>
                  <a:gd name="connsiteY0-106" fmla="*/ 353072 h 991247"/>
                  <a:gd name="connsiteX1-107" fmla="*/ 517525 w 971209"/>
                  <a:gd name="connsiteY1-108" fmla="*/ 13347 h 991247"/>
                  <a:gd name="connsiteX2-109" fmla="*/ 711200 w 971209"/>
                  <a:gd name="connsiteY2-110" fmla="*/ 991247 h 991247"/>
                  <a:gd name="connsiteX0-111" fmla="*/ 0 w 854044"/>
                  <a:gd name="connsiteY0-112" fmla="*/ 390125 h 993375"/>
                  <a:gd name="connsiteX1-113" fmla="*/ 520700 w 854044"/>
                  <a:gd name="connsiteY1-114" fmla="*/ 15475 h 993375"/>
                  <a:gd name="connsiteX2-115" fmla="*/ 714375 w 854044"/>
                  <a:gd name="connsiteY2-116" fmla="*/ 993375 h 993375"/>
                  <a:gd name="connsiteX0-117" fmla="*/ 0 w 923581"/>
                  <a:gd name="connsiteY0-118" fmla="*/ 380922 h 984172"/>
                  <a:gd name="connsiteX1-119" fmla="*/ 520700 w 923581"/>
                  <a:gd name="connsiteY1-120" fmla="*/ 6272 h 984172"/>
                  <a:gd name="connsiteX2-121" fmla="*/ 714375 w 923581"/>
                  <a:gd name="connsiteY2-122" fmla="*/ 984172 h 984172"/>
                  <a:gd name="connsiteX0-123" fmla="*/ 0 w 939628"/>
                  <a:gd name="connsiteY0-124" fmla="*/ 384125 h 987375"/>
                  <a:gd name="connsiteX1-125" fmla="*/ 520700 w 939628"/>
                  <a:gd name="connsiteY1-126" fmla="*/ 9475 h 987375"/>
                  <a:gd name="connsiteX2-127" fmla="*/ 714375 w 939628"/>
                  <a:gd name="connsiteY2-128" fmla="*/ 987375 h 987375"/>
                  <a:gd name="connsiteX0-129" fmla="*/ 0 w 967129"/>
                  <a:gd name="connsiteY0-130" fmla="*/ 382147 h 985397"/>
                  <a:gd name="connsiteX1-131" fmla="*/ 520700 w 967129"/>
                  <a:gd name="connsiteY1-132" fmla="*/ 7497 h 985397"/>
                  <a:gd name="connsiteX2-133" fmla="*/ 714375 w 967129"/>
                  <a:gd name="connsiteY2-134" fmla="*/ 985397 h 985397"/>
                  <a:gd name="connsiteX0-135" fmla="*/ 0 w 1102924"/>
                  <a:gd name="connsiteY0-136" fmla="*/ 267458 h 870708"/>
                  <a:gd name="connsiteX1-137" fmla="*/ 777875 w 1102924"/>
                  <a:gd name="connsiteY1-138" fmla="*/ 10283 h 870708"/>
                  <a:gd name="connsiteX2-139" fmla="*/ 714375 w 1102924"/>
                  <a:gd name="connsiteY2-140" fmla="*/ 870708 h 870708"/>
                  <a:gd name="connsiteX0-141" fmla="*/ 0 w 1065358"/>
                  <a:gd name="connsiteY0-142" fmla="*/ 333149 h 936399"/>
                  <a:gd name="connsiteX1-143" fmla="*/ 777875 w 1065358"/>
                  <a:gd name="connsiteY1-144" fmla="*/ 75974 h 936399"/>
                  <a:gd name="connsiteX2-145" fmla="*/ 714375 w 1065358"/>
                  <a:gd name="connsiteY2-146" fmla="*/ 936399 h 936399"/>
                  <a:gd name="connsiteX0-147" fmla="*/ 0 w 1045514"/>
                  <a:gd name="connsiteY0-148" fmla="*/ 324388 h 927638"/>
                  <a:gd name="connsiteX1-149" fmla="*/ 777875 w 1045514"/>
                  <a:gd name="connsiteY1-150" fmla="*/ 67213 h 927638"/>
                  <a:gd name="connsiteX2-151" fmla="*/ 714375 w 1045514"/>
                  <a:gd name="connsiteY2-152" fmla="*/ 927638 h 927638"/>
                  <a:gd name="connsiteX0-153" fmla="*/ 0 w 1011546"/>
                  <a:gd name="connsiteY0-154" fmla="*/ 324388 h 927638"/>
                  <a:gd name="connsiteX1-155" fmla="*/ 777875 w 1011546"/>
                  <a:gd name="connsiteY1-156" fmla="*/ 67213 h 927638"/>
                  <a:gd name="connsiteX2-157" fmla="*/ 714375 w 1011546"/>
                  <a:gd name="connsiteY2-158" fmla="*/ 927638 h 927638"/>
                  <a:gd name="connsiteX0-159" fmla="*/ 0 w 1011546"/>
                  <a:gd name="connsiteY0-160" fmla="*/ 324388 h 927638"/>
                  <a:gd name="connsiteX1-161" fmla="*/ 777875 w 1011546"/>
                  <a:gd name="connsiteY1-162" fmla="*/ 67213 h 927638"/>
                  <a:gd name="connsiteX2-163" fmla="*/ 714375 w 1011546"/>
                  <a:gd name="connsiteY2-164" fmla="*/ 927638 h 927638"/>
                  <a:gd name="connsiteX0-165" fmla="*/ 0 w 1017051"/>
                  <a:gd name="connsiteY0-166" fmla="*/ 324388 h 927638"/>
                  <a:gd name="connsiteX1-167" fmla="*/ 777875 w 1017051"/>
                  <a:gd name="connsiteY1-168" fmla="*/ 67213 h 927638"/>
                  <a:gd name="connsiteX2-169" fmla="*/ 714375 w 1017051"/>
                  <a:gd name="connsiteY2-170" fmla="*/ 927638 h 927638"/>
                  <a:gd name="connsiteX0-171" fmla="*/ 0 w 1017051"/>
                  <a:gd name="connsiteY0-172" fmla="*/ 340414 h 943664"/>
                  <a:gd name="connsiteX1-173" fmla="*/ 777875 w 1017051"/>
                  <a:gd name="connsiteY1-174" fmla="*/ 83239 h 943664"/>
                  <a:gd name="connsiteX2-175" fmla="*/ 714375 w 1017051"/>
                  <a:gd name="connsiteY2-176" fmla="*/ 943664 h 943664"/>
                  <a:gd name="connsiteX0-177" fmla="*/ 0 w 1017051"/>
                  <a:gd name="connsiteY0-178" fmla="*/ 344273 h 947523"/>
                  <a:gd name="connsiteX1-179" fmla="*/ 777875 w 1017051"/>
                  <a:gd name="connsiteY1-180" fmla="*/ 87098 h 947523"/>
                  <a:gd name="connsiteX2-181" fmla="*/ 714375 w 1017051"/>
                  <a:gd name="connsiteY2-182" fmla="*/ 947523 h 947523"/>
                  <a:gd name="connsiteX0-183" fmla="*/ 0 w 997992"/>
                  <a:gd name="connsiteY0-184" fmla="*/ 357986 h 961236"/>
                  <a:gd name="connsiteX1-185" fmla="*/ 777875 w 997992"/>
                  <a:gd name="connsiteY1-186" fmla="*/ 100811 h 961236"/>
                  <a:gd name="connsiteX2-187" fmla="*/ 714375 w 997992"/>
                  <a:gd name="connsiteY2-188" fmla="*/ 961236 h 961236"/>
                  <a:gd name="connsiteX0-189" fmla="*/ 0 w 999997"/>
                  <a:gd name="connsiteY0-190" fmla="*/ 373649 h 976899"/>
                  <a:gd name="connsiteX1-191" fmla="*/ 781050 w 999997"/>
                  <a:gd name="connsiteY1-192" fmla="*/ 97424 h 976899"/>
                  <a:gd name="connsiteX2-193" fmla="*/ 714375 w 999997"/>
                  <a:gd name="connsiteY2-194" fmla="*/ 976899 h 976899"/>
                  <a:gd name="connsiteX0-195" fmla="*/ 0 w 997992"/>
                  <a:gd name="connsiteY0-196" fmla="*/ 381558 h 984808"/>
                  <a:gd name="connsiteX1-197" fmla="*/ 777875 w 997992"/>
                  <a:gd name="connsiteY1-198" fmla="*/ 95808 h 984808"/>
                  <a:gd name="connsiteX2-199" fmla="*/ 714375 w 997992"/>
                  <a:gd name="connsiteY2-200" fmla="*/ 984808 h 984808"/>
                  <a:gd name="connsiteX0-201" fmla="*/ 0 w 990508"/>
                  <a:gd name="connsiteY0-202" fmla="*/ 381558 h 984808"/>
                  <a:gd name="connsiteX1-203" fmla="*/ 777875 w 990508"/>
                  <a:gd name="connsiteY1-204" fmla="*/ 95808 h 984808"/>
                  <a:gd name="connsiteX2-205" fmla="*/ 714375 w 990508"/>
                  <a:gd name="connsiteY2-206" fmla="*/ 984808 h 984808"/>
                  <a:gd name="connsiteX0-207" fmla="*/ 0 w 997042"/>
                  <a:gd name="connsiteY0-208" fmla="*/ 381558 h 984808"/>
                  <a:gd name="connsiteX1-209" fmla="*/ 777875 w 997042"/>
                  <a:gd name="connsiteY1-210" fmla="*/ 95808 h 984808"/>
                  <a:gd name="connsiteX2-211" fmla="*/ 714375 w 997042"/>
                  <a:gd name="connsiteY2-212" fmla="*/ 984808 h 984808"/>
                  <a:gd name="connsiteX0-213" fmla="*/ 0 w 882732"/>
                  <a:gd name="connsiteY0-214" fmla="*/ 313847 h 901222"/>
                  <a:gd name="connsiteX1-215" fmla="*/ 777875 w 882732"/>
                  <a:gd name="connsiteY1-216" fmla="*/ 28097 h 901222"/>
                  <a:gd name="connsiteX2-217" fmla="*/ 701675 w 882732"/>
                  <a:gd name="connsiteY2-218" fmla="*/ 901222 h 901222"/>
                  <a:gd name="connsiteX0-219" fmla="*/ 0 w 935581"/>
                  <a:gd name="connsiteY0-220" fmla="*/ 313847 h 901222"/>
                  <a:gd name="connsiteX1-221" fmla="*/ 777875 w 935581"/>
                  <a:gd name="connsiteY1-222" fmla="*/ 28097 h 901222"/>
                  <a:gd name="connsiteX2-223" fmla="*/ 701675 w 935581"/>
                  <a:gd name="connsiteY2-224" fmla="*/ 901222 h 901222"/>
                  <a:gd name="connsiteX0-225" fmla="*/ 0 w 986341"/>
                  <a:gd name="connsiteY0-226" fmla="*/ 362917 h 950292"/>
                  <a:gd name="connsiteX1-227" fmla="*/ 777875 w 986341"/>
                  <a:gd name="connsiteY1-228" fmla="*/ 77167 h 950292"/>
                  <a:gd name="connsiteX2-229" fmla="*/ 701675 w 986341"/>
                  <a:gd name="connsiteY2-230" fmla="*/ 950292 h 950292"/>
                  <a:gd name="connsiteX0-231" fmla="*/ 0 w 988754"/>
                  <a:gd name="connsiteY0-232" fmla="*/ 346978 h 934353"/>
                  <a:gd name="connsiteX1-233" fmla="*/ 777875 w 988754"/>
                  <a:gd name="connsiteY1-234" fmla="*/ 61228 h 934353"/>
                  <a:gd name="connsiteX2-235" fmla="*/ 701675 w 988754"/>
                  <a:gd name="connsiteY2-236" fmla="*/ 934353 h 934353"/>
                  <a:gd name="connsiteX0-237" fmla="*/ 0 w 1002209"/>
                  <a:gd name="connsiteY0-238" fmla="*/ 353586 h 940961"/>
                  <a:gd name="connsiteX1-239" fmla="*/ 777875 w 1002209"/>
                  <a:gd name="connsiteY1-240" fmla="*/ 67836 h 940961"/>
                  <a:gd name="connsiteX2-241" fmla="*/ 701675 w 1002209"/>
                  <a:gd name="connsiteY2-242" fmla="*/ 940961 h 940961"/>
                  <a:gd name="connsiteX0-243" fmla="*/ 0 w 997282"/>
                  <a:gd name="connsiteY0-244" fmla="*/ 352261 h 939636"/>
                  <a:gd name="connsiteX1-245" fmla="*/ 777875 w 997282"/>
                  <a:gd name="connsiteY1-246" fmla="*/ 66511 h 939636"/>
                  <a:gd name="connsiteX2-247" fmla="*/ 701675 w 997282"/>
                  <a:gd name="connsiteY2-248" fmla="*/ 939636 h 939636"/>
                  <a:gd name="connsiteX0-249" fmla="*/ 0 w 994832"/>
                  <a:gd name="connsiteY0-250" fmla="*/ 346978 h 934353"/>
                  <a:gd name="connsiteX1-251" fmla="*/ 777875 w 994832"/>
                  <a:gd name="connsiteY1-252" fmla="*/ 61228 h 934353"/>
                  <a:gd name="connsiteX2-253" fmla="*/ 701675 w 994832"/>
                  <a:gd name="connsiteY2-254" fmla="*/ 934353 h 934353"/>
                  <a:gd name="connsiteX0-255" fmla="*/ 0 w 981180"/>
                  <a:gd name="connsiteY0-256" fmla="*/ 346978 h 934353"/>
                  <a:gd name="connsiteX1-257" fmla="*/ 777875 w 981180"/>
                  <a:gd name="connsiteY1-258" fmla="*/ 61228 h 934353"/>
                  <a:gd name="connsiteX2-259" fmla="*/ 701675 w 981180"/>
                  <a:gd name="connsiteY2-260" fmla="*/ 934353 h 934353"/>
                  <a:gd name="connsiteX0-261" fmla="*/ 0 w 981180"/>
                  <a:gd name="connsiteY0-262" fmla="*/ 346978 h 934353"/>
                  <a:gd name="connsiteX1-263" fmla="*/ 777875 w 981180"/>
                  <a:gd name="connsiteY1-264" fmla="*/ 61228 h 934353"/>
                  <a:gd name="connsiteX2-265" fmla="*/ 701675 w 981180"/>
                  <a:gd name="connsiteY2-266" fmla="*/ 934353 h 934353"/>
                  <a:gd name="connsiteX0-267" fmla="*/ 0 w 981180"/>
                  <a:gd name="connsiteY0-268" fmla="*/ 364416 h 951791"/>
                  <a:gd name="connsiteX1-269" fmla="*/ 777875 w 981180"/>
                  <a:gd name="connsiteY1-270" fmla="*/ 78666 h 951791"/>
                  <a:gd name="connsiteX2-271" fmla="*/ 701675 w 981180"/>
                  <a:gd name="connsiteY2-272" fmla="*/ 951791 h 951791"/>
                  <a:gd name="connsiteX0-273" fmla="*/ 0 w 981180"/>
                  <a:gd name="connsiteY0-274" fmla="*/ 368082 h 955457"/>
                  <a:gd name="connsiteX1-275" fmla="*/ 777875 w 981180"/>
                  <a:gd name="connsiteY1-276" fmla="*/ 82332 h 955457"/>
                  <a:gd name="connsiteX2-277" fmla="*/ 701675 w 981180"/>
                  <a:gd name="connsiteY2-278" fmla="*/ 955457 h 955457"/>
                  <a:gd name="connsiteX0-279" fmla="*/ 0 w 981180"/>
                  <a:gd name="connsiteY0-280" fmla="*/ 368082 h 955457"/>
                  <a:gd name="connsiteX1-281" fmla="*/ 777875 w 981180"/>
                  <a:gd name="connsiteY1-282" fmla="*/ 82332 h 955457"/>
                  <a:gd name="connsiteX2-283" fmla="*/ 701675 w 981180"/>
                  <a:gd name="connsiteY2-284" fmla="*/ 955457 h 955457"/>
                  <a:gd name="connsiteX0-285" fmla="*/ 0 w 987946"/>
                  <a:gd name="connsiteY0-286" fmla="*/ 368082 h 955457"/>
                  <a:gd name="connsiteX1-287" fmla="*/ 777875 w 987946"/>
                  <a:gd name="connsiteY1-288" fmla="*/ 82332 h 955457"/>
                  <a:gd name="connsiteX2-289" fmla="*/ 701675 w 987946"/>
                  <a:gd name="connsiteY2-290" fmla="*/ 955457 h 955457"/>
                </a:gdLst>
                <a:ahLst/>
                <a:cxnLst>
                  <a:cxn ang="0">
                    <a:pos x="connsiteX0-1" y="connsiteY0-2"/>
                  </a:cxn>
                  <a:cxn ang="0">
                    <a:pos x="connsiteX1-3" y="connsiteY1-4"/>
                  </a:cxn>
                  <a:cxn ang="0">
                    <a:pos x="connsiteX2-49" y="connsiteY2-50"/>
                  </a:cxn>
                </a:cxnLst>
                <a:rect l="l" t="t" r="r" b="b"/>
                <a:pathLst>
                  <a:path w="987946" h="955457">
                    <a:moveTo>
                      <a:pt x="0" y="368082"/>
                    </a:moveTo>
                    <a:cubicBezTo>
                      <a:pt x="82550" y="27299"/>
                      <a:pt x="495829" y="-98114"/>
                      <a:pt x="777875" y="82332"/>
                    </a:cubicBezTo>
                    <a:cubicBezTo>
                      <a:pt x="1059921" y="262778"/>
                      <a:pt x="1080233" y="799882"/>
                      <a:pt x="701675" y="955457"/>
                    </a:cubicBezTo>
                  </a:path>
                </a:pathLst>
              </a:custGeom>
              <a:noFill/>
              <a:ln>
                <a:solidFill>
                  <a:schemeClr val="tx1">
                    <a:lumMod val="75000"/>
                    <a:lumOff val="25000"/>
                  </a:schemeClr>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dirty="0">
                  <a:latin typeface="思源黑体 CN Bold" panose="020B0800000000000000" pitchFamily="34" charset="-122"/>
                  <a:ea typeface="思源黑体 CN Bold" panose="020B0800000000000000" pitchFamily="34" charset="-122"/>
                </a:endParaRPr>
              </a:p>
            </p:txBody>
          </p:sp>
        </p:grpSp>
        <p:grpSp>
          <p:nvGrpSpPr>
            <p:cNvPr id="68" name="组合 67"/>
            <p:cNvGrpSpPr/>
            <p:nvPr/>
          </p:nvGrpSpPr>
          <p:grpSpPr>
            <a:xfrm>
              <a:off x="7452115" y="4142233"/>
              <a:ext cx="1816656" cy="1614942"/>
              <a:chOff x="528674" y="3866298"/>
              <a:chExt cx="1816656" cy="1614942"/>
            </a:xfrm>
          </p:grpSpPr>
          <p:sp>
            <p:nvSpPr>
              <p:cNvPr id="69" name="Rectangle 16"/>
              <p:cNvSpPr/>
              <p:nvPr/>
            </p:nvSpPr>
            <p:spPr>
              <a:xfrm>
                <a:off x="528675" y="4258726"/>
                <a:ext cx="1816655" cy="122251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70" name="Title 11"/>
              <p:cNvSpPr txBox="1"/>
              <p:nvPr/>
            </p:nvSpPr>
            <p:spPr>
              <a:xfrm>
                <a:off x="528674" y="3866298"/>
                <a:ext cx="1628118"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77" name="组合 76"/>
          <p:cNvGrpSpPr/>
          <p:nvPr/>
        </p:nvGrpSpPr>
        <p:grpSpPr>
          <a:xfrm>
            <a:off x="9384389" y="1525219"/>
            <a:ext cx="2161451" cy="3599378"/>
            <a:chOff x="9449183" y="1733261"/>
            <a:chExt cx="2297255" cy="3825526"/>
          </a:xfrm>
        </p:grpSpPr>
        <p:grpSp>
          <p:nvGrpSpPr>
            <p:cNvPr id="78" name="组合 77"/>
            <p:cNvGrpSpPr/>
            <p:nvPr/>
          </p:nvGrpSpPr>
          <p:grpSpPr>
            <a:xfrm>
              <a:off x="9449183" y="1733261"/>
              <a:ext cx="2297255" cy="1785159"/>
              <a:chOff x="9449183" y="1733261"/>
              <a:chExt cx="2297255" cy="1785159"/>
            </a:xfrm>
          </p:grpSpPr>
          <p:sp>
            <p:nvSpPr>
              <p:cNvPr id="82" name="任意多边形: 形状 81"/>
              <p:cNvSpPr/>
              <p:nvPr/>
            </p:nvSpPr>
            <p:spPr>
              <a:xfrm rot="19367485">
                <a:off x="9449183" y="2132558"/>
                <a:ext cx="2297255" cy="1131179"/>
              </a:xfrm>
              <a:custGeom>
                <a:avLst/>
                <a:gdLst>
                  <a:gd name="connsiteX0" fmla="*/ 660400 w 2682347"/>
                  <a:gd name="connsiteY0" fmla="*/ 0 h 1320800"/>
                  <a:gd name="connsiteX1" fmla="*/ 1268903 w 2682347"/>
                  <a:gd name="connsiteY1" fmla="*/ 403343 h 1320800"/>
                  <a:gd name="connsiteX2" fmla="*/ 1301814 w 2682347"/>
                  <a:gd name="connsiteY2" fmla="*/ 509367 h 1320800"/>
                  <a:gd name="connsiteX3" fmla="*/ 1688520 w 2682347"/>
                  <a:gd name="connsiteY3" fmla="*/ 566435 h 1320800"/>
                  <a:gd name="connsiteX4" fmla="*/ 1689239 w 2682347"/>
                  <a:gd name="connsiteY4" fmla="*/ 559300 h 1320800"/>
                  <a:gd name="connsiteX5" fmla="*/ 2180697 w 2682347"/>
                  <a:gd name="connsiteY5" fmla="*/ 158750 h 1320800"/>
                  <a:gd name="connsiteX6" fmla="*/ 2682347 w 2682347"/>
                  <a:gd name="connsiteY6" fmla="*/ 660400 h 1320800"/>
                  <a:gd name="connsiteX7" fmla="*/ 2180697 w 2682347"/>
                  <a:gd name="connsiteY7" fmla="*/ 1162050 h 1320800"/>
                  <a:gd name="connsiteX8" fmla="*/ 1689239 w 2682347"/>
                  <a:gd name="connsiteY8" fmla="*/ 761500 h 1320800"/>
                  <a:gd name="connsiteX9" fmla="*/ 1688520 w 2682347"/>
                  <a:gd name="connsiteY9" fmla="*/ 754366 h 1320800"/>
                  <a:gd name="connsiteX10" fmla="*/ 1301814 w 2682347"/>
                  <a:gd name="connsiteY10" fmla="*/ 811434 h 1320800"/>
                  <a:gd name="connsiteX11" fmla="*/ 1268903 w 2682347"/>
                  <a:gd name="connsiteY11" fmla="*/ 917458 h 1320800"/>
                  <a:gd name="connsiteX12" fmla="*/ 660400 w 2682347"/>
                  <a:gd name="connsiteY12" fmla="*/ 1320800 h 1320800"/>
                  <a:gd name="connsiteX13" fmla="*/ 0 w 2682347"/>
                  <a:gd name="connsiteY13" fmla="*/ 660400 h 1320800"/>
                  <a:gd name="connsiteX14" fmla="*/ 660400 w 2682347"/>
                  <a:gd name="connsiteY14"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47" h="1320800">
                    <a:moveTo>
                      <a:pt x="660400" y="0"/>
                    </a:moveTo>
                    <a:cubicBezTo>
                      <a:pt x="933947" y="0"/>
                      <a:pt x="1168649" y="166315"/>
                      <a:pt x="1268903" y="403343"/>
                    </a:cubicBezTo>
                    <a:lnTo>
                      <a:pt x="1301814" y="509367"/>
                    </a:lnTo>
                    <a:lnTo>
                      <a:pt x="1688520" y="566435"/>
                    </a:lnTo>
                    <a:lnTo>
                      <a:pt x="1689239" y="559300"/>
                    </a:lnTo>
                    <a:cubicBezTo>
                      <a:pt x="1736016" y="330706"/>
                      <a:pt x="1938275" y="158750"/>
                      <a:pt x="2180697" y="158750"/>
                    </a:cubicBezTo>
                    <a:cubicBezTo>
                      <a:pt x="2457751" y="158750"/>
                      <a:pt x="2682347" y="383346"/>
                      <a:pt x="2682347" y="660400"/>
                    </a:cubicBezTo>
                    <a:cubicBezTo>
                      <a:pt x="2682347" y="937454"/>
                      <a:pt x="2457751" y="1162050"/>
                      <a:pt x="2180697" y="1162050"/>
                    </a:cubicBezTo>
                    <a:cubicBezTo>
                      <a:pt x="1938275" y="1162050"/>
                      <a:pt x="1736016" y="990094"/>
                      <a:pt x="1689239" y="761500"/>
                    </a:cubicBezTo>
                    <a:lnTo>
                      <a:pt x="1688520" y="754366"/>
                    </a:lnTo>
                    <a:lnTo>
                      <a:pt x="1301814" y="811434"/>
                    </a:lnTo>
                    <a:lnTo>
                      <a:pt x="1268903" y="917458"/>
                    </a:lnTo>
                    <a:cubicBezTo>
                      <a:pt x="1168649" y="1154485"/>
                      <a:pt x="933947" y="1320800"/>
                      <a:pt x="660400" y="1320800"/>
                    </a:cubicBezTo>
                    <a:cubicBezTo>
                      <a:pt x="295671" y="1320800"/>
                      <a:pt x="0" y="1025129"/>
                      <a:pt x="0" y="660400"/>
                    </a:cubicBezTo>
                    <a:cubicBezTo>
                      <a:pt x="0" y="295671"/>
                      <a:pt x="295671" y="0"/>
                      <a:pt x="660400" y="0"/>
                    </a:cubicBez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83" name="椭圆 82"/>
              <p:cNvSpPr/>
              <p:nvPr/>
            </p:nvSpPr>
            <p:spPr>
              <a:xfrm rot="19367485">
                <a:off x="9665757" y="2583022"/>
                <a:ext cx="935398" cy="935398"/>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思源黑体 CN Bold" panose="020B0800000000000000" pitchFamily="34" charset="-122"/>
                  <a:ea typeface="思源黑体 CN Bold" panose="020B0800000000000000" pitchFamily="34" charset="-122"/>
                </a:endParaRPr>
              </a:p>
            </p:txBody>
          </p:sp>
          <p:sp>
            <p:nvSpPr>
              <p:cNvPr id="84" name="椭圆 83"/>
              <p:cNvSpPr/>
              <p:nvPr/>
            </p:nvSpPr>
            <p:spPr>
              <a:xfrm rot="19367485">
                <a:off x="10815177" y="1908085"/>
                <a:ext cx="710543" cy="710543"/>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i="1" dirty="0">
                  <a:latin typeface="思源黑体 CN Bold" panose="020B0800000000000000" pitchFamily="34" charset="-122"/>
                  <a:ea typeface="思源黑体 CN Bold" panose="020B0800000000000000" pitchFamily="34" charset="-122"/>
                </a:endParaRPr>
              </a:p>
            </p:txBody>
          </p:sp>
          <p:sp>
            <p:nvSpPr>
              <p:cNvPr id="85" name="文本框 84"/>
              <p:cNvSpPr txBox="1"/>
              <p:nvPr/>
            </p:nvSpPr>
            <p:spPr>
              <a:xfrm flipH="1">
                <a:off x="10799231" y="1959209"/>
                <a:ext cx="719277" cy="556094"/>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800" i="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5.</a:t>
                </a:r>
              </a:p>
            </p:txBody>
          </p:sp>
          <p:sp>
            <p:nvSpPr>
              <p:cNvPr id="86" name="time_98099"/>
              <p:cNvSpPr>
                <a:spLocks noChangeAspect="1"/>
              </p:cNvSpPr>
              <p:nvPr/>
            </p:nvSpPr>
            <p:spPr bwMode="auto">
              <a:xfrm>
                <a:off x="9828613" y="2745877"/>
                <a:ext cx="609685" cy="609471"/>
              </a:xfrm>
              <a:custGeom>
                <a:avLst/>
                <a:gdLst>
                  <a:gd name="connsiteX0" fmla="*/ 478610 w 605522"/>
                  <a:gd name="connsiteY0" fmla="*/ 64285 h 605310"/>
                  <a:gd name="connsiteX1" fmla="*/ 531640 w 605522"/>
                  <a:gd name="connsiteY1" fmla="*/ 117209 h 605310"/>
                  <a:gd name="connsiteX2" fmla="*/ 478610 w 605522"/>
                  <a:gd name="connsiteY2" fmla="*/ 170133 h 605310"/>
                  <a:gd name="connsiteX3" fmla="*/ 425580 w 605522"/>
                  <a:gd name="connsiteY3" fmla="*/ 117209 h 605310"/>
                  <a:gd name="connsiteX4" fmla="*/ 478610 w 605522"/>
                  <a:gd name="connsiteY4" fmla="*/ 64285 h 605310"/>
                  <a:gd name="connsiteX5" fmla="*/ 244491 w 605522"/>
                  <a:gd name="connsiteY5" fmla="*/ 6351 h 605310"/>
                  <a:gd name="connsiteX6" fmla="*/ 236634 w 605522"/>
                  <a:gd name="connsiteY6" fmla="*/ 37354 h 605310"/>
                  <a:gd name="connsiteX7" fmla="*/ 236634 w 605522"/>
                  <a:gd name="connsiteY7" fmla="*/ 85167 h 605310"/>
                  <a:gd name="connsiteX8" fmla="*/ 74825 w 605522"/>
                  <a:gd name="connsiteY8" fmla="*/ 302936 h 605310"/>
                  <a:gd name="connsiteX9" fmla="*/ 302667 w 605522"/>
                  <a:gd name="connsiteY9" fmla="*/ 530604 h 605310"/>
                  <a:gd name="connsiteX10" fmla="*/ 530697 w 605522"/>
                  <a:gd name="connsiteY10" fmla="*/ 302936 h 605310"/>
                  <a:gd name="connsiteX11" fmla="*/ 568109 w 605522"/>
                  <a:gd name="connsiteY11" fmla="*/ 265583 h 605310"/>
                  <a:gd name="connsiteX12" fmla="*/ 605522 w 605522"/>
                  <a:gd name="connsiteY12" fmla="*/ 302936 h 605310"/>
                  <a:gd name="connsiteX13" fmla="*/ 302667 w 605522"/>
                  <a:gd name="connsiteY13" fmla="*/ 605310 h 605310"/>
                  <a:gd name="connsiteX14" fmla="*/ 0 w 605522"/>
                  <a:gd name="connsiteY14" fmla="*/ 302936 h 605310"/>
                  <a:gd name="connsiteX15" fmla="*/ 244491 w 605522"/>
                  <a:gd name="connsiteY15" fmla="*/ 6351 h 605310"/>
                  <a:gd name="connsiteX16" fmla="*/ 302667 w 605522"/>
                  <a:gd name="connsiteY16" fmla="*/ 0 h 605310"/>
                  <a:gd name="connsiteX17" fmla="*/ 340070 w 605522"/>
                  <a:gd name="connsiteY17" fmla="*/ 37356 h 605310"/>
                  <a:gd name="connsiteX18" fmla="*/ 340070 w 605522"/>
                  <a:gd name="connsiteY18" fmla="*/ 248234 h 605310"/>
                  <a:gd name="connsiteX19" fmla="*/ 369057 w 605522"/>
                  <a:gd name="connsiteY19" fmla="*/ 302961 h 605310"/>
                  <a:gd name="connsiteX20" fmla="*/ 302667 w 605522"/>
                  <a:gd name="connsiteY20" fmla="*/ 369269 h 605310"/>
                  <a:gd name="connsiteX21" fmla="*/ 236465 w 605522"/>
                  <a:gd name="connsiteY21" fmla="*/ 302961 h 605310"/>
                  <a:gd name="connsiteX22" fmla="*/ 265265 w 605522"/>
                  <a:gd name="connsiteY22" fmla="*/ 248234 h 605310"/>
                  <a:gd name="connsiteX23" fmla="*/ 265265 w 605522"/>
                  <a:gd name="connsiteY23" fmla="*/ 37356 h 605310"/>
                  <a:gd name="connsiteX24" fmla="*/ 302667 w 605522"/>
                  <a:gd name="connsiteY24"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5522" h="605310">
                    <a:moveTo>
                      <a:pt x="478610" y="64285"/>
                    </a:moveTo>
                    <a:cubicBezTo>
                      <a:pt x="507898" y="64285"/>
                      <a:pt x="531640" y="87980"/>
                      <a:pt x="531640" y="117209"/>
                    </a:cubicBezTo>
                    <a:cubicBezTo>
                      <a:pt x="531640" y="146438"/>
                      <a:pt x="507898" y="170133"/>
                      <a:pt x="478610" y="170133"/>
                    </a:cubicBezTo>
                    <a:cubicBezTo>
                      <a:pt x="449322" y="170133"/>
                      <a:pt x="425580" y="146438"/>
                      <a:pt x="425580" y="117209"/>
                    </a:cubicBezTo>
                    <a:cubicBezTo>
                      <a:pt x="425580" y="87980"/>
                      <a:pt x="449322" y="64285"/>
                      <a:pt x="478610" y="64285"/>
                    </a:cubicBezTo>
                    <a:close/>
                    <a:moveTo>
                      <a:pt x="244491" y="6351"/>
                    </a:moveTo>
                    <a:cubicBezTo>
                      <a:pt x="239440" y="15502"/>
                      <a:pt x="236634" y="26148"/>
                      <a:pt x="236634" y="37354"/>
                    </a:cubicBezTo>
                    <a:lnTo>
                      <a:pt x="236634" y="85167"/>
                    </a:lnTo>
                    <a:cubicBezTo>
                      <a:pt x="143103" y="113555"/>
                      <a:pt x="74825" y="200401"/>
                      <a:pt x="74825" y="302936"/>
                    </a:cubicBezTo>
                    <a:cubicBezTo>
                      <a:pt x="74825" y="428443"/>
                      <a:pt x="176961" y="530604"/>
                      <a:pt x="302667" y="530604"/>
                    </a:cubicBezTo>
                    <a:cubicBezTo>
                      <a:pt x="428374" y="530604"/>
                      <a:pt x="530697" y="428443"/>
                      <a:pt x="530697" y="302936"/>
                    </a:cubicBezTo>
                    <a:cubicBezTo>
                      <a:pt x="530697" y="282392"/>
                      <a:pt x="547533" y="265583"/>
                      <a:pt x="568109" y="265583"/>
                    </a:cubicBezTo>
                    <a:cubicBezTo>
                      <a:pt x="588686" y="265583"/>
                      <a:pt x="605522" y="282392"/>
                      <a:pt x="605522" y="302936"/>
                    </a:cubicBezTo>
                    <a:cubicBezTo>
                      <a:pt x="605522" y="469718"/>
                      <a:pt x="469714" y="605310"/>
                      <a:pt x="302667" y="605310"/>
                    </a:cubicBezTo>
                    <a:cubicBezTo>
                      <a:pt x="135808" y="605310"/>
                      <a:pt x="0" y="469718"/>
                      <a:pt x="0" y="302936"/>
                    </a:cubicBezTo>
                    <a:cubicBezTo>
                      <a:pt x="0" y="156138"/>
                      <a:pt x="105316" y="33619"/>
                      <a:pt x="244491" y="6351"/>
                    </a:cubicBezTo>
                    <a:close/>
                    <a:moveTo>
                      <a:pt x="302667" y="0"/>
                    </a:moveTo>
                    <a:cubicBezTo>
                      <a:pt x="323426" y="0"/>
                      <a:pt x="340070" y="16810"/>
                      <a:pt x="340070" y="37356"/>
                    </a:cubicBezTo>
                    <a:lnTo>
                      <a:pt x="340070" y="248234"/>
                    </a:lnTo>
                    <a:cubicBezTo>
                      <a:pt x="358397" y="260749"/>
                      <a:pt x="369057" y="281295"/>
                      <a:pt x="369057" y="302961"/>
                    </a:cubicBezTo>
                    <a:cubicBezTo>
                      <a:pt x="369057" y="339571"/>
                      <a:pt x="339322" y="369269"/>
                      <a:pt x="302667" y="369269"/>
                    </a:cubicBezTo>
                    <a:cubicBezTo>
                      <a:pt x="266013" y="369269"/>
                      <a:pt x="236465" y="339571"/>
                      <a:pt x="236465" y="302961"/>
                    </a:cubicBezTo>
                    <a:cubicBezTo>
                      <a:pt x="236465" y="280548"/>
                      <a:pt x="247686" y="260375"/>
                      <a:pt x="265265" y="248234"/>
                    </a:cubicBezTo>
                    <a:lnTo>
                      <a:pt x="265265" y="37356"/>
                    </a:lnTo>
                    <a:cubicBezTo>
                      <a:pt x="265265" y="16810"/>
                      <a:pt x="282096" y="0"/>
                      <a:pt x="302667" y="0"/>
                    </a:cubicBezTo>
                    <a:close/>
                  </a:path>
                </a:pathLst>
              </a:custGeom>
              <a:solidFill>
                <a:schemeClr val="bg1"/>
              </a:solidFill>
              <a:ln>
                <a:noFill/>
              </a:ln>
            </p:spPr>
            <p:txBody>
              <a:bodyPr/>
              <a:lstStyle/>
              <a:p>
                <a:endParaRPr lang="zh-CN" altLang="en-US"/>
              </a:p>
            </p:txBody>
          </p:sp>
          <p:sp>
            <p:nvSpPr>
              <p:cNvPr id="87" name="任意多边形: 形状 86"/>
              <p:cNvSpPr/>
              <p:nvPr/>
            </p:nvSpPr>
            <p:spPr>
              <a:xfrm>
                <a:off x="10639472" y="1733261"/>
                <a:ext cx="1052333" cy="1017727"/>
              </a:xfrm>
              <a:custGeom>
                <a:avLst/>
                <a:gdLst>
                  <a:gd name="connsiteX0" fmla="*/ 0 w 495300"/>
                  <a:gd name="connsiteY0" fmla="*/ 25607 h 25607"/>
                  <a:gd name="connsiteX1" fmla="*/ 495300 w 495300"/>
                  <a:gd name="connsiteY1" fmla="*/ 207 h 25607"/>
                  <a:gd name="connsiteX0-1" fmla="*/ 198703 w 305596"/>
                  <a:gd name="connsiteY0-2" fmla="*/ 723900 h 723900"/>
                  <a:gd name="connsiteX1-3" fmla="*/ 59003 w 305596"/>
                  <a:gd name="connsiteY1-4" fmla="*/ 0 h 723900"/>
                  <a:gd name="connsiteX0-5" fmla="*/ 0 w 1879600"/>
                  <a:gd name="connsiteY0-6" fmla="*/ 5818 h 69318"/>
                  <a:gd name="connsiteX1-7" fmla="*/ 1879600 w 1879600"/>
                  <a:gd name="connsiteY1-8" fmla="*/ 69318 h 69318"/>
                  <a:gd name="connsiteX0-9" fmla="*/ 0 w 3263900"/>
                  <a:gd name="connsiteY0-10" fmla="*/ 292100 h 292100"/>
                  <a:gd name="connsiteX1-11" fmla="*/ 3263900 w 3263900"/>
                  <a:gd name="connsiteY1-12" fmla="*/ 0 h 292100"/>
                  <a:gd name="connsiteX0-13" fmla="*/ 1309562 w 1360270"/>
                  <a:gd name="connsiteY0-14" fmla="*/ 323 h 1994223"/>
                  <a:gd name="connsiteX1-15" fmla="*/ 26862 w 1360270"/>
                  <a:gd name="connsiteY1-16" fmla="*/ 1994223 h 1994223"/>
                  <a:gd name="connsiteX0-17" fmla="*/ 0 w 790575"/>
                  <a:gd name="connsiteY0-18" fmla="*/ 1039 h 585239"/>
                  <a:gd name="connsiteX1-19" fmla="*/ 790575 w 790575"/>
                  <a:gd name="connsiteY1-20" fmla="*/ 585239 h 585239"/>
                  <a:gd name="connsiteX0-21" fmla="*/ 0 w 790575"/>
                  <a:gd name="connsiteY0-22" fmla="*/ 359379 h 943579"/>
                  <a:gd name="connsiteX1-23" fmla="*/ 790575 w 790575"/>
                  <a:gd name="connsiteY1-24" fmla="*/ 943579 h 943579"/>
                  <a:gd name="connsiteX0-25" fmla="*/ 0 w 742950"/>
                  <a:gd name="connsiteY0-26" fmla="*/ 345648 h 1025098"/>
                  <a:gd name="connsiteX1-27" fmla="*/ 742950 w 742950"/>
                  <a:gd name="connsiteY1-28" fmla="*/ 1025098 h 1025098"/>
                  <a:gd name="connsiteX0-29" fmla="*/ 0 w 717550"/>
                  <a:gd name="connsiteY0-30" fmla="*/ 356547 h 959797"/>
                  <a:gd name="connsiteX1-31" fmla="*/ 717550 w 717550"/>
                  <a:gd name="connsiteY1-32" fmla="*/ 959797 h 959797"/>
                  <a:gd name="connsiteX0-33" fmla="*/ 0 w 845658"/>
                  <a:gd name="connsiteY0-34" fmla="*/ 390361 h 993611"/>
                  <a:gd name="connsiteX1-35" fmla="*/ 717550 w 845658"/>
                  <a:gd name="connsiteY1-36" fmla="*/ 993611 h 993611"/>
                  <a:gd name="connsiteX0-37" fmla="*/ 0 w 829562"/>
                  <a:gd name="connsiteY0-38" fmla="*/ 385994 h 1014644"/>
                  <a:gd name="connsiteX1-39" fmla="*/ 698500 w 829562"/>
                  <a:gd name="connsiteY1-40" fmla="*/ 1014644 h 1014644"/>
                  <a:gd name="connsiteX0-41" fmla="*/ 0 w 842564"/>
                  <a:gd name="connsiteY0-42" fmla="*/ 513800 h 1142450"/>
                  <a:gd name="connsiteX1-43" fmla="*/ 644525 w 842564"/>
                  <a:gd name="connsiteY1-44" fmla="*/ 228050 h 1142450"/>
                  <a:gd name="connsiteX2" fmla="*/ 698500 w 842564"/>
                  <a:gd name="connsiteY2" fmla="*/ 1142450 h 1142450"/>
                  <a:gd name="connsiteX0-45" fmla="*/ 0 w 815206"/>
                  <a:gd name="connsiteY0-46" fmla="*/ 601751 h 1230401"/>
                  <a:gd name="connsiteX1-47" fmla="*/ 485775 w 815206"/>
                  <a:gd name="connsiteY1-48" fmla="*/ 217576 h 1230401"/>
                  <a:gd name="connsiteX2-49" fmla="*/ 698500 w 815206"/>
                  <a:gd name="connsiteY2-50" fmla="*/ 1230401 h 1230401"/>
                  <a:gd name="connsiteX0-51" fmla="*/ 0 w 957789"/>
                  <a:gd name="connsiteY0-52" fmla="*/ 384175 h 1012825"/>
                  <a:gd name="connsiteX1-53" fmla="*/ 485775 w 957789"/>
                  <a:gd name="connsiteY1-54" fmla="*/ 0 h 1012825"/>
                  <a:gd name="connsiteX2-55" fmla="*/ 698500 w 957789"/>
                  <a:gd name="connsiteY2-56" fmla="*/ 1012825 h 1012825"/>
                  <a:gd name="connsiteX0-57" fmla="*/ 0 w 957789"/>
                  <a:gd name="connsiteY0-58" fmla="*/ 384175 h 1012825"/>
                  <a:gd name="connsiteX1-59" fmla="*/ 485775 w 957789"/>
                  <a:gd name="connsiteY1-60" fmla="*/ 0 h 1012825"/>
                  <a:gd name="connsiteX2-61" fmla="*/ 698500 w 957789"/>
                  <a:gd name="connsiteY2-62" fmla="*/ 1012825 h 1012825"/>
                  <a:gd name="connsiteX0-63" fmla="*/ 0 w 957789"/>
                  <a:gd name="connsiteY0-64" fmla="*/ 384175 h 1012825"/>
                  <a:gd name="connsiteX1-65" fmla="*/ 485775 w 957789"/>
                  <a:gd name="connsiteY1-66" fmla="*/ 0 h 1012825"/>
                  <a:gd name="connsiteX2-67" fmla="*/ 698500 w 957789"/>
                  <a:gd name="connsiteY2-68" fmla="*/ 1012825 h 1012825"/>
                  <a:gd name="connsiteX0-69" fmla="*/ 0 w 966128"/>
                  <a:gd name="connsiteY0-70" fmla="*/ 349250 h 977900"/>
                  <a:gd name="connsiteX1-71" fmla="*/ 504825 w 966128"/>
                  <a:gd name="connsiteY1-72" fmla="*/ 0 h 977900"/>
                  <a:gd name="connsiteX2-73" fmla="*/ 698500 w 966128"/>
                  <a:gd name="connsiteY2-74" fmla="*/ 977900 h 977900"/>
                  <a:gd name="connsiteX0-75" fmla="*/ 0 w 978828"/>
                  <a:gd name="connsiteY0-76" fmla="*/ 339725 h 977900"/>
                  <a:gd name="connsiteX1-77" fmla="*/ 517525 w 978828"/>
                  <a:gd name="connsiteY1-78" fmla="*/ 0 h 977900"/>
                  <a:gd name="connsiteX2-79" fmla="*/ 711200 w 978828"/>
                  <a:gd name="connsiteY2-80" fmla="*/ 977900 h 977900"/>
                  <a:gd name="connsiteX0-81" fmla="*/ 0 w 978828"/>
                  <a:gd name="connsiteY0-82" fmla="*/ 339725 h 977900"/>
                  <a:gd name="connsiteX1-83" fmla="*/ 517525 w 978828"/>
                  <a:gd name="connsiteY1-84" fmla="*/ 0 h 977900"/>
                  <a:gd name="connsiteX2-85" fmla="*/ 711200 w 978828"/>
                  <a:gd name="connsiteY2-86" fmla="*/ 977900 h 977900"/>
                  <a:gd name="connsiteX0-87" fmla="*/ 0 w 978828"/>
                  <a:gd name="connsiteY0-88" fmla="*/ 371030 h 1009205"/>
                  <a:gd name="connsiteX1-89" fmla="*/ 517525 w 978828"/>
                  <a:gd name="connsiteY1-90" fmla="*/ 31305 h 1009205"/>
                  <a:gd name="connsiteX2-91" fmla="*/ 711200 w 978828"/>
                  <a:gd name="connsiteY2-92" fmla="*/ 1009205 h 1009205"/>
                  <a:gd name="connsiteX0-93" fmla="*/ 0 w 961610"/>
                  <a:gd name="connsiteY0-94" fmla="*/ 349393 h 987568"/>
                  <a:gd name="connsiteX1-95" fmla="*/ 517525 w 961610"/>
                  <a:gd name="connsiteY1-96" fmla="*/ 9668 h 987568"/>
                  <a:gd name="connsiteX2-97" fmla="*/ 711200 w 961610"/>
                  <a:gd name="connsiteY2-98" fmla="*/ 987568 h 987568"/>
                  <a:gd name="connsiteX0-99" fmla="*/ 0 w 971209"/>
                  <a:gd name="connsiteY0-100" fmla="*/ 359005 h 997180"/>
                  <a:gd name="connsiteX1-101" fmla="*/ 517525 w 971209"/>
                  <a:gd name="connsiteY1-102" fmla="*/ 19280 h 997180"/>
                  <a:gd name="connsiteX2-103" fmla="*/ 711200 w 971209"/>
                  <a:gd name="connsiteY2-104" fmla="*/ 997180 h 997180"/>
                  <a:gd name="connsiteX0-105" fmla="*/ 0 w 971209"/>
                  <a:gd name="connsiteY0-106" fmla="*/ 353072 h 991247"/>
                  <a:gd name="connsiteX1-107" fmla="*/ 517525 w 971209"/>
                  <a:gd name="connsiteY1-108" fmla="*/ 13347 h 991247"/>
                  <a:gd name="connsiteX2-109" fmla="*/ 711200 w 971209"/>
                  <a:gd name="connsiteY2-110" fmla="*/ 991247 h 991247"/>
                  <a:gd name="connsiteX0-111" fmla="*/ 0 w 854044"/>
                  <a:gd name="connsiteY0-112" fmla="*/ 390125 h 993375"/>
                  <a:gd name="connsiteX1-113" fmla="*/ 520700 w 854044"/>
                  <a:gd name="connsiteY1-114" fmla="*/ 15475 h 993375"/>
                  <a:gd name="connsiteX2-115" fmla="*/ 714375 w 854044"/>
                  <a:gd name="connsiteY2-116" fmla="*/ 993375 h 993375"/>
                  <a:gd name="connsiteX0-117" fmla="*/ 0 w 923581"/>
                  <a:gd name="connsiteY0-118" fmla="*/ 380922 h 984172"/>
                  <a:gd name="connsiteX1-119" fmla="*/ 520700 w 923581"/>
                  <a:gd name="connsiteY1-120" fmla="*/ 6272 h 984172"/>
                  <a:gd name="connsiteX2-121" fmla="*/ 714375 w 923581"/>
                  <a:gd name="connsiteY2-122" fmla="*/ 984172 h 984172"/>
                  <a:gd name="connsiteX0-123" fmla="*/ 0 w 939628"/>
                  <a:gd name="connsiteY0-124" fmla="*/ 384125 h 987375"/>
                  <a:gd name="connsiteX1-125" fmla="*/ 520700 w 939628"/>
                  <a:gd name="connsiteY1-126" fmla="*/ 9475 h 987375"/>
                  <a:gd name="connsiteX2-127" fmla="*/ 714375 w 939628"/>
                  <a:gd name="connsiteY2-128" fmla="*/ 987375 h 987375"/>
                  <a:gd name="connsiteX0-129" fmla="*/ 0 w 967129"/>
                  <a:gd name="connsiteY0-130" fmla="*/ 382147 h 985397"/>
                  <a:gd name="connsiteX1-131" fmla="*/ 520700 w 967129"/>
                  <a:gd name="connsiteY1-132" fmla="*/ 7497 h 985397"/>
                  <a:gd name="connsiteX2-133" fmla="*/ 714375 w 967129"/>
                  <a:gd name="connsiteY2-134" fmla="*/ 985397 h 985397"/>
                  <a:gd name="connsiteX0-135" fmla="*/ 0 w 1102924"/>
                  <a:gd name="connsiteY0-136" fmla="*/ 267458 h 870708"/>
                  <a:gd name="connsiteX1-137" fmla="*/ 777875 w 1102924"/>
                  <a:gd name="connsiteY1-138" fmla="*/ 10283 h 870708"/>
                  <a:gd name="connsiteX2-139" fmla="*/ 714375 w 1102924"/>
                  <a:gd name="connsiteY2-140" fmla="*/ 870708 h 870708"/>
                  <a:gd name="connsiteX0-141" fmla="*/ 0 w 1065358"/>
                  <a:gd name="connsiteY0-142" fmla="*/ 333149 h 936399"/>
                  <a:gd name="connsiteX1-143" fmla="*/ 777875 w 1065358"/>
                  <a:gd name="connsiteY1-144" fmla="*/ 75974 h 936399"/>
                  <a:gd name="connsiteX2-145" fmla="*/ 714375 w 1065358"/>
                  <a:gd name="connsiteY2-146" fmla="*/ 936399 h 936399"/>
                  <a:gd name="connsiteX0-147" fmla="*/ 0 w 1045514"/>
                  <a:gd name="connsiteY0-148" fmla="*/ 324388 h 927638"/>
                  <a:gd name="connsiteX1-149" fmla="*/ 777875 w 1045514"/>
                  <a:gd name="connsiteY1-150" fmla="*/ 67213 h 927638"/>
                  <a:gd name="connsiteX2-151" fmla="*/ 714375 w 1045514"/>
                  <a:gd name="connsiteY2-152" fmla="*/ 927638 h 927638"/>
                  <a:gd name="connsiteX0-153" fmla="*/ 0 w 1011546"/>
                  <a:gd name="connsiteY0-154" fmla="*/ 324388 h 927638"/>
                  <a:gd name="connsiteX1-155" fmla="*/ 777875 w 1011546"/>
                  <a:gd name="connsiteY1-156" fmla="*/ 67213 h 927638"/>
                  <a:gd name="connsiteX2-157" fmla="*/ 714375 w 1011546"/>
                  <a:gd name="connsiteY2-158" fmla="*/ 927638 h 927638"/>
                  <a:gd name="connsiteX0-159" fmla="*/ 0 w 1011546"/>
                  <a:gd name="connsiteY0-160" fmla="*/ 324388 h 927638"/>
                  <a:gd name="connsiteX1-161" fmla="*/ 777875 w 1011546"/>
                  <a:gd name="connsiteY1-162" fmla="*/ 67213 h 927638"/>
                  <a:gd name="connsiteX2-163" fmla="*/ 714375 w 1011546"/>
                  <a:gd name="connsiteY2-164" fmla="*/ 927638 h 927638"/>
                  <a:gd name="connsiteX0-165" fmla="*/ 0 w 1017051"/>
                  <a:gd name="connsiteY0-166" fmla="*/ 324388 h 927638"/>
                  <a:gd name="connsiteX1-167" fmla="*/ 777875 w 1017051"/>
                  <a:gd name="connsiteY1-168" fmla="*/ 67213 h 927638"/>
                  <a:gd name="connsiteX2-169" fmla="*/ 714375 w 1017051"/>
                  <a:gd name="connsiteY2-170" fmla="*/ 927638 h 927638"/>
                  <a:gd name="connsiteX0-171" fmla="*/ 0 w 1017051"/>
                  <a:gd name="connsiteY0-172" fmla="*/ 340414 h 943664"/>
                  <a:gd name="connsiteX1-173" fmla="*/ 777875 w 1017051"/>
                  <a:gd name="connsiteY1-174" fmla="*/ 83239 h 943664"/>
                  <a:gd name="connsiteX2-175" fmla="*/ 714375 w 1017051"/>
                  <a:gd name="connsiteY2-176" fmla="*/ 943664 h 943664"/>
                  <a:gd name="connsiteX0-177" fmla="*/ 0 w 1017051"/>
                  <a:gd name="connsiteY0-178" fmla="*/ 344273 h 947523"/>
                  <a:gd name="connsiteX1-179" fmla="*/ 777875 w 1017051"/>
                  <a:gd name="connsiteY1-180" fmla="*/ 87098 h 947523"/>
                  <a:gd name="connsiteX2-181" fmla="*/ 714375 w 1017051"/>
                  <a:gd name="connsiteY2-182" fmla="*/ 947523 h 947523"/>
                  <a:gd name="connsiteX0-183" fmla="*/ 0 w 997992"/>
                  <a:gd name="connsiteY0-184" fmla="*/ 357986 h 961236"/>
                  <a:gd name="connsiteX1-185" fmla="*/ 777875 w 997992"/>
                  <a:gd name="connsiteY1-186" fmla="*/ 100811 h 961236"/>
                  <a:gd name="connsiteX2-187" fmla="*/ 714375 w 997992"/>
                  <a:gd name="connsiteY2-188" fmla="*/ 961236 h 961236"/>
                  <a:gd name="connsiteX0-189" fmla="*/ 0 w 999997"/>
                  <a:gd name="connsiteY0-190" fmla="*/ 373649 h 976899"/>
                  <a:gd name="connsiteX1-191" fmla="*/ 781050 w 999997"/>
                  <a:gd name="connsiteY1-192" fmla="*/ 97424 h 976899"/>
                  <a:gd name="connsiteX2-193" fmla="*/ 714375 w 999997"/>
                  <a:gd name="connsiteY2-194" fmla="*/ 976899 h 976899"/>
                  <a:gd name="connsiteX0-195" fmla="*/ 0 w 997992"/>
                  <a:gd name="connsiteY0-196" fmla="*/ 381558 h 984808"/>
                  <a:gd name="connsiteX1-197" fmla="*/ 777875 w 997992"/>
                  <a:gd name="connsiteY1-198" fmla="*/ 95808 h 984808"/>
                  <a:gd name="connsiteX2-199" fmla="*/ 714375 w 997992"/>
                  <a:gd name="connsiteY2-200" fmla="*/ 984808 h 984808"/>
                  <a:gd name="connsiteX0-201" fmla="*/ 0 w 990508"/>
                  <a:gd name="connsiteY0-202" fmla="*/ 381558 h 984808"/>
                  <a:gd name="connsiteX1-203" fmla="*/ 777875 w 990508"/>
                  <a:gd name="connsiteY1-204" fmla="*/ 95808 h 984808"/>
                  <a:gd name="connsiteX2-205" fmla="*/ 714375 w 990508"/>
                  <a:gd name="connsiteY2-206" fmla="*/ 984808 h 984808"/>
                  <a:gd name="connsiteX0-207" fmla="*/ 0 w 997042"/>
                  <a:gd name="connsiteY0-208" fmla="*/ 381558 h 984808"/>
                  <a:gd name="connsiteX1-209" fmla="*/ 777875 w 997042"/>
                  <a:gd name="connsiteY1-210" fmla="*/ 95808 h 984808"/>
                  <a:gd name="connsiteX2-211" fmla="*/ 714375 w 997042"/>
                  <a:gd name="connsiteY2-212" fmla="*/ 984808 h 984808"/>
                  <a:gd name="connsiteX0-213" fmla="*/ 0 w 882732"/>
                  <a:gd name="connsiteY0-214" fmla="*/ 313847 h 901222"/>
                  <a:gd name="connsiteX1-215" fmla="*/ 777875 w 882732"/>
                  <a:gd name="connsiteY1-216" fmla="*/ 28097 h 901222"/>
                  <a:gd name="connsiteX2-217" fmla="*/ 701675 w 882732"/>
                  <a:gd name="connsiteY2-218" fmla="*/ 901222 h 901222"/>
                  <a:gd name="connsiteX0-219" fmla="*/ 0 w 935581"/>
                  <a:gd name="connsiteY0-220" fmla="*/ 313847 h 901222"/>
                  <a:gd name="connsiteX1-221" fmla="*/ 777875 w 935581"/>
                  <a:gd name="connsiteY1-222" fmla="*/ 28097 h 901222"/>
                  <a:gd name="connsiteX2-223" fmla="*/ 701675 w 935581"/>
                  <a:gd name="connsiteY2-224" fmla="*/ 901222 h 901222"/>
                  <a:gd name="connsiteX0-225" fmla="*/ 0 w 986341"/>
                  <a:gd name="connsiteY0-226" fmla="*/ 362917 h 950292"/>
                  <a:gd name="connsiteX1-227" fmla="*/ 777875 w 986341"/>
                  <a:gd name="connsiteY1-228" fmla="*/ 77167 h 950292"/>
                  <a:gd name="connsiteX2-229" fmla="*/ 701675 w 986341"/>
                  <a:gd name="connsiteY2-230" fmla="*/ 950292 h 950292"/>
                  <a:gd name="connsiteX0-231" fmla="*/ 0 w 988754"/>
                  <a:gd name="connsiteY0-232" fmla="*/ 346978 h 934353"/>
                  <a:gd name="connsiteX1-233" fmla="*/ 777875 w 988754"/>
                  <a:gd name="connsiteY1-234" fmla="*/ 61228 h 934353"/>
                  <a:gd name="connsiteX2-235" fmla="*/ 701675 w 988754"/>
                  <a:gd name="connsiteY2-236" fmla="*/ 934353 h 934353"/>
                  <a:gd name="connsiteX0-237" fmla="*/ 0 w 1002209"/>
                  <a:gd name="connsiteY0-238" fmla="*/ 353586 h 940961"/>
                  <a:gd name="connsiteX1-239" fmla="*/ 777875 w 1002209"/>
                  <a:gd name="connsiteY1-240" fmla="*/ 67836 h 940961"/>
                  <a:gd name="connsiteX2-241" fmla="*/ 701675 w 1002209"/>
                  <a:gd name="connsiteY2-242" fmla="*/ 940961 h 940961"/>
                  <a:gd name="connsiteX0-243" fmla="*/ 0 w 997282"/>
                  <a:gd name="connsiteY0-244" fmla="*/ 352261 h 939636"/>
                  <a:gd name="connsiteX1-245" fmla="*/ 777875 w 997282"/>
                  <a:gd name="connsiteY1-246" fmla="*/ 66511 h 939636"/>
                  <a:gd name="connsiteX2-247" fmla="*/ 701675 w 997282"/>
                  <a:gd name="connsiteY2-248" fmla="*/ 939636 h 939636"/>
                  <a:gd name="connsiteX0-249" fmla="*/ 0 w 994832"/>
                  <a:gd name="connsiteY0-250" fmla="*/ 346978 h 934353"/>
                  <a:gd name="connsiteX1-251" fmla="*/ 777875 w 994832"/>
                  <a:gd name="connsiteY1-252" fmla="*/ 61228 h 934353"/>
                  <a:gd name="connsiteX2-253" fmla="*/ 701675 w 994832"/>
                  <a:gd name="connsiteY2-254" fmla="*/ 934353 h 934353"/>
                  <a:gd name="connsiteX0-255" fmla="*/ 0 w 981180"/>
                  <a:gd name="connsiteY0-256" fmla="*/ 346978 h 934353"/>
                  <a:gd name="connsiteX1-257" fmla="*/ 777875 w 981180"/>
                  <a:gd name="connsiteY1-258" fmla="*/ 61228 h 934353"/>
                  <a:gd name="connsiteX2-259" fmla="*/ 701675 w 981180"/>
                  <a:gd name="connsiteY2-260" fmla="*/ 934353 h 934353"/>
                  <a:gd name="connsiteX0-261" fmla="*/ 0 w 981180"/>
                  <a:gd name="connsiteY0-262" fmla="*/ 346978 h 934353"/>
                  <a:gd name="connsiteX1-263" fmla="*/ 777875 w 981180"/>
                  <a:gd name="connsiteY1-264" fmla="*/ 61228 h 934353"/>
                  <a:gd name="connsiteX2-265" fmla="*/ 701675 w 981180"/>
                  <a:gd name="connsiteY2-266" fmla="*/ 934353 h 934353"/>
                  <a:gd name="connsiteX0-267" fmla="*/ 0 w 981180"/>
                  <a:gd name="connsiteY0-268" fmla="*/ 364416 h 951791"/>
                  <a:gd name="connsiteX1-269" fmla="*/ 777875 w 981180"/>
                  <a:gd name="connsiteY1-270" fmla="*/ 78666 h 951791"/>
                  <a:gd name="connsiteX2-271" fmla="*/ 701675 w 981180"/>
                  <a:gd name="connsiteY2-272" fmla="*/ 951791 h 951791"/>
                  <a:gd name="connsiteX0-273" fmla="*/ 0 w 981180"/>
                  <a:gd name="connsiteY0-274" fmla="*/ 368082 h 955457"/>
                  <a:gd name="connsiteX1-275" fmla="*/ 777875 w 981180"/>
                  <a:gd name="connsiteY1-276" fmla="*/ 82332 h 955457"/>
                  <a:gd name="connsiteX2-277" fmla="*/ 701675 w 981180"/>
                  <a:gd name="connsiteY2-278" fmla="*/ 955457 h 955457"/>
                  <a:gd name="connsiteX0-279" fmla="*/ 0 w 981180"/>
                  <a:gd name="connsiteY0-280" fmla="*/ 368082 h 955457"/>
                  <a:gd name="connsiteX1-281" fmla="*/ 777875 w 981180"/>
                  <a:gd name="connsiteY1-282" fmla="*/ 82332 h 955457"/>
                  <a:gd name="connsiteX2-283" fmla="*/ 701675 w 981180"/>
                  <a:gd name="connsiteY2-284" fmla="*/ 955457 h 955457"/>
                  <a:gd name="connsiteX0-285" fmla="*/ 0 w 987946"/>
                  <a:gd name="connsiteY0-286" fmla="*/ 368082 h 955457"/>
                  <a:gd name="connsiteX1-287" fmla="*/ 777875 w 987946"/>
                  <a:gd name="connsiteY1-288" fmla="*/ 82332 h 955457"/>
                  <a:gd name="connsiteX2-289" fmla="*/ 701675 w 987946"/>
                  <a:gd name="connsiteY2-290" fmla="*/ 955457 h 955457"/>
                </a:gdLst>
                <a:ahLst/>
                <a:cxnLst>
                  <a:cxn ang="0">
                    <a:pos x="connsiteX0-1" y="connsiteY0-2"/>
                  </a:cxn>
                  <a:cxn ang="0">
                    <a:pos x="connsiteX1-3" y="connsiteY1-4"/>
                  </a:cxn>
                  <a:cxn ang="0">
                    <a:pos x="connsiteX2-49" y="connsiteY2-50"/>
                  </a:cxn>
                </a:cxnLst>
                <a:rect l="l" t="t" r="r" b="b"/>
                <a:pathLst>
                  <a:path w="987946" h="955457">
                    <a:moveTo>
                      <a:pt x="0" y="368082"/>
                    </a:moveTo>
                    <a:cubicBezTo>
                      <a:pt x="82550" y="27299"/>
                      <a:pt x="495829" y="-98114"/>
                      <a:pt x="777875" y="82332"/>
                    </a:cubicBezTo>
                    <a:cubicBezTo>
                      <a:pt x="1059921" y="262778"/>
                      <a:pt x="1080233" y="799882"/>
                      <a:pt x="701675" y="955457"/>
                    </a:cubicBezTo>
                  </a:path>
                </a:pathLst>
              </a:custGeom>
              <a:noFill/>
              <a:ln>
                <a:solidFill>
                  <a:schemeClr val="tx1">
                    <a:lumMod val="75000"/>
                    <a:lumOff val="25000"/>
                  </a:schemeClr>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dirty="0">
                  <a:latin typeface="思源黑体 CN Bold" panose="020B0800000000000000" pitchFamily="34" charset="-122"/>
                  <a:ea typeface="思源黑体 CN Bold" panose="020B0800000000000000" pitchFamily="34" charset="-122"/>
                </a:endParaRPr>
              </a:p>
            </p:txBody>
          </p:sp>
        </p:grpSp>
        <p:grpSp>
          <p:nvGrpSpPr>
            <p:cNvPr id="79" name="组合 78"/>
            <p:cNvGrpSpPr/>
            <p:nvPr/>
          </p:nvGrpSpPr>
          <p:grpSpPr>
            <a:xfrm>
              <a:off x="9689482" y="3943845"/>
              <a:ext cx="1816656" cy="1614942"/>
              <a:chOff x="528674" y="3866298"/>
              <a:chExt cx="1816656" cy="1614942"/>
            </a:xfrm>
          </p:grpSpPr>
          <p:sp>
            <p:nvSpPr>
              <p:cNvPr id="80" name="Rectangle 16"/>
              <p:cNvSpPr/>
              <p:nvPr/>
            </p:nvSpPr>
            <p:spPr>
              <a:xfrm>
                <a:off x="528675" y="4258726"/>
                <a:ext cx="1816655" cy="1222514"/>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1" name="Title 11"/>
              <p:cNvSpPr txBox="1"/>
              <p:nvPr/>
            </p:nvSpPr>
            <p:spPr>
              <a:xfrm>
                <a:off x="528674" y="3866298"/>
                <a:ext cx="1628118"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EC6700"/>
                    </a:solidFill>
                    <a:latin typeface="思源黑体 CN Bold" panose="020B0800000000000000" pitchFamily="34" charset="-122"/>
                    <a:ea typeface="思源黑体 CN Bold" panose="020B0800000000000000" pitchFamily="34" charset="-122"/>
                  </a:rPr>
                  <a:t>标题文字添加</a:t>
                </a:r>
                <a:endParaRPr lang="en-US" sz="1600" dirty="0">
                  <a:solidFill>
                    <a:srgbClr val="EC6700"/>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ppt_x</p:attrName>
                                        </p:attrNameLst>
                                      </p:cBhvr>
                                      <p:tavLst>
                                        <p:tav tm="0">
                                          <p:val>
                                            <p:strVal val="#ppt_x"/>
                                          </p:val>
                                        </p:tav>
                                        <p:tav tm="100000">
                                          <p:val>
                                            <p:strVal val="#ppt_x"/>
                                          </p:val>
                                        </p:tav>
                                      </p:tavLst>
                                    </p:anim>
                                    <p:anim calcmode="lin" valueType="num">
                                      <p:cBhvr>
                                        <p:cTn id="27" dur="5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anim calcmode="lin" valueType="num">
                                      <p:cBhvr>
                                        <p:cTn id="32" dur="500" fill="hold"/>
                                        <p:tgtEl>
                                          <p:spTgt spid="66"/>
                                        </p:tgtEl>
                                        <p:attrNameLst>
                                          <p:attrName>ppt_x</p:attrName>
                                        </p:attrNameLst>
                                      </p:cBhvr>
                                      <p:tavLst>
                                        <p:tav tm="0">
                                          <p:val>
                                            <p:strVal val="#ppt_x"/>
                                          </p:val>
                                        </p:tav>
                                        <p:tav tm="100000">
                                          <p:val>
                                            <p:strVal val="#ppt_x"/>
                                          </p:val>
                                        </p:tav>
                                      </p:tavLst>
                                    </p:anim>
                                    <p:anim calcmode="lin" valueType="num">
                                      <p:cBhvr>
                                        <p:cTn id="33" dur="500" fill="hold"/>
                                        <p:tgtEl>
                                          <p:spTgt spid="6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anim calcmode="lin" valueType="num">
                                      <p:cBhvr>
                                        <p:cTn id="38" dur="500" fill="hold"/>
                                        <p:tgtEl>
                                          <p:spTgt spid="77"/>
                                        </p:tgtEl>
                                        <p:attrNameLst>
                                          <p:attrName>ppt_x</p:attrName>
                                        </p:attrNameLst>
                                      </p:cBhvr>
                                      <p:tavLst>
                                        <p:tav tm="0">
                                          <p:val>
                                            <p:strVal val="#ppt_x"/>
                                          </p:val>
                                        </p:tav>
                                        <p:tav tm="100000">
                                          <p:val>
                                            <p:strVal val="#ppt_x"/>
                                          </p:val>
                                        </p:tav>
                                      </p:tavLst>
                                    </p:anim>
                                    <p:anim calcmode="lin" valueType="num">
                                      <p:cBhvr>
                                        <p:cTn id="39"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记录时间</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RECORDING TIME</a:t>
                </a:r>
              </a:p>
            </p:txBody>
          </p:sp>
        </p:grpSp>
      </p:grpSp>
      <p:grpSp>
        <p:nvGrpSpPr>
          <p:cNvPr id="11" name="组合 10"/>
          <p:cNvGrpSpPr/>
          <p:nvPr/>
        </p:nvGrpSpPr>
        <p:grpSpPr>
          <a:xfrm>
            <a:off x="4540250" y="4207777"/>
            <a:ext cx="3086100" cy="1774825"/>
            <a:chOff x="4540250" y="4207777"/>
            <a:chExt cx="3086100" cy="1774825"/>
          </a:xfrm>
        </p:grpSpPr>
        <p:grpSp>
          <p:nvGrpSpPr>
            <p:cNvPr id="12" name="组合 61"/>
            <p:cNvGrpSpPr/>
            <p:nvPr/>
          </p:nvGrpSpPr>
          <p:grpSpPr bwMode="auto">
            <a:xfrm>
              <a:off x="4610688" y="4362690"/>
              <a:ext cx="2959640" cy="1619912"/>
              <a:chOff x="4611120" y="3480993"/>
              <a:chExt cx="2959991" cy="1619474"/>
            </a:xfrm>
          </p:grpSpPr>
          <p:sp>
            <p:nvSpPr>
              <p:cNvPr id="17" name="Freeform 8"/>
              <p:cNvSpPr/>
              <p:nvPr/>
            </p:nvSpPr>
            <p:spPr bwMode="auto">
              <a:xfrm>
                <a:off x="4611120" y="3480993"/>
                <a:ext cx="2959991" cy="1220033"/>
              </a:xfrm>
              <a:custGeom>
                <a:avLst/>
                <a:gdLst>
                  <a:gd name="T0" fmla="*/ 0 w 2727"/>
                  <a:gd name="T1" fmla="*/ 2147483646 h 1124"/>
                  <a:gd name="T2" fmla="*/ 2147483646 w 2727"/>
                  <a:gd name="T3" fmla="*/ 0 h 1124"/>
                  <a:gd name="T4" fmla="*/ 2147483646 w 2727"/>
                  <a:gd name="T5" fmla="*/ 2147483646 h 1124"/>
                  <a:gd name="T6" fmla="*/ 2147483646 w 2727"/>
                  <a:gd name="T7" fmla="*/ 2147483646 h 1124"/>
                  <a:gd name="T8" fmla="*/ 0 w 2727"/>
                  <a:gd name="T9" fmla="*/ 2147483646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7" h="1124">
                    <a:moveTo>
                      <a:pt x="0" y="502"/>
                    </a:moveTo>
                    <a:lnTo>
                      <a:pt x="1361" y="0"/>
                    </a:lnTo>
                    <a:lnTo>
                      <a:pt x="2727" y="506"/>
                    </a:lnTo>
                    <a:lnTo>
                      <a:pt x="1368" y="1124"/>
                    </a:lnTo>
                    <a:lnTo>
                      <a:pt x="0" y="50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8" name="Freeform 11"/>
              <p:cNvSpPr/>
              <p:nvPr/>
            </p:nvSpPr>
            <p:spPr bwMode="auto">
              <a:xfrm>
                <a:off x="4611120" y="4025883"/>
                <a:ext cx="1487051" cy="1074584"/>
              </a:xfrm>
              <a:custGeom>
                <a:avLst/>
                <a:gdLst>
                  <a:gd name="T0" fmla="*/ 0 w 1370"/>
                  <a:gd name="T1" fmla="*/ 2147483646 h 990"/>
                  <a:gd name="T2" fmla="*/ 2147483646 w 1370"/>
                  <a:gd name="T3" fmla="*/ 2147483646 h 990"/>
                  <a:gd name="T4" fmla="*/ 2147483646 w 1370"/>
                  <a:gd name="T5" fmla="*/ 2147483646 h 990"/>
                  <a:gd name="T6" fmla="*/ 0 w 1370"/>
                  <a:gd name="T7" fmla="*/ 0 h 990"/>
                  <a:gd name="T8" fmla="*/ 0 w 1370"/>
                  <a:gd name="T9" fmla="*/ 2147483646 h 9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0" h="990">
                    <a:moveTo>
                      <a:pt x="0" y="326"/>
                    </a:moveTo>
                    <a:lnTo>
                      <a:pt x="1370" y="990"/>
                    </a:lnTo>
                    <a:lnTo>
                      <a:pt x="1368" y="622"/>
                    </a:lnTo>
                    <a:lnTo>
                      <a:pt x="0" y="0"/>
                    </a:lnTo>
                    <a:lnTo>
                      <a:pt x="0" y="326"/>
                    </a:lnTo>
                    <a:close/>
                  </a:path>
                </a:pathLst>
              </a:custGeom>
              <a:solidFill>
                <a:srgbClr val="EC67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9" name="Freeform 14"/>
              <p:cNvSpPr/>
              <p:nvPr/>
            </p:nvSpPr>
            <p:spPr bwMode="auto">
              <a:xfrm>
                <a:off x="6096000" y="4030225"/>
                <a:ext cx="1475111" cy="1070242"/>
              </a:xfrm>
              <a:custGeom>
                <a:avLst/>
                <a:gdLst>
                  <a:gd name="T0" fmla="*/ 2147483646 w 1359"/>
                  <a:gd name="T1" fmla="*/ 0 h 986"/>
                  <a:gd name="T2" fmla="*/ 0 w 1359"/>
                  <a:gd name="T3" fmla="*/ 2147483646 h 986"/>
                  <a:gd name="T4" fmla="*/ 0 w 1359"/>
                  <a:gd name="T5" fmla="*/ 2147483646 h 986"/>
                  <a:gd name="T6" fmla="*/ 2147483646 w 1359"/>
                  <a:gd name="T7" fmla="*/ 2147483646 h 986"/>
                  <a:gd name="T8" fmla="*/ 2147483646 w 1359"/>
                  <a:gd name="T9" fmla="*/ 0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986">
                    <a:moveTo>
                      <a:pt x="1359" y="0"/>
                    </a:moveTo>
                    <a:lnTo>
                      <a:pt x="0" y="618"/>
                    </a:lnTo>
                    <a:lnTo>
                      <a:pt x="0" y="986"/>
                    </a:lnTo>
                    <a:lnTo>
                      <a:pt x="1359" y="327"/>
                    </a:lnTo>
                    <a:lnTo>
                      <a:pt x="1359" y="0"/>
                    </a:lnTo>
                    <a:close/>
                  </a:path>
                </a:pathLst>
              </a:custGeom>
              <a:solidFill>
                <a:srgbClr val="EC67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cxnSp>
          <p:nvCxnSpPr>
            <p:cNvPr id="13" name="直接连接符 12"/>
            <p:cNvCxnSpPr/>
            <p:nvPr/>
          </p:nvCxnSpPr>
          <p:spPr bwMode="auto">
            <a:xfrm>
              <a:off x="4618038" y="4328427"/>
              <a:ext cx="0" cy="600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4540250" y="4215714"/>
              <a:ext cx="144463" cy="1444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阿里巴巴普惠体 R" panose="00020600040101010101" pitchFamily="18" charset="-122"/>
                <a:ea typeface="阿里巴巴普惠体 R" panose="00020600040101010101" pitchFamily="18" charset="-122"/>
              </a:endParaRPr>
            </a:p>
          </p:txBody>
        </p:sp>
        <p:cxnSp>
          <p:nvCxnSpPr>
            <p:cNvPr id="15" name="直接连接符 14"/>
            <p:cNvCxnSpPr/>
            <p:nvPr/>
          </p:nvCxnSpPr>
          <p:spPr bwMode="auto">
            <a:xfrm>
              <a:off x="7559675" y="4318902"/>
              <a:ext cx="0" cy="6016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bwMode="auto">
            <a:xfrm>
              <a:off x="7481888" y="4207777"/>
              <a:ext cx="144462" cy="144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0" name="组合 70"/>
          <p:cNvGrpSpPr/>
          <p:nvPr/>
        </p:nvGrpSpPr>
        <p:grpSpPr bwMode="auto">
          <a:xfrm>
            <a:off x="4903729" y="3473247"/>
            <a:ext cx="2359097" cy="1367224"/>
            <a:chOff x="4904188" y="2910052"/>
            <a:chExt cx="2358659" cy="1366567"/>
          </a:xfrm>
        </p:grpSpPr>
        <p:sp>
          <p:nvSpPr>
            <p:cNvPr id="21" name="Freeform 9"/>
            <p:cNvSpPr/>
            <p:nvPr/>
          </p:nvSpPr>
          <p:spPr bwMode="auto">
            <a:xfrm>
              <a:off x="4904188" y="2910052"/>
              <a:ext cx="2358658" cy="969297"/>
            </a:xfrm>
            <a:custGeom>
              <a:avLst/>
              <a:gdLst>
                <a:gd name="T0" fmla="*/ 0 w 2173"/>
                <a:gd name="T1" fmla="*/ 2147483646 h 893"/>
                <a:gd name="T2" fmla="*/ 2147483646 w 2173"/>
                <a:gd name="T3" fmla="*/ 0 h 893"/>
                <a:gd name="T4" fmla="*/ 2147483646 w 2173"/>
                <a:gd name="T5" fmla="*/ 2147483646 h 893"/>
                <a:gd name="T6" fmla="*/ 2147483646 w 2173"/>
                <a:gd name="T7" fmla="*/ 2147483646 h 893"/>
                <a:gd name="T8" fmla="*/ 0 w 2173"/>
                <a:gd name="T9" fmla="*/ 2147483646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3" h="893">
                  <a:moveTo>
                    <a:pt x="0" y="393"/>
                  </a:moveTo>
                  <a:lnTo>
                    <a:pt x="1091" y="0"/>
                  </a:lnTo>
                  <a:lnTo>
                    <a:pt x="2173" y="405"/>
                  </a:lnTo>
                  <a:lnTo>
                    <a:pt x="1098" y="893"/>
                  </a:lnTo>
                  <a:lnTo>
                    <a:pt x="0" y="3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22" name="Freeform 12"/>
            <p:cNvSpPr/>
            <p:nvPr/>
          </p:nvSpPr>
          <p:spPr bwMode="auto">
            <a:xfrm>
              <a:off x="4904247" y="3337271"/>
              <a:ext cx="1193578" cy="939348"/>
            </a:xfrm>
            <a:custGeom>
              <a:avLst/>
              <a:gdLst>
                <a:gd name="T0" fmla="*/ 0 w 1100"/>
                <a:gd name="T1" fmla="*/ 334 h 866"/>
                <a:gd name="T2" fmla="*/ 1100 w 1100"/>
                <a:gd name="T3" fmla="*/ 866 h 866"/>
                <a:gd name="T4" fmla="*/ 1098 w 1100"/>
                <a:gd name="T5" fmla="*/ 500 h 866"/>
                <a:gd name="T6" fmla="*/ 0 w 1100"/>
                <a:gd name="T7" fmla="*/ 0 h 866"/>
                <a:gd name="T8" fmla="*/ 0 w 1100"/>
                <a:gd name="T9" fmla="*/ 334 h 866"/>
              </a:gdLst>
              <a:ahLst/>
              <a:cxnLst>
                <a:cxn ang="0">
                  <a:pos x="T0" y="T1"/>
                </a:cxn>
                <a:cxn ang="0">
                  <a:pos x="T2" y="T3"/>
                </a:cxn>
                <a:cxn ang="0">
                  <a:pos x="T4" y="T5"/>
                </a:cxn>
                <a:cxn ang="0">
                  <a:pos x="T6" y="T7"/>
                </a:cxn>
                <a:cxn ang="0">
                  <a:pos x="T8" y="T9"/>
                </a:cxn>
              </a:cxnLst>
              <a:rect l="0" t="0" r="r" b="b"/>
              <a:pathLst>
                <a:path w="1100" h="866">
                  <a:moveTo>
                    <a:pt x="0" y="334"/>
                  </a:moveTo>
                  <a:lnTo>
                    <a:pt x="1100" y="866"/>
                  </a:lnTo>
                  <a:lnTo>
                    <a:pt x="1098" y="500"/>
                  </a:lnTo>
                  <a:lnTo>
                    <a:pt x="0" y="0"/>
                  </a:lnTo>
                  <a:lnTo>
                    <a:pt x="0" y="334"/>
                  </a:lnTo>
                  <a:close/>
                </a:path>
              </a:pathLst>
            </a:custGeom>
            <a:solidFill>
              <a:schemeClr val="accent2">
                <a:lumMod val="75000"/>
              </a:schemeClr>
            </a:solidFill>
            <a:ln>
              <a:noFill/>
            </a:ln>
          </p:spPr>
          <p:txBody>
            <a:bodyPr/>
            <a:lstStyle/>
            <a:p>
              <a:pPr>
                <a:defRPr/>
              </a:pPr>
              <a:endParaRPr lang="zh-CN" altLang="en-US" dirty="0">
                <a:latin typeface="阿里巴巴普惠体 R" panose="00020600040101010101" pitchFamily="18" charset="-122"/>
                <a:ea typeface="阿里巴巴普惠体 R" panose="00020600040101010101" pitchFamily="18" charset="-122"/>
              </a:endParaRPr>
            </a:p>
          </p:txBody>
        </p:sp>
        <p:sp>
          <p:nvSpPr>
            <p:cNvPr id="23" name="Freeform 15"/>
            <p:cNvSpPr/>
            <p:nvPr/>
          </p:nvSpPr>
          <p:spPr bwMode="auto">
            <a:xfrm>
              <a:off x="6096238" y="3348378"/>
              <a:ext cx="1166596" cy="928241"/>
            </a:xfrm>
            <a:custGeom>
              <a:avLst/>
              <a:gdLst>
                <a:gd name="T0" fmla="*/ 1075 w 1075"/>
                <a:gd name="T1" fmla="*/ 0 h 856"/>
                <a:gd name="T2" fmla="*/ 0 w 1075"/>
                <a:gd name="T3" fmla="*/ 490 h 856"/>
                <a:gd name="T4" fmla="*/ 0 w 1075"/>
                <a:gd name="T5" fmla="*/ 856 h 856"/>
                <a:gd name="T6" fmla="*/ 1075 w 1075"/>
                <a:gd name="T7" fmla="*/ 336 h 856"/>
                <a:gd name="T8" fmla="*/ 1075 w 1075"/>
                <a:gd name="T9" fmla="*/ 0 h 856"/>
              </a:gdLst>
              <a:ahLst/>
              <a:cxnLst>
                <a:cxn ang="0">
                  <a:pos x="T0" y="T1"/>
                </a:cxn>
                <a:cxn ang="0">
                  <a:pos x="T2" y="T3"/>
                </a:cxn>
                <a:cxn ang="0">
                  <a:pos x="T4" y="T5"/>
                </a:cxn>
                <a:cxn ang="0">
                  <a:pos x="T6" y="T7"/>
                </a:cxn>
                <a:cxn ang="0">
                  <a:pos x="T8" y="T9"/>
                </a:cxn>
              </a:cxnLst>
              <a:rect l="0" t="0" r="r" b="b"/>
              <a:pathLst>
                <a:path w="1075" h="856">
                  <a:moveTo>
                    <a:pt x="1075" y="0"/>
                  </a:moveTo>
                  <a:lnTo>
                    <a:pt x="0" y="490"/>
                  </a:lnTo>
                  <a:lnTo>
                    <a:pt x="0" y="856"/>
                  </a:lnTo>
                  <a:lnTo>
                    <a:pt x="1075" y="336"/>
                  </a:lnTo>
                  <a:lnTo>
                    <a:pt x="1075" y="0"/>
                  </a:lnTo>
                  <a:close/>
                </a:path>
              </a:pathLst>
            </a:custGeom>
            <a:solidFill>
              <a:schemeClr val="accent2">
                <a:lumMod val="75000"/>
              </a:schemeClr>
            </a:solidFill>
            <a:ln>
              <a:noFill/>
            </a:ln>
          </p:spPr>
          <p:txBody>
            <a:bodyPr/>
            <a:lstStyle/>
            <a:p>
              <a:pPr>
                <a:defRPr/>
              </a:pP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827588" y="3192646"/>
            <a:ext cx="2486025" cy="720725"/>
            <a:chOff x="4827588" y="3192646"/>
            <a:chExt cx="2486025" cy="720725"/>
          </a:xfrm>
        </p:grpSpPr>
        <p:cxnSp>
          <p:nvCxnSpPr>
            <p:cNvPr id="25" name="直接连接符 24"/>
            <p:cNvCxnSpPr/>
            <p:nvPr/>
          </p:nvCxnSpPr>
          <p:spPr bwMode="auto">
            <a:xfrm>
              <a:off x="4905375" y="3313296"/>
              <a:ext cx="0" cy="600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bwMode="auto">
            <a:xfrm>
              <a:off x="4827588" y="3200584"/>
              <a:ext cx="144462" cy="144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阿里巴巴普惠体 R" panose="00020600040101010101" pitchFamily="18" charset="-122"/>
                <a:ea typeface="阿里巴巴普惠体 R" panose="00020600040101010101" pitchFamily="18" charset="-122"/>
              </a:endParaRPr>
            </a:p>
          </p:txBody>
        </p:sp>
        <p:cxnSp>
          <p:nvCxnSpPr>
            <p:cNvPr id="27" name="直接连接符 26"/>
            <p:cNvCxnSpPr/>
            <p:nvPr/>
          </p:nvCxnSpPr>
          <p:spPr bwMode="auto">
            <a:xfrm>
              <a:off x="7246938" y="3303771"/>
              <a:ext cx="0" cy="601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bwMode="auto">
            <a:xfrm>
              <a:off x="7169150" y="3192646"/>
              <a:ext cx="144463" cy="1444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9" name="组合 28"/>
          <p:cNvGrpSpPr/>
          <p:nvPr/>
        </p:nvGrpSpPr>
        <p:grpSpPr>
          <a:xfrm>
            <a:off x="5149850" y="2257563"/>
            <a:ext cx="1876425" cy="1506538"/>
            <a:chOff x="5149850" y="2257563"/>
            <a:chExt cx="1876425" cy="1506538"/>
          </a:xfrm>
        </p:grpSpPr>
        <p:grpSp>
          <p:nvGrpSpPr>
            <p:cNvPr id="30" name="组合 83"/>
            <p:cNvGrpSpPr/>
            <p:nvPr/>
          </p:nvGrpSpPr>
          <p:grpSpPr bwMode="auto">
            <a:xfrm>
              <a:off x="5227302" y="2656991"/>
              <a:ext cx="1740333" cy="1107110"/>
              <a:chOff x="5227649" y="2348880"/>
              <a:chExt cx="1739959" cy="1107147"/>
            </a:xfrm>
          </p:grpSpPr>
          <p:sp>
            <p:nvSpPr>
              <p:cNvPr id="35" name="Freeform 10"/>
              <p:cNvSpPr/>
              <p:nvPr/>
            </p:nvSpPr>
            <p:spPr bwMode="auto">
              <a:xfrm>
                <a:off x="5227649" y="2348880"/>
                <a:ext cx="1739958" cy="707706"/>
              </a:xfrm>
              <a:custGeom>
                <a:avLst/>
                <a:gdLst>
                  <a:gd name="T0" fmla="*/ 0 w 1603"/>
                  <a:gd name="T1" fmla="*/ 2147483646 h 652"/>
                  <a:gd name="T2" fmla="*/ 2147483646 w 1603"/>
                  <a:gd name="T3" fmla="*/ 0 h 652"/>
                  <a:gd name="T4" fmla="*/ 2147483646 w 1603"/>
                  <a:gd name="T5" fmla="*/ 2147483646 h 652"/>
                  <a:gd name="T6" fmla="*/ 2147483646 w 1603"/>
                  <a:gd name="T7" fmla="*/ 2147483646 h 652"/>
                  <a:gd name="T8" fmla="*/ 0 w 1603"/>
                  <a:gd name="T9" fmla="*/ 2147483646 h 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3" h="652">
                    <a:moveTo>
                      <a:pt x="0" y="288"/>
                    </a:moveTo>
                    <a:lnTo>
                      <a:pt x="809" y="0"/>
                    </a:lnTo>
                    <a:lnTo>
                      <a:pt x="1603" y="288"/>
                    </a:lnTo>
                    <a:lnTo>
                      <a:pt x="800" y="652"/>
                    </a:lnTo>
                    <a:lnTo>
                      <a:pt x="0" y="2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36" name="Freeform 13"/>
              <p:cNvSpPr/>
              <p:nvPr/>
            </p:nvSpPr>
            <p:spPr bwMode="auto">
              <a:xfrm>
                <a:off x="5227649" y="2661486"/>
                <a:ext cx="870522" cy="794541"/>
              </a:xfrm>
              <a:custGeom>
                <a:avLst/>
                <a:gdLst>
                  <a:gd name="T0" fmla="*/ 0 w 802"/>
                  <a:gd name="T1" fmla="*/ 2147483646 h 732"/>
                  <a:gd name="T2" fmla="*/ 2147483646 w 802"/>
                  <a:gd name="T3" fmla="*/ 2147483646 h 732"/>
                  <a:gd name="T4" fmla="*/ 2147483646 w 802"/>
                  <a:gd name="T5" fmla="*/ 2147483646 h 732"/>
                  <a:gd name="T6" fmla="*/ 0 w 802"/>
                  <a:gd name="T7" fmla="*/ 0 h 732"/>
                  <a:gd name="T8" fmla="*/ 0 w 802"/>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2" h="732">
                    <a:moveTo>
                      <a:pt x="0" y="343"/>
                    </a:moveTo>
                    <a:lnTo>
                      <a:pt x="802" y="732"/>
                    </a:lnTo>
                    <a:lnTo>
                      <a:pt x="800" y="364"/>
                    </a:lnTo>
                    <a:lnTo>
                      <a:pt x="0" y="0"/>
                    </a:lnTo>
                    <a:lnTo>
                      <a:pt x="0" y="34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37" name="Freeform 16"/>
              <p:cNvSpPr/>
              <p:nvPr/>
            </p:nvSpPr>
            <p:spPr bwMode="auto">
              <a:xfrm>
                <a:off x="6096000" y="2661486"/>
                <a:ext cx="871608" cy="794541"/>
              </a:xfrm>
              <a:custGeom>
                <a:avLst/>
                <a:gdLst>
                  <a:gd name="T0" fmla="*/ 2147483646 w 803"/>
                  <a:gd name="T1" fmla="*/ 0 h 732"/>
                  <a:gd name="T2" fmla="*/ 0 w 803"/>
                  <a:gd name="T3" fmla="*/ 2147483646 h 732"/>
                  <a:gd name="T4" fmla="*/ 0 w 803"/>
                  <a:gd name="T5" fmla="*/ 2147483646 h 732"/>
                  <a:gd name="T6" fmla="*/ 2147483646 w 803"/>
                  <a:gd name="T7" fmla="*/ 2147483646 h 732"/>
                  <a:gd name="T8" fmla="*/ 2147483646 w 803"/>
                  <a:gd name="T9" fmla="*/ 0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732">
                    <a:moveTo>
                      <a:pt x="803" y="0"/>
                    </a:moveTo>
                    <a:lnTo>
                      <a:pt x="0" y="364"/>
                    </a:lnTo>
                    <a:lnTo>
                      <a:pt x="0" y="732"/>
                    </a:lnTo>
                    <a:lnTo>
                      <a:pt x="803" y="343"/>
                    </a:lnTo>
                    <a:lnTo>
                      <a:pt x="803"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cxnSp>
          <p:nvCxnSpPr>
            <p:cNvPr id="31" name="直接连接符 30"/>
            <p:cNvCxnSpPr>
              <a:endCxn id="36" idx="3"/>
            </p:cNvCxnSpPr>
            <p:nvPr/>
          </p:nvCxnSpPr>
          <p:spPr bwMode="auto">
            <a:xfrm>
              <a:off x="5227638" y="2368688"/>
              <a:ext cx="0" cy="601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bwMode="auto">
            <a:xfrm>
              <a:off x="5149850" y="2257563"/>
              <a:ext cx="144463" cy="1444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阿里巴巴普惠体 R" panose="00020600040101010101" pitchFamily="18" charset="-122"/>
                <a:ea typeface="阿里巴巴普惠体 R" panose="00020600040101010101" pitchFamily="18" charset="-122"/>
              </a:endParaRPr>
            </a:p>
          </p:txBody>
        </p:sp>
        <p:cxnSp>
          <p:nvCxnSpPr>
            <p:cNvPr id="33" name="直接连接符 32"/>
            <p:cNvCxnSpPr/>
            <p:nvPr/>
          </p:nvCxnSpPr>
          <p:spPr bwMode="auto">
            <a:xfrm>
              <a:off x="6959600" y="2368688"/>
              <a:ext cx="0" cy="601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bwMode="auto">
            <a:xfrm>
              <a:off x="6881813" y="2257563"/>
              <a:ext cx="144462" cy="1444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38" name="组合 37"/>
          <p:cNvGrpSpPr/>
          <p:nvPr/>
        </p:nvGrpSpPr>
        <p:grpSpPr>
          <a:xfrm>
            <a:off x="7262813" y="1885280"/>
            <a:ext cx="3485113" cy="879240"/>
            <a:chOff x="7262813" y="1577167"/>
            <a:chExt cx="3485113" cy="879240"/>
          </a:xfrm>
        </p:grpSpPr>
        <p:sp>
          <p:nvSpPr>
            <p:cNvPr id="39" name="Rectangle 16"/>
            <p:cNvSpPr/>
            <p:nvPr/>
          </p:nvSpPr>
          <p:spPr>
            <a:xfrm>
              <a:off x="7262815" y="1926390"/>
              <a:ext cx="3485111" cy="530017"/>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0" name="Title 11"/>
            <p:cNvSpPr txBox="1"/>
            <p:nvPr/>
          </p:nvSpPr>
          <p:spPr>
            <a:xfrm>
              <a:off x="7262813" y="1577167"/>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rgbClr val="EC6700"/>
                  </a:solidFill>
                  <a:latin typeface="思源黑体 CN Bold" panose="020B0800000000000000" pitchFamily="34" charset="-122"/>
                  <a:ea typeface="思源黑体 CN Bold" panose="020B0800000000000000" pitchFamily="34" charset="-122"/>
                </a:rPr>
                <a:t>标题文字添加</a:t>
              </a:r>
              <a:endParaRPr lang="en-US" sz="1800" dirty="0">
                <a:solidFill>
                  <a:srgbClr val="EC6700"/>
                </a:solidFill>
                <a:latin typeface="思源黑体 CN Bold" panose="020B0800000000000000" pitchFamily="34" charset="-122"/>
                <a:ea typeface="思源黑体 CN Bold" panose="020B0800000000000000" pitchFamily="34" charset="-122"/>
              </a:endParaRPr>
            </a:p>
          </p:txBody>
        </p:sp>
      </p:grpSp>
      <p:grpSp>
        <p:nvGrpSpPr>
          <p:cNvPr id="41" name="组合 40"/>
          <p:cNvGrpSpPr/>
          <p:nvPr/>
        </p:nvGrpSpPr>
        <p:grpSpPr>
          <a:xfrm>
            <a:off x="7768668" y="3106093"/>
            <a:ext cx="3485113" cy="879240"/>
            <a:chOff x="7262813" y="1577167"/>
            <a:chExt cx="3485113" cy="879240"/>
          </a:xfrm>
        </p:grpSpPr>
        <p:sp>
          <p:nvSpPr>
            <p:cNvPr id="42" name="Rectangle 16"/>
            <p:cNvSpPr/>
            <p:nvPr/>
          </p:nvSpPr>
          <p:spPr>
            <a:xfrm>
              <a:off x="7262815" y="1926390"/>
              <a:ext cx="3485111" cy="530017"/>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a:off x="7262813" y="1577167"/>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44" name="组合 43"/>
          <p:cNvGrpSpPr/>
          <p:nvPr/>
        </p:nvGrpSpPr>
        <p:grpSpPr>
          <a:xfrm>
            <a:off x="7977389" y="4326905"/>
            <a:ext cx="3485113" cy="879240"/>
            <a:chOff x="7262813" y="1577167"/>
            <a:chExt cx="3485113" cy="879240"/>
          </a:xfrm>
        </p:grpSpPr>
        <p:sp>
          <p:nvSpPr>
            <p:cNvPr id="45" name="Rectangle 16"/>
            <p:cNvSpPr/>
            <p:nvPr/>
          </p:nvSpPr>
          <p:spPr>
            <a:xfrm>
              <a:off x="7262815" y="1926390"/>
              <a:ext cx="3485111" cy="530017"/>
            </a:xfrm>
            <a:prstGeom prst="rect">
              <a:avLst/>
            </a:prstGeom>
          </p:spPr>
          <p:txBody>
            <a:bodyPr wrap="square">
              <a:spAutoFit/>
            </a:bodyPr>
            <a:lstStyle/>
            <a:p>
              <a:pPr algn="just">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6" name="Title 11"/>
            <p:cNvSpPr txBox="1"/>
            <p:nvPr/>
          </p:nvSpPr>
          <p:spPr>
            <a:xfrm>
              <a:off x="7262813" y="1577167"/>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47" name="组合 46"/>
          <p:cNvGrpSpPr/>
          <p:nvPr/>
        </p:nvGrpSpPr>
        <p:grpSpPr>
          <a:xfrm flipH="1">
            <a:off x="1249599" y="1885280"/>
            <a:ext cx="3485113" cy="879240"/>
            <a:chOff x="7262813" y="1577167"/>
            <a:chExt cx="3485113" cy="879240"/>
          </a:xfrm>
        </p:grpSpPr>
        <p:sp>
          <p:nvSpPr>
            <p:cNvPr id="48" name="Rectangle 16"/>
            <p:cNvSpPr/>
            <p:nvPr/>
          </p:nvSpPr>
          <p:spPr>
            <a:xfrm>
              <a:off x="7262815" y="1926390"/>
              <a:ext cx="3485111" cy="530017"/>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9" name="Title 11"/>
            <p:cNvSpPr txBox="1"/>
            <p:nvPr/>
          </p:nvSpPr>
          <p:spPr>
            <a:xfrm>
              <a:off x="7262813" y="1577167"/>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EC6700"/>
                  </a:solidFill>
                  <a:latin typeface="思源黑体 CN Bold" panose="020B0800000000000000" pitchFamily="34" charset="-122"/>
                  <a:ea typeface="思源黑体 CN Bold" panose="020B0800000000000000" pitchFamily="34" charset="-122"/>
                </a:rPr>
                <a:t>标题文字添加</a:t>
              </a:r>
              <a:endParaRPr lang="en-US" sz="1800" dirty="0">
                <a:solidFill>
                  <a:srgbClr val="EC6700"/>
                </a:solidFill>
                <a:latin typeface="思源黑体 CN Bold" panose="020B0800000000000000" pitchFamily="34" charset="-122"/>
                <a:ea typeface="思源黑体 CN Bold" panose="020B0800000000000000" pitchFamily="34" charset="-122"/>
              </a:endParaRPr>
            </a:p>
          </p:txBody>
        </p:sp>
      </p:grpSp>
      <p:grpSp>
        <p:nvGrpSpPr>
          <p:cNvPr id="50" name="组合 49"/>
          <p:cNvGrpSpPr/>
          <p:nvPr/>
        </p:nvGrpSpPr>
        <p:grpSpPr>
          <a:xfrm flipH="1">
            <a:off x="743744" y="3106093"/>
            <a:ext cx="3485113" cy="879240"/>
            <a:chOff x="7262813" y="1577167"/>
            <a:chExt cx="3485113" cy="879240"/>
          </a:xfrm>
        </p:grpSpPr>
        <p:sp>
          <p:nvSpPr>
            <p:cNvPr id="51" name="Rectangle 16"/>
            <p:cNvSpPr/>
            <p:nvPr/>
          </p:nvSpPr>
          <p:spPr>
            <a:xfrm>
              <a:off x="7262815" y="1926390"/>
              <a:ext cx="3485111" cy="530017"/>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2" name="Title 11"/>
            <p:cNvSpPr txBox="1"/>
            <p:nvPr/>
          </p:nvSpPr>
          <p:spPr>
            <a:xfrm>
              <a:off x="7262813" y="1577167"/>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53" name="组合 52"/>
          <p:cNvGrpSpPr/>
          <p:nvPr/>
        </p:nvGrpSpPr>
        <p:grpSpPr>
          <a:xfrm flipH="1">
            <a:off x="535023" y="4326905"/>
            <a:ext cx="3485113" cy="879240"/>
            <a:chOff x="7262813" y="1577167"/>
            <a:chExt cx="3485113" cy="879240"/>
          </a:xfrm>
        </p:grpSpPr>
        <p:sp>
          <p:nvSpPr>
            <p:cNvPr id="54" name="Rectangle 16"/>
            <p:cNvSpPr/>
            <p:nvPr/>
          </p:nvSpPr>
          <p:spPr>
            <a:xfrm>
              <a:off x="7262815" y="1926390"/>
              <a:ext cx="3485111" cy="530017"/>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5" name="Title 11"/>
            <p:cNvSpPr txBox="1"/>
            <p:nvPr/>
          </p:nvSpPr>
          <p:spPr>
            <a:xfrm>
              <a:off x="7262813" y="1577167"/>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anim calcmode="lin" valueType="num">
                                      <p:cBhvr>
                                        <p:cTn id="38" dur="500" fill="hold"/>
                                        <p:tgtEl>
                                          <p:spTgt spid="50"/>
                                        </p:tgtEl>
                                        <p:attrNameLst>
                                          <p:attrName>ppt_x</p:attrName>
                                        </p:attrNameLst>
                                      </p:cBhvr>
                                      <p:tavLst>
                                        <p:tav tm="0">
                                          <p:val>
                                            <p:strVal val="#ppt_x"/>
                                          </p:val>
                                        </p:tav>
                                        <p:tav tm="100000">
                                          <p:val>
                                            <p:strVal val="#ppt_x"/>
                                          </p:val>
                                        </p:tav>
                                      </p:tavLst>
                                    </p:anim>
                                    <p:anim calcmode="lin" valueType="num">
                                      <p:cBhvr>
                                        <p:cTn id="39" dur="5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strVal val="#ppt_x"/>
                                          </p:val>
                                        </p:tav>
                                        <p:tav tm="100000">
                                          <p:val>
                                            <p:strVal val="#ppt_x"/>
                                          </p:val>
                                        </p:tav>
                                      </p:tavLst>
                                    </p:anim>
                                    <p:anim calcmode="lin" valueType="num">
                                      <p:cBhvr>
                                        <p:cTn id="45" dur="50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anim calcmode="lin" valueType="num">
                                      <p:cBhvr>
                                        <p:cTn id="56" dur="500" fill="hold"/>
                                        <p:tgtEl>
                                          <p:spTgt spid="53"/>
                                        </p:tgtEl>
                                        <p:attrNameLst>
                                          <p:attrName>ppt_x</p:attrName>
                                        </p:attrNameLst>
                                      </p:cBhvr>
                                      <p:tavLst>
                                        <p:tav tm="0">
                                          <p:val>
                                            <p:strVal val="#ppt_x"/>
                                          </p:val>
                                        </p:tav>
                                        <p:tav tm="100000">
                                          <p:val>
                                            <p:strVal val="#ppt_x"/>
                                          </p:val>
                                        </p:tav>
                                      </p:tavLst>
                                    </p:anim>
                                    <p:anim calcmode="lin" valueType="num">
                                      <p:cBhvr>
                                        <p:cTn id="57" dur="500" fill="hold"/>
                                        <p:tgtEl>
                                          <p:spTgt spid="53"/>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ppt_x</p:attrName>
                                        </p:attrNameLst>
                                      </p:cBhvr>
                                      <p:tavLst>
                                        <p:tav tm="0">
                                          <p:val>
                                            <p:strVal val="#ppt_x"/>
                                          </p:val>
                                        </p:tav>
                                        <p:tav tm="100000">
                                          <p:val>
                                            <p:strVal val="#ppt_x"/>
                                          </p:val>
                                        </p:tav>
                                      </p:tavLst>
                                    </p:anim>
                                    <p:anim calcmode="lin" valueType="num">
                                      <p:cBhvr>
                                        <p:cTn id="6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a:stretch>
            <a:fillRect/>
          </a:stretch>
        </p:blipFill>
        <p:spPr>
          <a:xfrm>
            <a:off x="0" y="0"/>
            <a:ext cx="12192000"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rcRect r="34025" b="2481"/>
          <a:stretch>
            <a:fillRect/>
          </a:stretch>
        </p:blipFill>
        <p:spPr>
          <a:xfrm>
            <a:off x="0" y="2"/>
            <a:ext cx="5837286" cy="5752645"/>
          </a:xfrm>
          <a:custGeom>
            <a:avLst/>
            <a:gdLst>
              <a:gd name="connsiteX0" fmla="*/ 0 w 5837286"/>
              <a:gd name="connsiteY0" fmla="*/ 0 h 5752645"/>
              <a:gd name="connsiteX1" fmla="*/ 5837216 w 5837286"/>
              <a:gd name="connsiteY1" fmla="*/ 0 h 5752645"/>
              <a:gd name="connsiteX2" fmla="*/ 5837286 w 5837286"/>
              <a:gd name="connsiteY2" fmla="*/ 2721 h 5752645"/>
              <a:gd name="connsiteX3" fmla="*/ 283007 w 5837286"/>
              <a:gd name="connsiteY3" fmla="*/ 5745618 h 5752645"/>
              <a:gd name="connsiteX4" fmla="*/ 0 w 5837286"/>
              <a:gd name="connsiteY4" fmla="*/ 5752645 h 575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286" h="5752645">
                <a:moveTo>
                  <a:pt x="0" y="0"/>
                </a:moveTo>
                <a:lnTo>
                  <a:pt x="5837216" y="0"/>
                </a:lnTo>
                <a:lnTo>
                  <a:pt x="5837286" y="2721"/>
                </a:lnTo>
                <a:cubicBezTo>
                  <a:pt x="5837286" y="3079323"/>
                  <a:pt x="3376933" y="5591605"/>
                  <a:pt x="283007" y="5745618"/>
                </a:cubicBezTo>
                <a:lnTo>
                  <a:pt x="0" y="5752645"/>
                </a:lnTo>
                <a:close/>
              </a:path>
            </a:pathLst>
          </a:custGeom>
          <a:ln w="47625">
            <a:solidFill>
              <a:srgbClr val="EC6700"/>
            </a:solidFill>
          </a:ln>
        </p:spPr>
      </p:pic>
      <p:grpSp>
        <p:nvGrpSpPr>
          <p:cNvPr id="68" name="组合 67"/>
          <p:cNvGrpSpPr/>
          <p:nvPr/>
        </p:nvGrpSpPr>
        <p:grpSpPr>
          <a:xfrm>
            <a:off x="6354716" y="3164584"/>
            <a:ext cx="4995363" cy="1124072"/>
            <a:chOff x="1472003" y="2428249"/>
            <a:chExt cx="2214314" cy="498272"/>
          </a:xfrm>
        </p:grpSpPr>
        <p:grpSp>
          <p:nvGrpSpPr>
            <p:cNvPr id="69" name="组合 68"/>
            <p:cNvGrpSpPr/>
            <p:nvPr/>
          </p:nvGrpSpPr>
          <p:grpSpPr>
            <a:xfrm>
              <a:off x="1472003" y="2428249"/>
              <a:ext cx="519632" cy="498272"/>
              <a:chOff x="1449504" y="2212189"/>
              <a:chExt cx="589907" cy="565659"/>
            </a:xfrm>
          </p:grpSpPr>
          <p:sp>
            <p:nvSpPr>
              <p:cNvPr id="73" name="椭圆 72"/>
              <p:cNvSpPr/>
              <p:nvPr/>
            </p:nvSpPr>
            <p:spPr>
              <a:xfrm>
                <a:off x="1461628"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bg1"/>
                  </a:solidFill>
                  <a:latin typeface="站酷庆科黄油体" panose="02000803000000020004" pitchFamily="2" charset="-122"/>
                  <a:ea typeface="站酷庆科黄油体" panose="02000803000000020004" pitchFamily="2" charset="-122"/>
                </a:endParaRPr>
              </a:p>
            </p:txBody>
          </p:sp>
          <p:sp>
            <p:nvSpPr>
              <p:cNvPr id="74" name="文本框 73"/>
              <p:cNvSpPr txBox="1"/>
              <p:nvPr/>
            </p:nvSpPr>
            <p:spPr>
              <a:xfrm>
                <a:off x="1449504" y="2316906"/>
                <a:ext cx="589907" cy="3562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sz="40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0" name="组合 69"/>
            <p:cNvGrpSpPr/>
            <p:nvPr/>
          </p:nvGrpSpPr>
          <p:grpSpPr>
            <a:xfrm>
              <a:off x="2258806" y="2476824"/>
              <a:ext cx="1427511" cy="431327"/>
              <a:chOff x="2204349" y="2275458"/>
              <a:chExt cx="1620568" cy="489660"/>
            </a:xfrm>
          </p:grpSpPr>
          <p:sp>
            <p:nvSpPr>
              <p:cNvPr id="71" name="文本框 70"/>
              <p:cNvSpPr txBox="1"/>
              <p:nvPr/>
            </p:nvSpPr>
            <p:spPr>
              <a:xfrm>
                <a:off x="2204349" y="2275458"/>
                <a:ext cx="1369286" cy="356224"/>
              </a:xfrm>
              <a:prstGeom prst="rect">
                <a:avLst/>
              </a:prstGeom>
              <a:noFill/>
            </p:spPr>
            <p:txBody>
              <a:bodyPr wrap="square" rtlCol="0">
                <a:spAutoFit/>
              </a:bodyPr>
              <a:lstStyle/>
              <a:p>
                <a:pPr lvl="0" algn="dist">
                  <a:defRPr/>
                </a:pPr>
                <a:r>
                  <a:rPr lang="zh-CN" altLang="en-US" sz="4000" kern="0" dirty="0">
                    <a:solidFill>
                      <a:schemeClr val="bg1"/>
                    </a:solidFill>
                    <a:latin typeface="思源黑体 CN Bold" panose="020B0800000000000000" pitchFamily="34" charset="-122"/>
                    <a:ea typeface="思源黑体 CN Bold" panose="020B0800000000000000" pitchFamily="34" charset="-122"/>
                  </a:rPr>
                  <a:t>要事为先</a:t>
                </a:r>
              </a:p>
            </p:txBody>
          </p:sp>
          <p:sp>
            <p:nvSpPr>
              <p:cNvPr id="72" name="文本框 71"/>
              <p:cNvSpPr txBox="1"/>
              <p:nvPr/>
            </p:nvSpPr>
            <p:spPr>
              <a:xfrm>
                <a:off x="2223302" y="2610238"/>
                <a:ext cx="1601615" cy="154880"/>
              </a:xfrm>
              <a:prstGeom prst="rect">
                <a:avLst/>
              </a:prstGeom>
              <a:noFill/>
            </p:spPr>
            <p:txBody>
              <a:bodyPr wrap="square" rtlCol="0">
                <a:spAutoFit/>
              </a:bodyPr>
              <a:lstStyle/>
              <a:p>
                <a:pPr lvl="0" algn="dist"/>
                <a:r>
                  <a:rPr lang="en-US" altLang="zh-CN" sz="1400" kern="0" spc="-300" dirty="0">
                    <a:solidFill>
                      <a:schemeClr val="bg1"/>
                    </a:solidFill>
                    <a:latin typeface="思源黑体 CN Light" panose="020B0300000000000000" pitchFamily="34" charset="-122"/>
                    <a:ea typeface="思源黑体 CN Light" panose="020B0300000000000000" pitchFamily="34" charset="-122"/>
                  </a:rPr>
                  <a:t>THE MAIN THING IS FIRST</a:t>
                </a:r>
              </a:p>
            </p:txBody>
          </p:sp>
        </p:grpSp>
      </p:grpSp>
      <p:grpSp>
        <p:nvGrpSpPr>
          <p:cNvPr id="19" name="组合 18"/>
          <p:cNvGrpSpPr/>
          <p:nvPr/>
        </p:nvGrpSpPr>
        <p:grpSpPr>
          <a:xfrm>
            <a:off x="6249344" y="-406401"/>
            <a:ext cx="5412667" cy="1654629"/>
            <a:chOff x="6249344" y="-406401"/>
            <a:chExt cx="5412667" cy="1654629"/>
          </a:xfrm>
        </p:grpSpPr>
        <p:sp>
          <p:nvSpPr>
            <p:cNvPr id="20" name="矩形: 圆角 19"/>
            <p:cNvSpPr/>
            <p:nvPr/>
          </p:nvSpPr>
          <p:spPr>
            <a:xfrm flipH="1">
              <a:off x="8474591" y="-406401"/>
              <a:ext cx="780934" cy="165462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文本框 20"/>
            <p:cNvSpPr txBox="1"/>
            <p:nvPr/>
          </p:nvSpPr>
          <p:spPr>
            <a:xfrm flipH="1">
              <a:off x="10696575"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COVER</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flipH="1">
              <a:off x="9448838" y="754144"/>
              <a:ext cx="1146674"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INTRODUCE</a:t>
              </a:r>
            </a:p>
          </p:txBody>
        </p:sp>
        <p:sp>
          <p:nvSpPr>
            <p:cNvPr id="23" name="文本框 22"/>
            <p:cNvSpPr txBox="1"/>
            <p:nvPr/>
          </p:nvSpPr>
          <p:spPr>
            <a:xfrm flipH="1">
              <a:off x="8382340"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RECORD</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flipH="1">
              <a:off x="7315842"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ACTION</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flipH="1">
              <a:off x="6249344" y="754144"/>
              <a:ext cx="965436" cy="276999"/>
            </a:xfrm>
            <a:prstGeom prst="rect">
              <a:avLst/>
            </a:prstGeom>
            <a:noFill/>
          </p:spPr>
          <p:txBody>
            <a:bodyPr wrap="square" rtlCol="0">
              <a:spAutoFit/>
            </a:bodyPr>
            <a:lstStyle/>
            <a:p>
              <a:pPr algn="ctr"/>
              <a:r>
                <a:rPr lang="en-US" altLang="zh-CN" sz="1200" dirty="0">
                  <a:solidFill>
                    <a:schemeClr val="bg1"/>
                  </a:solidFill>
                  <a:latin typeface="思源黑体 CN Bold" panose="020B0800000000000000" pitchFamily="34" charset="-122"/>
                  <a:ea typeface="思源黑体 CN Bold" panose="020B0800000000000000" pitchFamily="34" charset="-122"/>
                </a:rPr>
                <a:t>SUMMARY</a:t>
              </a:r>
              <a:endParaRPr lang="zh-CN" altLang="en-US" sz="12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要事为先</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THE MAIN THING IS FIRST</a:t>
                </a:r>
              </a:p>
            </p:txBody>
          </p:sp>
        </p:grpSp>
      </p:grpSp>
      <p:sp>
        <p:nvSpPr>
          <p:cNvPr id="11" name="MH_Other_1"/>
          <p:cNvSpPr/>
          <p:nvPr>
            <p:custDataLst>
              <p:tags r:id="rId1"/>
            </p:custDataLst>
          </p:nvPr>
        </p:nvSpPr>
        <p:spPr>
          <a:xfrm>
            <a:off x="5133976" y="2836110"/>
            <a:ext cx="1924050" cy="192404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sz="1200" dirty="0">
              <a:solidFill>
                <a:prstClr val="white"/>
              </a:solidFill>
              <a:latin typeface="宋体" panose="02010600030101010101" pitchFamily="2" charset="-122"/>
              <a:ea typeface="宋体" panose="02010600030101010101" pitchFamily="2" charset="-122"/>
            </a:endParaRPr>
          </a:p>
        </p:txBody>
      </p:sp>
      <p:grpSp>
        <p:nvGrpSpPr>
          <p:cNvPr id="12" name="组合 11"/>
          <p:cNvGrpSpPr/>
          <p:nvPr/>
        </p:nvGrpSpPr>
        <p:grpSpPr>
          <a:xfrm>
            <a:off x="6203645" y="2241435"/>
            <a:ext cx="5107614" cy="1231553"/>
            <a:chOff x="6203645" y="2241435"/>
            <a:chExt cx="5107614" cy="1231553"/>
          </a:xfrm>
        </p:grpSpPr>
        <p:sp>
          <p:nvSpPr>
            <p:cNvPr id="13" name="MH_SubTitle_2"/>
            <p:cNvSpPr/>
            <p:nvPr>
              <p:custDataLst>
                <p:tags r:id="rId5"/>
              </p:custDataLst>
            </p:nvPr>
          </p:nvSpPr>
          <p:spPr>
            <a:xfrm>
              <a:off x="6203645" y="2290206"/>
              <a:ext cx="1727572" cy="1182782"/>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zh-CN" altLang="en-US" sz="1600" kern="0" dirty="0">
                  <a:solidFill>
                    <a:prstClr val="white"/>
                  </a:solidFill>
                  <a:latin typeface="思源黑体 CN Bold" panose="020B0800000000000000" pitchFamily="34" charset="-122"/>
                  <a:ea typeface="思源黑体 CN Bold" panose="020B0800000000000000" pitchFamily="34" charset="-122"/>
                </a:rPr>
                <a:t>标题文字添加</a:t>
              </a:r>
            </a:p>
          </p:txBody>
        </p:sp>
        <p:grpSp>
          <p:nvGrpSpPr>
            <p:cNvPr id="14" name="组合 13"/>
            <p:cNvGrpSpPr/>
            <p:nvPr/>
          </p:nvGrpSpPr>
          <p:grpSpPr>
            <a:xfrm>
              <a:off x="8146507" y="2241435"/>
              <a:ext cx="3164752" cy="1013394"/>
              <a:chOff x="8575675" y="2415606"/>
              <a:chExt cx="3164752" cy="1013394"/>
            </a:xfrm>
          </p:grpSpPr>
          <p:sp>
            <p:nvSpPr>
              <p:cNvPr id="15" name="Rectangle 16"/>
              <p:cNvSpPr/>
              <p:nvPr/>
            </p:nvSpPr>
            <p:spPr>
              <a:xfrm flipH="1">
                <a:off x="8585200" y="2741659"/>
                <a:ext cx="3155227" cy="687341"/>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6" name="Title 11"/>
              <p:cNvSpPr txBox="1"/>
              <p:nvPr/>
            </p:nvSpPr>
            <p:spPr>
              <a:xfrm flipH="1">
                <a:off x="8575675" y="2415606"/>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17" name="组合 16"/>
          <p:cNvGrpSpPr/>
          <p:nvPr/>
        </p:nvGrpSpPr>
        <p:grpSpPr>
          <a:xfrm>
            <a:off x="6203645" y="4108384"/>
            <a:ext cx="5107614" cy="1236549"/>
            <a:chOff x="6203645" y="3644958"/>
            <a:chExt cx="5107614" cy="1236549"/>
          </a:xfrm>
        </p:grpSpPr>
        <p:sp>
          <p:nvSpPr>
            <p:cNvPr id="18" name="MH_SubTitle_3"/>
            <p:cNvSpPr/>
            <p:nvPr>
              <p:custDataLst>
                <p:tags r:id="rId4"/>
              </p:custDataLst>
            </p:nvPr>
          </p:nvSpPr>
          <p:spPr>
            <a:xfrm>
              <a:off x="6203645" y="3644958"/>
              <a:ext cx="1727572" cy="1184096"/>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zh-CN" altLang="en-US" sz="1600" kern="0" dirty="0">
                  <a:solidFill>
                    <a:prstClr val="white"/>
                  </a:solidFill>
                  <a:latin typeface="思源黑体 CN Bold" panose="020B0800000000000000" pitchFamily="34" charset="-122"/>
                  <a:ea typeface="思源黑体 CN Bold" panose="020B0800000000000000" pitchFamily="34" charset="-122"/>
                </a:rPr>
                <a:t>标题文字添加</a:t>
              </a:r>
            </a:p>
          </p:txBody>
        </p:sp>
        <p:grpSp>
          <p:nvGrpSpPr>
            <p:cNvPr id="19" name="组合 18"/>
            <p:cNvGrpSpPr/>
            <p:nvPr/>
          </p:nvGrpSpPr>
          <p:grpSpPr>
            <a:xfrm>
              <a:off x="8146507" y="3868113"/>
              <a:ext cx="3164752" cy="1013394"/>
              <a:chOff x="8575675" y="2415606"/>
              <a:chExt cx="3164752" cy="1013394"/>
            </a:xfrm>
          </p:grpSpPr>
          <p:sp>
            <p:nvSpPr>
              <p:cNvPr id="20" name="Rectangle 16"/>
              <p:cNvSpPr/>
              <p:nvPr/>
            </p:nvSpPr>
            <p:spPr>
              <a:xfrm flipH="1">
                <a:off x="8585200" y="2741659"/>
                <a:ext cx="3155227" cy="687341"/>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 name="Title 11"/>
              <p:cNvSpPr txBox="1"/>
              <p:nvPr/>
            </p:nvSpPr>
            <p:spPr>
              <a:xfrm flipH="1">
                <a:off x="8575675" y="2415606"/>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rgbClr val="EC6700"/>
                    </a:solidFill>
                    <a:latin typeface="思源黑体 CN Bold" panose="020B0800000000000000" pitchFamily="34" charset="-122"/>
                    <a:ea typeface="思源黑体 CN Bold" panose="020B0800000000000000" pitchFamily="34" charset="-122"/>
                  </a:rPr>
                  <a:t>标题文字添加</a:t>
                </a:r>
                <a:endParaRPr lang="en-US" sz="18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22" name="组合 21"/>
          <p:cNvGrpSpPr/>
          <p:nvPr/>
        </p:nvGrpSpPr>
        <p:grpSpPr>
          <a:xfrm>
            <a:off x="880741" y="2241435"/>
            <a:ext cx="5107614" cy="1231553"/>
            <a:chOff x="880741" y="2241435"/>
            <a:chExt cx="5107614" cy="1231553"/>
          </a:xfrm>
        </p:grpSpPr>
        <p:sp>
          <p:nvSpPr>
            <p:cNvPr id="23" name="MH_SubTitle_1"/>
            <p:cNvSpPr/>
            <p:nvPr>
              <p:custDataLst>
                <p:tags r:id="rId3"/>
              </p:custDataLst>
            </p:nvPr>
          </p:nvSpPr>
          <p:spPr>
            <a:xfrm>
              <a:off x="4260783" y="2290206"/>
              <a:ext cx="1727572" cy="1182782"/>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zh-CN" altLang="en-US" sz="1600" kern="0" dirty="0">
                  <a:solidFill>
                    <a:prstClr val="white"/>
                  </a:solidFill>
                  <a:latin typeface="思源黑体 CN Bold" panose="020B0800000000000000" pitchFamily="34" charset="-122"/>
                  <a:ea typeface="思源黑体 CN Bold" panose="020B0800000000000000" pitchFamily="34" charset="-122"/>
                </a:rPr>
                <a:t>标题文字添加</a:t>
              </a:r>
            </a:p>
          </p:txBody>
        </p:sp>
        <p:grpSp>
          <p:nvGrpSpPr>
            <p:cNvPr id="24" name="组合 23"/>
            <p:cNvGrpSpPr/>
            <p:nvPr/>
          </p:nvGrpSpPr>
          <p:grpSpPr>
            <a:xfrm flipH="1">
              <a:off x="880741" y="2241435"/>
              <a:ext cx="3164752" cy="1013394"/>
              <a:chOff x="8575675" y="2415606"/>
              <a:chExt cx="3164752" cy="1013394"/>
            </a:xfrm>
          </p:grpSpPr>
          <p:sp>
            <p:nvSpPr>
              <p:cNvPr id="25" name="Rectangle 16"/>
              <p:cNvSpPr/>
              <p:nvPr/>
            </p:nvSpPr>
            <p:spPr>
              <a:xfrm flipH="1">
                <a:off x="8585200" y="2741659"/>
                <a:ext cx="3155227" cy="687341"/>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flipH="1">
                <a:off x="8575675" y="2415606"/>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rgbClr val="EC6700"/>
                    </a:solidFill>
                    <a:latin typeface="思源黑体 CN Bold" panose="020B0800000000000000" pitchFamily="34" charset="-122"/>
                    <a:ea typeface="思源黑体 CN Bold" panose="020B0800000000000000" pitchFamily="34" charset="-122"/>
                  </a:rPr>
                  <a:t>标题文字添加</a:t>
                </a:r>
                <a:endParaRPr lang="en-US" sz="18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880741" y="4105759"/>
            <a:ext cx="5107614" cy="1239174"/>
            <a:chOff x="880741" y="3642333"/>
            <a:chExt cx="5107614" cy="1239174"/>
          </a:xfrm>
        </p:grpSpPr>
        <p:sp>
          <p:nvSpPr>
            <p:cNvPr id="28" name="MH_SubTitle_4"/>
            <p:cNvSpPr/>
            <p:nvPr>
              <p:custDataLst>
                <p:tags r:id="rId2"/>
              </p:custDataLst>
            </p:nvPr>
          </p:nvSpPr>
          <p:spPr>
            <a:xfrm>
              <a:off x="4260783" y="3642333"/>
              <a:ext cx="1727572" cy="1182782"/>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prstClr val="white"/>
                  </a:solidFill>
                  <a:latin typeface="思源黑体 CN Bold" panose="020B0800000000000000" pitchFamily="34" charset="-122"/>
                  <a:ea typeface="思源黑体 CN Bold" panose="020B0800000000000000" pitchFamily="34" charset="-122"/>
                </a:rPr>
                <a:t>标题文字添加</a:t>
              </a:r>
            </a:p>
          </p:txBody>
        </p:sp>
        <p:grpSp>
          <p:nvGrpSpPr>
            <p:cNvPr id="29" name="组合 28"/>
            <p:cNvGrpSpPr/>
            <p:nvPr/>
          </p:nvGrpSpPr>
          <p:grpSpPr>
            <a:xfrm flipH="1">
              <a:off x="880741" y="3868113"/>
              <a:ext cx="3164752" cy="1013394"/>
              <a:chOff x="8575675" y="2415606"/>
              <a:chExt cx="3164752" cy="1013394"/>
            </a:xfrm>
          </p:grpSpPr>
          <p:sp>
            <p:nvSpPr>
              <p:cNvPr id="30" name="Rectangle 16"/>
              <p:cNvSpPr/>
              <p:nvPr/>
            </p:nvSpPr>
            <p:spPr>
              <a:xfrm flipH="1">
                <a:off x="8585200" y="2741659"/>
                <a:ext cx="3155227" cy="687341"/>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flipH="1">
                <a:off x="8575675" y="2415606"/>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solidFill>
                <a:srgbClr val="EC6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思源黑体 CN Bold" panose="020B0800000000000000" pitchFamily="34" charset="-122"/>
                    <a:ea typeface="思源黑体 CN Bold" panose="020B0800000000000000" pitchFamily="34" charset="-122"/>
                  </a:rPr>
                  <a:t>要事为先</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rPr>
                  <a:t>THE MAIN THING IS FIRST</a:t>
                </a:r>
              </a:p>
            </p:txBody>
          </p:sp>
        </p:grpSp>
      </p:grpSp>
      <p:cxnSp>
        <p:nvCxnSpPr>
          <p:cNvPr id="67" name="直接连接符 66"/>
          <p:cNvCxnSpPr/>
          <p:nvPr/>
        </p:nvCxnSpPr>
        <p:spPr>
          <a:xfrm>
            <a:off x="0" y="5951745"/>
            <a:ext cx="1219200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498070" y="3182354"/>
            <a:ext cx="2321038" cy="2910678"/>
            <a:chOff x="1472076" y="3182354"/>
            <a:chExt cx="2321038" cy="2910678"/>
          </a:xfrm>
        </p:grpSpPr>
        <p:grpSp>
          <p:nvGrpSpPr>
            <p:cNvPr id="69" name="组合 68"/>
            <p:cNvGrpSpPr/>
            <p:nvPr/>
          </p:nvGrpSpPr>
          <p:grpSpPr>
            <a:xfrm>
              <a:off x="1472076" y="3182354"/>
              <a:ext cx="905415" cy="2910678"/>
              <a:chOff x="1733979" y="3291684"/>
              <a:chExt cx="905415" cy="2910678"/>
            </a:xfrm>
          </p:grpSpPr>
          <p:cxnSp>
            <p:nvCxnSpPr>
              <p:cNvPr id="73" name="直接连接符 72"/>
              <p:cNvCxnSpPr/>
              <p:nvPr/>
            </p:nvCxnSpPr>
            <p:spPr>
              <a:xfrm flipV="1">
                <a:off x="2180550" y="4384617"/>
                <a:ext cx="12272" cy="1695024"/>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泪滴形 73"/>
              <p:cNvSpPr/>
              <p:nvPr/>
            </p:nvSpPr>
            <p:spPr>
              <a:xfrm rot="8100000">
                <a:off x="1733979" y="3291684"/>
                <a:ext cx="905415" cy="905415"/>
              </a:xfrm>
              <a:prstGeom prst="teardrop">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sp>
            <p:nvSpPr>
              <p:cNvPr id="75" name="Freeform 388"/>
              <p:cNvSpPr>
                <a:spLocks noEditPoints="1"/>
              </p:cNvSpPr>
              <p:nvPr/>
            </p:nvSpPr>
            <p:spPr>
              <a:xfrm>
                <a:off x="1945333" y="3578936"/>
                <a:ext cx="482706" cy="468061"/>
              </a:xfrm>
              <a:custGeom>
                <a:avLst/>
                <a:gdLst>
                  <a:gd name="connsiteX0" fmla="*/ 453585 w 598650"/>
                  <a:gd name="connsiteY0" fmla="*/ 282542 h 580488"/>
                  <a:gd name="connsiteX1" fmla="*/ 549682 w 598650"/>
                  <a:gd name="connsiteY1" fmla="*/ 282542 h 580488"/>
                  <a:gd name="connsiteX2" fmla="*/ 549682 w 598650"/>
                  <a:gd name="connsiteY2" fmla="*/ 318406 h 580488"/>
                  <a:gd name="connsiteX3" fmla="*/ 453585 w 598650"/>
                  <a:gd name="connsiteY3" fmla="*/ 318406 h 580488"/>
                  <a:gd name="connsiteX4" fmla="*/ 416347 w 598650"/>
                  <a:gd name="connsiteY4" fmla="*/ 88970 h 580488"/>
                  <a:gd name="connsiteX5" fmla="*/ 422090 w 598650"/>
                  <a:gd name="connsiteY5" fmla="*/ 99001 h 580488"/>
                  <a:gd name="connsiteX6" fmla="*/ 287283 w 598650"/>
                  <a:gd name="connsiteY6" fmla="*/ 176299 h 580488"/>
                  <a:gd name="connsiteX7" fmla="*/ 284265 w 598650"/>
                  <a:gd name="connsiteY7" fmla="*/ 170651 h 580488"/>
                  <a:gd name="connsiteX8" fmla="*/ 287136 w 598650"/>
                  <a:gd name="connsiteY8" fmla="*/ 176383 h 580488"/>
                  <a:gd name="connsiteX9" fmla="*/ 287283 w 598650"/>
                  <a:gd name="connsiteY9" fmla="*/ 176299 h 580488"/>
                  <a:gd name="connsiteX10" fmla="*/ 295750 w 598650"/>
                  <a:gd name="connsiteY10" fmla="*/ 192146 h 580488"/>
                  <a:gd name="connsiteX11" fmla="*/ 169410 w 598650"/>
                  <a:gd name="connsiteY11" fmla="*/ 256631 h 580488"/>
                  <a:gd name="connsiteX12" fmla="*/ 162232 w 598650"/>
                  <a:gd name="connsiteY12" fmla="*/ 388467 h 580488"/>
                  <a:gd name="connsiteX13" fmla="*/ 157925 w 598650"/>
                  <a:gd name="connsiteY13" fmla="*/ 388467 h 580488"/>
                  <a:gd name="connsiteX14" fmla="*/ 157925 w 598650"/>
                  <a:gd name="connsiteY14" fmla="*/ 405663 h 580488"/>
                  <a:gd name="connsiteX15" fmla="*/ 157925 w 598650"/>
                  <a:gd name="connsiteY15" fmla="*/ 417127 h 580488"/>
                  <a:gd name="connsiteX16" fmla="*/ 157925 w 598650"/>
                  <a:gd name="connsiteY16" fmla="*/ 547529 h 580488"/>
                  <a:gd name="connsiteX17" fmla="*/ 162232 w 598650"/>
                  <a:gd name="connsiteY17" fmla="*/ 547529 h 580488"/>
                  <a:gd name="connsiteX18" fmla="*/ 192381 w 598650"/>
                  <a:gd name="connsiteY18" fmla="*/ 554694 h 580488"/>
                  <a:gd name="connsiteX19" fmla="*/ 192381 w 598650"/>
                  <a:gd name="connsiteY19" fmla="*/ 580488 h 580488"/>
                  <a:gd name="connsiteX20" fmla="*/ 166539 w 598650"/>
                  <a:gd name="connsiteY20" fmla="*/ 580488 h 580488"/>
                  <a:gd name="connsiteX21" fmla="*/ 137825 w 598650"/>
                  <a:gd name="connsiteY21" fmla="*/ 576189 h 580488"/>
                  <a:gd name="connsiteX22" fmla="*/ 137825 w 598650"/>
                  <a:gd name="connsiteY22" fmla="*/ 580488 h 580488"/>
                  <a:gd name="connsiteX23" fmla="*/ 104805 w 598650"/>
                  <a:gd name="connsiteY23" fmla="*/ 580488 h 580488"/>
                  <a:gd name="connsiteX24" fmla="*/ 104805 w 598650"/>
                  <a:gd name="connsiteY24" fmla="*/ 550395 h 580488"/>
                  <a:gd name="connsiteX25" fmla="*/ 104805 w 598650"/>
                  <a:gd name="connsiteY25" fmla="*/ 547529 h 580488"/>
                  <a:gd name="connsiteX26" fmla="*/ 104805 w 598650"/>
                  <a:gd name="connsiteY26" fmla="*/ 417127 h 580488"/>
                  <a:gd name="connsiteX27" fmla="*/ 86141 w 598650"/>
                  <a:gd name="connsiteY27" fmla="*/ 417127 h 580488"/>
                  <a:gd name="connsiteX28" fmla="*/ 86141 w 598650"/>
                  <a:gd name="connsiteY28" fmla="*/ 547529 h 580488"/>
                  <a:gd name="connsiteX29" fmla="*/ 86141 w 598650"/>
                  <a:gd name="connsiteY29" fmla="*/ 550395 h 580488"/>
                  <a:gd name="connsiteX30" fmla="*/ 86141 w 598650"/>
                  <a:gd name="connsiteY30" fmla="*/ 580488 h 580488"/>
                  <a:gd name="connsiteX31" fmla="*/ 54556 w 598650"/>
                  <a:gd name="connsiteY31" fmla="*/ 580488 h 580488"/>
                  <a:gd name="connsiteX32" fmla="*/ 54556 w 598650"/>
                  <a:gd name="connsiteY32" fmla="*/ 576189 h 580488"/>
                  <a:gd name="connsiteX33" fmla="*/ 24407 w 598650"/>
                  <a:gd name="connsiteY33" fmla="*/ 580488 h 580488"/>
                  <a:gd name="connsiteX34" fmla="*/ 0 w 598650"/>
                  <a:gd name="connsiteY34" fmla="*/ 580488 h 580488"/>
                  <a:gd name="connsiteX35" fmla="*/ 0 w 598650"/>
                  <a:gd name="connsiteY35" fmla="*/ 554694 h 580488"/>
                  <a:gd name="connsiteX36" fmla="*/ 28714 w 598650"/>
                  <a:gd name="connsiteY36" fmla="*/ 547529 h 580488"/>
                  <a:gd name="connsiteX37" fmla="*/ 34456 w 598650"/>
                  <a:gd name="connsiteY37" fmla="*/ 547529 h 580488"/>
                  <a:gd name="connsiteX38" fmla="*/ 34456 w 598650"/>
                  <a:gd name="connsiteY38" fmla="*/ 417127 h 580488"/>
                  <a:gd name="connsiteX39" fmla="*/ 34456 w 598650"/>
                  <a:gd name="connsiteY39" fmla="*/ 405663 h 580488"/>
                  <a:gd name="connsiteX40" fmla="*/ 34456 w 598650"/>
                  <a:gd name="connsiteY40" fmla="*/ 388467 h 580488"/>
                  <a:gd name="connsiteX41" fmla="*/ 30149 w 598650"/>
                  <a:gd name="connsiteY41" fmla="*/ 388467 h 580488"/>
                  <a:gd name="connsiteX42" fmla="*/ 28714 w 598650"/>
                  <a:gd name="connsiteY42" fmla="*/ 361240 h 580488"/>
                  <a:gd name="connsiteX43" fmla="*/ 4307 w 598650"/>
                  <a:gd name="connsiteY43" fmla="*/ 361240 h 580488"/>
                  <a:gd name="connsiteX44" fmla="*/ 7178 w 598650"/>
                  <a:gd name="connsiteY44" fmla="*/ 230837 h 580488"/>
                  <a:gd name="connsiteX45" fmla="*/ 67477 w 598650"/>
                  <a:gd name="connsiteY45" fmla="*/ 219373 h 580488"/>
                  <a:gd name="connsiteX46" fmla="*/ 94755 w 598650"/>
                  <a:gd name="connsiteY46" fmla="*/ 250899 h 580488"/>
                  <a:gd name="connsiteX47" fmla="*/ 122033 w 598650"/>
                  <a:gd name="connsiteY47" fmla="*/ 219373 h 580488"/>
                  <a:gd name="connsiteX48" fmla="*/ 163668 w 598650"/>
                  <a:gd name="connsiteY48" fmla="*/ 219373 h 580488"/>
                  <a:gd name="connsiteX49" fmla="*/ 278522 w 598650"/>
                  <a:gd name="connsiteY49" fmla="*/ 159187 h 580488"/>
                  <a:gd name="connsiteX50" fmla="*/ 281393 w 598650"/>
                  <a:gd name="connsiteY50" fmla="*/ 166352 h 580488"/>
                  <a:gd name="connsiteX51" fmla="*/ 94832 w 598650"/>
                  <a:gd name="connsiteY51" fmla="*/ 61612 h 580488"/>
                  <a:gd name="connsiteX52" fmla="*/ 168054 w 598650"/>
                  <a:gd name="connsiteY52" fmla="*/ 134719 h 580488"/>
                  <a:gd name="connsiteX53" fmla="*/ 94832 w 598650"/>
                  <a:gd name="connsiteY53" fmla="*/ 207826 h 580488"/>
                  <a:gd name="connsiteX54" fmla="*/ 21610 w 598650"/>
                  <a:gd name="connsiteY54" fmla="*/ 134719 h 580488"/>
                  <a:gd name="connsiteX55" fmla="*/ 94832 w 598650"/>
                  <a:gd name="connsiteY55" fmla="*/ 61612 h 580488"/>
                  <a:gd name="connsiteX56" fmla="*/ 56095 w 598650"/>
                  <a:gd name="connsiteY56" fmla="*/ 0 h 580488"/>
                  <a:gd name="connsiteX57" fmla="*/ 598650 w 598650"/>
                  <a:gd name="connsiteY57" fmla="*/ 0 h 580488"/>
                  <a:gd name="connsiteX58" fmla="*/ 598650 w 598650"/>
                  <a:gd name="connsiteY58" fmla="*/ 364156 h 580488"/>
                  <a:gd name="connsiteX59" fmla="*/ 180969 w 598650"/>
                  <a:gd name="connsiteY59" fmla="*/ 364156 h 580488"/>
                  <a:gd name="connsiteX60" fmla="*/ 182404 w 598650"/>
                  <a:gd name="connsiteY60" fmla="*/ 339784 h 580488"/>
                  <a:gd name="connsiteX61" fmla="*/ 574249 w 598650"/>
                  <a:gd name="connsiteY61" fmla="*/ 339784 h 580488"/>
                  <a:gd name="connsiteX62" fmla="*/ 574249 w 598650"/>
                  <a:gd name="connsiteY62" fmla="*/ 24372 h 580488"/>
                  <a:gd name="connsiteX63" fmla="*/ 80496 w 598650"/>
                  <a:gd name="connsiteY63" fmla="*/ 24372 h 580488"/>
                  <a:gd name="connsiteX64" fmla="*/ 80496 w 598650"/>
                  <a:gd name="connsiteY64" fmla="*/ 48745 h 580488"/>
                  <a:gd name="connsiteX65" fmla="*/ 56095 w 598650"/>
                  <a:gd name="connsiteY65"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8650" h="580488">
                    <a:moveTo>
                      <a:pt x="453585" y="282542"/>
                    </a:moveTo>
                    <a:lnTo>
                      <a:pt x="549682" y="282542"/>
                    </a:lnTo>
                    <a:lnTo>
                      <a:pt x="549682" y="318406"/>
                    </a:lnTo>
                    <a:lnTo>
                      <a:pt x="453585" y="318406"/>
                    </a:lnTo>
                    <a:close/>
                    <a:moveTo>
                      <a:pt x="416347" y="88970"/>
                    </a:moveTo>
                    <a:lnTo>
                      <a:pt x="422090" y="99001"/>
                    </a:lnTo>
                    <a:lnTo>
                      <a:pt x="287283" y="176299"/>
                    </a:lnTo>
                    <a:lnTo>
                      <a:pt x="284265" y="170651"/>
                    </a:lnTo>
                    <a:lnTo>
                      <a:pt x="287136" y="176383"/>
                    </a:lnTo>
                    <a:lnTo>
                      <a:pt x="287283" y="176299"/>
                    </a:lnTo>
                    <a:lnTo>
                      <a:pt x="295750" y="192146"/>
                    </a:lnTo>
                    <a:lnTo>
                      <a:pt x="169410" y="256631"/>
                    </a:lnTo>
                    <a:lnTo>
                      <a:pt x="162232" y="388467"/>
                    </a:lnTo>
                    <a:lnTo>
                      <a:pt x="157925" y="388467"/>
                    </a:lnTo>
                    <a:lnTo>
                      <a:pt x="157925" y="405663"/>
                    </a:lnTo>
                    <a:lnTo>
                      <a:pt x="157925" y="417127"/>
                    </a:lnTo>
                    <a:lnTo>
                      <a:pt x="157925" y="547529"/>
                    </a:lnTo>
                    <a:lnTo>
                      <a:pt x="162232" y="547529"/>
                    </a:lnTo>
                    <a:lnTo>
                      <a:pt x="192381" y="554694"/>
                    </a:lnTo>
                    <a:lnTo>
                      <a:pt x="192381" y="580488"/>
                    </a:lnTo>
                    <a:lnTo>
                      <a:pt x="166539" y="580488"/>
                    </a:lnTo>
                    <a:lnTo>
                      <a:pt x="137825" y="576189"/>
                    </a:lnTo>
                    <a:lnTo>
                      <a:pt x="137825" y="580488"/>
                    </a:lnTo>
                    <a:lnTo>
                      <a:pt x="104805" y="580488"/>
                    </a:lnTo>
                    <a:lnTo>
                      <a:pt x="104805" y="550395"/>
                    </a:lnTo>
                    <a:lnTo>
                      <a:pt x="104805" y="547529"/>
                    </a:lnTo>
                    <a:lnTo>
                      <a:pt x="104805" y="417127"/>
                    </a:lnTo>
                    <a:lnTo>
                      <a:pt x="86141" y="417127"/>
                    </a:lnTo>
                    <a:lnTo>
                      <a:pt x="86141" y="547529"/>
                    </a:lnTo>
                    <a:lnTo>
                      <a:pt x="86141" y="550395"/>
                    </a:lnTo>
                    <a:lnTo>
                      <a:pt x="86141" y="580488"/>
                    </a:lnTo>
                    <a:lnTo>
                      <a:pt x="54556" y="580488"/>
                    </a:lnTo>
                    <a:lnTo>
                      <a:pt x="54556" y="576189"/>
                    </a:lnTo>
                    <a:lnTo>
                      <a:pt x="24407" y="580488"/>
                    </a:lnTo>
                    <a:lnTo>
                      <a:pt x="0" y="580488"/>
                    </a:lnTo>
                    <a:lnTo>
                      <a:pt x="0" y="554694"/>
                    </a:lnTo>
                    <a:lnTo>
                      <a:pt x="28714" y="547529"/>
                    </a:lnTo>
                    <a:lnTo>
                      <a:pt x="34456" y="547529"/>
                    </a:lnTo>
                    <a:lnTo>
                      <a:pt x="34456" y="417127"/>
                    </a:lnTo>
                    <a:lnTo>
                      <a:pt x="34456" y="405663"/>
                    </a:lnTo>
                    <a:lnTo>
                      <a:pt x="34456" y="388467"/>
                    </a:lnTo>
                    <a:lnTo>
                      <a:pt x="30149" y="388467"/>
                    </a:lnTo>
                    <a:lnTo>
                      <a:pt x="28714" y="361240"/>
                    </a:lnTo>
                    <a:lnTo>
                      <a:pt x="4307" y="361240"/>
                    </a:lnTo>
                    <a:lnTo>
                      <a:pt x="7178" y="230837"/>
                    </a:lnTo>
                    <a:lnTo>
                      <a:pt x="67477" y="219373"/>
                    </a:lnTo>
                    <a:lnTo>
                      <a:pt x="94755" y="250899"/>
                    </a:lnTo>
                    <a:lnTo>
                      <a:pt x="122033" y="219373"/>
                    </a:lnTo>
                    <a:lnTo>
                      <a:pt x="163668" y="219373"/>
                    </a:lnTo>
                    <a:lnTo>
                      <a:pt x="278522" y="159187"/>
                    </a:lnTo>
                    <a:lnTo>
                      <a:pt x="281393" y="166352"/>
                    </a:ln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56095" y="0"/>
                    </a:moveTo>
                    <a:lnTo>
                      <a:pt x="598650" y="0"/>
                    </a:lnTo>
                    <a:lnTo>
                      <a:pt x="598650" y="364156"/>
                    </a:lnTo>
                    <a:lnTo>
                      <a:pt x="180969" y="364156"/>
                    </a:lnTo>
                    <a:lnTo>
                      <a:pt x="182404" y="339784"/>
                    </a:lnTo>
                    <a:lnTo>
                      <a:pt x="574249" y="339784"/>
                    </a:lnTo>
                    <a:lnTo>
                      <a:pt x="574249" y="24372"/>
                    </a:lnTo>
                    <a:lnTo>
                      <a:pt x="80496" y="24372"/>
                    </a:lnTo>
                    <a:lnTo>
                      <a:pt x="80496" y="48745"/>
                    </a:lnTo>
                    <a:lnTo>
                      <a:pt x="56095" y="57347"/>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Bold" panose="020B0800000000000000" pitchFamily="34" charset="-122"/>
                  <a:ea typeface="思源黑体 CN Bold" panose="020B0800000000000000" pitchFamily="34" charset="-122"/>
                </a:endParaRPr>
              </a:p>
            </p:txBody>
          </p:sp>
          <p:sp>
            <p:nvSpPr>
              <p:cNvPr id="76" name="椭圆 75"/>
              <p:cNvSpPr/>
              <p:nvPr/>
            </p:nvSpPr>
            <p:spPr>
              <a:xfrm rot="8100000">
                <a:off x="2065328" y="5959645"/>
                <a:ext cx="242717" cy="242717"/>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grpSp>
        <p:grpSp>
          <p:nvGrpSpPr>
            <p:cNvPr id="70" name="组合 69"/>
            <p:cNvGrpSpPr/>
            <p:nvPr/>
          </p:nvGrpSpPr>
          <p:grpSpPr>
            <a:xfrm>
              <a:off x="2083851" y="4209314"/>
              <a:ext cx="1709263" cy="1439724"/>
              <a:chOff x="2083851" y="4209314"/>
              <a:chExt cx="1709263" cy="1439724"/>
            </a:xfrm>
          </p:grpSpPr>
          <p:sp>
            <p:nvSpPr>
              <p:cNvPr id="71" name="Rectangle 16"/>
              <p:cNvSpPr/>
              <p:nvPr/>
            </p:nvSpPr>
            <p:spPr>
              <a:xfrm>
                <a:off x="2083852" y="4498793"/>
                <a:ext cx="1709262" cy="1150245"/>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72" name="Title 11"/>
              <p:cNvSpPr txBox="1"/>
              <p:nvPr/>
            </p:nvSpPr>
            <p:spPr>
              <a:xfrm>
                <a:off x="2083851" y="4209314"/>
                <a:ext cx="1531871" cy="347499"/>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EC6700"/>
                    </a:solidFill>
                    <a:latin typeface="思源黑体 CN Bold" panose="020B0800000000000000" pitchFamily="34" charset="-122"/>
                    <a:ea typeface="思源黑体 CN Bold" panose="020B0800000000000000" pitchFamily="34" charset="-122"/>
                  </a:rPr>
                  <a:t>标题文字添加</a:t>
                </a:r>
                <a:endParaRPr lang="en-US" sz="16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77" name="组合 76"/>
          <p:cNvGrpSpPr/>
          <p:nvPr/>
        </p:nvGrpSpPr>
        <p:grpSpPr>
          <a:xfrm>
            <a:off x="2793034" y="1930660"/>
            <a:ext cx="2245868" cy="4162372"/>
            <a:chOff x="3557684" y="1930660"/>
            <a:chExt cx="2245868" cy="4162372"/>
          </a:xfrm>
        </p:grpSpPr>
        <p:grpSp>
          <p:nvGrpSpPr>
            <p:cNvPr id="78" name="组合 77"/>
            <p:cNvGrpSpPr/>
            <p:nvPr/>
          </p:nvGrpSpPr>
          <p:grpSpPr>
            <a:xfrm>
              <a:off x="3557684" y="1930660"/>
              <a:ext cx="905415" cy="4162372"/>
              <a:chOff x="3686621" y="2039990"/>
              <a:chExt cx="905415" cy="4162372"/>
            </a:xfrm>
          </p:grpSpPr>
          <p:cxnSp>
            <p:nvCxnSpPr>
              <p:cNvPr id="82" name="直接连接符 81"/>
              <p:cNvCxnSpPr/>
              <p:nvPr/>
            </p:nvCxnSpPr>
            <p:spPr>
              <a:xfrm flipH="1" flipV="1">
                <a:off x="4138646" y="3004774"/>
                <a:ext cx="1364" cy="295487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3" name="泪滴形 82"/>
              <p:cNvSpPr/>
              <p:nvPr/>
            </p:nvSpPr>
            <p:spPr>
              <a:xfrm rot="8100000">
                <a:off x="3686621" y="2039990"/>
                <a:ext cx="905415" cy="905415"/>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grpSp>
            <p:nvGrpSpPr>
              <p:cNvPr id="84" name="组合 68"/>
              <p:cNvGrpSpPr/>
              <p:nvPr/>
            </p:nvGrpSpPr>
            <p:grpSpPr>
              <a:xfrm>
                <a:off x="3804566" y="2332567"/>
                <a:ext cx="669525" cy="403619"/>
                <a:chOff x="0" y="0"/>
                <a:chExt cx="779463" cy="469900"/>
              </a:xfrm>
              <a:solidFill>
                <a:schemeClr val="bg1"/>
              </a:solidFill>
            </p:grpSpPr>
            <p:sp>
              <p:nvSpPr>
                <p:cNvPr id="86" name="Freeform 366"/>
                <p:cNvSpPr>
                  <a:spLocks noEditPoints="1"/>
                </p:cNvSpPr>
                <p:nvPr/>
              </p:nvSpPr>
              <p:spPr>
                <a:xfrm>
                  <a:off x="0" y="0"/>
                  <a:ext cx="469900" cy="469900"/>
                </a:xfrm>
                <a:custGeom>
                  <a:avLst/>
                  <a:gdLst/>
                  <a:ahLst/>
                  <a:cxnLst>
                    <a:cxn ang="0">
                      <a:pos x="469900" y="264604"/>
                    </a:cxn>
                    <a:cxn ang="0">
                      <a:pos x="469900" y="208338"/>
                    </a:cxn>
                    <a:cxn ang="0">
                      <a:pos x="402989" y="191610"/>
                    </a:cxn>
                    <a:cxn ang="0">
                      <a:pos x="381699" y="142947"/>
                    </a:cxn>
                    <a:cxn ang="0">
                      <a:pos x="418196" y="89722"/>
                    </a:cxn>
                    <a:cxn ang="0">
                      <a:pos x="377137" y="50183"/>
                    </a:cxn>
                    <a:cxn ang="0">
                      <a:pos x="320870" y="83639"/>
                    </a:cxn>
                    <a:cxn ang="0">
                      <a:pos x="276770" y="65391"/>
                    </a:cxn>
                    <a:cxn ang="0">
                      <a:pos x="263083" y="0"/>
                    </a:cxn>
                    <a:cxn ang="0">
                      <a:pos x="206817" y="0"/>
                    </a:cxn>
                    <a:cxn ang="0">
                      <a:pos x="191610" y="63870"/>
                    </a:cxn>
                    <a:cxn ang="0">
                      <a:pos x="141426" y="85160"/>
                    </a:cxn>
                    <a:cxn ang="0">
                      <a:pos x="86681" y="48663"/>
                    </a:cxn>
                    <a:cxn ang="0">
                      <a:pos x="47142" y="88201"/>
                    </a:cxn>
                    <a:cxn ang="0">
                      <a:pos x="80598" y="144468"/>
                    </a:cxn>
                    <a:cxn ang="0">
                      <a:pos x="60828" y="193130"/>
                    </a:cxn>
                    <a:cxn ang="0">
                      <a:pos x="0" y="205296"/>
                    </a:cxn>
                    <a:cxn ang="0">
                      <a:pos x="0" y="261562"/>
                    </a:cxn>
                    <a:cxn ang="0">
                      <a:pos x="60828" y="276770"/>
                    </a:cxn>
                    <a:cxn ang="0">
                      <a:pos x="80598" y="325432"/>
                    </a:cxn>
                    <a:cxn ang="0">
                      <a:pos x="44101" y="380178"/>
                    </a:cxn>
                    <a:cxn ang="0">
                      <a:pos x="83639" y="419717"/>
                    </a:cxn>
                    <a:cxn ang="0">
                      <a:pos x="139906" y="386261"/>
                    </a:cxn>
                    <a:cxn ang="0">
                      <a:pos x="191610" y="407551"/>
                    </a:cxn>
                    <a:cxn ang="0">
                      <a:pos x="203775" y="469900"/>
                    </a:cxn>
                    <a:cxn ang="0">
                      <a:pos x="260042" y="469900"/>
                    </a:cxn>
                    <a:cxn ang="0">
                      <a:pos x="276770" y="406030"/>
                    </a:cxn>
                    <a:cxn ang="0">
                      <a:pos x="322391" y="386261"/>
                    </a:cxn>
                    <a:cxn ang="0">
                      <a:pos x="377137" y="422758"/>
                    </a:cxn>
                    <a:cxn ang="0">
                      <a:pos x="416675" y="381699"/>
                    </a:cxn>
                    <a:cxn ang="0">
                      <a:pos x="383219" y="325432"/>
                    </a:cxn>
                    <a:cxn ang="0">
                      <a:pos x="402989" y="278290"/>
                    </a:cxn>
                    <a:cxn ang="0">
                      <a:pos x="469900" y="264604"/>
                    </a:cxn>
                    <a:cxn ang="0">
                      <a:pos x="234190" y="354326"/>
                    </a:cxn>
                    <a:cxn ang="0">
                      <a:pos x="117095" y="237231"/>
                    </a:cxn>
                    <a:cxn ang="0">
                      <a:pos x="234190" y="121657"/>
                    </a:cxn>
                    <a:cxn ang="0">
                      <a:pos x="349764" y="237231"/>
                    </a:cxn>
                    <a:cxn ang="0">
                      <a:pos x="234190" y="354326"/>
                    </a:cxn>
                  </a:cxnLst>
                  <a:rect l="0" t="0" r="0" b="0"/>
                  <a:pathLst>
                    <a:path w="309" h="309">
                      <a:moveTo>
                        <a:pt x="309" y="174"/>
                      </a:moveTo>
                      <a:cubicBezTo>
                        <a:pt x="309" y="137"/>
                        <a:pt x="309" y="137"/>
                        <a:pt x="309" y="137"/>
                      </a:cubicBezTo>
                      <a:cubicBezTo>
                        <a:pt x="265" y="126"/>
                        <a:pt x="265" y="126"/>
                        <a:pt x="265" y="126"/>
                      </a:cubicBezTo>
                      <a:cubicBezTo>
                        <a:pt x="262" y="115"/>
                        <a:pt x="257" y="104"/>
                        <a:pt x="251" y="94"/>
                      </a:cubicBezTo>
                      <a:cubicBezTo>
                        <a:pt x="275" y="59"/>
                        <a:pt x="275" y="59"/>
                        <a:pt x="275" y="59"/>
                      </a:cubicBezTo>
                      <a:cubicBezTo>
                        <a:pt x="248" y="33"/>
                        <a:pt x="248" y="33"/>
                        <a:pt x="248" y="33"/>
                      </a:cubicBezTo>
                      <a:cubicBezTo>
                        <a:pt x="211" y="55"/>
                        <a:pt x="211" y="55"/>
                        <a:pt x="211" y="55"/>
                      </a:cubicBezTo>
                      <a:cubicBezTo>
                        <a:pt x="202" y="50"/>
                        <a:pt x="192" y="46"/>
                        <a:pt x="182" y="43"/>
                      </a:cubicBezTo>
                      <a:cubicBezTo>
                        <a:pt x="173" y="0"/>
                        <a:pt x="173" y="0"/>
                        <a:pt x="173" y="0"/>
                      </a:cubicBezTo>
                      <a:cubicBezTo>
                        <a:pt x="136" y="0"/>
                        <a:pt x="136" y="0"/>
                        <a:pt x="136" y="0"/>
                      </a:cubicBezTo>
                      <a:cubicBezTo>
                        <a:pt x="126" y="42"/>
                        <a:pt x="126" y="42"/>
                        <a:pt x="126" y="42"/>
                      </a:cubicBezTo>
                      <a:cubicBezTo>
                        <a:pt x="114" y="45"/>
                        <a:pt x="103" y="50"/>
                        <a:pt x="93" y="56"/>
                      </a:cubicBezTo>
                      <a:cubicBezTo>
                        <a:pt x="57" y="32"/>
                        <a:pt x="57" y="32"/>
                        <a:pt x="57" y="32"/>
                      </a:cubicBezTo>
                      <a:cubicBezTo>
                        <a:pt x="31" y="58"/>
                        <a:pt x="31" y="58"/>
                        <a:pt x="31" y="58"/>
                      </a:cubicBezTo>
                      <a:cubicBezTo>
                        <a:pt x="53" y="95"/>
                        <a:pt x="53" y="95"/>
                        <a:pt x="53" y="95"/>
                      </a:cubicBezTo>
                      <a:cubicBezTo>
                        <a:pt x="47" y="105"/>
                        <a:pt x="43" y="116"/>
                        <a:pt x="40" y="127"/>
                      </a:cubicBezTo>
                      <a:cubicBezTo>
                        <a:pt x="0" y="135"/>
                        <a:pt x="0" y="135"/>
                        <a:pt x="0" y="135"/>
                      </a:cubicBezTo>
                      <a:cubicBezTo>
                        <a:pt x="0" y="172"/>
                        <a:pt x="0" y="172"/>
                        <a:pt x="0" y="172"/>
                      </a:cubicBezTo>
                      <a:cubicBezTo>
                        <a:pt x="40" y="182"/>
                        <a:pt x="40" y="182"/>
                        <a:pt x="40" y="182"/>
                      </a:cubicBezTo>
                      <a:cubicBezTo>
                        <a:pt x="43" y="194"/>
                        <a:pt x="47" y="204"/>
                        <a:pt x="53" y="214"/>
                      </a:cubicBezTo>
                      <a:cubicBezTo>
                        <a:pt x="29" y="250"/>
                        <a:pt x="29" y="250"/>
                        <a:pt x="29" y="250"/>
                      </a:cubicBezTo>
                      <a:cubicBezTo>
                        <a:pt x="55" y="276"/>
                        <a:pt x="55" y="276"/>
                        <a:pt x="55" y="276"/>
                      </a:cubicBezTo>
                      <a:cubicBezTo>
                        <a:pt x="92" y="254"/>
                        <a:pt x="92" y="254"/>
                        <a:pt x="92" y="254"/>
                      </a:cubicBezTo>
                      <a:cubicBezTo>
                        <a:pt x="102" y="260"/>
                        <a:pt x="114" y="265"/>
                        <a:pt x="126" y="268"/>
                      </a:cubicBezTo>
                      <a:cubicBezTo>
                        <a:pt x="134" y="309"/>
                        <a:pt x="134" y="309"/>
                        <a:pt x="134" y="309"/>
                      </a:cubicBezTo>
                      <a:cubicBezTo>
                        <a:pt x="171" y="309"/>
                        <a:pt x="171" y="309"/>
                        <a:pt x="171" y="309"/>
                      </a:cubicBezTo>
                      <a:cubicBezTo>
                        <a:pt x="182" y="267"/>
                        <a:pt x="182" y="267"/>
                        <a:pt x="182" y="267"/>
                      </a:cubicBezTo>
                      <a:cubicBezTo>
                        <a:pt x="193" y="264"/>
                        <a:pt x="203" y="260"/>
                        <a:pt x="212" y="254"/>
                      </a:cubicBezTo>
                      <a:cubicBezTo>
                        <a:pt x="248" y="278"/>
                        <a:pt x="248" y="278"/>
                        <a:pt x="248" y="278"/>
                      </a:cubicBezTo>
                      <a:cubicBezTo>
                        <a:pt x="274" y="251"/>
                        <a:pt x="274" y="251"/>
                        <a:pt x="274" y="251"/>
                      </a:cubicBezTo>
                      <a:cubicBezTo>
                        <a:pt x="252" y="214"/>
                        <a:pt x="252" y="214"/>
                        <a:pt x="252" y="214"/>
                      </a:cubicBezTo>
                      <a:cubicBezTo>
                        <a:pt x="258" y="205"/>
                        <a:pt x="262" y="194"/>
                        <a:pt x="265" y="183"/>
                      </a:cubicBezTo>
                      <a:lnTo>
                        <a:pt x="309" y="174"/>
                      </a:lnTo>
                      <a:close/>
                      <a:moveTo>
                        <a:pt x="154" y="233"/>
                      </a:moveTo>
                      <a:cubicBezTo>
                        <a:pt x="112" y="233"/>
                        <a:pt x="77" y="199"/>
                        <a:pt x="77" y="156"/>
                      </a:cubicBezTo>
                      <a:cubicBezTo>
                        <a:pt x="77" y="114"/>
                        <a:pt x="112" y="80"/>
                        <a:pt x="154" y="80"/>
                      </a:cubicBezTo>
                      <a:cubicBezTo>
                        <a:pt x="196" y="80"/>
                        <a:pt x="230" y="114"/>
                        <a:pt x="230" y="156"/>
                      </a:cubicBezTo>
                      <a:cubicBezTo>
                        <a:pt x="230" y="199"/>
                        <a:pt x="196" y="233"/>
                        <a:pt x="154" y="233"/>
                      </a:cubicBezTo>
                      <a:close/>
                    </a:path>
                  </a:pathLst>
                </a:custGeom>
                <a:grpFill/>
                <a:ln w="9525">
                  <a:noFill/>
                </a:ln>
              </p:spPr>
              <p:txBody>
                <a:bodyPr/>
                <a:lstStyle/>
                <a:p>
                  <a:pPr fontAlgn="base"/>
                  <a:endParaRPr lang="zh-CN" altLang="en-US" strike="noStrike" noProof="1">
                    <a:latin typeface="思源黑体 CN Bold" panose="020B0800000000000000" pitchFamily="34" charset="-122"/>
                    <a:ea typeface="思源黑体 CN Bold" panose="020B0800000000000000" pitchFamily="34" charset="-122"/>
                  </a:endParaRPr>
                </a:p>
              </p:txBody>
            </p:sp>
            <p:sp>
              <p:nvSpPr>
                <p:cNvPr id="87" name="Freeform 367"/>
                <p:cNvSpPr>
                  <a:spLocks noEditPoints="1"/>
                </p:cNvSpPr>
                <p:nvPr/>
              </p:nvSpPr>
              <p:spPr>
                <a:xfrm>
                  <a:off x="463550" y="104775"/>
                  <a:ext cx="315913" cy="315913"/>
                </a:xfrm>
                <a:custGeom>
                  <a:avLst/>
                  <a:gdLst/>
                  <a:ahLst/>
                  <a:cxnLst>
                    <a:cxn ang="0">
                      <a:pos x="315913" y="178560"/>
                    </a:cxn>
                    <a:cxn ang="0">
                      <a:pos x="315913" y="140406"/>
                    </a:cxn>
                    <a:cxn ang="0">
                      <a:pos x="270349" y="128197"/>
                    </a:cxn>
                    <a:cxn ang="0">
                      <a:pos x="256679" y="96147"/>
                    </a:cxn>
                    <a:cxn ang="0">
                      <a:pos x="279462" y="59520"/>
                    </a:cxn>
                    <a:cxn ang="0">
                      <a:pos x="253642" y="33575"/>
                    </a:cxn>
                    <a:cxn ang="0">
                      <a:pos x="215671" y="56468"/>
                    </a:cxn>
                    <a:cxn ang="0">
                      <a:pos x="185295" y="42732"/>
                    </a:cxn>
                    <a:cxn ang="0">
                      <a:pos x="176182" y="0"/>
                    </a:cxn>
                    <a:cxn ang="0">
                      <a:pos x="138212" y="0"/>
                    </a:cxn>
                    <a:cxn ang="0">
                      <a:pos x="127580" y="42732"/>
                    </a:cxn>
                    <a:cxn ang="0">
                      <a:pos x="94166" y="56468"/>
                    </a:cxn>
                    <a:cxn ang="0">
                      <a:pos x="57715" y="32049"/>
                    </a:cxn>
                    <a:cxn ang="0">
                      <a:pos x="30376" y="57994"/>
                    </a:cxn>
                    <a:cxn ang="0">
                      <a:pos x="53158" y="96147"/>
                    </a:cxn>
                    <a:cxn ang="0">
                      <a:pos x="39489" y="129723"/>
                    </a:cxn>
                    <a:cxn ang="0">
                      <a:pos x="0" y="137353"/>
                    </a:cxn>
                    <a:cxn ang="0">
                      <a:pos x="0" y="175507"/>
                    </a:cxn>
                    <a:cxn ang="0">
                      <a:pos x="39489" y="186190"/>
                    </a:cxn>
                    <a:cxn ang="0">
                      <a:pos x="53158" y="218239"/>
                    </a:cxn>
                    <a:cxn ang="0">
                      <a:pos x="28857" y="256393"/>
                    </a:cxn>
                    <a:cxn ang="0">
                      <a:pos x="56196" y="282338"/>
                    </a:cxn>
                    <a:cxn ang="0">
                      <a:pos x="94166" y="259445"/>
                    </a:cxn>
                    <a:cxn ang="0">
                      <a:pos x="127580" y="273181"/>
                    </a:cxn>
                    <a:cxn ang="0">
                      <a:pos x="136693" y="315913"/>
                    </a:cxn>
                    <a:cxn ang="0">
                      <a:pos x="174663" y="315913"/>
                    </a:cxn>
                    <a:cxn ang="0">
                      <a:pos x="185295" y="273181"/>
                    </a:cxn>
                    <a:cxn ang="0">
                      <a:pos x="217190" y="259445"/>
                    </a:cxn>
                    <a:cxn ang="0">
                      <a:pos x="252123" y="283864"/>
                    </a:cxn>
                    <a:cxn ang="0">
                      <a:pos x="279462" y="257919"/>
                    </a:cxn>
                    <a:cxn ang="0">
                      <a:pos x="256679" y="219766"/>
                    </a:cxn>
                    <a:cxn ang="0">
                      <a:pos x="270349" y="187716"/>
                    </a:cxn>
                    <a:cxn ang="0">
                      <a:pos x="315913" y="178560"/>
                    </a:cxn>
                    <a:cxn ang="0">
                      <a:pos x="156438" y="238079"/>
                    </a:cxn>
                    <a:cxn ang="0">
                      <a:pos x="78978" y="160246"/>
                    </a:cxn>
                    <a:cxn ang="0">
                      <a:pos x="156438" y="80886"/>
                    </a:cxn>
                    <a:cxn ang="0">
                      <a:pos x="235416" y="160246"/>
                    </a:cxn>
                    <a:cxn ang="0">
                      <a:pos x="156438" y="238079"/>
                    </a:cxn>
                  </a:cxnLst>
                  <a:rect l="0" t="0" r="0" b="0"/>
                  <a:pathLst>
                    <a:path w="208" h="207">
                      <a:moveTo>
                        <a:pt x="208" y="117"/>
                      </a:moveTo>
                      <a:cubicBezTo>
                        <a:pt x="208" y="92"/>
                        <a:pt x="208" y="92"/>
                        <a:pt x="208" y="92"/>
                      </a:cubicBezTo>
                      <a:cubicBezTo>
                        <a:pt x="178" y="84"/>
                        <a:pt x="178" y="84"/>
                        <a:pt x="178" y="84"/>
                      </a:cubicBezTo>
                      <a:cubicBezTo>
                        <a:pt x="176" y="77"/>
                        <a:pt x="173" y="69"/>
                        <a:pt x="169" y="63"/>
                      </a:cubicBezTo>
                      <a:cubicBezTo>
                        <a:pt x="184" y="39"/>
                        <a:pt x="184" y="39"/>
                        <a:pt x="184" y="39"/>
                      </a:cubicBezTo>
                      <a:cubicBezTo>
                        <a:pt x="167" y="22"/>
                        <a:pt x="167" y="22"/>
                        <a:pt x="167" y="22"/>
                      </a:cubicBezTo>
                      <a:cubicBezTo>
                        <a:pt x="142" y="37"/>
                        <a:pt x="142" y="37"/>
                        <a:pt x="142" y="37"/>
                      </a:cubicBezTo>
                      <a:cubicBezTo>
                        <a:pt x="136" y="33"/>
                        <a:pt x="129" y="30"/>
                        <a:pt x="122" y="28"/>
                      </a:cubicBezTo>
                      <a:cubicBezTo>
                        <a:pt x="116" y="0"/>
                        <a:pt x="116" y="0"/>
                        <a:pt x="116" y="0"/>
                      </a:cubicBezTo>
                      <a:cubicBezTo>
                        <a:pt x="91" y="0"/>
                        <a:pt x="91" y="0"/>
                        <a:pt x="91" y="0"/>
                      </a:cubicBezTo>
                      <a:cubicBezTo>
                        <a:pt x="84" y="28"/>
                        <a:pt x="84" y="28"/>
                        <a:pt x="84" y="28"/>
                      </a:cubicBezTo>
                      <a:cubicBezTo>
                        <a:pt x="76" y="30"/>
                        <a:pt x="69" y="33"/>
                        <a:pt x="62" y="37"/>
                      </a:cubicBezTo>
                      <a:cubicBezTo>
                        <a:pt x="38" y="21"/>
                        <a:pt x="38" y="21"/>
                        <a:pt x="38" y="21"/>
                      </a:cubicBezTo>
                      <a:cubicBezTo>
                        <a:pt x="20" y="38"/>
                        <a:pt x="20" y="38"/>
                        <a:pt x="20" y="38"/>
                      </a:cubicBezTo>
                      <a:cubicBezTo>
                        <a:pt x="35" y="63"/>
                        <a:pt x="35" y="63"/>
                        <a:pt x="35" y="63"/>
                      </a:cubicBezTo>
                      <a:cubicBezTo>
                        <a:pt x="31" y="70"/>
                        <a:pt x="28" y="77"/>
                        <a:pt x="26" y="85"/>
                      </a:cubicBezTo>
                      <a:cubicBezTo>
                        <a:pt x="0" y="90"/>
                        <a:pt x="0" y="90"/>
                        <a:pt x="0" y="90"/>
                      </a:cubicBezTo>
                      <a:cubicBezTo>
                        <a:pt x="0" y="115"/>
                        <a:pt x="0" y="115"/>
                        <a:pt x="0" y="115"/>
                      </a:cubicBezTo>
                      <a:cubicBezTo>
                        <a:pt x="26" y="122"/>
                        <a:pt x="26" y="122"/>
                        <a:pt x="26" y="122"/>
                      </a:cubicBezTo>
                      <a:cubicBezTo>
                        <a:pt x="28" y="130"/>
                        <a:pt x="31" y="137"/>
                        <a:pt x="35" y="143"/>
                      </a:cubicBezTo>
                      <a:cubicBezTo>
                        <a:pt x="19" y="168"/>
                        <a:pt x="19" y="168"/>
                        <a:pt x="19" y="168"/>
                      </a:cubicBezTo>
                      <a:cubicBezTo>
                        <a:pt x="37" y="185"/>
                        <a:pt x="37" y="185"/>
                        <a:pt x="37" y="185"/>
                      </a:cubicBezTo>
                      <a:cubicBezTo>
                        <a:pt x="62" y="170"/>
                        <a:pt x="62" y="170"/>
                        <a:pt x="62" y="170"/>
                      </a:cubicBezTo>
                      <a:cubicBezTo>
                        <a:pt x="69" y="174"/>
                        <a:pt x="76" y="178"/>
                        <a:pt x="84" y="179"/>
                      </a:cubicBezTo>
                      <a:cubicBezTo>
                        <a:pt x="90" y="207"/>
                        <a:pt x="90" y="207"/>
                        <a:pt x="90" y="207"/>
                      </a:cubicBezTo>
                      <a:cubicBezTo>
                        <a:pt x="115" y="207"/>
                        <a:pt x="115" y="207"/>
                        <a:pt x="115" y="207"/>
                      </a:cubicBezTo>
                      <a:cubicBezTo>
                        <a:pt x="122" y="179"/>
                        <a:pt x="122" y="179"/>
                        <a:pt x="122" y="179"/>
                      </a:cubicBezTo>
                      <a:cubicBezTo>
                        <a:pt x="129" y="177"/>
                        <a:pt x="136" y="174"/>
                        <a:pt x="143" y="170"/>
                      </a:cubicBezTo>
                      <a:cubicBezTo>
                        <a:pt x="166" y="186"/>
                        <a:pt x="166" y="186"/>
                        <a:pt x="166" y="186"/>
                      </a:cubicBezTo>
                      <a:cubicBezTo>
                        <a:pt x="184" y="169"/>
                        <a:pt x="184" y="169"/>
                        <a:pt x="184" y="169"/>
                      </a:cubicBezTo>
                      <a:cubicBezTo>
                        <a:pt x="169" y="144"/>
                        <a:pt x="169" y="144"/>
                        <a:pt x="169" y="144"/>
                      </a:cubicBezTo>
                      <a:cubicBezTo>
                        <a:pt x="173" y="137"/>
                        <a:pt x="176" y="130"/>
                        <a:pt x="178" y="123"/>
                      </a:cubicBezTo>
                      <a:lnTo>
                        <a:pt x="208" y="117"/>
                      </a:lnTo>
                      <a:close/>
                      <a:moveTo>
                        <a:pt x="103" y="156"/>
                      </a:moveTo>
                      <a:cubicBezTo>
                        <a:pt x="75" y="156"/>
                        <a:pt x="52" y="133"/>
                        <a:pt x="52" y="105"/>
                      </a:cubicBezTo>
                      <a:cubicBezTo>
                        <a:pt x="52" y="76"/>
                        <a:pt x="75" y="53"/>
                        <a:pt x="103" y="53"/>
                      </a:cubicBezTo>
                      <a:cubicBezTo>
                        <a:pt x="132" y="53"/>
                        <a:pt x="155" y="76"/>
                        <a:pt x="155" y="105"/>
                      </a:cubicBezTo>
                      <a:cubicBezTo>
                        <a:pt x="155" y="133"/>
                        <a:pt x="132" y="156"/>
                        <a:pt x="103" y="156"/>
                      </a:cubicBezTo>
                      <a:close/>
                    </a:path>
                  </a:pathLst>
                </a:custGeom>
                <a:grpFill/>
                <a:ln w="9525">
                  <a:noFill/>
                </a:ln>
              </p:spPr>
              <p:txBody>
                <a:bodyPr/>
                <a:lstStyle/>
                <a:p>
                  <a:pPr fontAlgn="base"/>
                  <a:endParaRPr lang="zh-CN" altLang="en-US" strike="noStrike" noProof="1">
                    <a:latin typeface="思源黑体 CN Bold" panose="020B0800000000000000" pitchFamily="34" charset="-122"/>
                    <a:ea typeface="思源黑体 CN Bold" panose="020B0800000000000000" pitchFamily="34" charset="-122"/>
                  </a:endParaRPr>
                </a:p>
              </p:txBody>
            </p:sp>
          </p:grpSp>
          <p:sp>
            <p:nvSpPr>
              <p:cNvPr id="85" name="椭圆 84"/>
              <p:cNvSpPr/>
              <p:nvPr/>
            </p:nvSpPr>
            <p:spPr>
              <a:xfrm rot="8100000">
                <a:off x="4017970" y="5959645"/>
                <a:ext cx="242717" cy="24271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grpSp>
        <p:grpSp>
          <p:nvGrpSpPr>
            <p:cNvPr id="79" name="组合 78"/>
            <p:cNvGrpSpPr/>
            <p:nvPr/>
          </p:nvGrpSpPr>
          <p:grpSpPr>
            <a:xfrm>
              <a:off x="4094289" y="3175292"/>
              <a:ext cx="1709263" cy="1439724"/>
              <a:chOff x="2083851" y="4209314"/>
              <a:chExt cx="1709263" cy="1439724"/>
            </a:xfrm>
          </p:grpSpPr>
          <p:sp>
            <p:nvSpPr>
              <p:cNvPr id="80" name="Rectangle 16"/>
              <p:cNvSpPr/>
              <p:nvPr/>
            </p:nvSpPr>
            <p:spPr>
              <a:xfrm>
                <a:off x="2083852" y="4498793"/>
                <a:ext cx="1709262" cy="1150245"/>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1" name="Title 11"/>
              <p:cNvSpPr txBox="1"/>
              <p:nvPr/>
            </p:nvSpPr>
            <p:spPr>
              <a:xfrm>
                <a:off x="2083851" y="4209314"/>
                <a:ext cx="1531871" cy="347499"/>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88" name="组合 87"/>
          <p:cNvGrpSpPr/>
          <p:nvPr/>
        </p:nvGrpSpPr>
        <p:grpSpPr>
          <a:xfrm>
            <a:off x="5012828" y="2310116"/>
            <a:ext cx="2212409" cy="3782916"/>
            <a:chOff x="5643292" y="2310116"/>
            <a:chExt cx="2212409" cy="3782916"/>
          </a:xfrm>
        </p:grpSpPr>
        <p:grpSp>
          <p:nvGrpSpPr>
            <p:cNvPr id="89" name="组合 88"/>
            <p:cNvGrpSpPr/>
            <p:nvPr/>
          </p:nvGrpSpPr>
          <p:grpSpPr>
            <a:xfrm>
              <a:off x="5643292" y="2310116"/>
              <a:ext cx="905415" cy="3782916"/>
              <a:chOff x="5655626" y="2419446"/>
              <a:chExt cx="905415" cy="3782916"/>
            </a:xfrm>
          </p:grpSpPr>
          <p:cxnSp>
            <p:nvCxnSpPr>
              <p:cNvPr id="93" name="直接连接符 92"/>
              <p:cNvCxnSpPr/>
              <p:nvPr/>
            </p:nvCxnSpPr>
            <p:spPr>
              <a:xfrm flipH="1" flipV="1">
                <a:off x="6107651" y="3512378"/>
                <a:ext cx="1365" cy="2447267"/>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4" name="泪滴形 93"/>
              <p:cNvSpPr/>
              <p:nvPr/>
            </p:nvSpPr>
            <p:spPr>
              <a:xfrm rot="8100000">
                <a:off x="5655626" y="2419446"/>
                <a:ext cx="905415" cy="905415"/>
              </a:xfrm>
              <a:prstGeom prst="teardrop">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sp>
            <p:nvSpPr>
              <p:cNvPr id="95" name="Freeform 34"/>
              <p:cNvSpPr>
                <a:spLocks noEditPoints="1"/>
              </p:cNvSpPr>
              <p:nvPr/>
            </p:nvSpPr>
            <p:spPr>
              <a:xfrm>
                <a:off x="5929023" y="2689849"/>
                <a:ext cx="358621" cy="563158"/>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w="9525">
                <a:noFill/>
              </a:ln>
            </p:spPr>
            <p:txBody>
              <a:bodyPr/>
              <a:lstStyle/>
              <a:p>
                <a:endParaRPr lang="zh-CN" altLang="en-US" dirty="0">
                  <a:latin typeface="思源黑体 CN Bold" panose="020B0800000000000000" pitchFamily="34" charset="-122"/>
                  <a:ea typeface="思源黑体 CN Bold" panose="020B0800000000000000" pitchFamily="34" charset="-122"/>
                </a:endParaRPr>
              </a:p>
            </p:txBody>
          </p:sp>
          <p:sp>
            <p:nvSpPr>
              <p:cNvPr id="96" name="椭圆 95"/>
              <p:cNvSpPr/>
              <p:nvPr/>
            </p:nvSpPr>
            <p:spPr>
              <a:xfrm rot="8100000">
                <a:off x="5986975" y="5959645"/>
                <a:ext cx="242717" cy="242717"/>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grpSp>
        <p:grpSp>
          <p:nvGrpSpPr>
            <p:cNvPr id="90" name="组合 89"/>
            <p:cNvGrpSpPr/>
            <p:nvPr/>
          </p:nvGrpSpPr>
          <p:grpSpPr>
            <a:xfrm>
              <a:off x="6146438" y="3569320"/>
              <a:ext cx="1709263" cy="1439724"/>
              <a:chOff x="2083851" y="4209314"/>
              <a:chExt cx="1709263" cy="1439724"/>
            </a:xfrm>
          </p:grpSpPr>
          <p:sp>
            <p:nvSpPr>
              <p:cNvPr id="91" name="Rectangle 16"/>
              <p:cNvSpPr/>
              <p:nvPr/>
            </p:nvSpPr>
            <p:spPr>
              <a:xfrm>
                <a:off x="2083852" y="4498793"/>
                <a:ext cx="1709262" cy="1150245"/>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2" name="Title 11"/>
              <p:cNvSpPr txBox="1"/>
              <p:nvPr/>
            </p:nvSpPr>
            <p:spPr>
              <a:xfrm>
                <a:off x="2083851" y="4209314"/>
                <a:ext cx="1531871" cy="347499"/>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EC6700"/>
                    </a:solidFill>
                    <a:latin typeface="思源黑体 CN Bold" panose="020B0800000000000000" pitchFamily="34" charset="-122"/>
                    <a:ea typeface="思源黑体 CN Bold" panose="020B0800000000000000" pitchFamily="34" charset="-122"/>
                  </a:rPr>
                  <a:t>标题文字添加</a:t>
                </a:r>
                <a:endParaRPr lang="en-US" sz="1600" dirty="0">
                  <a:solidFill>
                    <a:srgbClr val="EC6700"/>
                  </a:solidFill>
                  <a:latin typeface="思源黑体 CN Bold" panose="020B0800000000000000" pitchFamily="34" charset="-122"/>
                  <a:ea typeface="思源黑体 CN Bold" panose="020B0800000000000000" pitchFamily="34" charset="-122"/>
                </a:endParaRPr>
              </a:p>
            </p:txBody>
          </p:sp>
        </p:grpSp>
      </p:grpSp>
      <p:grpSp>
        <p:nvGrpSpPr>
          <p:cNvPr id="97" name="组合 96"/>
          <p:cNvGrpSpPr/>
          <p:nvPr/>
        </p:nvGrpSpPr>
        <p:grpSpPr>
          <a:xfrm>
            <a:off x="7199163" y="2487520"/>
            <a:ext cx="2217862" cy="3605512"/>
            <a:chOff x="7728901" y="2487520"/>
            <a:chExt cx="2217862" cy="3605512"/>
          </a:xfrm>
        </p:grpSpPr>
        <p:grpSp>
          <p:nvGrpSpPr>
            <p:cNvPr id="98" name="组合 97"/>
            <p:cNvGrpSpPr/>
            <p:nvPr/>
          </p:nvGrpSpPr>
          <p:grpSpPr>
            <a:xfrm>
              <a:off x="7728901" y="2487520"/>
              <a:ext cx="905415" cy="3605512"/>
              <a:chOff x="7635540" y="2596850"/>
              <a:chExt cx="905415" cy="3605512"/>
            </a:xfrm>
          </p:grpSpPr>
          <p:cxnSp>
            <p:nvCxnSpPr>
              <p:cNvPr id="102" name="直接连接符 101"/>
              <p:cNvCxnSpPr/>
              <p:nvPr/>
            </p:nvCxnSpPr>
            <p:spPr>
              <a:xfrm flipV="1">
                <a:off x="8082112" y="3689783"/>
                <a:ext cx="12271" cy="2269863"/>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泪滴形 102"/>
              <p:cNvSpPr/>
              <p:nvPr/>
            </p:nvSpPr>
            <p:spPr>
              <a:xfrm rot="8100000">
                <a:off x="7635540" y="2596850"/>
                <a:ext cx="905415" cy="905415"/>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04" name="Freeform 41"/>
              <p:cNvSpPr>
                <a:spLocks noEditPoints="1"/>
              </p:cNvSpPr>
              <p:nvPr/>
            </p:nvSpPr>
            <p:spPr>
              <a:xfrm>
                <a:off x="7827122" y="2910538"/>
                <a:ext cx="522250" cy="387256"/>
              </a:xfrm>
              <a:custGeom>
                <a:avLst/>
                <a:gdLst/>
                <a:ahLst/>
                <a:cxnLst>
                  <a:cxn ang="0">
                    <a:pos x="145735" y="39401"/>
                  </a:cxn>
                  <a:cxn ang="0">
                    <a:pos x="235418" y="129460"/>
                  </a:cxn>
                  <a:cxn ang="0">
                    <a:pos x="235418" y="140717"/>
                  </a:cxn>
                  <a:cxn ang="0">
                    <a:pos x="201787" y="151975"/>
                  </a:cxn>
                  <a:cxn ang="0">
                    <a:pos x="170959" y="154789"/>
                  </a:cxn>
                  <a:cxn ang="0">
                    <a:pos x="156946" y="146346"/>
                  </a:cxn>
                  <a:cxn ang="0">
                    <a:pos x="137327" y="146346"/>
                  </a:cxn>
                  <a:cxn ang="0">
                    <a:pos x="120512" y="163232"/>
                  </a:cxn>
                  <a:cxn ang="0">
                    <a:pos x="120512" y="163232"/>
                  </a:cxn>
                  <a:cxn ang="0">
                    <a:pos x="137327" y="180118"/>
                  </a:cxn>
                  <a:cxn ang="0">
                    <a:pos x="156946" y="180118"/>
                  </a:cxn>
                  <a:cxn ang="0">
                    <a:pos x="170959" y="168861"/>
                  </a:cxn>
                  <a:cxn ang="0">
                    <a:pos x="204590" y="166046"/>
                  </a:cxn>
                  <a:cxn ang="0">
                    <a:pos x="229813" y="157603"/>
                  </a:cxn>
                  <a:cxn ang="0">
                    <a:pos x="145735" y="219519"/>
                  </a:cxn>
                  <a:cxn ang="0">
                    <a:pos x="56052" y="129460"/>
                  </a:cxn>
                  <a:cxn ang="0">
                    <a:pos x="145735" y="39401"/>
                  </a:cxn>
                  <a:cxn ang="0">
                    <a:pos x="145735" y="0"/>
                  </a:cxn>
                  <a:cxn ang="0">
                    <a:pos x="56052" y="39401"/>
                  </a:cxn>
                  <a:cxn ang="0">
                    <a:pos x="22421" y="92873"/>
                  </a:cxn>
                  <a:cxn ang="0">
                    <a:pos x="16816" y="92873"/>
                  </a:cxn>
                  <a:cxn ang="0">
                    <a:pos x="0" y="112574"/>
                  </a:cxn>
                  <a:cxn ang="0">
                    <a:pos x="0" y="143532"/>
                  </a:cxn>
                  <a:cxn ang="0">
                    <a:pos x="16816" y="160418"/>
                  </a:cxn>
                  <a:cxn ang="0">
                    <a:pos x="42039" y="160418"/>
                  </a:cxn>
                  <a:cxn ang="0">
                    <a:pos x="42039" y="95688"/>
                  </a:cxn>
                  <a:cxn ang="0">
                    <a:pos x="70065" y="53473"/>
                  </a:cxn>
                  <a:cxn ang="0">
                    <a:pos x="145735" y="19700"/>
                  </a:cxn>
                  <a:cxn ang="0">
                    <a:pos x="224208" y="53473"/>
                  </a:cxn>
                  <a:cxn ang="0">
                    <a:pos x="249431" y="92873"/>
                  </a:cxn>
                  <a:cxn ang="0">
                    <a:pos x="249431" y="160418"/>
                  </a:cxn>
                  <a:cxn ang="0">
                    <a:pos x="274655" y="160418"/>
                  </a:cxn>
                  <a:cxn ang="0">
                    <a:pos x="294273" y="143532"/>
                  </a:cxn>
                  <a:cxn ang="0">
                    <a:pos x="294273" y="112574"/>
                  </a:cxn>
                  <a:cxn ang="0">
                    <a:pos x="274655" y="92873"/>
                  </a:cxn>
                  <a:cxn ang="0">
                    <a:pos x="269050" y="92873"/>
                  </a:cxn>
                  <a:cxn ang="0">
                    <a:pos x="238221" y="39401"/>
                  </a:cxn>
                  <a:cxn ang="0">
                    <a:pos x="145735" y="0"/>
                  </a:cxn>
                </a:cxnLst>
                <a:rect l="0" t="0" r="0" b="0"/>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chemeClr val="bg1"/>
              </a:solidFill>
              <a:ln w="9525">
                <a:noFill/>
              </a:ln>
            </p:spPr>
            <p:txBody>
              <a:bodyPr/>
              <a:lstStyle/>
              <a:p>
                <a:endParaRPr lang="zh-CN" altLang="en-US" dirty="0">
                  <a:latin typeface="思源黑体 CN Bold" panose="020B0800000000000000" pitchFamily="34" charset="-122"/>
                  <a:ea typeface="思源黑体 CN Bold" panose="020B0800000000000000" pitchFamily="34" charset="-122"/>
                </a:endParaRPr>
              </a:p>
            </p:txBody>
          </p:sp>
          <p:sp>
            <p:nvSpPr>
              <p:cNvPr id="105" name="椭圆 104"/>
              <p:cNvSpPr/>
              <p:nvPr/>
            </p:nvSpPr>
            <p:spPr>
              <a:xfrm rot="8100000">
                <a:off x="7966889" y="5959645"/>
                <a:ext cx="242717" cy="24271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99" name="组合 98"/>
            <p:cNvGrpSpPr/>
            <p:nvPr/>
          </p:nvGrpSpPr>
          <p:grpSpPr>
            <a:xfrm>
              <a:off x="8237500" y="3995903"/>
              <a:ext cx="1709263" cy="1439724"/>
              <a:chOff x="2083851" y="4209314"/>
              <a:chExt cx="1709263" cy="1439724"/>
            </a:xfrm>
          </p:grpSpPr>
          <p:sp>
            <p:nvSpPr>
              <p:cNvPr id="100" name="Rectangle 16"/>
              <p:cNvSpPr/>
              <p:nvPr/>
            </p:nvSpPr>
            <p:spPr>
              <a:xfrm>
                <a:off x="2083852" y="4498793"/>
                <a:ext cx="1709262" cy="1150245"/>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01" name="Title 11"/>
              <p:cNvSpPr txBox="1"/>
              <p:nvPr/>
            </p:nvSpPr>
            <p:spPr>
              <a:xfrm>
                <a:off x="2083851" y="4209314"/>
                <a:ext cx="1531871" cy="347499"/>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106" name="组合 105"/>
          <p:cNvGrpSpPr/>
          <p:nvPr/>
        </p:nvGrpSpPr>
        <p:grpSpPr>
          <a:xfrm>
            <a:off x="9390951" y="1769165"/>
            <a:ext cx="2302980" cy="4323867"/>
            <a:chOff x="9814510" y="1769165"/>
            <a:chExt cx="2302980" cy="4323867"/>
          </a:xfrm>
        </p:grpSpPr>
        <p:grpSp>
          <p:nvGrpSpPr>
            <p:cNvPr id="107" name="组合 106"/>
            <p:cNvGrpSpPr/>
            <p:nvPr/>
          </p:nvGrpSpPr>
          <p:grpSpPr>
            <a:xfrm>
              <a:off x="9814510" y="1769165"/>
              <a:ext cx="905415" cy="4323867"/>
              <a:chOff x="9589548" y="1878495"/>
              <a:chExt cx="905415" cy="4323867"/>
            </a:xfrm>
          </p:grpSpPr>
          <p:cxnSp>
            <p:nvCxnSpPr>
              <p:cNvPr id="111" name="直接连接符 110"/>
              <p:cNvCxnSpPr/>
              <p:nvPr/>
            </p:nvCxnSpPr>
            <p:spPr>
              <a:xfrm flipH="1" flipV="1">
                <a:off x="10041573" y="2971428"/>
                <a:ext cx="1364" cy="298821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 name="泪滴形 111"/>
              <p:cNvSpPr/>
              <p:nvPr/>
            </p:nvSpPr>
            <p:spPr>
              <a:xfrm rot="8100000">
                <a:off x="9589548" y="1878495"/>
                <a:ext cx="905415" cy="905415"/>
              </a:xfrm>
              <a:prstGeom prst="teardrop">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sp>
            <p:nvSpPr>
              <p:cNvPr id="113" name="Freeform 72"/>
              <p:cNvSpPr>
                <a:spLocks noEditPoints="1"/>
              </p:cNvSpPr>
              <p:nvPr/>
            </p:nvSpPr>
            <p:spPr>
              <a:xfrm>
                <a:off x="9810447" y="2163098"/>
                <a:ext cx="463616" cy="451893"/>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 name="T78" fmla="*/ 472622 w 604011"/>
                  <a:gd name="T79" fmla="*/ 472622 w 604011"/>
                  <a:gd name="T80" fmla="*/ 472622 w 604011"/>
                  <a:gd name="T81" fmla="*/ 472622 w 604011"/>
                  <a:gd name="T82" fmla="*/ 472622 w 604011"/>
                  <a:gd name="T83" fmla="*/ 472622 w 604011"/>
                  <a:gd name="T84" fmla="*/ 472622 w 604011"/>
                  <a:gd name="T85" fmla="*/ 472622 w 604011"/>
                  <a:gd name="T86" fmla="*/ 472622 w 604011"/>
                  <a:gd name="T87" fmla="*/ 472622 w 604011"/>
                  <a:gd name="T88" fmla="*/ 472622 w 604011"/>
                  <a:gd name="T89"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408">
                    <a:moveTo>
                      <a:pt x="246" y="243"/>
                    </a:moveTo>
                    <a:lnTo>
                      <a:pt x="362" y="127"/>
                    </a:lnTo>
                    <a:lnTo>
                      <a:pt x="418" y="183"/>
                    </a:lnTo>
                    <a:lnTo>
                      <a:pt x="302" y="299"/>
                    </a:lnTo>
                    <a:lnTo>
                      <a:pt x="246" y="243"/>
                    </a:lnTo>
                    <a:close/>
                    <a:moveTo>
                      <a:pt x="235" y="283"/>
                    </a:moveTo>
                    <a:lnTo>
                      <a:pt x="227" y="318"/>
                    </a:lnTo>
                    <a:lnTo>
                      <a:pt x="261" y="309"/>
                    </a:lnTo>
                    <a:lnTo>
                      <a:pt x="235" y="283"/>
                    </a:lnTo>
                    <a:close/>
                    <a:moveTo>
                      <a:pt x="304" y="316"/>
                    </a:moveTo>
                    <a:lnTo>
                      <a:pt x="330" y="290"/>
                    </a:lnTo>
                    <a:lnTo>
                      <a:pt x="330" y="408"/>
                    </a:lnTo>
                    <a:lnTo>
                      <a:pt x="0" y="408"/>
                    </a:lnTo>
                    <a:lnTo>
                      <a:pt x="0" y="112"/>
                    </a:lnTo>
                    <a:lnTo>
                      <a:pt x="106" y="0"/>
                    </a:lnTo>
                    <a:lnTo>
                      <a:pt x="330" y="0"/>
                    </a:lnTo>
                    <a:lnTo>
                      <a:pt x="330" y="140"/>
                    </a:lnTo>
                    <a:lnTo>
                      <a:pt x="304" y="165"/>
                    </a:lnTo>
                    <a:lnTo>
                      <a:pt x="304" y="26"/>
                    </a:lnTo>
                    <a:lnTo>
                      <a:pt x="122" y="26"/>
                    </a:lnTo>
                    <a:lnTo>
                      <a:pt x="122" y="122"/>
                    </a:lnTo>
                    <a:lnTo>
                      <a:pt x="25" y="122"/>
                    </a:lnTo>
                    <a:lnTo>
                      <a:pt x="25" y="382"/>
                    </a:lnTo>
                    <a:lnTo>
                      <a:pt x="304" y="382"/>
                    </a:lnTo>
                    <a:lnTo>
                      <a:pt x="304" y="316"/>
                    </a:lnTo>
                    <a:close/>
                    <a:moveTo>
                      <a:pt x="49" y="96"/>
                    </a:moveTo>
                    <a:lnTo>
                      <a:pt x="96" y="96"/>
                    </a:lnTo>
                    <a:lnTo>
                      <a:pt x="96" y="47"/>
                    </a:lnTo>
                    <a:lnTo>
                      <a:pt x="49" y="96"/>
                    </a:lnTo>
                    <a:close/>
                    <a:moveTo>
                      <a:pt x="272" y="197"/>
                    </a:moveTo>
                    <a:lnTo>
                      <a:pt x="272" y="194"/>
                    </a:lnTo>
                    <a:lnTo>
                      <a:pt x="56" y="194"/>
                    </a:lnTo>
                    <a:lnTo>
                      <a:pt x="56" y="222"/>
                    </a:lnTo>
                    <a:lnTo>
                      <a:pt x="247" y="222"/>
                    </a:lnTo>
                    <a:lnTo>
                      <a:pt x="272" y="197"/>
                    </a:lnTo>
                    <a:close/>
                    <a:moveTo>
                      <a:pt x="230" y="250"/>
                    </a:moveTo>
                    <a:lnTo>
                      <a:pt x="56" y="250"/>
                    </a:lnTo>
                    <a:lnTo>
                      <a:pt x="56" y="279"/>
                    </a:lnTo>
                    <a:lnTo>
                      <a:pt x="222" y="279"/>
                    </a:lnTo>
                    <a:lnTo>
                      <a:pt x="230" y="250"/>
                    </a:lnTo>
                    <a:close/>
                    <a:moveTo>
                      <a:pt x="56" y="338"/>
                    </a:moveTo>
                    <a:lnTo>
                      <a:pt x="208" y="338"/>
                    </a:lnTo>
                    <a:lnTo>
                      <a:pt x="215" y="310"/>
                    </a:lnTo>
                    <a:lnTo>
                      <a:pt x="56" y="310"/>
                    </a:lnTo>
                    <a:lnTo>
                      <a:pt x="56" y="338"/>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Bold" panose="020B0800000000000000" pitchFamily="34" charset="-122"/>
                  <a:ea typeface="思源黑体 CN Bold" panose="020B0800000000000000" pitchFamily="34" charset="-122"/>
                </a:endParaRPr>
              </a:p>
            </p:txBody>
          </p:sp>
          <p:sp>
            <p:nvSpPr>
              <p:cNvPr id="114" name="椭圆 113"/>
              <p:cNvSpPr/>
              <p:nvPr/>
            </p:nvSpPr>
            <p:spPr>
              <a:xfrm rot="8100000">
                <a:off x="9920897" y="5959645"/>
                <a:ext cx="242717" cy="242717"/>
              </a:xfrm>
              <a:prstGeom prst="ellipse">
                <a:avLst/>
              </a:prstGeom>
              <a:solidFill>
                <a:srgbClr val="EC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思源黑体 CN Bold" panose="020B0800000000000000" pitchFamily="34" charset="-122"/>
                  <a:ea typeface="思源黑体 CN Bold" panose="020B0800000000000000" pitchFamily="34" charset="-122"/>
                </a:endParaRPr>
              </a:p>
            </p:txBody>
          </p:sp>
        </p:grpSp>
        <p:grpSp>
          <p:nvGrpSpPr>
            <p:cNvPr id="108" name="组合 107"/>
            <p:cNvGrpSpPr/>
            <p:nvPr/>
          </p:nvGrpSpPr>
          <p:grpSpPr>
            <a:xfrm>
              <a:off x="10408227" y="2835563"/>
              <a:ext cx="1709263" cy="1439724"/>
              <a:chOff x="2083851" y="4209314"/>
              <a:chExt cx="1709263" cy="1439724"/>
            </a:xfrm>
          </p:grpSpPr>
          <p:sp>
            <p:nvSpPr>
              <p:cNvPr id="109" name="Rectangle 16"/>
              <p:cNvSpPr/>
              <p:nvPr/>
            </p:nvSpPr>
            <p:spPr>
              <a:xfrm>
                <a:off x="2083852" y="4498793"/>
                <a:ext cx="1709262" cy="1150245"/>
              </a:xfrm>
              <a:prstGeom prst="rect">
                <a:avLst/>
              </a:prstGeom>
            </p:spPr>
            <p:txBody>
              <a:bodyPr wrap="square">
                <a:spAutoFit/>
              </a:bodyPr>
              <a:lstStyle/>
              <a:p>
                <a:pPr algn="just">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单击此处键入文本单击此处键入文本单击此处键入文本单击此处键入文本单击此处键入文本单击此处键入文本单击此处键入文本</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0" name="Title 11"/>
              <p:cNvSpPr txBox="1"/>
              <p:nvPr/>
            </p:nvSpPr>
            <p:spPr>
              <a:xfrm>
                <a:off x="2083851" y="4209314"/>
                <a:ext cx="1531871" cy="347499"/>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600" dirty="0">
                    <a:solidFill>
                      <a:srgbClr val="EC6700"/>
                    </a:solidFill>
                    <a:latin typeface="思源黑体 CN Bold" panose="020B0800000000000000" pitchFamily="34" charset="-122"/>
                    <a:ea typeface="思源黑体 CN Bold" panose="020B0800000000000000" pitchFamily="34" charset="-122"/>
                  </a:rPr>
                  <a:t>标题文字添加</a:t>
                </a:r>
                <a:endParaRPr lang="en-US" sz="1600" dirty="0">
                  <a:solidFill>
                    <a:srgbClr val="EC6700"/>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anim calcmode="lin" valueType="num">
                                      <p:cBhvr>
                                        <p:cTn id="14" dur="500" fill="hold"/>
                                        <p:tgtEl>
                                          <p:spTgt spid="67"/>
                                        </p:tgtEl>
                                        <p:attrNameLst>
                                          <p:attrName>ppt_x</p:attrName>
                                        </p:attrNameLst>
                                      </p:cBhvr>
                                      <p:tavLst>
                                        <p:tav tm="0">
                                          <p:val>
                                            <p:strVal val="#ppt_x"/>
                                          </p:val>
                                        </p:tav>
                                        <p:tav tm="100000">
                                          <p:val>
                                            <p:strVal val="#ppt_x"/>
                                          </p:val>
                                        </p:tav>
                                      </p:tavLst>
                                    </p:anim>
                                    <p:anim calcmode="lin" valueType="num">
                                      <p:cBhvr>
                                        <p:cTn id="15" dur="500" fill="hold"/>
                                        <p:tgtEl>
                                          <p:spTgt spid="6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anim calcmode="lin" valueType="num">
                                      <p:cBhvr>
                                        <p:cTn id="20" dur="500" fill="hold"/>
                                        <p:tgtEl>
                                          <p:spTgt spid="68"/>
                                        </p:tgtEl>
                                        <p:attrNameLst>
                                          <p:attrName>ppt_x</p:attrName>
                                        </p:attrNameLst>
                                      </p:cBhvr>
                                      <p:tavLst>
                                        <p:tav tm="0">
                                          <p:val>
                                            <p:strVal val="#ppt_x"/>
                                          </p:val>
                                        </p:tav>
                                        <p:tav tm="100000">
                                          <p:val>
                                            <p:strVal val="#ppt_x"/>
                                          </p:val>
                                        </p:tav>
                                      </p:tavLst>
                                    </p:anim>
                                    <p:anim calcmode="lin" valueType="num">
                                      <p:cBhvr>
                                        <p:cTn id="21" dur="500" fill="hold"/>
                                        <p:tgtEl>
                                          <p:spTgt spid="6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strVal val="#ppt_x"/>
                                          </p:val>
                                        </p:tav>
                                        <p:tav tm="100000">
                                          <p:val>
                                            <p:strVal val="#ppt_x"/>
                                          </p:val>
                                        </p:tav>
                                      </p:tavLst>
                                    </p:anim>
                                    <p:anim calcmode="lin" valueType="num">
                                      <p:cBhvr>
                                        <p:cTn id="27" dur="500" fill="hold"/>
                                        <p:tgtEl>
                                          <p:spTgt spid="7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anim calcmode="lin" valueType="num">
                                      <p:cBhvr>
                                        <p:cTn id="32" dur="500" fill="hold"/>
                                        <p:tgtEl>
                                          <p:spTgt spid="88"/>
                                        </p:tgtEl>
                                        <p:attrNameLst>
                                          <p:attrName>ppt_x</p:attrName>
                                        </p:attrNameLst>
                                      </p:cBhvr>
                                      <p:tavLst>
                                        <p:tav tm="0">
                                          <p:val>
                                            <p:strVal val="#ppt_x"/>
                                          </p:val>
                                        </p:tav>
                                        <p:tav tm="100000">
                                          <p:val>
                                            <p:strVal val="#ppt_x"/>
                                          </p:val>
                                        </p:tav>
                                      </p:tavLst>
                                    </p:anim>
                                    <p:anim calcmode="lin" valueType="num">
                                      <p:cBhvr>
                                        <p:cTn id="33" dur="500" fill="hold"/>
                                        <p:tgtEl>
                                          <p:spTgt spid="8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anim calcmode="lin" valueType="num">
                                      <p:cBhvr>
                                        <p:cTn id="38" dur="500" fill="hold"/>
                                        <p:tgtEl>
                                          <p:spTgt spid="97"/>
                                        </p:tgtEl>
                                        <p:attrNameLst>
                                          <p:attrName>ppt_x</p:attrName>
                                        </p:attrNameLst>
                                      </p:cBhvr>
                                      <p:tavLst>
                                        <p:tav tm="0">
                                          <p:val>
                                            <p:strVal val="#ppt_x"/>
                                          </p:val>
                                        </p:tav>
                                        <p:tav tm="100000">
                                          <p:val>
                                            <p:strVal val="#ppt_x"/>
                                          </p:val>
                                        </p:tav>
                                      </p:tavLst>
                                    </p:anim>
                                    <p:anim calcmode="lin" valueType="num">
                                      <p:cBhvr>
                                        <p:cTn id="39" dur="500" fill="hold"/>
                                        <p:tgtEl>
                                          <p:spTgt spid="9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anim calcmode="lin" valueType="num">
                                      <p:cBhvr>
                                        <p:cTn id="44" dur="500" fill="hold"/>
                                        <p:tgtEl>
                                          <p:spTgt spid="106"/>
                                        </p:tgtEl>
                                        <p:attrNameLst>
                                          <p:attrName>ppt_x</p:attrName>
                                        </p:attrNameLst>
                                      </p:cBhvr>
                                      <p:tavLst>
                                        <p:tav tm="0">
                                          <p:val>
                                            <p:strVal val="#ppt_x"/>
                                          </p:val>
                                        </p:tav>
                                        <p:tav tm="100000">
                                          <p:val>
                                            <p:strVal val="#ppt_x"/>
                                          </p:val>
                                        </p:tav>
                                      </p:tavLst>
                                    </p:anim>
                                    <p:anim calcmode="lin" valueType="num">
                                      <p:cBhvr>
                                        <p:cTn id="45"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2"/>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宽屏</PresentationFormat>
  <Paragraphs>262</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Gill Sans</vt:lpstr>
      <vt:lpstr>Ohka</vt:lpstr>
      <vt:lpstr>阿里巴巴普惠体 R</vt:lpstr>
      <vt:lpstr>等线</vt:lpstr>
      <vt:lpstr>胡晓波男神体</vt:lpstr>
      <vt:lpstr>思源黑体 CN Bold</vt:lpstr>
      <vt:lpstr>思源黑体 CN Light</vt:lpstr>
      <vt:lpstr>宋体</vt:lpstr>
      <vt:lpstr>站酷庆科黄油体</vt:lpstr>
      <vt:lpstr>Arial</vt:lpstr>
      <vt:lpstr>Calibri</vt:lpstr>
      <vt:lpstr>Source Sans Pro</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6</cp:revision>
  <dcterms:created xsi:type="dcterms:W3CDTF">2020-03-27T06:16:00Z</dcterms:created>
  <dcterms:modified xsi:type="dcterms:W3CDTF">2021-01-05T11:41:37Z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