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6" r:id="rId6"/>
    <p:sldId id="264" r:id="rId7"/>
    <p:sldId id="273" r:id="rId8"/>
    <p:sldId id="268" r:id="rId9"/>
    <p:sldId id="265" r:id="rId10"/>
    <p:sldId id="267" r:id="rId11"/>
    <p:sldId id="274" r:id="rId12"/>
    <p:sldId id="269" r:id="rId13"/>
    <p:sldId id="270" r:id="rId14"/>
    <p:sldId id="271" r:id="rId15"/>
    <p:sldId id="275" r:id="rId16"/>
    <p:sldId id="272" r:id="rId17"/>
    <p:sldId id="276" r:id="rId18"/>
    <p:sldId id="260" r:id="rId19"/>
  </p:sldIdLst>
  <p:sldSz cx="12192000" cy="6858000"/>
  <p:notesSz cx="6858000" cy="9144000"/>
  <p:embeddedFontLst>
    <p:embeddedFont>
      <p:font typeface="方正明尚简体" panose="02010600030101010101" charset="-122"/>
      <p:regular r:id="rId21"/>
    </p:embeddedFont>
    <p:embeddedFont>
      <p:font typeface="南构汪本友利剑" panose="0002060004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Agency FB" panose="020B050302020202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E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828" y="11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CC75-8BFA-4DD5-A316-CF8D078C28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22E3F-87DE-48D3-8B0A-888E1EF5D6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2E3F-87DE-48D3-8B0A-888E1EF5D6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C6F9-1148-49FB-9FFC-9F5D4A919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DED2-C12F-4B00-BA96-957CC420F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C6F9-1148-49FB-9FFC-9F5D4A919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DED2-C12F-4B00-BA96-957CC420F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C6F9-1148-49FB-9FFC-9F5D4A919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DED2-C12F-4B00-BA96-957CC420F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C6F9-1148-49FB-9FFC-9F5D4A919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DED2-C12F-4B00-BA96-957CC420F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C6F9-1148-49FB-9FFC-9F5D4A919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DED2-C12F-4B00-BA96-957CC420F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C6F9-1148-49FB-9FFC-9F5D4A919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DED2-C12F-4B00-BA96-957CC420F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C6F9-1148-49FB-9FFC-9F5D4A919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DED2-C12F-4B00-BA96-957CC420F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C6F9-1148-49FB-9FFC-9F5D4A919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DED2-C12F-4B00-BA96-957CC420F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C6F9-1148-49FB-9FFC-9F5D4A919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DED2-C12F-4B00-BA96-957CC420F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C6F9-1148-49FB-9FFC-9F5D4A919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DED2-C12F-4B00-BA96-957CC420F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C6F9-1148-49FB-9FFC-9F5D4A919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DED2-C12F-4B00-BA96-957CC420F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7C6F9-1148-49FB-9FFC-9F5D4A919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ADED2-C12F-4B00-BA96-957CC420F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朱主爱、何念兹 - 小清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31333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9" name="TextBox 59"/>
          <p:cNvSpPr>
            <a:spLocks noChangeArrowheads="1"/>
          </p:cNvSpPr>
          <p:nvPr/>
        </p:nvSpPr>
        <p:spPr bwMode="auto">
          <a:xfrm flipH="1">
            <a:off x="2250339" y="2265341"/>
            <a:ext cx="769132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3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社团招新</a:t>
            </a:r>
            <a:endParaRPr lang="en-US" altLang="zh-CN" sz="138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1361" y="4258893"/>
            <a:ext cx="2592288" cy="342622"/>
          </a:xfrm>
          <a:prstGeom prst="rect">
            <a:avLst/>
          </a:prstGeom>
          <a:solidFill>
            <a:srgbClr val="7C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某某大学中文系</a:t>
            </a:r>
          </a:p>
        </p:txBody>
      </p:sp>
      <p:sp>
        <p:nvSpPr>
          <p:cNvPr id="11" name="矩形 10"/>
          <p:cNvSpPr/>
          <p:nvPr/>
        </p:nvSpPr>
        <p:spPr>
          <a:xfrm>
            <a:off x="4194951" y="5008879"/>
            <a:ext cx="38164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THANK YOU</a:t>
            </a:r>
          </a:p>
          <a:p>
            <a:pPr algn="ctr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FOR BUYING THIS SET</a:t>
            </a:r>
          </a:p>
          <a:p>
            <a:pPr algn="ctr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OF TEMPLATES</a:t>
            </a:r>
          </a:p>
        </p:txBody>
      </p:sp>
      <p:sp>
        <p:nvSpPr>
          <p:cNvPr id="12" name="矩形 11"/>
          <p:cNvSpPr/>
          <p:nvPr/>
        </p:nvSpPr>
        <p:spPr>
          <a:xfrm>
            <a:off x="6858579" y="4674762"/>
            <a:ext cx="3816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85000"/>
                  </a:schemeClr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20XX</a:t>
            </a:r>
            <a:endParaRPr lang="en-US" altLang="zh-CN" sz="8000" dirty="0">
              <a:solidFill>
                <a:schemeClr val="bg1">
                  <a:lumMod val="85000"/>
                </a:schemeClr>
              </a:solidFill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67484" y="4686485"/>
            <a:ext cx="3816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85000"/>
                  </a:schemeClr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20XX</a:t>
            </a:r>
            <a:endParaRPr lang="en-US" altLang="zh-CN" sz="8000" dirty="0">
              <a:solidFill>
                <a:schemeClr val="bg1">
                  <a:lumMod val="85000"/>
                </a:schemeClr>
              </a:solidFill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3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9" grpId="0"/>
          <p:bldP spid="10" grpId="0" animBg="1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3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9" grpId="0"/>
          <p:bldP spid="10" grpId="0" animBg="1"/>
          <p:bldP spid="11" grpId="0"/>
          <p:bldP spid="12" grpId="0"/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1" name="TextBox 59"/>
          <p:cNvSpPr>
            <a:spLocks noChangeArrowheads="1"/>
          </p:cNvSpPr>
          <p:nvPr/>
        </p:nvSpPr>
        <p:spPr bwMode="auto">
          <a:xfrm flipH="1">
            <a:off x="5527831" y="1368882"/>
            <a:ext cx="3633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成员成份</a:t>
            </a:r>
            <a:endParaRPr lang="en-US" altLang="zh-CN" sz="4400" dirty="0"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62334" y="2593549"/>
            <a:ext cx="3890963" cy="451485"/>
            <a:chOff x="4147184" y="2758440"/>
            <a:chExt cx="3890963" cy="451485"/>
          </a:xfrm>
          <a:solidFill>
            <a:srgbClr val="7CE0C4"/>
          </a:solidFill>
        </p:grpSpPr>
        <p:sp>
          <p:nvSpPr>
            <p:cNvPr id="5" name="任意多边形 4"/>
            <p:cNvSpPr/>
            <p:nvPr/>
          </p:nvSpPr>
          <p:spPr>
            <a:xfrm>
              <a:off x="6813420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7479981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480302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6146861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147184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813743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62334" y="3254267"/>
            <a:ext cx="3890963" cy="451485"/>
            <a:chOff x="4147184" y="2758440"/>
            <a:chExt cx="3890963" cy="451485"/>
          </a:xfrm>
          <a:solidFill>
            <a:srgbClr val="7CE0C4"/>
          </a:solidFill>
        </p:grpSpPr>
        <p:sp>
          <p:nvSpPr>
            <p:cNvPr id="13" name="任意多边形 12"/>
            <p:cNvSpPr/>
            <p:nvPr/>
          </p:nvSpPr>
          <p:spPr>
            <a:xfrm>
              <a:off x="6813420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7479981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480302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146861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147184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4813743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62334" y="3914984"/>
            <a:ext cx="3890963" cy="451485"/>
            <a:chOff x="4147184" y="2758440"/>
            <a:chExt cx="3890963" cy="451485"/>
          </a:xfrm>
          <a:solidFill>
            <a:schemeClr val="accent1"/>
          </a:solidFill>
        </p:grpSpPr>
        <p:sp>
          <p:nvSpPr>
            <p:cNvPr id="20" name="任意多边形 19"/>
            <p:cNvSpPr/>
            <p:nvPr/>
          </p:nvSpPr>
          <p:spPr>
            <a:xfrm>
              <a:off x="6813420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479981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480302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146861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4147184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813743" y="2758440"/>
              <a:ext cx="558166" cy="451485"/>
            </a:xfrm>
            <a:custGeom>
              <a:avLst/>
              <a:gdLst>
                <a:gd name="connsiteX0" fmla="*/ 179494 w 558166"/>
                <a:gd name="connsiteY0" fmla="*/ 276417 h 451485"/>
                <a:gd name="connsiteX1" fmla="*/ 252378 w 558166"/>
                <a:gd name="connsiteY1" fmla="*/ 402080 h 451485"/>
                <a:gd name="connsiteX2" fmla="*/ 261184 w 558166"/>
                <a:gd name="connsiteY2" fmla="*/ 329340 h 451485"/>
                <a:gd name="connsiteX3" fmla="*/ 238477 w 558166"/>
                <a:gd name="connsiteY3" fmla="*/ 306633 h 451485"/>
                <a:gd name="connsiteX4" fmla="*/ 319691 w 558166"/>
                <a:gd name="connsiteY4" fmla="*/ 306633 h 451485"/>
                <a:gd name="connsiteX5" fmla="*/ 296984 w 558166"/>
                <a:gd name="connsiteY5" fmla="*/ 329340 h 451485"/>
                <a:gd name="connsiteX6" fmla="*/ 305789 w 558166"/>
                <a:gd name="connsiteY6" fmla="*/ 402078 h 451485"/>
                <a:gd name="connsiteX7" fmla="*/ 378673 w 558166"/>
                <a:gd name="connsiteY7" fmla="*/ 276417 h 451485"/>
                <a:gd name="connsiteX8" fmla="*/ 387715 w 558166"/>
                <a:gd name="connsiteY8" fmla="*/ 278271 h 451485"/>
                <a:gd name="connsiteX9" fmla="*/ 558166 w 558166"/>
                <a:gd name="connsiteY9" fmla="*/ 448124 h 451485"/>
                <a:gd name="connsiteX10" fmla="*/ 558166 w 558166"/>
                <a:gd name="connsiteY10" fmla="*/ 451485 h 451485"/>
                <a:gd name="connsiteX11" fmla="*/ 0 w 558166"/>
                <a:gd name="connsiteY11" fmla="*/ 451485 h 451485"/>
                <a:gd name="connsiteX12" fmla="*/ 0 w 558166"/>
                <a:gd name="connsiteY12" fmla="*/ 448124 h 451485"/>
                <a:gd name="connsiteX13" fmla="*/ 170451 w 558166"/>
                <a:gd name="connsiteY13" fmla="*/ 278271 h 451485"/>
                <a:gd name="connsiteX14" fmla="*/ 279084 w 558166"/>
                <a:gd name="connsiteY14" fmla="*/ 0 h 451485"/>
                <a:gd name="connsiteX15" fmla="*/ 408624 w 558166"/>
                <a:gd name="connsiteY15" fmla="*/ 129540 h 451485"/>
                <a:gd name="connsiteX16" fmla="*/ 279084 w 558166"/>
                <a:gd name="connsiteY16" fmla="*/ 259080 h 451485"/>
                <a:gd name="connsiteX17" fmla="*/ 149544 w 558166"/>
                <a:gd name="connsiteY17" fmla="*/ 129540 h 451485"/>
                <a:gd name="connsiteX18" fmla="*/ 279084 w 558166"/>
                <a:gd name="connsiteY18" fmla="*/ 0 h 4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166" h="451485">
                  <a:moveTo>
                    <a:pt x="179494" y="276417"/>
                  </a:moveTo>
                  <a:lnTo>
                    <a:pt x="252378" y="402080"/>
                  </a:lnTo>
                  <a:lnTo>
                    <a:pt x="261184" y="329340"/>
                  </a:lnTo>
                  <a:lnTo>
                    <a:pt x="238477" y="306633"/>
                  </a:lnTo>
                  <a:lnTo>
                    <a:pt x="319691" y="306633"/>
                  </a:lnTo>
                  <a:lnTo>
                    <a:pt x="296984" y="329340"/>
                  </a:lnTo>
                  <a:lnTo>
                    <a:pt x="305789" y="402078"/>
                  </a:lnTo>
                  <a:lnTo>
                    <a:pt x="378673" y="276417"/>
                  </a:lnTo>
                  <a:lnTo>
                    <a:pt x="387715" y="278271"/>
                  </a:lnTo>
                  <a:cubicBezTo>
                    <a:pt x="487882" y="306255"/>
                    <a:pt x="558166" y="371768"/>
                    <a:pt x="558166" y="448124"/>
                  </a:cubicBezTo>
                  <a:lnTo>
                    <a:pt x="558166" y="451485"/>
                  </a:lnTo>
                  <a:lnTo>
                    <a:pt x="0" y="451485"/>
                  </a:lnTo>
                  <a:lnTo>
                    <a:pt x="0" y="448124"/>
                  </a:lnTo>
                  <a:cubicBezTo>
                    <a:pt x="0" y="371768"/>
                    <a:pt x="70285" y="306255"/>
                    <a:pt x="170451" y="278271"/>
                  </a:cubicBezTo>
                  <a:close/>
                  <a:moveTo>
                    <a:pt x="279084" y="0"/>
                  </a:moveTo>
                  <a:cubicBezTo>
                    <a:pt x="350627" y="0"/>
                    <a:pt x="408624" y="57997"/>
                    <a:pt x="408624" y="129540"/>
                  </a:cubicBezTo>
                  <a:cubicBezTo>
                    <a:pt x="408624" y="201083"/>
                    <a:pt x="350627" y="259080"/>
                    <a:pt x="279084" y="259080"/>
                  </a:cubicBezTo>
                  <a:cubicBezTo>
                    <a:pt x="207541" y="259080"/>
                    <a:pt x="149544" y="201083"/>
                    <a:pt x="149544" y="129540"/>
                  </a:cubicBezTo>
                  <a:cubicBezTo>
                    <a:pt x="149544" y="57997"/>
                    <a:pt x="207541" y="0"/>
                    <a:pt x="279084" y="0"/>
                  </a:cubicBezTo>
                  <a:close/>
                </a:path>
              </a:pathLst>
            </a:cu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48443" y="2370698"/>
            <a:ext cx="2750657" cy="2164845"/>
            <a:chOff x="8726566" y="2238117"/>
            <a:chExt cx="2750657" cy="2164845"/>
          </a:xfrm>
        </p:grpSpPr>
        <p:sp>
          <p:nvSpPr>
            <p:cNvPr id="28" name="矩形 27"/>
            <p:cNvSpPr/>
            <p:nvPr/>
          </p:nvSpPr>
          <p:spPr>
            <a:xfrm>
              <a:off x="8726566" y="2971801"/>
              <a:ext cx="2750657" cy="143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accent2"/>
                </a:buClr>
              </a:pPr>
              <a:r>
                <a:rPr lang="en-US" altLang="zh-CN" sz="1400" dirty="0">
                  <a:solidFill>
                    <a:srgbClr val="7CE0C4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Trainers don`t like Marketing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摄影协会将为你提供翱翔的蓝天，摄影协会将是你最佳的选择，摄影协会期待着你的加入。不要再犹豫了，心动不如行动。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26566" y="2238117"/>
              <a:ext cx="117692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rgbClr val="7CE0C4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75</a:t>
              </a:r>
              <a:r>
                <a:rPr lang="en-US" altLang="zh-CN" sz="2800" dirty="0">
                  <a:solidFill>
                    <a:srgbClr val="7CE0C4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%</a:t>
              </a:r>
              <a:endParaRPr lang="zh-CN" altLang="en-US" sz="4400" dirty="0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916676" y="4844551"/>
            <a:ext cx="7282424" cy="16466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zh-CN" altLang="en-US" sz="24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社团成员相关资历</a:t>
            </a:r>
            <a:endParaRPr lang="en-US" altLang="zh-CN" sz="24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个优秀将，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个最佳技术运用奖。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月，在摄影名家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TCL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副董事长郑传烈及其夫人黄妙真女士鼎立支持下举行了青春畅想“郑传烈、黄妙真”杯摄影创作比赛，收集了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456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幅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512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张作品，并且聘请了黄妙真女士为摄影社会顾问和指导老师。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月，举行了“留住这一刻”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级新生军训摄影创作大赛，并评出了一、二、三等奖及优秀奖。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月，与汽车爱好者协会举行了题为“与你相约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广州国际汽车展摄影展。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130717" y="4704617"/>
            <a:ext cx="4854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02804" y="2474446"/>
            <a:ext cx="1423430" cy="4752832"/>
            <a:chOff x="3433383" y="494675"/>
            <a:chExt cx="1423430" cy="4752832"/>
          </a:xfrm>
        </p:grpSpPr>
        <p:sp>
          <p:nvSpPr>
            <p:cNvPr id="4" name="矩形 3"/>
            <p:cNvSpPr/>
            <p:nvPr/>
          </p:nvSpPr>
          <p:spPr>
            <a:xfrm>
              <a:off x="3433383" y="494675"/>
              <a:ext cx="1423430" cy="3822606"/>
            </a:xfrm>
            <a:prstGeom prst="rect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TextBox 59"/>
            <p:cNvSpPr>
              <a:spLocks noChangeArrowheads="1"/>
            </p:cNvSpPr>
            <p:nvPr/>
          </p:nvSpPr>
          <p:spPr bwMode="auto">
            <a:xfrm rot="16200000" flipH="1">
              <a:off x="3533855" y="566403"/>
              <a:ext cx="800219" cy="8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  <a:sym typeface="方正兰亭黑_GBK" pitchFamily="2" charset="-122"/>
                </a:rPr>
                <a:t>01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055446" y="1221993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社团介绍</a:t>
              </a: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935780" y="1021047"/>
              <a:ext cx="378844" cy="401892"/>
            </a:xfrm>
            <a:prstGeom prst="parallelogram">
              <a:avLst>
                <a:gd name="adj" fmla="val 74656"/>
              </a:avLst>
            </a:prstGeom>
            <a:solidFill>
              <a:srgbClr val="F7A7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35S"/>
                <a:ea typeface="汉仪旗黑-35S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2092281" y="3153396"/>
              <a:ext cx="38496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Association Introduction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570146" y="626127"/>
              <a:ext cx="1149905" cy="3559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88537" y="2478201"/>
            <a:ext cx="1423430" cy="3822606"/>
            <a:chOff x="3433383" y="494675"/>
            <a:chExt cx="1423430" cy="3822606"/>
          </a:xfrm>
        </p:grpSpPr>
        <p:sp>
          <p:nvSpPr>
            <p:cNvPr id="12" name="矩形 11"/>
            <p:cNvSpPr/>
            <p:nvPr/>
          </p:nvSpPr>
          <p:spPr>
            <a:xfrm>
              <a:off x="3433383" y="494675"/>
              <a:ext cx="1423430" cy="3822606"/>
            </a:xfrm>
            <a:prstGeom prst="rect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59"/>
            <p:cNvSpPr>
              <a:spLocks noChangeArrowheads="1"/>
            </p:cNvSpPr>
            <p:nvPr/>
          </p:nvSpPr>
          <p:spPr bwMode="auto">
            <a:xfrm rot="16200000" flipH="1">
              <a:off x="3533855" y="566403"/>
              <a:ext cx="800219" cy="8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  <a:sym typeface="方正兰亭黑_GBK" pitchFamily="2" charset="-122"/>
                </a:rPr>
                <a:t>02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55446" y="1221993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社团日常</a:t>
              </a:r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3935780" y="1021047"/>
              <a:ext cx="378844" cy="401892"/>
            </a:xfrm>
            <a:prstGeom prst="parallelogram">
              <a:avLst>
                <a:gd name="adj" fmla="val 74656"/>
              </a:avLst>
            </a:prstGeom>
            <a:solidFill>
              <a:srgbClr val="F7A7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35S"/>
                <a:ea typeface="汉仪旗黑-35S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2623404" y="2606884"/>
              <a:ext cx="27874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Community Daily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570146" y="626127"/>
              <a:ext cx="1149905" cy="3559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74270" y="2474446"/>
            <a:ext cx="1423430" cy="3822606"/>
            <a:chOff x="3433383" y="494675"/>
            <a:chExt cx="1423430" cy="3822606"/>
          </a:xfrm>
        </p:grpSpPr>
        <p:sp>
          <p:nvSpPr>
            <p:cNvPr id="19" name="矩形 18"/>
            <p:cNvSpPr/>
            <p:nvPr/>
          </p:nvSpPr>
          <p:spPr>
            <a:xfrm>
              <a:off x="3433383" y="494675"/>
              <a:ext cx="1423430" cy="3822606"/>
            </a:xfrm>
            <a:prstGeom prst="rect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Box 59"/>
            <p:cNvSpPr>
              <a:spLocks noChangeArrowheads="1"/>
            </p:cNvSpPr>
            <p:nvPr/>
          </p:nvSpPr>
          <p:spPr bwMode="auto">
            <a:xfrm rot="16200000" flipH="1">
              <a:off x="3533855" y="566403"/>
              <a:ext cx="800219" cy="8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  <a:sym typeface="方正兰亭黑_GBK" pitchFamily="2" charset="-122"/>
                </a:rPr>
                <a:t>03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55446" y="1221993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加入我们</a:t>
              </a:r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3935780" y="1021047"/>
              <a:ext cx="378844" cy="401892"/>
            </a:xfrm>
            <a:prstGeom prst="parallelogram">
              <a:avLst>
                <a:gd name="adj" fmla="val 74656"/>
              </a:avLst>
            </a:prstGeom>
            <a:solidFill>
              <a:srgbClr val="F7A7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35S"/>
                <a:ea typeface="汉仪旗黑-35S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2623404" y="2606884"/>
              <a:ext cx="27874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Join Us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570146" y="626127"/>
              <a:ext cx="1149905" cy="3559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55831" y="1641318"/>
            <a:ext cx="1531869" cy="4594052"/>
            <a:chOff x="10399788" y="575112"/>
            <a:chExt cx="1229523" cy="3687321"/>
          </a:xfrm>
        </p:grpSpPr>
        <p:grpSp>
          <p:nvGrpSpPr>
            <p:cNvPr id="26" name="组合 25"/>
            <p:cNvGrpSpPr/>
            <p:nvPr/>
          </p:nvGrpSpPr>
          <p:grpSpPr>
            <a:xfrm>
              <a:off x="10399788" y="575112"/>
              <a:ext cx="1229523" cy="3687321"/>
              <a:chOff x="10295404" y="477236"/>
              <a:chExt cx="1855785" cy="5565471"/>
            </a:xfrm>
          </p:grpSpPr>
          <p:sp>
            <p:nvSpPr>
              <p:cNvPr id="28" name="TextBox 59"/>
              <p:cNvSpPr>
                <a:spLocks noChangeArrowheads="1"/>
              </p:cNvSpPr>
              <p:nvPr/>
            </p:nvSpPr>
            <p:spPr bwMode="auto">
              <a:xfrm flipH="1">
                <a:off x="10295404" y="477236"/>
                <a:ext cx="1342283" cy="331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6000" dirty="0">
                    <a:latin typeface="南构汪本友利剑" panose="00020600040101010101" pitchFamily="18" charset="-122"/>
                    <a:ea typeface="南构汪本友利剑" panose="00020600040101010101" pitchFamily="18" charset="-122"/>
                    <a:sym typeface="方正兰亭黑_GBK" pitchFamily="2" charset="-122"/>
                  </a:rPr>
                  <a:t>目录</a:t>
                </a:r>
                <a:endParaRPr lang="en-US" altLang="zh-CN" sz="6000" dirty="0">
                  <a:latin typeface="南构汪本友利剑" panose="00020600040101010101" pitchFamily="18" charset="-122"/>
                  <a:ea typeface="南构汪本友利剑" panose="00020600040101010101" pitchFamily="18" charset="-122"/>
                  <a:sym typeface="方正兰亭黑_GBK" pitchFamily="2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5400000">
                <a:off x="9495084" y="3476992"/>
                <a:ext cx="4307651" cy="559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CE0C4"/>
                    </a:solidFill>
                    <a:latin typeface="方正明尚简体" panose="02000000000000000000" pitchFamily="2" charset="-122"/>
                    <a:ea typeface="方正明尚简体" panose="02000000000000000000" pitchFamily="2" charset="-122"/>
                  </a:rPr>
                  <a:t>DEADLINE PROJECTS</a:t>
                </a:r>
                <a:endParaRPr lang="zh-CN" altLang="en-US" sz="2400" dirty="0">
                  <a:solidFill>
                    <a:srgbClr val="7CE0C4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 rot="5400000">
                <a:off x="9881819" y="3773338"/>
                <a:ext cx="4277739" cy="26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700" dirty="0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have many PowerPoint </a:t>
                </a:r>
                <a:r>
                  <a:rPr lang="zh-CN" altLang="en-US" sz="700" dirty="0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templates</a:t>
                </a:r>
                <a:r>
                  <a:rPr lang="en-US" altLang="zh-CN" sz="700" dirty="0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that has been specifically designed to help anyone that is stepping into the world of </a:t>
                </a:r>
                <a:r>
                  <a:rPr lang="en-US" altLang="zh-CN" sz="700" dirty="0" err="1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PowerPt</a:t>
                </a:r>
                <a:r>
                  <a:rPr lang="en-US" altLang="zh-CN" sz="700" dirty="0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very first time</a:t>
                </a:r>
                <a:endParaRPr lang="zh-CN" altLang="en-US" sz="700" dirty="0">
                  <a:solidFill>
                    <a:srgbClr val="7CE0C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平行四边形 26"/>
            <p:cNvSpPr/>
            <p:nvPr/>
          </p:nvSpPr>
          <p:spPr>
            <a:xfrm>
              <a:off x="10801856" y="2316171"/>
              <a:ext cx="378844" cy="401892"/>
            </a:xfrm>
            <a:prstGeom prst="parallelogram">
              <a:avLst>
                <a:gd name="adj" fmla="val 74656"/>
              </a:avLst>
            </a:prstGeom>
            <a:solidFill>
              <a:srgbClr val="F7A7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35S"/>
                <a:ea typeface="汉仪旗黑-35S"/>
                <a:cs typeface="+mn-cs"/>
              </a:endParaRPr>
            </a:p>
          </p:txBody>
        </p:sp>
      </p:grpSp>
      <p:sp>
        <p:nvSpPr>
          <p:cNvPr id="2" name="等腰三角形 1"/>
          <p:cNvSpPr/>
          <p:nvPr/>
        </p:nvSpPr>
        <p:spPr>
          <a:xfrm>
            <a:off x="7426415" y="6453553"/>
            <a:ext cx="319140" cy="228600"/>
          </a:xfrm>
          <a:prstGeom prst="triangle">
            <a:avLst/>
          </a:prstGeom>
          <a:solidFill>
            <a:srgbClr val="7CE0C4"/>
          </a:solidFill>
          <a:ln>
            <a:solidFill>
              <a:srgbClr val="7CE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1" name="TextBox 59"/>
          <p:cNvSpPr>
            <a:spLocks noChangeArrowheads="1"/>
          </p:cNvSpPr>
          <p:nvPr/>
        </p:nvSpPr>
        <p:spPr bwMode="auto">
          <a:xfrm flipH="1">
            <a:off x="5527831" y="1368882"/>
            <a:ext cx="3633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加入我们</a:t>
            </a:r>
            <a:endParaRPr lang="en-US" altLang="zh-CN" sz="4400" dirty="0"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cxnSp>
        <p:nvCxnSpPr>
          <p:cNvPr id="4" name="直接连接符 3"/>
          <p:cNvCxnSpPr>
            <a:stCxn id="9" idx="4"/>
          </p:cNvCxnSpPr>
          <p:nvPr/>
        </p:nvCxnSpPr>
        <p:spPr>
          <a:xfrm>
            <a:off x="3797485" y="3177602"/>
            <a:ext cx="0" cy="954786"/>
          </a:xfrm>
          <a:prstGeom prst="line">
            <a:avLst/>
          </a:prstGeom>
          <a:ln w="25400">
            <a:solidFill>
              <a:srgbClr val="7CE0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13" idx="4"/>
          </p:cNvCxnSpPr>
          <p:nvPr/>
        </p:nvCxnSpPr>
        <p:spPr>
          <a:xfrm>
            <a:off x="3797485" y="4611768"/>
            <a:ext cx="0" cy="991684"/>
          </a:xfrm>
          <a:prstGeom prst="line">
            <a:avLst/>
          </a:prstGeom>
          <a:ln w="25400">
            <a:solidFill>
              <a:srgbClr val="7CE0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3521260" y="2625152"/>
            <a:ext cx="552450" cy="552450"/>
            <a:chOff x="4870450" y="1447800"/>
            <a:chExt cx="552450" cy="552450"/>
          </a:xfrm>
        </p:grpSpPr>
        <p:sp>
          <p:nvSpPr>
            <p:cNvPr id="9" name="椭圆 8"/>
            <p:cNvSpPr/>
            <p:nvPr/>
          </p:nvSpPr>
          <p:spPr>
            <a:xfrm>
              <a:off x="4870450" y="1447800"/>
              <a:ext cx="552450" cy="552450"/>
            </a:xfrm>
            <a:prstGeom prst="ellipse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004649" y="1554748"/>
              <a:ext cx="284052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1</a:t>
              </a:r>
              <a:endParaRPr lang="zh-CN" altLang="en-US" sz="1600" dirty="0">
                <a:solidFill>
                  <a:schemeClr val="bg1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349934" y="2444782"/>
            <a:ext cx="5578475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加入我们的流程：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您的内容打在这里，或者通过复制您的文本后，在此框中选择粘贴，并选择只保留文字。您的内容打在这里。您的内容打在这里，或者通过复制您的文本后。</a:t>
            </a: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21260" y="4059318"/>
            <a:ext cx="552450" cy="552450"/>
            <a:chOff x="4870450" y="2929954"/>
            <a:chExt cx="552450" cy="552450"/>
          </a:xfrm>
        </p:grpSpPr>
        <p:sp>
          <p:nvSpPr>
            <p:cNvPr id="13" name="椭圆 12"/>
            <p:cNvSpPr/>
            <p:nvPr/>
          </p:nvSpPr>
          <p:spPr>
            <a:xfrm>
              <a:off x="4870450" y="2929954"/>
              <a:ext cx="552450" cy="552450"/>
            </a:xfrm>
            <a:prstGeom prst="ellipse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991825" y="3036902"/>
              <a:ext cx="309700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2</a:t>
              </a:r>
              <a:endParaRPr lang="zh-CN" altLang="en-US" sz="1600" dirty="0">
                <a:solidFill>
                  <a:schemeClr val="bg1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349934" y="3927436"/>
            <a:ext cx="5578475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加入我们的流程：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您的内容打在这里，或者通过复制您的文本后，在此框中选择粘贴，并选择只保留文字。您的内容打在这里。您的内容打在这里，或者通过复制您的文本后。</a:t>
            </a: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21260" y="5591067"/>
            <a:ext cx="552450" cy="552450"/>
            <a:chOff x="4870450" y="4412109"/>
            <a:chExt cx="552450" cy="552450"/>
          </a:xfrm>
        </p:grpSpPr>
        <p:sp>
          <p:nvSpPr>
            <p:cNvPr id="17" name="椭圆 16"/>
            <p:cNvSpPr/>
            <p:nvPr/>
          </p:nvSpPr>
          <p:spPr>
            <a:xfrm>
              <a:off x="4870450" y="4412109"/>
              <a:ext cx="552450" cy="552450"/>
            </a:xfrm>
            <a:prstGeom prst="ellipse">
              <a:avLst/>
            </a:prstGeom>
            <a:noFill/>
            <a:ln>
              <a:solidFill>
                <a:srgbClr val="7CE0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rgbClr val="449AB3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88619" y="4519057"/>
              <a:ext cx="316112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7CE0C4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3</a:t>
              </a:r>
              <a:endParaRPr lang="zh-CN" altLang="en-US" sz="1600" dirty="0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349934" y="5462842"/>
            <a:ext cx="5578475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加入我们的流程：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您的内容打在这里，或者通过复制您的文本后，在此框中选择粘贴，并选择只保留文字。您的内容打在这里。您的内容打在这里，或者通过复制您的文本后。</a:t>
            </a: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1" name="TextBox 59"/>
          <p:cNvSpPr>
            <a:spLocks noChangeArrowheads="1"/>
          </p:cNvSpPr>
          <p:nvPr/>
        </p:nvSpPr>
        <p:spPr bwMode="auto">
          <a:xfrm flipH="1">
            <a:off x="5527831" y="1368882"/>
            <a:ext cx="3633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考核标准</a:t>
            </a:r>
            <a:endParaRPr lang="en-US" altLang="zh-CN" sz="4400" dirty="0"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13751" y="2860881"/>
            <a:ext cx="1116000" cy="1116000"/>
            <a:chOff x="6630765" y="3870912"/>
            <a:chExt cx="1116000" cy="1116000"/>
          </a:xfrm>
        </p:grpSpPr>
        <p:sp>
          <p:nvSpPr>
            <p:cNvPr id="5" name="椭圆 4"/>
            <p:cNvSpPr/>
            <p:nvPr/>
          </p:nvSpPr>
          <p:spPr>
            <a:xfrm>
              <a:off x="6630765" y="3870912"/>
              <a:ext cx="1116000" cy="1116000"/>
            </a:xfrm>
            <a:prstGeom prst="ellipse">
              <a:avLst/>
            </a:prstGeom>
            <a:noFill/>
            <a:ln w="1016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>
              <a:off x="6630765" y="3870912"/>
              <a:ext cx="1116000" cy="1116000"/>
            </a:xfrm>
            <a:prstGeom prst="arc">
              <a:avLst>
                <a:gd name="adj1" fmla="val 16200000"/>
                <a:gd name="adj2" fmla="val 3695937"/>
              </a:avLst>
            </a:prstGeom>
            <a:ln w="101600">
              <a:solidFill>
                <a:srgbClr val="7CE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05335" y="2860881"/>
            <a:ext cx="1116000" cy="1116000"/>
            <a:chOff x="8422349" y="3870912"/>
            <a:chExt cx="1116000" cy="1116000"/>
          </a:xfrm>
        </p:grpSpPr>
        <p:sp>
          <p:nvSpPr>
            <p:cNvPr id="9" name="椭圆 8"/>
            <p:cNvSpPr/>
            <p:nvPr/>
          </p:nvSpPr>
          <p:spPr>
            <a:xfrm>
              <a:off x="8422349" y="3870912"/>
              <a:ext cx="1116000" cy="1116000"/>
            </a:xfrm>
            <a:prstGeom prst="ellipse">
              <a:avLst/>
            </a:prstGeom>
            <a:noFill/>
            <a:ln w="1016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>
              <a:off x="8422349" y="3870912"/>
              <a:ext cx="1116000" cy="1116000"/>
            </a:xfrm>
            <a:prstGeom prst="arc">
              <a:avLst>
                <a:gd name="adj1" fmla="val 16200000"/>
                <a:gd name="adj2" fmla="val 12320925"/>
              </a:avLst>
            </a:prstGeom>
            <a:ln w="101600">
              <a:solidFill>
                <a:srgbClr val="7CE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28338" y="2860881"/>
            <a:ext cx="1116000" cy="1116000"/>
            <a:chOff x="10145352" y="3870912"/>
            <a:chExt cx="1116000" cy="1116000"/>
          </a:xfrm>
        </p:grpSpPr>
        <p:sp>
          <p:nvSpPr>
            <p:cNvPr id="12" name="椭圆 11"/>
            <p:cNvSpPr/>
            <p:nvPr/>
          </p:nvSpPr>
          <p:spPr>
            <a:xfrm>
              <a:off x="10145352" y="3870912"/>
              <a:ext cx="1116000" cy="1116000"/>
            </a:xfrm>
            <a:prstGeom prst="ellipse">
              <a:avLst/>
            </a:prstGeom>
            <a:noFill/>
            <a:ln w="1016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  <p:sp>
          <p:nvSpPr>
            <p:cNvPr id="13" name="弧形 12"/>
            <p:cNvSpPr/>
            <p:nvPr/>
          </p:nvSpPr>
          <p:spPr>
            <a:xfrm>
              <a:off x="10145352" y="3870912"/>
              <a:ext cx="1116000" cy="1116000"/>
            </a:xfrm>
            <a:prstGeom prst="arc">
              <a:avLst>
                <a:gd name="adj1" fmla="val 16200000"/>
                <a:gd name="adj2" fmla="val 20065613"/>
              </a:avLst>
            </a:prstGeom>
            <a:ln w="101600">
              <a:solidFill>
                <a:srgbClr val="7CE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396012" y="3172261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40</a:t>
            </a:r>
            <a:r>
              <a:rPr lang="en-US" altLang="zh-CN" sz="1600" dirty="0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%</a:t>
            </a:r>
          </a:p>
        </p:txBody>
      </p:sp>
      <p:sp>
        <p:nvSpPr>
          <p:cNvPr id="15" name="矩形 14"/>
          <p:cNvSpPr/>
          <p:nvPr/>
        </p:nvSpPr>
        <p:spPr>
          <a:xfrm>
            <a:off x="5194810" y="3172261"/>
            <a:ext cx="797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82</a:t>
            </a:r>
            <a:r>
              <a:rPr lang="en-US" altLang="zh-CN" sz="1600" dirty="0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%</a:t>
            </a:r>
          </a:p>
        </p:txBody>
      </p:sp>
      <p:sp>
        <p:nvSpPr>
          <p:cNvPr id="16" name="矩形 15"/>
          <p:cNvSpPr/>
          <p:nvPr/>
        </p:nvSpPr>
        <p:spPr>
          <a:xfrm>
            <a:off x="6913805" y="3172261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20</a:t>
            </a:r>
            <a:r>
              <a:rPr lang="en-US" altLang="zh-CN" sz="1600" dirty="0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%</a:t>
            </a:r>
          </a:p>
        </p:txBody>
      </p:sp>
      <p:sp>
        <p:nvSpPr>
          <p:cNvPr id="17" name="矩形 16"/>
          <p:cNvSpPr/>
          <p:nvPr/>
        </p:nvSpPr>
        <p:spPr>
          <a:xfrm>
            <a:off x="3164856" y="3958541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关键字</a:t>
            </a:r>
            <a:endParaRPr lang="en-US" altLang="zh-CN" sz="28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32393" y="3958541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关键字</a:t>
            </a:r>
            <a:endParaRPr lang="en-US" altLang="zh-CN" sz="28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55396" y="3958541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关键字</a:t>
            </a:r>
            <a:endParaRPr lang="en-US" altLang="zh-CN" sz="28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585999" y="2860881"/>
            <a:ext cx="1116000" cy="1116000"/>
            <a:chOff x="8422349" y="3870912"/>
            <a:chExt cx="1116000" cy="1116000"/>
          </a:xfrm>
        </p:grpSpPr>
        <p:sp>
          <p:nvSpPr>
            <p:cNvPr id="22" name="椭圆 21"/>
            <p:cNvSpPr/>
            <p:nvPr/>
          </p:nvSpPr>
          <p:spPr>
            <a:xfrm>
              <a:off x="8422349" y="3870912"/>
              <a:ext cx="1116000" cy="1116000"/>
            </a:xfrm>
            <a:prstGeom prst="ellipse">
              <a:avLst/>
            </a:prstGeom>
            <a:noFill/>
            <a:ln w="1016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>
              <a:off x="8422349" y="3870912"/>
              <a:ext cx="1116000" cy="1116000"/>
            </a:xfrm>
            <a:prstGeom prst="arc">
              <a:avLst>
                <a:gd name="adj1" fmla="val 16200000"/>
                <a:gd name="adj2" fmla="val 12320925"/>
              </a:avLst>
            </a:prstGeom>
            <a:ln w="101600">
              <a:solidFill>
                <a:srgbClr val="7CE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8775474" y="3172261"/>
            <a:ext cx="797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82</a:t>
            </a:r>
            <a:r>
              <a:rPr lang="en-US" altLang="zh-CN" sz="1600" dirty="0">
                <a:solidFill>
                  <a:srgbClr val="7CE0C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%</a:t>
            </a:r>
          </a:p>
        </p:txBody>
      </p:sp>
      <p:sp>
        <p:nvSpPr>
          <p:cNvPr id="25" name="矩形 24"/>
          <p:cNvSpPr/>
          <p:nvPr/>
        </p:nvSpPr>
        <p:spPr>
          <a:xfrm>
            <a:off x="8513057" y="3958541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关键字</a:t>
            </a:r>
            <a:endParaRPr lang="en-US" altLang="zh-CN" sz="28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16676" y="4844551"/>
            <a:ext cx="7282424" cy="16466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zh-CN" altLang="en-US" sz="24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社团成员相关资历</a:t>
            </a:r>
            <a:endParaRPr lang="en-US" altLang="zh-CN" sz="24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个优秀将，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个最佳技术运用奖。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月，在摄影名家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TCL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副董事长郑传烈及其夫人黄妙真女士鼎立支持下举行了青春畅想“郑传烈、黄妙真”杯摄影创作比赛，收集了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456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幅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512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张作品，并且聘请了黄妙真女士为摄影社会顾问和指导老师。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月，举行了“留住这一刻”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级新生军训摄影创作大赛，并评出了一、二、三等奖及优秀奖。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月，与汽车爱好者协会举行了题为“与你相约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广州国际汽车展摄影展。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1" name="TextBox 59"/>
          <p:cNvSpPr>
            <a:spLocks noChangeArrowheads="1"/>
          </p:cNvSpPr>
          <p:nvPr/>
        </p:nvSpPr>
        <p:spPr bwMode="auto">
          <a:xfrm flipH="1">
            <a:off x="5527831" y="1368882"/>
            <a:ext cx="3633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社团风采</a:t>
            </a:r>
            <a:endParaRPr lang="en-US" altLang="zh-CN" sz="4400" dirty="0"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925992" y="2426676"/>
            <a:ext cx="6523892" cy="2255275"/>
            <a:chOff x="3481754" y="2398660"/>
            <a:chExt cx="6523892" cy="2255275"/>
          </a:xfrm>
        </p:grpSpPr>
        <p:sp>
          <p:nvSpPr>
            <p:cNvPr id="40" name="矩形 39"/>
            <p:cNvSpPr/>
            <p:nvPr/>
          </p:nvSpPr>
          <p:spPr>
            <a:xfrm>
              <a:off x="3481754" y="2398660"/>
              <a:ext cx="6523892" cy="21582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t="-3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481754" y="4556884"/>
              <a:ext cx="6523892" cy="97051"/>
            </a:xfrm>
            <a:prstGeom prst="rect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2823320" y="4567315"/>
            <a:ext cx="67954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15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社团风采</a:t>
            </a:r>
            <a:endParaRPr lang="en-US" altLang="zh-CN" sz="2400" spc="15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摄影协会是在校团委领导下的学生社团之一，成立于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1986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年，在成长的过程中，始终坚持“团结，进取，求实，创新”的宗旨，历年均与高分被评为“一级协会”，“十佳社团”。在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年，在广东省大学生摄影比赛中获得“一、二、三”等奖，两个优秀奖，会员作品在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中国青年报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南方日报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西江日报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高腰报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以及校级刊物发表，共达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多幅。</a:t>
            </a:r>
            <a:endParaRPr lang="en-US" altLang="zh-CN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1" name="TextBox 59"/>
          <p:cNvSpPr>
            <a:spLocks noChangeArrowheads="1"/>
          </p:cNvSpPr>
          <p:nvPr/>
        </p:nvSpPr>
        <p:spPr bwMode="auto">
          <a:xfrm flipH="1">
            <a:off x="5527831" y="1368882"/>
            <a:ext cx="3633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社团风采</a:t>
            </a:r>
            <a:endParaRPr lang="en-US" altLang="zh-CN" sz="4400" dirty="0"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925992" y="2426676"/>
            <a:ext cx="6523892" cy="2255275"/>
            <a:chOff x="3481754" y="2398660"/>
            <a:chExt cx="6523892" cy="2255275"/>
          </a:xfrm>
        </p:grpSpPr>
        <p:sp>
          <p:nvSpPr>
            <p:cNvPr id="40" name="矩形 39"/>
            <p:cNvSpPr/>
            <p:nvPr/>
          </p:nvSpPr>
          <p:spPr>
            <a:xfrm>
              <a:off x="3481754" y="2398660"/>
              <a:ext cx="6523892" cy="21582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t="-3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481754" y="4556884"/>
              <a:ext cx="6523892" cy="97051"/>
            </a:xfrm>
            <a:prstGeom prst="rect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2823320" y="4567315"/>
            <a:ext cx="67954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15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社团风采</a:t>
            </a:r>
            <a:endParaRPr lang="en-US" altLang="zh-CN" sz="2400" spc="15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摄影协会是在校团委领导下的学生社团之一，成立于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1986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年，在成长的过程中，始终坚持“团结，进取，求实，创新”的宗旨，历年均与高分被评为“一级协会”，“十佳社团”。在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年，在广东省大学生摄影比赛中获得“一、二、三”等奖，两个优秀奖，会员作品在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中国青年报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南方日报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西江日报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高腰报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以及校级刊物发表，共达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多幅。</a:t>
            </a:r>
            <a:endParaRPr lang="en-US" altLang="zh-CN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1" name="TextBox 59"/>
          <p:cNvSpPr>
            <a:spLocks noChangeArrowheads="1"/>
          </p:cNvSpPr>
          <p:nvPr/>
        </p:nvSpPr>
        <p:spPr bwMode="auto">
          <a:xfrm flipH="1">
            <a:off x="5527831" y="1368882"/>
            <a:ext cx="3633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我们的要求</a:t>
            </a:r>
            <a:endParaRPr lang="en-US" altLang="zh-CN" sz="4400" dirty="0"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9384" y="2511757"/>
            <a:ext cx="608592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加入我们的要求</a:t>
            </a:r>
            <a:endParaRPr lang="en-US" altLang="zh-CN" sz="20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。为客户提供有效服务，是我们工作的方向和价值评价的标尺，成就客户就是成就我们自己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为客户提供有效服务，是我们工作的方向和价值评价的标尺，成就客户就是成就我们自己。为客户提供有效服务，是我们工作的方向和价就是成就我们自己。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49385" y="4830014"/>
            <a:ext cx="24005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强大头脑风暴</a:t>
            </a:r>
            <a:endParaRPr lang="en-US" altLang="zh-CN" sz="12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49385" y="5394580"/>
            <a:ext cx="697832" cy="1231069"/>
            <a:chOff x="6406149" y="4168517"/>
            <a:chExt cx="697832" cy="1231069"/>
          </a:xfrm>
        </p:grpSpPr>
        <p:sp>
          <p:nvSpPr>
            <p:cNvPr id="8" name="椭圆 7"/>
            <p:cNvSpPr/>
            <p:nvPr/>
          </p:nvSpPr>
          <p:spPr>
            <a:xfrm>
              <a:off x="6406149" y="4168517"/>
              <a:ext cx="697831" cy="697831"/>
            </a:xfrm>
            <a:prstGeom prst="ellipse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  <p:sp>
          <p:nvSpPr>
            <p:cNvPr id="9" name="Freeform 71"/>
            <p:cNvSpPr>
              <a:spLocks noEditPoints="1"/>
            </p:cNvSpPr>
            <p:nvPr/>
          </p:nvSpPr>
          <p:spPr bwMode="auto">
            <a:xfrm>
              <a:off x="6593933" y="4355507"/>
              <a:ext cx="322263" cy="323850"/>
            </a:xfrm>
            <a:custGeom>
              <a:avLst/>
              <a:gdLst>
                <a:gd name="T0" fmla="*/ 975 w 1017"/>
                <a:gd name="T1" fmla="*/ 16 h 1018"/>
                <a:gd name="T2" fmla="*/ 941 w 1017"/>
                <a:gd name="T3" fmla="*/ 2 h 1018"/>
                <a:gd name="T4" fmla="*/ 95 w 1017"/>
                <a:gd name="T5" fmla="*/ 0 h 1018"/>
                <a:gd name="T6" fmla="*/ 58 w 1017"/>
                <a:gd name="T7" fmla="*/ 7 h 1018"/>
                <a:gd name="T8" fmla="*/ 28 w 1017"/>
                <a:gd name="T9" fmla="*/ 29 h 1018"/>
                <a:gd name="T10" fmla="*/ 10 w 1017"/>
                <a:gd name="T11" fmla="*/ 51 h 1018"/>
                <a:gd name="T12" fmla="*/ 0 w 1017"/>
                <a:gd name="T13" fmla="*/ 87 h 1018"/>
                <a:gd name="T14" fmla="*/ 0 w 1017"/>
                <a:gd name="T15" fmla="*/ 932 h 1018"/>
                <a:gd name="T16" fmla="*/ 2 w 1017"/>
                <a:gd name="T17" fmla="*/ 945 h 1018"/>
                <a:gd name="T18" fmla="*/ 7 w 1017"/>
                <a:gd name="T19" fmla="*/ 961 h 1018"/>
                <a:gd name="T20" fmla="*/ 21 w 1017"/>
                <a:gd name="T21" fmla="*/ 984 h 1018"/>
                <a:gd name="T22" fmla="*/ 40 w 1017"/>
                <a:gd name="T23" fmla="*/ 1001 h 1018"/>
                <a:gd name="T24" fmla="*/ 48 w 1017"/>
                <a:gd name="T25" fmla="*/ 1006 h 1018"/>
                <a:gd name="T26" fmla="*/ 58 w 1017"/>
                <a:gd name="T27" fmla="*/ 1011 h 1018"/>
                <a:gd name="T28" fmla="*/ 76 w 1017"/>
                <a:gd name="T29" fmla="*/ 1016 h 1018"/>
                <a:gd name="T30" fmla="*/ 921 w 1017"/>
                <a:gd name="T31" fmla="*/ 1018 h 1018"/>
                <a:gd name="T32" fmla="*/ 941 w 1017"/>
                <a:gd name="T33" fmla="*/ 1016 h 1018"/>
                <a:gd name="T34" fmla="*/ 959 w 1017"/>
                <a:gd name="T35" fmla="*/ 1011 h 1018"/>
                <a:gd name="T36" fmla="*/ 969 w 1017"/>
                <a:gd name="T37" fmla="*/ 1006 h 1018"/>
                <a:gd name="T38" fmla="*/ 976 w 1017"/>
                <a:gd name="T39" fmla="*/ 1001 h 1018"/>
                <a:gd name="T40" fmla="*/ 995 w 1017"/>
                <a:gd name="T41" fmla="*/ 984 h 1018"/>
                <a:gd name="T42" fmla="*/ 1008 w 1017"/>
                <a:gd name="T43" fmla="*/ 961 h 1018"/>
                <a:gd name="T44" fmla="*/ 1014 w 1017"/>
                <a:gd name="T45" fmla="*/ 945 h 1018"/>
                <a:gd name="T46" fmla="*/ 1017 w 1017"/>
                <a:gd name="T47" fmla="*/ 932 h 1018"/>
                <a:gd name="T48" fmla="*/ 1017 w 1017"/>
                <a:gd name="T49" fmla="*/ 87 h 1018"/>
                <a:gd name="T50" fmla="*/ 1006 w 1017"/>
                <a:gd name="T51" fmla="*/ 51 h 1018"/>
                <a:gd name="T52" fmla="*/ 989 w 1017"/>
                <a:gd name="T53" fmla="*/ 29 h 1018"/>
                <a:gd name="T54" fmla="*/ 63 w 1017"/>
                <a:gd name="T55" fmla="*/ 199 h 1018"/>
                <a:gd name="T56" fmla="*/ 944 w 1017"/>
                <a:gd name="T57" fmla="*/ 945 h 1018"/>
                <a:gd name="T58" fmla="*/ 934 w 1017"/>
                <a:gd name="T59" fmla="*/ 952 h 1018"/>
                <a:gd name="T60" fmla="*/ 95 w 1017"/>
                <a:gd name="T61" fmla="*/ 955 h 1018"/>
                <a:gd name="T62" fmla="*/ 77 w 1017"/>
                <a:gd name="T63" fmla="*/ 949 h 1018"/>
                <a:gd name="T64" fmla="*/ 65 w 1017"/>
                <a:gd name="T65" fmla="*/ 935 h 1018"/>
                <a:gd name="T66" fmla="*/ 63 w 1017"/>
                <a:gd name="T67" fmla="*/ 923 h 1018"/>
                <a:gd name="T68" fmla="*/ 72 w 1017"/>
                <a:gd name="T69" fmla="*/ 900 h 1018"/>
                <a:gd name="T70" fmla="*/ 448 w 1017"/>
                <a:gd name="T71" fmla="*/ 584 h 1018"/>
                <a:gd name="T72" fmla="*/ 480 w 1017"/>
                <a:gd name="T73" fmla="*/ 601 h 1018"/>
                <a:gd name="T74" fmla="*/ 508 w 1017"/>
                <a:gd name="T75" fmla="*/ 605 h 1018"/>
                <a:gd name="T76" fmla="*/ 545 w 1017"/>
                <a:gd name="T77" fmla="*/ 598 h 1018"/>
                <a:gd name="T78" fmla="*/ 576 w 1017"/>
                <a:gd name="T79" fmla="*/ 577 h 1018"/>
                <a:gd name="T80" fmla="*/ 948 w 1017"/>
                <a:gd name="T81" fmla="*/ 905 h 1018"/>
                <a:gd name="T82" fmla="*/ 953 w 1017"/>
                <a:gd name="T83" fmla="*/ 923 h 1018"/>
                <a:gd name="T84" fmla="*/ 953 w 1017"/>
                <a:gd name="T85" fmla="*/ 820 h 1018"/>
                <a:gd name="T86" fmla="*/ 944 w 1017"/>
                <a:gd name="T87" fmla="*/ 118 h 1018"/>
                <a:gd name="T88" fmla="*/ 520 w 1017"/>
                <a:gd name="T89" fmla="*/ 539 h 1018"/>
                <a:gd name="T90" fmla="*/ 496 w 1017"/>
                <a:gd name="T91" fmla="*/ 539 h 1018"/>
                <a:gd name="T92" fmla="*/ 72 w 1017"/>
                <a:gd name="T93" fmla="*/ 118 h 1018"/>
                <a:gd name="T94" fmla="*/ 63 w 1017"/>
                <a:gd name="T95" fmla="*/ 95 h 1018"/>
                <a:gd name="T96" fmla="*/ 68 w 1017"/>
                <a:gd name="T97" fmla="*/ 78 h 1018"/>
                <a:gd name="T98" fmla="*/ 82 w 1017"/>
                <a:gd name="T99" fmla="*/ 66 h 1018"/>
                <a:gd name="T100" fmla="*/ 921 w 1017"/>
                <a:gd name="T101" fmla="*/ 64 h 1018"/>
                <a:gd name="T102" fmla="*/ 944 w 1017"/>
                <a:gd name="T103" fmla="*/ 73 h 1018"/>
                <a:gd name="T104" fmla="*/ 952 w 1017"/>
                <a:gd name="T105" fmla="*/ 90 h 1018"/>
                <a:gd name="T106" fmla="*/ 951 w 1017"/>
                <a:gd name="T107" fmla="*/ 108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1018">
                  <a:moveTo>
                    <a:pt x="989" y="29"/>
                  </a:moveTo>
                  <a:lnTo>
                    <a:pt x="989" y="29"/>
                  </a:lnTo>
                  <a:lnTo>
                    <a:pt x="982" y="22"/>
                  </a:lnTo>
                  <a:lnTo>
                    <a:pt x="975" y="16"/>
                  </a:lnTo>
                  <a:lnTo>
                    <a:pt x="966" y="12"/>
                  </a:lnTo>
                  <a:lnTo>
                    <a:pt x="958" y="7"/>
                  </a:lnTo>
                  <a:lnTo>
                    <a:pt x="949" y="4"/>
                  </a:lnTo>
                  <a:lnTo>
                    <a:pt x="941" y="2"/>
                  </a:lnTo>
                  <a:lnTo>
                    <a:pt x="931" y="1"/>
                  </a:lnTo>
                  <a:lnTo>
                    <a:pt x="921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85" y="1"/>
                  </a:lnTo>
                  <a:lnTo>
                    <a:pt x="76" y="2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4" y="22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1" y="35"/>
                  </a:lnTo>
                  <a:lnTo>
                    <a:pt x="15" y="43"/>
                  </a:lnTo>
                  <a:lnTo>
                    <a:pt x="10" y="51"/>
                  </a:lnTo>
                  <a:lnTo>
                    <a:pt x="6" y="59"/>
                  </a:lnTo>
                  <a:lnTo>
                    <a:pt x="3" y="69"/>
                  </a:lnTo>
                  <a:lnTo>
                    <a:pt x="1" y="77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32"/>
                  </a:lnTo>
                  <a:lnTo>
                    <a:pt x="1" y="942"/>
                  </a:lnTo>
                  <a:lnTo>
                    <a:pt x="1" y="942"/>
                  </a:lnTo>
                  <a:lnTo>
                    <a:pt x="2" y="945"/>
                  </a:lnTo>
                  <a:lnTo>
                    <a:pt x="2" y="945"/>
                  </a:lnTo>
                  <a:lnTo>
                    <a:pt x="4" y="953"/>
                  </a:lnTo>
                  <a:lnTo>
                    <a:pt x="7" y="960"/>
                  </a:lnTo>
                  <a:lnTo>
                    <a:pt x="7" y="960"/>
                  </a:lnTo>
                  <a:lnTo>
                    <a:pt x="7" y="961"/>
                  </a:lnTo>
                  <a:lnTo>
                    <a:pt x="7" y="961"/>
                  </a:lnTo>
                  <a:lnTo>
                    <a:pt x="11" y="969"/>
                  </a:lnTo>
                  <a:lnTo>
                    <a:pt x="16" y="976"/>
                  </a:lnTo>
                  <a:lnTo>
                    <a:pt x="21" y="984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4" y="996"/>
                  </a:lnTo>
                  <a:lnTo>
                    <a:pt x="40" y="1001"/>
                  </a:lnTo>
                  <a:lnTo>
                    <a:pt x="40" y="1001"/>
                  </a:lnTo>
                  <a:lnTo>
                    <a:pt x="41" y="1002"/>
                  </a:lnTo>
                  <a:lnTo>
                    <a:pt x="41" y="1002"/>
                  </a:lnTo>
                  <a:lnTo>
                    <a:pt x="48" y="1006"/>
                  </a:lnTo>
                  <a:lnTo>
                    <a:pt x="55" y="1010"/>
                  </a:lnTo>
                  <a:lnTo>
                    <a:pt x="55" y="1010"/>
                  </a:lnTo>
                  <a:lnTo>
                    <a:pt x="58" y="1011"/>
                  </a:lnTo>
                  <a:lnTo>
                    <a:pt x="58" y="1011"/>
                  </a:lnTo>
                  <a:lnTo>
                    <a:pt x="65" y="1013"/>
                  </a:lnTo>
                  <a:lnTo>
                    <a:pt x="72" y="1015"/>
                  </a:lnTo>
                  <a:lnTo>
                    <a:pt x="72" y="1015"/>
                  </a:lnTo>
                  <a:lnTo>
                    <a:pt x="76" y="1016"/>
                  </a:lnTo>
                  <a:lnTo>
                    <a:pt x="76" y="1016"/>
                  </a:lnTo>
                  <a:lnTo>
                    <a:pt x="85" y="1018"/>
                  </a:lnTo>
                  <a:lnTo>
                    <a:pt x="95" y="1018"/>
                  </a:lnTo>
                  <a:lnTo>
                    <a:pt x="921" y="1018"/>
                  </a:lnTo>
                  <a:lnTo>
                    <a:pt x="921" y="1018"/>
                  </a:lnTo>
                  <a:lnTo>
                    <a:pt x="931" y="1018"/>
                  </a:lnTo>
                  <a:lnTo>
                    <a:pt x="941" y="1016"/>
                  </a:lnTo>
                  <a:lnTo>
                    <a:pt x="941" y="1016"/>
                  </a:lnTo>
                  <a:lnTo>
                    <a:pt x="945" y="1015"/>
                  </a:lnTo>
                  <a:lnTo>
                    <a:pt x="945" y="1015"/>
                  </a:lnTo>
                  <a:lnTo>
                    <a:pt x="951" y="1013"/>
                  </a:lnTo>
                  <a:lnTo>
                    <a:pt x="959" y="1011"/>
                  </a:lnTo>
                  <a:lnTo>
                    <a:pt x="959" y="1011"/>
                  </a:lnTo>
                  <a:lnTo>
                    <a:pt x="961" y="1010"/>
                  </a:lnTo>
                  <a:lnTo>
                    <a:pt x="961" y="1010"/>
                  </a:lnTo>
                  <a:lnTo>
                    <a:pt x="969" y="1006"/>
                  </a:lnTo>
                  <a:lnTo>
                    <a:pt x="975" y="1002"/>
                  </a:lnTo>
                  <a:lnTo>
                    <a:pt x="975" y="1002"/>
                  </a:lnTo>
                  <a:lnTo>
                    <a:pt x="976" y="1001"/>
                  </a:lnTo>
                  <a:lnTo>
                    <a:pt x="976" y="1001"/>
                  </a:lnTo>
                  <a:lnTo>
                    <a:pt x="982" y="996"/>
                  </a:lnTo>
                  <a:lnTo>
                    <a:pt x="989" y="990"/>
                  </a:lnTo>
                  <a:lnTo>
                    <a:pt x="989" y="990"/>
                  </a:lnTo>
                  <a:lnTo>
                    <a:pt x="995" y="984"/>
                  </a:lnTo>
                  <a:lnTo>
                    <a:pt x="1001" y="976"/>
                  </a:lnTo>
                  <a:lnTo>
                    <a:pt x="1005" y="969"/>
                  </a:lnTo>
                  <a:lnTo>
                    <a:pt x="1008" y="961"/>
                  </a:lnTo>
                  <a:lnTo>
                    <a:pt x="1008" y="961"/>
                  </a:lnTo>
                  <a:lnTo>
                    <a:pt x="1009" y="960"/>
                  </a:lnTo>
                  <a:lnTo>
                    <a:pt x="1009" y="960"/>
                  </a:lnTo>
                  <a:lnTo>
                    <a:pt x="1013" y="953"/>
                  </a:lnTo>
                  <a:lnTo>
                    <a:pt x="1014" y="945"/>
                  </a:lnTo>
                  <a:lnTo>
                    <a:pt x="1014" y="945"/>
                  </a:lnTo>
                  <a:lnTo>
                    <a:pt x="1015" y="942"/>
                  </a:lnTo>
                  <a:lnTo>
                    <a:pt x="1015" y="942"/>
                  </a:lnTo>
                  <a:lnTo>
                    <a:pt x="1017" y="932"/>
                  </a:lnTo>
                  <a:lnTo>
                    <a:pt x="1017" y="923"/>
                  </a:lnTo>
                  <a:lnTo>
                    <a:pt x="1017" y="95"/>
                  </a:lnTo>
                  <a:lnTo>
                    <a:pt x="1017" y="95"/>
                  </a:lnTo>
                  <a:lnTo>
                    <a:pt x="1017" y="87"/>
                  </a:lnTo>
                  <a:lnTo>
                    <a:pt x="1015" y="77"/>
                  </a:lnTo>
                  <a:lnTo>
                    <a:pt x="1013" y="69"/>
                  </a:lnTo>
                  <a:lnTo>
                    <a:pt x="1009" y="59"/>
                  </a:lnTo>
                  <a:lnTo>
                    <a:pt x="1006" y="51"/>
                  </a:lnTo>
                  <a:lnTo>
                    <a:pt x="1001" y="43"/>
                  </a:lnTo>
                  <a:lnTo>
                    <a:pt x="995" y="35"/>
                  </a:lnTo>
                  <a:lnTo>
                    <a:pt x="989" y="29"/>
                  </a:lnTo>
                  <a:lnTo>
                    <a:pt x="989" y="29"/>
                  </a:lnTo>
                  <a:close/>
                  <a:moveTo>
                    <a:pt x="63" y="199"/>
                  </a:moveTo>
                  <a:lnTo>
                    <a:pt x="373" y="510"/>
                  </a:lnTo>
                  <a:lnTo>
                    <a:pt x="63" y="820"/>
                  </a:lnTo>
                  <a:lnTo>
                    <a:pt x="63" y="199"/>
                  </a:lnTo>
                  <a:close/>
                  <a:moveTo>
                    <a:pt x="951" y="935"/>
                  </a:moveTo>
                  <a:lnTo>
                    <a:pt x="951" y="935"/>
                  </a:lnTo>
                  <a:lnTo>
                    <a:pt x="948" y="941"/>
                  </a:lnTo>
                  <a:lnTo>
                    <a:pt x="944" y="945"/>
                  </a:lnTo>
                  <a:lnTo>
                    <a:pt x="944" y="945"/>
                  </a:lnTo>
                  <a:lnTo>
                    <a:pt x="940" y="949"/>
                  </a:lnTo>
                  <a:lnTo>
                    <a:pt x="934" y="952"/>
                  </a:lnTo>
                  <a:lnTo>
                    <a:pt x="934" y="952"/>
                  </a:lnTo>
                  <a:lnTo>
                    <a:pt x="928" y="954"/>
                  </a:lnTo>
                  <a:lnTo>
                    <a:pt x="921" y="955"/>
                  </a:lnTo>
                  <a:lnTo>
                    <a:pt x="95" y="955"/>
                  </a:lnTo>
                  <a:lnTo>
                    <a:pt x="95" y="955"/>
                  </a:lnTo>
                  <a:lnTo>
                    <a:pt x="89" y="954"/>
                  </a:lnTo>
                  <a:lnTo>
                    <a:pt x="82" y="952"/>
                  </a:lnTo>
                  <a:lnTo>
                    <a:pt x="82" y="952"/>
                  </a:lnTo>
                  <a:lnTo>
                    <a:pt x="77" y="949"/>
                  </a:lnTo>
                  <a:lnTo>
                    <a:pt x="73" y="945"/>
                  </a:lnTo>
                  <a:lnTo>
                    <a:pt x="73" y="945"/>
                  </a:lnTo>
                  <a:lnTo>
                    <a:pt x="68" y="941"/>
                  </a:lnTo>
                  <a:lnTo>
                    <a:pt x="65" y="935"/>
                  </a:lnTo>
                  <a:lnTo>
                    <a:pt x="65" y="935"/>
                  </a:lnTo>
                  <a:lnTo>
                    <a:pt x="63" y="929"/>
                  </a:lnTo>
                  <a:lnTo>
                    <a:pt x="63" y="923"/>
                  </a:lnTo>
                  <a:lnTo>
                    <a:pt x="63" y="923"/>
                  </a:lnTo>
                  <a:lnTo>
                    <a:pt x="63" y="916"/>
                  </a:lnTo>
                  <a:lnTo>
                    <a:pt x="65" y="911"/>
                  </a:lnTo>
                  <a:lnTo>
                    <a:pt x="68" y="905"/>
                  </a:lnTo>
                  <a:lnTo>
                    <a:pt x="72" y="900"/>
                  </a:lnTo>
                  <a:lnTo>
                    <a:pt x="418" y="555"/>
                  </a:lnTo>
                  <a:lnTo>
                    <a:pt x="441" y="577"/>
                  </a:lnTo>
                  <a:lnTo>
                    <a:pt x="441" y="577"/>
                  </a:lnTo>
                  <a:lnTo>
                    <a:pt x="448" y="584"/>
                  </a:lnTo>
                  <a:lnTo>
                    <a:pt x="456" y="589"/>
                  </a:lnTo>
                  <a:lnTo>
                    <a:pt x="463" y="593"/>
                  </a:lnTo>
                  <a:lnTo>
                    <a:pt x="472" y="598"/>
                  </a:lnTo>
                  <a:lnTo>
                    <a:pt x="480" y="601"/>
                  </a:lnTo>
                  <a:lnTo>
                    <a:pt x="489" y="603"/>
                  </a:lnTo>
                  <a:lnTo>
                    <a:pt x="499" y="604"/>
                  </a:lnTo>
                  <a:lnTo>
                    <a:pt x="508" y="605"/>
                  </a:lnTo>
                  <a:lnTo>
                    <a:pt x="508" y="605"/>
                  </a:lnTo>
                  <a:lnTo>
                    <a:pt x="518" y="604"/>
                  </a:lnTo>
                  <a:lnTo>
                    <a:pt x="526" y="603"/>
                  </a:lnTo>
                  <a:lnTo>
                    <a:pt x="536" y="601"/>
                  </a:lnTo>
                  <a:lnTo>
                    <a:pt x="545" y="598"/>
                  </a:lnTo>
                  <a:lnTo>
                    <a:pt x="553" y="593"/>
                  </a:lnTo>
                  <a:lnTo>
                    <a:pt x="561" y="589"/>
                  </a:lnTo>
                  <a:lnTo>
                    <a:pt x="568" y="584"/>
                  </a:lnTo>
                  <a:lnTo>
                    <a:pt x="576" y="577"/>
                  </a:lnTo>
                  <a:lnTo>
                    <a:pt x="598" y="555"/>
                  </a:lnTo>
                  <a:lnTo>
                    <a:pt x="944" y="900"/>
                  </a:lnTo>
                  <a:lnTo>
                    <a:pt x="944" y="900"/>
                  </a:lnTo>
                  <a:lnTo>
                    <a:pt x="948" y="905"/>
                  </a:lnTo>
                  <a:lnTo>
                    <a:pt x="951" y="911"/>
                  </a:lnTo>
                  <a:lnTo>
                    <a:pt x="952" y="916"/>
                  </a:lnTo>
                  <a:lnTo>
                    <a:pt x="953" y="923"/>
                  </a:lnTo>
                  <a:lnTo>
                    <a:pt x="953" y="923"/>
                  </a:lnTo>
                  <a:lnTo>
                    <a:pt x="952" y="929"/>
                  </a:lnTo>
                  <a:lnTo>
                    <a:pt x="951" y="935"/>
                  </a:lnTo>
                  <a:lnTo>
                    <a:pt x="951" y="935"/>
                  </a:lnTo>
                  <a:close/>
                  <a:moveTo>
                    <a:pt x="953" y="820"/>
                  </a:moveTo>
                  <a:lnTo>
                    <a:pt x="643" y="510"/>
                  </a:lnTo>
                  <a:lnTo>
                    <a:pt x="953" y="198"/>
                  </a:lnTo>
                  <a:lnTo>
                    <a:pt x="953" y="820"/>
                  </a:lnTo>
                  <a:close/>
                  <a:moveTo>
                    <a:pt x="944" y="118"/>
                  </a:moveTo>
                  <a:lnTo>
                    <a:pt x="531" y="532"/>
                  </a:lnTo>
                  <a:lnTo>
                    <a:pt x="531" y="532"/>
                  </a:lnTo>
                  <a:lnTo>
                    <a:pt x="525" y="535"/>
                  </a:lnTo>
                  <a:lnTo>
                    <a:pt x="520" y="539"/>
                  </a:lnTo>
                  <a:lnTo>
                    <a:pt x="515" y="541"/>
                  </a:lnTo>
                  <a:lnTo>
                    <a:pt x="508" y="541"/>
                  </a:lnTo>
                  <a:lnTo>
                    <a:pt x="502" y="541"/>
                  </a:lnTo>
                  <a:lnTo>
                    <a:pt x="496" y="539"/>
                  </a:lnTo>
                  <a:lnTo>
                    <a:pt x="490" y="535"/>
                  </a:lnTo>
                  <a:lnTo>
                    <a:pt x="486" y="532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68" y="114"/>
                  </a:lnTo>
                  <a:lnTo>
                    <a:pt x="65" y="108"/>
                  </a:lnTo>
                  <a:lnTo>
                    <a:pt x="63" y="102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0"/>
                  </a:lnTo>
                  <a:lnTo>
                    <a:pt x="65" y="84"/>
                  </a:lnTo>
                  <a:lnTo>
                    <a:pt x="68" y="78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77" y="70"/>
                  </a:lnTo>
                  <a:lnTo>
                    <a:pt x="82" y="66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921" y="64"/>
                  </a:lnTo>
                  <a:lnTo>
                    <a:pt x="921" y="64"/>
                  </a:lnTo>
                  <a:lnTo>
                    <a:pt x="928" y="64"/>
                  </a:lnTo>
                  <a:lnTo>
                    <a:pt x="934" y="66"/>
                  </a:lnTo>
                  <a:lnTo>
                    <a:pt x="940" y="70"/>
                  </a:lnTo>
                  <a:lnTo>
                    <a:pt x="944" y="73"/>
                  </a:lnTo>
                  <a:lnTo>
                    <a:pt x="944" y="73"/>
                  </a:lnTo>
                  <a:lnTo>
                    <a:pt x="948" y="78"/>
                  </a:lnTo>
                  <a:lnTo>
                    <a:pt x="951" y="84"/>
                  </a:lnTo>
                  <a:lnTo>
                    <a:pt x="952" y="90"/>
                  </a:lnTo>
                  <a:lnTo>
                    <a:pt x="953" y="95"/>
                  </a:lnTo>
                  <a:lnTo>
                    <a:pt x="953" y="95"/>
                  </a:lnTo>
                  <a:lnTo>
                    <a:pt x="952" y="102"/>
                  </a:lnTo>
                  <a:lnTo>
                    <a:pt x="951" y="108"/>
                  </a:lnTo>
                  <a:lnTo>
                    <a:pt x="948" y="114"/>
                  </a:lnTo>
                  <a:lnTo>
                    <a:pt x="944" y="118"/>
                  </a:lnTo>
                  <a:lnTo>
                    <a:pt x="944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406149" y="4891755"/>
              <a:ext cx="69783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rgbClr val="7CE0C4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热情</a:t>
              </a:r>
              <a:endParaRPr lang="en-US" altLang="zh-CN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97269" y="5394580"/>
            <a:ext cx="697832" cy="1231069"/>
            <a:chOff x="7465297" y="4168517"/>
            <a:chExt cx="697832" cy="1231069"/>
          </a:xfrm>
        </p:grpSpPr>
        <p:sp>
          <p:nvSpPr>
            <p:cNvPr id="12" name="椭圆 11"/>
            <p:cNvSpPr/>
            <p:nvPr/>
          </p:nvSpPr>
          <p:spPr>
            <a:xfrm>
              <a:off x="7465297" y="4168517"/>
              <a:ext cx="697831" cy="697831"/>
            </a:xfrm>
            <a:prstGeom prst="ellipse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  <p:sp>
          <p:nvSpPr>
            <p:cNvPr id="13" name="Freeform 104"/>
            <p:cNvSpPr>
              <a:spLocks noEditPoints="1"/>
            </p:cNvSpPr>
            <p:nvPr/>
          </p:nvSpPr>
          <p:spPr bwMode="auto">
            <a:xfrm>
              <a:off x="7652287" y="4355507"/>
              <a:ext cx="323850" cy="323850"/>
            </a:xfrm>
            <a:custGeom>
              <a:avLst/>
              <a:gdLst>
                <a:gd name="T0" fmla="*/ 562 w 1019"/>
                <a:gd name="T1" fmla="*/ 11 h 1017"/>
                <a:gd name="T2" fmla="*/ 449 w 1019"/>
                <a:gd name="T3" fmla="*/ 63 h 1017"/>
                <a:gd name="T4" fmla="*/ 360 w 1019"/>
                <a:gd name="T5" fmla="*/ 147 h 1017"/>
                <a:gd name="T6" fmla="*/ 303 w 1019"/>
                <a:gd name="T7" fmla="*/ 257 h 1017"/>
                <a:gd name="T8" fmla="*/ 287 w 1019"/>
                <a:gd name="T9" fmla="*/ 366 h 1017"/>
                <a:gd name="T10" fmla="*/ 324 w 1019"/>
                <a:gd name="T11" fmla="*/ 527 h 1017"/>
                <a:gd name="T12" fmla="*/ 7 w 1019"/>
                <a:gd name="T13" fmla="*/ 887 h 1017"/>
                <a:gd name="T14" fmla="*/ 5 w 1019"/>
                <a:gd name="T15" fmla="*/ 950 h 1017"/>
                <a:gd name="T16" fmla="*/ 36 w 1019"/>
                <a:gd name="T17" fmla="*/ 996 h 1017"/>
                <a:gd name="T18" fmla="*/ 96 w 1019"/>
                <a:gd name="T19" fmla="*/ 1017 h 1017"/>
                <a:gd name="T20" fmla="*/ 148 w 1019"/>
                <a:gd name="T21" fmla="*/ 1002 h 1017"/>
                <a:gd name="T22" fmla="*/ 535 w 1019"/>
                <a:gd name="T23" fmla="*/ 712 h 1017"/>
                <a:gd name="T24" fmla="*/ 672 w 1019"/>
                <a:gd name="T25" fmla="*/ 731 h 1017"/>
                <a:gd name="T26" fmla="*/ 795 w 1019"/>
                <a:gd name="T27" fmla="*/ 703 h 1017"/>
                <a:gd name="T28" fmla="*/ 898 w 1019"/>
                <a:gd name="T29" fmla="*/ 637 h 1017"/>
                <a:gd name="T30" fmla="*/ 975 w 1019"/>
                <a:gd name="T31" fmla="*/ 540 h 1017"/>
                <a:gd name="T32" fmla="*/ 1014 w 1019"/>
                <a:gd name="T33" fmla="*/ 421 h 1017"/>
                <a:gd name="T34" fmla="*/ 1014 w 1019"/>
                <a:gd name="T35" fmla="*/ 310 h 1017"/>
                <a:gd name="T36" fmla="*/ 975 w 1019"/>
                <a:gd name="T37" fmla="*/ 191 h 1017"/>
                <a:gd name="T38" fmla="*/ 898 w 1019"/>
                <a:gd name="T39" fmla="*/ 95 h 1017"/>
                <a:gd name="T40" fmla="*/ 795 w 1019"/>
                <a:gd name="T41" fmla="*/ 28 h 1017"/>
                <a:gd name="T42" fmla="*/ 672 w 1019"/>
                <a:gd name="T43" fmla="*/ 0 h 1017"/>
                <a:gd name="T44" fmla="*/ 100 w 1019"/>
                <a:gd name="T45" fmla="*/ 954 h 1017"/>
                <a:gd name="T46" fmla="*/ 73 w 1019"/>
                <a:gd name="T47" fmla="*/ 944 h 1017"/>
                <a:gd name="T48" fmla="*/ 66 w 1019"/>
                <a:gd name="T49" fmla="*/ 912 h 1017"/>
                <a:gd name="T50" fmla="*/ 406 w 1019"/>
                <a:gd name="T51" fmla="*/ 635 h 1017"/>
                <a:gd name="T52" fmla="*/ 607 w 1019"/>
                <a:gd name="T53" fmla="*/ 664 h 1017"/>
                <a:gd name="T54" fmla="*/ 509 w 1019"/>
                <a:gd name="T55" fmla="*/ 631 h 1017"/>
                <a:gd name="T56" fmla="*/ 430 w 1019"/>
                <a:gd name="T57" fmla="*/ 569 h 1017"/>
                <a:gd name="T58" fmla="*/ 374 w 1019"/>
                <a:gd name="T59" fmla="*/ 483 h 1017"/>
                <a:gd name="T60" fmla="*/ 351 w 1019"/>
                <a:gd name="T61" fmla="*/ 381 h 1017"/>
                <a:gd name="T62" fmla="*/ 360 w 1019"/>
                <a:gd name="T63" fmla="*/ 290 h 1017"/>
                <a:gd name="T64" fmla="*/ 402 w 1019"/>
                <a:gd name="T65" fmla="*/ 197 h 1017"/>
                <a:gd name="T66" fmla="*/ 472 w 1019"/>
                <a:gd name="T67" fmla="*/ 124 h 1017"/>
                <a:gd name="T68" fmla="*/ 563 w 1019"/>
                <a:gd name="T69" fmla="*/ 78 h 1017"/>
                <a:gd name="T70" fmla="*/ 653 w 1019"/>
                <a:gd name="T71" fmla="*/ 64 h 1017"/>
                <a:gd name="T72" fmla="*/ 757 w 1019"/>
                <a:gd name="T73" fmla="*/ 82 h 1017"/>
                <a:gd name="T74" fmla="*/ 845 w 1019"/>
                <a:gd name="T75" fmla="*/ 132 h 1017"/>
                <a:gd name="T76" fmla="*/ 911 w 1019"/>
                <a:gd name="T77" fmla="*/ 209 h 1017"/>
                <a:gd name="T78" fmla="*/ 949 w 1019"/>
                <a:gd name="T79" fmla="*/ 305 h 1017"/>
                <a:gd name="T80" fmla="*/ 954 w 1019"/>
                <a:gd name="T81" fmla="*/ 396 h 1017"/>
                <a:gd name="T82" fmla="*/ 925 w 1019"/>
                <a:gd name="T83" fmla="*/ 496 h 1017"/>
                <a:gd name="T84" fmla="*/ 866 w 1019"/>
                <a:gd name="T85" fmla="*/ 580 h 1017"/>
                <a:gd name="T86" fmla="*/ 784 w 1019"/>
                <a:gd name="T87" fmla="*/ 638 h 1017"/>
                <a:gd name="T88" fmla="*/ 684 w 1019"/>
                <a:gd name="T89" fmla="*/ 667 h 1017"/>
                <a:gd name="T90" fmla="*/ 810 w 1019"/>
                <a:gd name="T91" fmla="*/ 187 h 1017"/>
                <a:gd name="T92" fmla="*/ 775 w 1019"/>
                <a:gd name="T93" fmla="*/ 193 h 1017"/>
                <a:gd name="T94" fmla="*/ 772 w 1019"/>
                <a:gd name="T95" fmla="*/ 234 h 1017"/>
                <a:gd name="T96" fmla="*/ 820 w 1019"/>
                <a:gd name="T97" fmla="*/ 315 h 1017"/>
                <a:gd name="T98" fmla="*/ 815 w 1019"/>
                <a:gd name="T99" fmla="*/ 433 h 1017"/>
                <a:gd name="T100" fmla="*/ 769 w 1019"/>
                <a:gd name="T101" fmla="*/ 502 h 1017"/>
                <a:gd name="T102" fmla="*/ 775 w 1019"/>
                <a:gd name="T103" fmla="*/ 538 h 1017"/>
                <a:gd name="T104" fmla="*/ 810 w 1019"/>
                <a:gd name="T105" fmla="*/ 544 h 1017"/>
                <a:gd name="T106" fmla="*/ 874 w 1019"/>
                <a:gd name="T107" fmla="*/ 457 h 1017"/>
                <a:gd name="T108" fmla="*/ 881 w 1019"/>
                <a:gd name="T109" fmla="*/ 29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17">
                  <a:moveTo>
                    <a:pt x="653" y="0"/>
                  </a:moveTo>
                  <a:lnTo>
                    <a:pt x="653" y="0"/>
                  </a:lnTo>
                  <a:lnTo>
                    <a:pt x="634" y="0"/>
                  </a:lnTo>
                  <a:lnTo>
                    <a:pt x="615" y="1"/>
                  </a:lnTo>
                  <a:lnTo>
                    <a:pt x="597" y="5"/>
                  </a:lnTo>
                  <a:lnTo>
                    <a:pt x="579" y="8"/>
                  </a:lnTo>
                  <a:lnTo>
                    <a:pt x="562" y="11"/>
                  </a:lnTo>
                  <a:lnTo>
                    <a:pt x="544" y="16"/>
                  </a:lnTo>
                  <a:lnTo>
                    <a:pt x="527" y="22"/>
                  </a:lnTo>
                  <a:lnTo>
                    <a:pt x="510" y="28"/>
                  </a:lnTo>
                  <a:lnTo>
                    <a:pt x="494" y="36"/>
                  </a:lnTo>
                  <a:lnTo>
                    <a:pt x="479" y="44"/>
                  </a:lnTo>
                  <a:lnTo>
                    <a:pt x="463" y="53"/>
                  </a:lnTo>
                  <a:lnTo>
                    <a:pt x="449" y="63"/>
                  </a:lnTo>
                  <a:lnTo>
                    <a:pt x="434" y="72"/>
                  </a:lnTo>
                  <a:lnTo>
                    <a:pt x="420" y="84"/>
                  </a:lnTo>
                  <a:lnTo>
                    <a:pt x="407" y="95"/>
                  </a:lnTo>
                  <a:lnTo>
                    <a:pt x="394" y="108"/>
                  </a:lnTo>
                  <a:lnTo>
                    <a:pt x="382" y="119"/>
                  </a:lnTo>
                  <a:lnTo>
                    <a:pt x="371" y="133"/>
                  </a:lnTo>
                  <a:lnTo>
                    <a:pt x="360" y="147"/>
                  </a:lnTo>
                  <a:lnTo>
                    <a:pt x="349" y="161"/>
                  </a:lnTo>
                  <a:lnTo>
                    <a:pt x="339" y="176"/>
                  </a:lnTo>
                  <a:lnTo>
                    <a:pt x="331" y="191"/>
                  </a:lnTo>
                  <a:lnTo>
                    <a:pt x="323" y="207"/>
                  </a:lnTo>
                  <a:lnTo>
                    <a:pt x="316" y="223"/>
                  </a:lnTo>
                  <a:lnTo>
                    <a:pt x="309" y="240"/>
                  </a:lnTo>
                  <a:lnTo>
                    <a:pt x="303" y="257"/>
                  </a:lnTo>
                  <a:lnTo>
                    <a:pt x="299" y="274"/>
                  </a:lnTo>
                  <a:lnTo>
                    <a:pt x="294" y="292"/>
                  </a:lnTo>
                  <a:lnTo>
                    <a:pt x="291" y="310"/>
                  </a:lnTo>
                  <a:lnTo>
                    <a:pt x="289" y="329"/>
                  </a:lnTo>
                  <a:lnTo>
                    <a:pt x="287" y="347"/>
                  </a:lnTo>
                  <a:lnTo>
                    <a:pt x="287" y="366"/>
                  </a:lnTo>
                  <a:lnTo>
                    <a:pt x="287" y="366"/>
                  </a:lnTo>
                  <a:lnTo>
                    <a:pt x="288" y="390"/>
                  </a:lnTo>
                  <a:lnTo>
                    <a:pt x="290" y="414"/>
                  </a:lnTo>
                  <a:lnTo>
                    <a:pt x="294" y="438"/>
                  </a:lnTo>
                  <a:lnTo>
                    <a:pt x="300" y="462"/>
                  </a:lnTo>
                  <a:lnTo>
                    <a:pt x="306" y="484"/>
                  </a:lnTo>
                  <a:lnTo>
                    <a:pt x="315" y="506"/>
                  </a:lnTo>
                  <a:lnTo>
                    <a:pt x="324" y="527"/>
                  </a:lnTo>
                  <a:lnTo>
                    <a:pt x="336" y="547"/>
                  </a:lnTo>
                  <a:lnTo>
                    <a:pt x="28" y="854"/>
                  </a:lnTo>
                  <a:lnTo>
                    <a:pt x="28" y="854"/>
                  </a:lnTo>
                  <a:lnTo>
                    <a:pt x="22" y="862"/>
                  </a:lnTo>
                  <a:lnTo>
                    <a:pt x="16" y="869"/>
                  </a:lnTo>
                  <a:lnTo>
                    <a:pt x="11" y="878"/>
                  </a:lnTo>
                  <a:lnTo>
                    <a:pt x="7" y="887"/>
                  </a:lnTo>
                  <a:lnTo>
                    <a:pt x="5" y="895"/>
                  </a:lnTo>
                  <a:lnTo>
                    <a:pt x="2" y="904"/>
                  </a:lnTo>
                  <a:lnTo>
                    <a:pt x="0" y="913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2" y="940"/>
                  </a:lnTo>
                  <a:lnTo>
                    <a:pt x="5" y="950"/>
                  </a:lnTo>
                  <a:lnTo>
                    <a:pt x="7" y="958"/>
                  </a:lnTo>
                  <a:lnTo>
                    <a:pt x="11" y="967"/>
                  </a:lnTo>
                  <a:lnTo>
                    <a:pt x="16" y="974"/>
                  </a:lnTo>
                  <a:lnTo>
                    <a:pt x="22" y="982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6" y="996"/>
                  </a:lnTo>
                  <a:lnTo>
                    <a:pt x="43" y="1002"/>
                  </a:lnTo>
                  <a:lnTo>
                    <a:pt x="52" y="1007"/>
                  </a:lnTo>
                  <a:lnTo>
                    <a:pt x="59" y="1011"/>
                  </a:lnTo>
                  <a:lnTo>
                    <a:pt x="69" y="1014"/>
                  </a:lnTo>
                  <a:lnTo>
                    <a:pt x="78" y="1016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6" y="1017"/>
                  </a:lnTo>
                  <a:lnTo>
                    <a:pt x="104" y="1017"/>
                  </a:lnTo>
                  <a:lnTo>
                    <a:pt x="114" y="1016"/>
                  </a:lnTo>
                  <a:lnTo>
                    <a:pt x="123" y="1014"/>
                  </a:lnTo>
                  <a:lnTo>
                    <a:pt x="131" y="1011"/>
                  </a:lnTo>
                  <a:lnTo>
                    <a:pt x="140" y="1007"/>
                  </a:lnTo>
                  <a:lnTo>
                    <a:pt x="148" y="1002"/>
                  </a:lnTo>
                  <a:lnTo>
                    <a:pt x="156" y="996"/>
                  </a:lnTo>
                  <a:lnTo>
                    <a:pt x="163" y="990"/>
                  </a:lnTo>
                  <a:lnTo>
                    <a:pt x="470" y="683"/>
                  </a:lnTo>
                  <a:lnTo>
                    <a:pt x="470" y="683"/>
                  </a:lnTo>
                  <a:lnTo>
                    <a:pt x="492" y="693"/>
                  </a:lnTo>
                  <a:lnTo>
                    <a:pt x="512" y="703"/>
                  </a:lnTo>
                  <a:lnTo>
                    <a:pt x="535" y="712"/>
                  </a:lnTo>
                  <a:lnTo>
                    <a:pt x="557" y="718"/>
                  </a:lnTo>
                  <a:lnTo>
                    <a:pt x="580" y="724"/>
                  </a:lnTo>
                  <a:lnTo>
                    <a:pt x="604" y="728"/>
                  </a:lnTo>
                  <a:lnTo>
                    <a:pt x="628" y="731"/>
                  </a:lnTo>
                  <a:lnTo>
                    <a:pt x="653" y="731"/>
                  </a:lnTo>
                  <a:lnTo>
                    <a:pt x="653" y="731"/>
                  </a:lnTo>
                  <a:lnTo>
                    <a:pt x="672" y="731"/>
                  </a:lnTo>
                  <a:lnTo>
                    <a:pt x="690" y="730"/>
                  </a:lnTo>
                  <a:lnTo>
                    <a:pt x="708" y="727"/>
                  </a:lnTo>
                  <a:lnTo>
                    <a:pt x="727" y="723"/>
                  </a:lnTo>
                  <a:lnTo>
                    <a:pt x="744" y="720"/>
                  </a:lnTo>
                  <a:lnTo>
                    <a:pt x="762" y="715"/>
                  </a:lnTo>
                  <a:lnTo>
                    <a:pt x="778" y="709"/>
                  </a:lnTo>
                  <a:lnTo>
                    <a:pt x="795" y="703"/>
                  </a:lnTo>
                  <a:lnTo>
                    <a:pt x="811" y="696"/>
                  </a:lnTo>
                  <a:lnTo>
                    <a:pt x="828" y="687"/>
                  </a:lnTo>
                  <a:lnTo>
                    <a:pt x="843" y="678"/>
                  </a:lnTo>
                  <a:lnTo>
                    <a:pt x="858" y="669"/>
                  </a:lnTo>
                  <a:lnTo>
                    <a:pt x="872" y="659"/>
                  </a:lnTo>
                  <a:lnTo>
                    <a:pt x="886" y="647"/>
                  </a:lnTo>
                  <a:lnTo>
                    <a:pt x="898" y="637"/>
                  </a:lnTo>
                  <a:lnTo>
                    <a:pt x="911" y="624"/>
                  </a:lnTo>
                  <a:lnTo>
                    <a:pt x="924" y="612"/>
                  </a:lnTo>
                  <a:lnTo>
                    <a:pt x="935" y="598"/>
                  </a:lnTo>
                  <a:lnTo>
                    <a:pt x="947" y="584"/>
                  </a:lnTo>
                  <a:lnTo>
                    <a:pt x="956" y="570"/>
                  </a:lnTo>
                  <a:lnTo>
                    <a:pt x="966" y="555"/>
                  </a:lnTo>
                  <a:lnTo>
                    <a:pt x="975" y="540"/>
                  </a:lnTo>
                  <a:lnTo>
                    <a:pt x="983" y="524"/>
                  </a:lnTo>
                  <a:lnTo>
                    <a:pt x="991" y="508"/>
                  </a:lnTo>
                  <a:lnTo>
                    <a:pt x="997" y="492"/>
                  </a:lnTo>
                  <a:lnTo>
                    <a:pt x="1002" y="475"/>
                  </a:lnTo>
                  <a:lnTo>
                    <a:pt x="1008" y="457"/>
                  </a:lnTo>
                  <a:lnTo>
                    <a:pt x="1011" y="439"/>
                  </a:lnTo>
                  <a:lnTo>
                    <a:pt x="1014" y="421"/>
                  </a:lnTo>
                  <a:lnTo>
                    <a:pt x="1018" y="403"/>
                  </a:lnTo>
                  <a:lnTo>
                    <a:pt x="1019" y="384"/>
                  </a:lnTo>
                  <a:lnTo>
                    <a:pt x="1019" y="366"/>
                  </a:lnTo>
                  <a:lnTo>
                    <a:pt x="1019" y="366"/>
                  </a:lnTo>
                  <a:lnTo>
                    <a:pt x="1019" y="347"/>
                  </a:lnTo>
                  <a:lnTo>
                    <a:pt x="1018" y="329"/>
                  </a:lnTo>
                  <a:lnTo>
                    <a:pt x="1014" y="310"/>
                  </a:lnTo>
                  <a:lnTo>
                    <a:pt x="1011" y="292"/>
                  </a:lnTo>
                  <a:lnTo>
                    <a:pt x="1008" y="274"/>
                  </a:lnTo>
                  <a:lnTo>
                    <a:pt x="1002" y="257"/>
                  </a:lnTo>
                  <a:lnTo>
                    <a:pt x="997" y="240"/>
                  </a:lnTo>
                  <a:lnTo>
                    <a:pt x="991" y="223"/>
                  </a:lnTo>
                  <a:lnTo>
                    <a:pt x="983" y="207"/>
                  </a:lnTo>
                  <a:lnTo>
                    <a:pt x="975" y="191"/>
                  </a:lnTo>
                  <a:lnTo>
                    <a:pt x="966" y="176"/>
                  </a:lnTo>
                  <a:lnTo>
                    <a:pt x="956" y="161"/>
                  </a:lnTo>
                  <a:lnTo>
                    <a:pt x="947" y="147"/>
                  </a:lnTo>
                  <a:lnTo>
                    <a:pt x="935" y="133"/>
                  </a:lnTo>
                  <a:lnTo>
                    <a:pt x="924" y="119"/>
                  </a:lnTo>
                  <a:lnTo>
                    <a:pt x="911" y="108"/>
                  </a:lnTo>
                  <a:lnTo>
                    <a:pt x="898" y="95"/>
                  </a:lnTo>
                  <a:lnTo>
                    <a:pt x="886" y="84"/>
                  </a:lnTo>
                  <a:lnTo>
                    <a:pt x="872" y="72"/>
                  </a:lnTo>
                  <a:lnTo>
                    <a:pt x="858" y="63"/>
                  </a:lnTo>
                  <a:lnTo>
                    <a:pt x="843" y="53"/>
                  </a:lnTo>
                  <a:lnTo>
                    <a:pt x="828" y="44"/>
                  </a:lnTo>
                  <a:lnTo>
                    <a:pt x="811" y="36"/>
                  </a:lnTo>
                  <a:lnTo>
                    <a:pt x="795" y="28"/>
                  </a:lnTo>
                  <a:lnTo>
                    <a:pt x="778" y="22"/>
                  </a:lnTo>
                  <a:lnTo>
                    <a:pt x="762" y="16"/>
                  </a:lnTo>
                  <a:lnTo>
                    <a:pt x="744" y="11"/>
                  </a:lnTo>
                  <a:lnTo>
                    <a:pt x="727" y="8"/>
                  </a:lnTo>
                  <a:lnTo>
                    <a:pt x="708" y="5"/>
                  </a:lnTo>
                  <a:lnTo>
                    <a:pt x="690" y="1"/>
                  </a:lnTo>
                  <a:lnTo>
                    <a:pt x="672" y="0"/>
                  </a:lnTo>
                  <a:lnTo>
                    <a:pt x="653" y="0"/>
                  </a:lnTo>
                  <a:lnTo>
                    <a:pt x="653" y="0"/>
                  </a:lnTo>
                  <a:close/>
                  <a:moveTo>
                    <a:pt x="118" y="944"/>
                  </a:moveTo>
                  <a:lnTo>
                    <a:pt x="118" y="944"/>
                  </a:lnTo>
                  <a:lnTo>
                    <a:pt x="112" y="950"/>
                  </a:lnTo>
                  <a:lnTo>
                    <a:pt x="105" y="952"/>
                  </a:lnTo>
                  <a:lnTo>
                    <a:pt x="100" y="954"/>
                  </a:lnTo>
                  <a:lnTo>
                    <a:pt x="96" y="954"/>
                  </a:lnTo>
                  <a:lnTo>
                    <a:pt x="96" y="954"/>
                  </a:lnTo>
                  <a:lnTo>
                    <a:pt x="92" y="954"/>
                  </a:lnTo>
                  <a:lnTo>
                    <a:pt x="86" y="952"/>
                  </a:lnTo>
                  <a:lnTo>
                    <a:pt x="80" y="950"/>
                  </a:lnTo>
                  <a:lnTo>
                    <a:pt x="73" y="944"/>
                  </a:lnTo>
                  <a:lnTo>
                    <a:pt x="73" y="944"/>
                  </a:lnTo>
                  <a:lnTo>
                    <a:pt x="68" y="938"/>
                  </a:lnTo>
                  <a:lnTo>
                    <a:pt x="66" y="933"/>
                  </a:lnTo>
                  <a:lnTo>
                    <a:pt x="65" y="926"/>
                  </a:lnTo>
                  <a:lnTo>
                    <a:pt x="64" y="922"/>
                  </a:lnTo>
                  <a:lnTo>
                    <a:pt x="64" y="922"/>
                  </a:lnTo>
                  <a:lnTo>
                    <a:pt x="65" y="918"/>
                  </a:lnTo>
                  <a:lnTo>
                    <a:pt x="66" y="912"/>
                  </a:lnTo>
                  <a:lnTo>
                    <a:pt x="68" y="906"/>
                  </a:lnTo>
                  <a:lnTo>
                    <a:pt x="73" y="899"/>
                  </a:lnTo>
                  <a:lnTo>
                    <a:pt x="373" y="600"/>
                  </a:lnTo>
                  <a:lnTo>
                    <a:pt x="373" y="600"/>
                  </a:lnTo>
                  <a:lnTo>
                    <a:pt x="383" y="613"/>
                  </a:lnTo>
                  <a:lnTo>
                    <a:pt x="394" y="624"/>
                  </a:lnTo>
                  <a:lnTo>
                    <a:pt x="406" y="635"/>
                  </a:lnTo>
                  <a:lnTo>
                    <a:pt x="418" y="645"/>
                  </a:lnTo>
                  <a:lnTo>
                    <a:pt x="118" y="944"/>
                  </a:lnTo>
                  <a:close/>
                  <a:moveTo>
                    <a:pt x="653" y="668"/>
                  </a:moveTo>
                  <a:lnTo>
                    <a:pt x="653" y="668"/>
                  </a:lnTo>
                  <a:lnTo>
                    <a:pt x="638" y="668"/>
                  </a:lnTo>
                  <a:lnTo>
                    <a:pt x="622" y="667"/>
                  </a:lnTo>
                  <a:lnTo>
                    <a:pt x="607" y="664"/>
                  </a:lnTo>
                  <a:lnTo>
                    <a:pt x="592" y="661"/>
                  </a:lnTo>
                  <a:lnTo>
                    <a:pt x="578" y="658"/>
                  </a:lnTo>
                  <a:lnTo>
                    <a:pt x="563" y="654"/>
                  </a:lnTo>
                  <a:lnTo>
                    <a:pt x="549" y="649"/>
                  </a:lnTo>
                  <a:lnTo>
                    <a:pt x="536" y="644"/>
                  </a:lnTo>
                  <a:lnTo>
                    <a:pt x="522" y="638"/>
                  </a:lnTo>
                  <a:lnTo>
                    <a:pt x="509" y="631"/>
                  </a:lnTo>
                  <a:lnTo>
                    <a:pt x="496" y="624"/>
                  </a:lnTo>
                  <a:lnTo>
                    <a:pt x="484" y="616"/>
                  </a:lnTo>
                  <a:lnTo>
                    <a:pt x="472" y="608"/>
                  </a:lnTo>
                  <a:lnTo>
                    <a:pt x="461" y="599"/>
                  </a:lnTo>
                  <a:lnTo>
                    <a:pt x="450" y="589"/>
                  </a:lnTo>
                  <a:lnTo>
                    <a:pt x="439" y="580"/>
                  </a:lnTo>
                  <a:lnTo>
                    <a:pt x="430" y="569"/>
                  </a:lnTo>
                  <a:lnTo>
                    <a:pt x="420" y="558"/>
                  </a:lnTo>
                  <a:lnTo>
                    <a:pt x="410" y="546"/>
                  </a:lnTo>
                  <a:lnTo>
                    <a:pt x="402" y="535"/>
                  </a:lnTo>
                  <a:lnTo>
                    <a:pt x="394" y="522"/>
                  </a:lnTo>
                  <a:lnTo>
                    <a:pt x="387" y="510"/>
                  </a:lnTo>
                  <a:lnTo>
                    <a:pt x="380" y="496"/>
                  </a:lnTo>
                  <a:lnTo>
                    <a:pt x="374" y="483"/>
                  </a:lnTo>
                  <a:lnTo>
                    <a:pt x="368" y="469"/>
                  </a:lnTo>
                  <a:lnTo>
                    <a:pt x="364" y="455"/>
                  </a:lnTo>
                  <a:lnTo>
                    <a:pt x="360" y="441"/>
                  </a:lnTo>
                  <a:lnTo>
                    <a:pt x="357" y="426"/>
                  </a:lnTo>
                  <a:lnTo>
                    <a:pt x="354" y="411"/>
                  </a:lnTo>
                  <a:lnTo>
                    <a:pt x="352" y="396"/>
                  </a:lnTo>
                  <a:lnTo>
                    <a:pt x="351" y="381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351" y="350"/>
                  </a:lnTo>
                  <a:lnTo>
                    <a:pt x="352" y="335"/>
                  </a:lnTo>
                  <a:lnTo>
                    <a:pt x="354" y="320"/>
                  </a:lnTo>
                  <a:lnTo>
                    <a:pt x="357" y="305"/>
                  </a:lnTo>
                  <a:lnTo>
                    <a:pt x="360" y="290"/>
                  </a:lnTo>
                  <a:lnTo>
                    <a:pt x="364" y="276"/>
                  </a:lnTo>
                  <a:lnTo>
                    <a:pt x="368" y="262"/>
                  </a:lnTo>
                  <a:lnTo>
                    <a:pt x="374" y="248"/>
                  </a:lnTo>
                  <a:lnTo>
                    <a:pt x="380" y="235"/>
                  </a:lnTo>
                  <a:lnTo>
                    <a:pt x="387" y="221"/>
                  </a:lnTo>
                  <a:lnTo>
                    <a:pt x="394" y="209"/>
                  </a:lnTo>
                  <a:lnTo>
                    <a:pt x="402" y="197"/>
                  </a:lnTo>
                  <a:lnTo>
                    <a:pt x="410" y="185"/>
                  </a:lnTo>
                  <a:lnTo>
                    <a:pt x="420" y="173"/>
                  </a:lnTo>
                  <a:lnTo>
                    <a:pt x="430" y="162"/>
                  </a:lnTo>
                  <a:lnTo>
                    <a:pt x="439" y="152"/>
                  </a:lnTo>
                  <a:lnTo>
                    <a:pt x="450" y="142"/>
                  </a:lnTo>
                  <a:lnTo>
                    <a:pt x="461" y="132"/>
                  </a:lnTo>
                  <a:lnTo>
                    <a:pt x="472" y="124"/>
                  </a:lnTo>
                  <a:lnTo>
                    <a:pt x="484" y="115"/>
                  </a:lnTo>
                  <a:lnTo>
                    <a:pt x="496" y="108"/>
                  </a:lnTo>
                  <a:lnTo>
                    <a:pt x="509" y="100"/>
                  </a:lnTo>
                  <a:lnTo>
                    <a:pt x="522" y="94"/>
                  </a:lnTo>
                  <a:lnTo>
                    <a:pt x="536" y="87"/>
                  </a:lnTo>
                  <a:lnTo>
                    <a:pt x="549" y="82"/>
                  </a:lnTo>
                  <a:lnTo>
                    <a:pt x="563" y="78"/>
                  </a:lnTo>
                  <a:lnTo>
                    <a:pt x="578" y="73"/>
                  </a:lnTo>
                  <a:lnTo>
                    <a:pt x="592" y="70"/>
                  </a:lnTo>
                  <a:lnTo>
                    <a:pt x="607" y="67"/>
                  </a:lnTo>
                  <a:lnTo>
                    <a:pt x="622" y="65"/>
                  </a:lnTo>
                  <a:lnTo>
                    <a:pt x="638" y="64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69" y="64"/>
                  </a:lnTo>
                  <a:lnTo>
                    <a:pt x="684" y="65"/>
                  </a:lnTo>
                  <a:lnTo>
                    <a:pt x="699" y="67"/>
                  </a:lnTo>
                  <a:lnTo>
                    <a:pt x="714" y="70"/>
                  </a:lnTo>
                  <a:lnTo>
                    <a:pt x="729" y="73"/>
                  </a:lnTo>
                  <a:lnTo>
                    <a:pt x="743" y="78"/>
                  </a:lnTo>
                  <a:lnTo>
                    <a:pt x="757" y="82"/>
                  </a:lnTo>
                  <a:lnTo>
                    <a:pt x="771" y="87"/>
                  </a:lnTo>
                  <a:lnTo>
                    <a:pt x="784" y="94"/>
                  </a:lnTo>
                  <a:lnTo>
                    <a:pt x="796" y="100"/>
                  </a:lnTo>
                  <a:lnTo>
                    <a:pt x="809" y="108"/>
                  </a:lnTo>
                  <a:lnTo>
                    <a:pt x="822" y="115"/>
                  </a:lnTo>
                  <a:lnTo>
                    <a:pt x="834" y="124"/>
                  </a:lnTo>
                  <a:lnTo>
                    <a:pt x="845" y="132"/>
                  </a:lnTo>
                  <a:lnTo>
                    <a:pt x="857" y="142"/>
                  </a:lnTo>
                  <a:lnTo>
                    <a:pt x="866" y="152"/>
                  </a:lnTo>
                  <a:lnTo>
                    <a:pt x="877" y="162"/>
                  </a:lnTo>
                  <a:lnTo>
                    <a:pt x="887" y="173"/>
                  </a:lnTo>
                  <a:lnTo>
                    <a:pt x="895" y="185"/>
                  </a:lnTo>
                  <a:lnTo>
                    <a:pt x="904" y="197"/>
                  </a:lnTo>
                  <a:lnTo>
                    <a:pt x="911" y="209"/>
                  </a:lnTo>
                  <a:lnTo>
                    <a:pt x="919" y="221"/>
                  </a:lnTo>
                  <a:lnTo>
                    <a:pt x="925" y="235"/>
                  </a:lnTo>
                  <a:lnTo>
                    <a:pt x="932" y="248"/>
                  </a:lnTo>
                  <a:lnTo>
                    <a:pt x="937" y="262"/>
                  </a:lnTo>
                  <a:lnTo>
                    <a:pt x="941" y="276"/>
                  </a:lnTo>
                  <a:lnTo>
                    <a:pt x="946" y="290"/>
                  </a:lnTo>
                  <a:lnTo>
                    <a:pt x="949" y="305"/>
                  </a:lnTo>
                  <a:lnTo>
                    <a:pt x="952" y="320"/>
                  </a:lnTo>
                  <a:lnTo>
                    <a:pt x="954" y="335"/>
                  </a:lnTo>
                  <a:lnTo>
                    <a:pt x="955" y="350"/>
                  </a:lnTo>
                  <a:lnTo>
                    <a:pt x="955" y="366"/>
                  </a:lnTo>
                  <a:lnTo>
                    <a:pt x="955" y="366"/>
                  </a:lnTo>
                  <a:lnTo>
                    <a:pt x="955" y="381"/>
                  </a:lnTo>
                  <a:lnTo>
                    <a:pt x="954" y="396"/>
                  </a:lnTo>
                  <a:lnTo>
                    <a:pt x="952" y="411"/>
                  </a:lnTo>
                  <a:lnTo>
                    <a:pt x="949" y="426"/>
                  </a:lnTo>
                  <a:lnTo>
                    <a:pt x="946" y="441"/>
                  </a:lnTo>
                  <a:lnTo>
                    <a:pt x="941" y="455"/>
                  </a:lnTo>
                  <a:lnTo>
                    <a:pt x="937" y="469"/>
                  </a:lnTo>
                  <a:lnTo>
                    <a:pt x="932" y="483"/>
                  </a:lnTo>
                  <a:lnTo>
                    <a:pt x="925" y="496"/>
                  </a:lnTo>
                  <a:lnTo>
                    <a:pt x="919" y="510"/>
                  </a:lnTo>
                  <a:lnTo>
                    <a:pt x="911" y="522"/>
                  </a:lnTo>
                  <a:lnTo>
                    <a:pt x="904" y="535"/>
                  </a:lnTo>
                  <a:lnTo>
                    <a:pt x="895" y="546"/>
                  </a:lnTo>
                  <a:lnTo>
                    <a:pt x="887" y="558"/>
                  </a:lnTo>
                  <a:lnTo>
                    <a:pt x="877" y="569"/>
                  </a:lnTo>
                  <a:lnTo>
                    <a:pt x="866" y="580"/>
                  </a:lnTo>
                  <a:lnTo>
                    <a:pt x="857" y="589"/>
                  </a:lnTo>
                  <a:lnTo>
                    <a:pt x="845" y="599"/>
                  </a:lnTo>
                  <a:lnTo>
                    <a:pt x="834" y="608"/>
                  </a:lnTo>
                  <a:lnTo>
                    <a:pt x="822" y="616"/>
                  </a:lnTo>
                  <a:lnTo>
                    <a:pt x="809" y="624"/>
                  </a:lnTo>
                  <a:lnTo>
                    <a:pt x="796" y="631"/>
                  </a:lnTo>
                  <a:lnTo>
                    <a:pt x="784" y="638"/>
                  </a:lnTo>
                  <a:lnTo>
                    <a:pt x="771" y="644"/>
                  </a:lnTo>
                  <a:lnTo>
                    <a:pt x="757" y="649"/>
                  </a:lnTo>
                  <a:lnTo>
                    <a:pt x="743" y="654"/>
                  </a:lnTo>
                  <a:lnTo>
                    <a:pt x="729" y="658"/>
                  </a:lnTo>
                  <a:lnTo>
                    <a:pt x="714" y="661"/>
                  </a:lnTo>
                  <a:lnTo>
                    <a:pt x="699" y="664"/>
                  </a:lnTo>
                  <a:lnTo>
                    <a:pt x="684" y="667"/>
                  </a:lnTo>
                  <a:lnTo>
                    <a:pt x="669" y="668"/>
                  </a:lnTo>
                  <a:lnTo>
                    <a:pt x="653" y="668"/>
                  </a:lnTo>
                  <a:lnTo>
                    <a:pt x="653" y="668"/>
                  </a:lnTo>
                  <a:close/>
                  <a:moveTo>
                    <a:pt x="820" y="193"/>
                  </a:moveTo>
                  <a:lnTo>
                    <a:pt x="820" y="193"/>
                  </a:lnTo>
                  <a:lnTo>
                    <a:pt x="816" y="190"/>
                  </a:lnTo>
                  <a:lnTo>
                    <a:pt x="810" y="187"/>
                  </a:lnTo>
                  <a:lnTo>
                    <a:pt x="804" y="185"/>
                  </a:lnTo>
                  <a:lnTo>
                    <a:pt x="798" y="185"/>
                  </a:lnTo>
                  <a:lnTo>
                    <a:pt x="792" y="185"/>
                  </a:lnTo>
                  <a:lnTo>
                    <a:pt x="786" y="187"/>
                  </a:lnTo>
                  <a:lnTo>
                    <a:pt x="780" y="190"/>
                  </a:lnTo>
                  <a:lnTo>
                    <a:pt x="775" y="193"/>
                  </a:lnTo>
                  <a:lnTo>
                    <a:pt x="775" y="193"/>
                  </a:lnTo>
                  <a:lnTo>
                    <a:pt x="772" y="199"/>
                  </a:lnTo>
                  <a:lnTo>
                    <a:pt x="769" y="204"/>
                  </a:lnTo>
                  <a:lnTo>
                    <a:pt x="766" y="211"/>
                  </a:lnTo>
                  <a:lnTo>
                    <a:pt x="766" y="216"/>
                  </a:lnTo>
                  <a:lnTo>
                    <a:pt x="766" y="222"/>
                  </a:lnTo>
                  <a:lnTo>
                    <a:pt x="769" y="229"/>
                  </a:lnTo>
                  <a:lnTo>
                    <a:pt x="772" y="234"/>
                  </a:lnTo>
                  <a:lnTo>
                    <a:pt x="775" y="238"/>
                  </a:lnTo>
                  <a:lnTo>
                    <a:pt x="775" y="238"/>
                  </a:lnTo>
                  <a:lnTo>
                    <a:pt x="788" y="252"/>
                  </a:lnTo>
                  <a:lnTo>
                    <a:pt x="799" y="267"/>
                  </a:lnTo>
                  <a:lnTo>
                    <a:pt x="807" y="282"/>
                  </a:lnTo>
                  <a:lnTo>
                    <a:pt x="815" y="299"/>
                  </a:lnTo>
                  <a:lnTo>
                    <a:pt x="820" y="315"/>
                  </a:lnTo>
                  <a:lnTo>
                    <a:pt x="824" y="332"/>
                  </a:lnTo>
                  <a:lnTo>
                    <a:pt x="828" y="348"/>
                  </a:lnTo>
                  <a:lnTo>
                    <a:pt x="828" y="366"/>
                  </a:lnTo>
                  <a:lnTo>
                    <a:pt x="828" y="383"/>
                  </a:lnTo>
                  <a:lnTo>
                    <a:pt x="824" y="399"/>
                  </a:lnTo>
                  <a:lnTo>
                    <a:pt x="820" y="417"/>
                  </a:lnTo>
                  <a:lnTo>
                    <a:pt x="815" y="433"/>
                  </a:lnTo>
                  <a:lnTo>
                    <a:pt x="807" y="449"/>
                  </a:lnTo>
                  <a:lnTo>
                    <a:pt x="799" y="464"/>
                  </a:lnTo>
                  <a:lnTo>
                    <a:pt x="788" y="479"/>
                  </a:lnTo>
                  <a:lnTo>
                    <a:pt x="775" y="493"/>
                  </a:lnTo>
                  <a:lnTo>
                    <a:pt x="775" y="493"/>
                  </a:lnTo>
                  <a:lnTo>
                    <a:pt x="772" y="497"/>
                  </a:lnTo>
                  <a:lnTo>
                    <a:pt x="769" y="502"/>
                  </a:lnTo>
                  <a:lnTo>
                    <a:pt x="766" y="509"/>
                  </a:lnTo>
                  <a:lnTo>
                    <a:pt x="766" y="515"/>
                  </a:lnTo>
                  <a:lnTo>
                    <a:pt x="766" y="521"/>
                  </a:lnTo>
                  <a:lnTo>
                    <a:pt x="769" y="527"/>
                  </a:lnTo>
                  <a:lnTo>
                    <a:pt x="772" y="532"/>
                  </a:lnTo>
                  <a:lnTo>
                    <a:pt x="775" y="538"/>
                  </a:lnTo>
                  <a:lnTo>
                    <a:pt x="775" y="538"/>
                  </a:lnTo>
                  <a:lnTo>
                    <a:pt x="780" y="541"/>
                  </a:lnTo>
                  <a:lnTo>
                    <a:pt x="786" y="544"/>
                  </a:lnTo>
                  <a:lnTo>
                    <a:pt x="792" y="546"/>
                  </a:lnTo>
                  <a:lnTo>
                    <a:pt x="798" y="546"/>
                  </a:lnTo>
                  <a:lnTo>
                    <a:pt x="798" y="546"/>
                  </a:lnTo>
                  <a:lnTo>
                    <a:pt x="804" y="546"/>
                  </a:lnTo>
                  <a:lnTo>
                    <a:pt x="810" y="544"/>
                  </a:lnTo>
                  <a:lnTo>
                    <a:pt x="816" y="541"/>
                  </a:lnTo>
                  <a:lnTo>
                    <a:pt x="820" y="538"/>
                  </a:lnTo>
                  <a:lnTo>
                    <a:pt x="820" y="538"/>
                  </a:lnTo>
                  <a:lnTo>
                    <a:pt x="837" y="518"/>
                  </a:lnTo>
                  <a:lnTo>
                    <a:pt x="851" y="499"/>
                  </a:lnTo>
                  <a:lnTo>
                    <a:pt x="864" y="479"/>
                  </a:lnTo>
                  <a:lnTo>
                    <a:pt x="874" y="457"/>
                  </a:lnTo>
                  <a:lnTo>
                    <a:pt x="881" y="435"/>
                  </a:lnTo>
                  <a:lnTo>
                    <a:pt x="887" y="412"/>
                  </a:lnTo>
                  <a:lnTo>
                    <a:pt x="891" y="389"/>
                  </a:lnTo>
                  <a:lnTo>
                    <a:pt x="892" y="366"/>
                  </a:lnTo>
                  <a:lnTo>
                    <a:pt x="891" y="343"/>
                  </a:lnTo>
                  <a:lnTo>
                    <a:pt x="887" y="319"/>
                  </a:lnTo>
                  <a:lnTo>
                    <a:pt x="881" y="296"/>
                  </a:lnTo>
                  <a:lnTo>
                    <a:pt x="874" y="274"/>
                  </a:lnTo>
                  <a:lnTo>
                    <a:pt x="864" y="252"/>
                  </a:lnTo>
                  <a:lnTo>
                    <a:pt x="851" y="232"/>
                  </a:lnTo>
                  <a:lnTo>
                    <a:pt x="837" y="213"/>
                  </a:lnTo>
                  <a:lnTo>
                    <a:pt x="820" y="193"/>
                  </a:lnTo>
                  <a:lnTo>
                    <a:pt x="820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65297" y="4891755"/>
              <a:ext cx="69783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rgbClr val="7CE0C4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口才</a:t>
              </a:r>
              <a:endParaRPr lang="en-US" altLang="zh-CN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13913" y="5394580"/>
            <a:ext cx="704111" cy="1231069"/>
            <a:chOff x="8518166" y="4168517"/>
            <a:chExt cx="704111" cy="1231069"/>
          </a:xfrm>
        </p:grpSpPr>
        <p:sp>
          <p:nvSpPr>
            <p:cNvPr id="16" name="椭圆 15"/>
            <p:cNvSpPr/>
            <p:nvPr/>
          </p:nvSpPr>
          <p:spPr>
            <a:xfrm>
              <a:off x="8524446" y="4168517"/>
              <a:ext cx="697831" cy="697831"/>
            </a:xfrm>
            <a:prstGeom prst="ellipse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  <p:sp>
          <p:nvSpPr>
            <p:cNvPr id="17" name="Freeform 52"/>
            <p:cNvSpPr>
              <a:spLocks noEditPoints="1"/>
            </p:cNvSpPr>
            <p:nvPr/>
          </p:nvSpPr>
          <p:spPr bwMode="auto">
            <a:xfrm>
              <a:off x="8711436" y="4380907"/>
              <a:ext cx="323850" cy="273050"/>
            </a:xfrm>
            <a:custGeom>
              <a:avLst/>
              <a:gdLst>
                <a:gd name="T0" fmla="*/ 392 w 1017"/>
                <a:gd name="T1" fmla="*/ 364 h 858"/>
                <a:gd name="T2" fmla="*/ 352 w 1017"/>
                <a:gd name="T3" fmla="*/ 304 h 858"/>
                <a:gd name="T4" fmla="*/ 336 w 1017"/>
                <a:gd name="T5" fmla="*/ 259 h 858"/>
                <a:gd name="T6" fmla="*/ 295 w 1017"/>
                <a:gd name="T7" fmla="*/ 264 h 858"/>
                <a:gd name="T8" fmla="*/ 293 w 1017"/>
                <a:gd name="T9" fmla="*/ 333 h 858"/>
                <a:gd name="T10" fmla="*/ 369 w 1017"/>
                <a:gd name="T11" fmla="*/ 426 h 858"/>
                <a:gd name="T12" fmla="*/ 457 w 1017"/>
                <a:gd name="T13" fmla="*/ 442 h 858"/>
                <a:gd name="T14" fmla="*/ 476 w 1017"/>
                <a:gd name="T15" fmla="*/ 406 h 858"/>
                <a:gd name="T16" fmla="*/ 445 w 1017"/>
                <a:gd name="T17" fmla="*/ 380 h 858"/>
                <a:gd name="T18" fmla="*/ 813 w 1017"/>
                <a:gd name="T19" fmla="*/ 511 h 858"/>
                <a:gd name="T20" fmla="*/ 793 w 1017"/>
                <a:gd name="T21" fmla="*/ 592 h 858"/>
                <a:gd name="T22" fmla="*/ 710 w 1017"/>
                <a:gd name="T23" fmla="*/ 660 h 858"/>
                <a:gd name="T24" fmla="*/ 645 w 1017"/>
                <a:gd name="T25" fmla="*/ 677 h 858"/>
                <a:gd name="T26" fmla="*/ 642 w 1017"/>
                <a:gd name="T27" fmla="*/ 716 h 858"/>
                <a:gd name="T28" fmla="*/ 709 w 1017"/>
                <a:gd name="T29" fmla="*/ 727 h 858"/>
                <a:gd name="T30" fmla="*/ 839 w 1017"/>
                <a:gd name="T31" fmla="*/ 639 h 858"/>
                <a:gd name="T32" fmla="*/ 873 w 1017"/>
                <a:gd name="T33" fmla="*/ 518 h 858"/>
                <a:gd name="T34" fmla="*/ 842 w 1017"/>
                <a:gd name="T35" fmla="*/ 492 h 858"/>
                <a:gd name="T36" fmla="*/ 645 w 1017"/>
                <a:gd name="T37" fmla="*/ 81 h 858"/>
                <a:gd name="T38" fmla="*/ 490 w 1017"/>
                <a:gd name="T39" fmla="*/ 3 h 858"/>
                <a:gd name="T40" fmla="*/ 373 w 1017"/>
                <a:gd name="T41" fmla="*/ 8 h 858"/>
                <a:gd name="T42" fmla="*/ 273 w 1017"/>
                <a:gd name="T43" fmla="*/ 56 h 858"/>
                <a:gd name="T44" fmla="*/ 201 w 1017"/>
                <a:gd name="T45" fmla="*/ 137 h 858"/>
                <a:gd name="T46" fmla="*/ 162 w 1017"/>
                <a:gd name="T47" fmla="*/ 242 h 858"/>
                <a:gd name="T48" fmla="*/ 169 w 1017"/>
                <a:gd name="T49" fmla="*/ 363 h 858"/>
                <a:gd name="T50" fmla="*/ 59 w 1017"/>
                <a:gd name="T51" fmla="*/ 441 h 858"/>
                <a:gd name="T52" fmla="*/ 0 w 1017"/>
                <a:gd name="T53" fmla="*/ 583 h 858"/>
                <a:gd name="T54" fmla="*/ 19 w 1017"/>
                <a:gd name="T55" fmla="*/ 702 h 858"/>
                <a:gd name="T56" fmla="*/ 155 w 1017"/>
                <a:gd name="T57" fmla="*/ 838 h 858"/>
                <a:gd name="T58" fmla="*/ 699 w 1017"/>
                <a:gd name="T59" fmla="*/ 858 h 858"/>
                <a:gd name="T60" fmla="*/ 786 w 1017"/>
                <a:gd name="T61" fmla="*/ 842 h 858"/>
                <a:gd name="T62" fmla="*/ 895 w 1017"/>
                <a:gd name="T63" fmla="*/ 783 h 858"/>
                <a:gd name="T64" fmla="*/ 973 w 1017"/>
                <a:gd name="T65" fmla="*/ 689 h 858"/>
                <a:gd name="T66" fmla="*/ 1014 w 1017"/>
                <a:gd name="T67" fmla="*/ 573 h 858"/>
                <a:gd name="T68" fmla="*/ 1012 w 1017"/>
                <a:gd name="T69" fmla="*/ 460 h 858"/>
                <a:gd name="T70" fmla="*/ 967 w 1017"/>
                <a:gd name="T71" fmla="*/ 346 h 858"/>
                <a:gd name="T72" fmla="*/ 886 w 1017"/>
                <a:gd name="T73" fmla="*/ 258 h 858"/>
                <a:gd name="T74" fmla="*/ 777 w 1017"/>
                <a:gd name="T75" fmla="*/ 203 h 858"/>
                <a:gd name="T76" fmla="*/ 692 w 1017"/>
                <a:gd name="T77" fmla="*/ 795 h 858"/>
                <a:gd name="T78" fmla="*/ 147 w 1017"/>
                <a:gd name="T79" fmla="*/ 761 h 858"/>
                <a:gd name="T80" fmla="*/ 67 w 1017"/>
                <a:gd name="T81" fmla="*/ 642 h 858"/>
                <a:gd name="T82" fmla="*/ 80 w 1017"/>
                <a:gd name="T83" fmla="*/ 523 h 858"/>
                <a:gd name="T84" fmla="*/ 169 w 1017"/>
                <a:gd name="T85" fmla="*/ 432 h 858"/>
                <a:gd name="T86" fmla="*/ 239 w 1017"/>
                <a:gd name="T87" fmla="*/ 400 h 858"/>
                <a:gd name="T88" fmla="*/ 226 w 1017"/>
                <a:gd name="T89" fmla="*/ 330 h 858"/>
                <a:gd name="T90" fmla="*/ 249 w 1017"/>
                <a:gd name="T91" fmla="*/ 180 h 858"/>
                <a:gd name="T92" fmla="*/ 379 w 1017"/>
                <a:gd name="T93" fmla="*/ 73 h 858"/>
                <a:gd name="T94" fmla="*/ 518 w 1017"/>
                <a:gd name="T95" fmla="*/ 75 h 858"/>
                <a:gd name="T96" fmla="*/ 630 w 1017"/>
                <a:gd name="T97" fmla="*/ 163 h 858"/>
                <a:gd name="T98" fmla="*/ 667 w 1017"/>
                <a:gd name="T99" fmla="*/ 244 h 858"/>
                <a:gd name="T100" fmla="*/ 718 w 1017"/>
                <a:gd name="T101" fmla="*/ 256 h 858"/>
                <a:gd name="T102" fmla="*/ 858 w 1017"/>
                <a:gd name="T103" fmla="*/ 318 h 858"/>
                <a:gd name="T104" fmla="*/ 948 w 1017"/>
                <a:gd name="T105" fmla="*/ 471 h 858"/>
                <a:gd name="T106" fmla="*/ 948 w 1017"/>
                <a:gd name="T107" fmla="*/ 577 h 858"/>
                <a:gd name="T108" fmla="*/ 842 w 1017"/>
                <a:gd name="T109" fmla="*/ 743 h 858"/>
                <a:gd name="T110" fmla="*/ 697 w 1017"/>
                <a:gd name="T111" fmla="*/ 79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7" h="858">
                  <a:moveTo>
                    <a:pt x="445" y="380"/>
                  </a:moveTo>
                  <a:lnTo>
                    <a:pt x="445" y="380"/>
                  </a:lnTo>
                  <a:lnTo>
                    <a:pt x="436" y="380"/>
                  </a:lnTo>
                  <a:lnTo>
                    <a:pt x="426" y="379"/>
                  </a:lnTo>
                  <a:lnTo>
                    <a:pt x="416" y="376"/>
                  </a:lnTo>
                  <a:lnTo>
                    <a:pt x="408" y="373"/>
                  </a:lnTo>
                  <a:lnTo>
                    <a:pt x="399" y="370"/>
                  </a:lnTo>
                  <a:lnTo>
                    <a:pt x="392" y="364"/>
                  </a:lnTo>
                  <a:lnTo>
                    <a:pt x="384" y="359"/>
                  </a:lnTo>
                  <a:lnTo>
                    <a:pt x="378" y="353"/>
                  </a:lnTo>
                  <a:lnTo>
                    <a:pt x="371" y="346"/>
                  </a:lnTo>
                  <a:lnTo>
                    <a:pt x="366" y="339"/>
                  </a:lnTo>
                  <a:lnTo>
                    <a:pt x="360" y="331"/>
                  </a:lnTo>
                  <a:lnTo>
                    <a:pt x="357" y="323"/>
                  </a:lnTo>
                  <a:lnTo>
                    <a:pt x="354" y="314"/>
                  </a:lnTo>
                  <a:lnTo>
                    <a:pt x="352" y="304"/>
                  </a:lnTo>
                  <a:lnTo>
                    <a:pt x="350" y="296"/>
                  </a:lnTo>
                  <a:lnTo>
                    <a:pt x="350" y="285"/>
                  </a:lnTo>
                  <a:lnTo>
                    <a:pt x="350" y="285"/>
                  </a:lnTo>
                  <a:lnTo>
                    <a:pt x="349" y="280"/>
                  </a:lnTo>
                  <a:lnTo>
                    <a:pt x="346" y="273"/>
                  </a:lnTo>
                  <a:lnTo>
                    <a:pt x="344" y="268"/>
                  </a:lnTo>
                  <a:lnTo>
                    <a:pt x="340" y="264"/>
                  </a:lnTo>
                  <a:lnTo>
                    <a:pt x="336" y="259"/>
                  </a:lnTo>
                  <a:lnTo>
                    <a:pt x="330" y="256"/>
                  </a:lnTo>
                  <a:lnTo>
                    <a:pt x="324" y="254"/>
                  </a:lnTo>
                  <a:lnTo>
                    <a:pt x="317" y="254"/>
                  </a:lnTo>
                  <a:lnTo>
                    <a:pt x="317" y="254"/>
                  </a:lnTo>
                  <a:lnTo>
                    <a:pt x="311" y="254"/>
                  </a:lnTo>
                  <a:lnTo>
                    <a:pt x="306" y="256"/>
                  </a:lnTo>
                  <a:lnTo>
                    <a:pt x="299" y="259"/>
                  </a:lnTo>
                  <a:lnTo>
                    <a:pt x="295" y="264"/>
                  </a:lnTo>
                  <a:lnTo>
                    <a:pt x="291" y="268"/>
                  </a:lnTo>
                  <a:lnTo>
                    <a:pt x="289" y="273"/>
                  </a:lnTo>
                  <a:lnTo>
                    <a:pt x="286" y="280"/>
                  </a:lnTo>
                  <a:lnTo>
                    <a:pt x="285" y="285"/>
                  </a:lnTo>
                  <a:lnTo>
                    <a:pt x="285" y="285"/>
                  </a:lnTo>
                  <a:lnTo>
                    <a:pt x="286" y="302"/>
                  </a:lnTo>
                  <a:lnTo>
                    <a:pt x="289" y="317"/>
                  </a:lnTo>
                  <a:lnTo>
                    <a:pt x="293" y="333"/>
                  </a:lnTo>
                  <a:lnTo>
                    <a:pt x="298" y="347"/>
                  </a:lnTo>
                  <a:lnTo>
                    <a:pt x="305" y="361"/>
                  </a:lnTo>
                  <a:lnTo>
                    <a:pt x="313" y="374"/>
                  </a:lnTo>
                  <a:lnTo>
                    <a:pt x="322" y="387"/>
                  </a:lnTo>
                  <a:lnTo>
                    <a:pt x="332" y="398"/>
                  </a:lnTo>
                  <a:lnTo>
                    <a:pt x="343" y="408"/>
                  </a:lnTo>
                  <a:lnTo>
                    <a:pt x="356" y="417"/>
                  </a:lnTo>
                  <a:lnTo>
                    <a:pt x="369" y="426"/>
                  </a:lnTo>
                  <a:lnTo>
                    <a:pt x="383" y="432"/>
                  </a:lnTo>
                  <a:lnTo>
                    <a:pt x="398" y="437"/>
                  </a:lnTo>
                  <a:lnTo>
                    <a:pt x="413" y="442"/>
                  </a:lnTo>
                  <a:lnTo>
                    <a:pt x="428" y="444"/>
                  </a:lnTo>
                  <a:lnTo>
                    <a:pt x="445" y="445"/>
                  </a:lnTo>
                  <a:lnTo>
                    <a:pt x="445" y="445"/>
                  </a:lnTo>
                  <a:lnTo>
                    <a:pt x="452" y="444"/>
                  </a:lnTo>
                  <a:lnTo>
                    <a:pt x="457" y="442"/>
                  </a:lnTo>
                  <a:lnTo>
                    <a:pt x="462" y="439"/>
                  </a:lnTo>
                  <a:lnTo>
                    <a:pt x="468" y="435"/>
                  </a:lnTo>
                  <a:lnTo>
                    <a:pt x="471" y="431"/>
                  </a:lnTo>
                  <a:lnTo>
                    <a:pt x="474" y="426"/>
                  </a:lnTo>
                  <a:lnTo>
                    <a:pt x="476" y="419"/>
                  </a:lnTo>
                  <a:lnTo>
                    <a:pt x="476" y="413"/>
                  </a:lnTo>
                  <a:lnTo>
                    <a:pt x="476" y="413"/>
                  </a:lnTo>
                  <a:lnTo>
                    <a:pt x="476" y="406"/>
                  </a:lnTo>
                  <a:lnTo>
                    <a:pt x="474" y="401"/>
                  </a:lnTo>
                  <a:lnTo>
                    <a:pt x="471" y="394"/>
                  </a:lnTo>
                  <a:lnTo>
                    <a:pt x="468" y="390"/>
                  </a:lnTo>
                  <a:lnTo>
                    <a:pt x="462" y="386"/>
                  </a:lnTo>
                  <a:lnTo>
                    <a:pt x="457" y="384"/>
                  </a:lnTo>
                  <a:lnTo>
                    <a:pt x="452" y="382"/>
                  </a:lnTo>
                  <a:lnTo>
                    <a:pt x="445" y="380"/>
                  </a:lnTo>
                  <a:lnTo>
                    <a:pt x="445" y="380"/>
                  </a:lnTo>
                  <a:close/>
                  <a:moveTo>
                    <a:pt x="842" y="492"/>
                  </a:moveTo>
                  <a:lnTo>
                    <a:pt x="842" y="492"/>
                  </a:lnTo>
                  <a:lnTo>
                    <a:pt x="836" y="493"/>
                  </a:lnTo>
                  <a:lnTo>
                    <a:pt x="830" y="494"/>
                  </a:lnTo>
                  <a:lnTo>
                    <a:pt x="825" y="497"/>
                  </a:lnTo>
                  <a:lnTo>
                    <a:pt x="820" y="502"/>
                  </a:lnTo>
                  <a:lnTo>
                    <a:pt x="816" y="506"/>
                  </a:lnTo>
                  <a:lnTo>
                    <a:pt x="813" y="511"/>
                  </a:lnTo>
                  <a:lnTo>
                    <a:pt x="811" y="518"/>
                  </a:lnTo>
                  <a:lnTo>
                    <a:pt x="811" y="524"/>
                  </a:lnTo>
                  <a:lnTo>
                    <a:pt x="811" y="524"/>
                  </a:lnTo>
                  <a:lnTo>
                    <a:pt x="810" y="538"/>
                  </a:lnTo>
                  <a:lnTo>
                    <a:pt x="808" y="553"/>
                  </a:lnTo>
                  <a:lnTo>
                    <a:pt x="805" y="566"/>
                  </a:lnTo>
                  <a:lnTo>
                    <a:pt x="799" y="580"/>
                  </a:lnTo>
                  <a:lnTo>
                    <a:pt x="793" y="592"/>
                  </a:lnTo>
                  <a:lnTo>
                    <a:pt x="786" y="604"/>
                  </a:lnTo>
                  <a:lnTo>
                    <a:pt x="778" y="615"/>
                  </a:lnTo>
                  <a:lnTo>
                    <a:pt x="768" y="625"/>
                  </a:lnTo>
                  <a:lnTo>
                    <a:pt x="758" y="635"/>
                  </a:lnTo>
                  <a:lnTo>
                    <a:pt x="748" y="642"/>
                  </a:lnTo>
                  <a:lnTo>
                    <a:pt x="736" y="650"/>
                  </a:lnTo>
                  <a:lnTo>
                    <a:pt x="723" y="656"/>
                  </a:lnTo>
                  <a:lnTo>
                    <a:pt x="710" y="660"/>
                  </a:lnTo>
                  <a:lnTo>
                    <a:pt x="696" y="664"/>
                  </a:lnTo>
                  <a:lnTo>
                    <a:pt x="682" y="667"/>
                  </a:lnTo>
                  <a:lnTo>
                    <a:pt x="667" y="667"/>
                  </a:lnTo>
                  <a:lnTo>
                    <a:pt x="667" y="667"/>
                  </a:lnTo>
                  <a:lnTo>
                    <a:pt x="661" y="668"/>
                  </a:lnTo>
                  <a:lnTo>
                    <a:pt x="655" y="670"/>
                  </a:lnTo>
                  <a:lnTo>
                    <a:pt x="650" y="672"/>
                  </a:lnTo>
                  <a:lnTo>
                    <a:pt x="645" y="677"/>
                  </a:lnTo>
                  <a:lnTo>
                    <a:pt x="642" y="681"/>
                  </a:lnTo>
                  <a:lnTo>
                    <a:pt x="638" y="686"/>
                  </a:lnTo>
                  <a:lnTo>
                    <a:pt x="636" y="693"/>
                  </a:lnTo>
                  <a:lnTo>
                    <a:pt x="635" y="699"/>
                  </a:lnTo>
                  <a:lnTo>
                    <a:pt x="635" y="699"/>
                  </a:lnTo>
                  <a:lnTo>
                    <a:pt x="636" y="706"/>
                  </a:lnTo>
                  <a:lnTo>
                    <a:pt x="638" y="711"/>
                  </a:lnTo>
                  <a:lnTo>
                    <a:pt x="642" y="716"/>
                  </a:lnTo>
                  <a:lnTo>
                    <a:pt x="645" y="722"/>
                  </a:lnTo>
                  <a:lnTo>
                    <a:pt x="650" y="725"/>
                  </a:lnTo>
                  <a:lnTo>
                    <a:pt x="655" y="728"/>
                  </a:lnTo>
                  <a:lnTo>
                    <a:pt x="661" y="730"/>
                  </a:lnTo>
                  <a:lnTo>
                    <a:pt x="667" y="730"/>
                  </a:lnTo>
                  <a:lnTo>
                    <a:pt x="667" y="730"/>
                  </a:lnTo>
                  <a:lnTo>
                    <a:pt x="689" y="729"/>
                  </a:lnTo>
                  <a:lnTo>
                    <a:pt x="709" y="727"/>
                  </a:lnTo>
                  <a:lnTo>
                    <a:pt x="728" y="722"/>
                  </a:lnTo>
                  <a:lnTo>
                    <a:pt x="748" y="714"/>
                  </a:lnTo>
                  <a:lnTo>
                    <a:pt x="766" y="706"/>
                  </a:lnTo>
                  <a:lnTo>
                    <a:pt x="783" y="696"/>
                  </a:lnTo>
                  <a:lnTo>
                    <a:pt x="799" y="683"/>
                  </a:lnTo>
                  <a:lnTo>
                    <a:pt x="813" y="670"/>
                  </a:lnTo>
                  <a:lnTo>
                    <a:pt x="827" y="655"/>
                  </a:lnTo>
                  <a:lnTo>
                    <a:pt x="839" y="639"/>
                  </a:lnTo>
                  <a:lnTo>
                    <a:pt x="850" y="623"/>
                  </a:lnTo>
                  <a:lnTo>
                    <a:pt x="858" y="605"/>
                  </a:lnTo>
                  <a:lnTo>
                    <a:pt x="865" y="585"/>
                  </a:lnTo>
                  <a:lnTo>
                    <a:pt x="870" y="566"/>
                  </a:lnTo>
                  <a:lnTo>
                    <a:pt x="873" y="545"/>
                  </a:lnTo>
                  <a:lnTo>
                    <a:pt x="874" y="524"/>
                  </a:lnTo>
                  <a:lnTo>
                    <a:pt x="874" y="524"/>
                  </a:lnTo>
                  <a:lnTo>
                    <a:pt x="873" y="518"/>
                  </a:lnTo>
                  <a:lnTo>
                    <a:pt x="871" y="511"/>
                  </a:lnTo>
                  <a:lnTo>
                    <a:pt x="869" y="506"/>
                  </a:lnTo>
                  <a:lnTo>
                    <a:pt x="865" y="502"/>
                  </a:lnTo>
                  <a:lnTo>
                    <a:pt x="860" y="497"/>
                  </a:lnTo>
                  <a:lnTo>
                    <a:pt x="855" y="494"/>
                  </a:lnTo>
                  <a:lnTo>
                    <a:pt x="849" y="493"/>
                  </a:lnTo>
                  <a:lnTo>
                    <a:pt x="842" y="492"/>
                  </a:lnTo>
                  <a:lnTo>
                    <a:pt x="842" y="492"/>
                  </a:lnTo>
                  <a:close/>
                  <a:moveTo>
                    <a:pt x="716" y="192"/>
                  </a:moveTo>
                  <a:lnTo>
                    <a:pt x="716" y="192"/>
                  </a:lnTo>
                  <a:lnTo>
                    <a:pt x="707" y="171"/>
                  </a:lnTo>
                  <a:lnTo>
                    <a:pt x="697" y="151"/>
                  </a:lnTo>
                  <a:lnTo>
                    <a:pt x="686" y="132"/>
                  </a:lnTo>
                  <a:lnTo>
                    <a:pt x="674" y="113"/>
                  </a:lnTo>
                  <a:lnTo>
                    <a:pt x="660" y="96"/>
                  </a:lnTo>
                  <a:lnTo>
                    <a:pt x="645" y="81"/>
                  </a:lnTo>
                  <a:lnTo>
                    <a:pt x="629" y="66"/>
                  </a:lnTo>
                  <a:lnTo>
                    <a:pt x="611" y="52"/>
                  </a:lnTo>
                  <a:lnTo>
                    <a:pt x="593" y="40"/>
                  </a:lnTo>
                  <a:lnTo>
                    <a:pt x="574" y="30"/>
                  </a:lnTo>
                  <a:lnTo>
                    <a:pt x="554" y="21"/>
                  </a:lnTo>
                  <a:lnTo>
                    <a:pt x="533" y="14"/>
                  </a:lnTo>
                  <a:lnTo>
                    <a:pt x="512" y="7"/>
                  </a:lnTo>
                  <a:lnTo>
                    <a:pt x="490" y="3"/>
                  </a:lnTo>
                  <a:lnTo>
                    <a:pt x="468" y="1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0" y="0"/>
                  </a:lnTo>
                  <a:lnTo>
                    <a:pt x="415" y="1"/>
                  </a:lnTo>
                  <a:lnTo>
                    <a:pt x="401" y="3"/>
                  </a:lnTo>
                  <a:lnTo>
                    <a:pt x="387" y="5"/>
                  </a:lnTo>
                  <a:lnTo>
                    <a:pt x="373" y="8"/>
                  </a:lnTo>
                  <a:lnTo>
                    <a:pt x="359" y="12"/>
                  </a:lnTo>
                  <a:lnTo>
                    <a:pt x="346" y="17"/>
                  </a:lnTo>
                  <a:lnTo>
                    <a:pt x="334" y="22"/>
                  </a:lnTo>
                  <a:lnTo>
                    <a:pt x="321" y="27"/>
                  </a:lnTo>
                  <a:lnTo>
                    <a:pt x="309" y="34"/>
                  </a:lnTo>
                  <a:lnTo>
                    <a:pt x="296" y="40"/>
                  </a:lnTo>
                  <a:lnTo>
                    <a:pt x="285" y="48"/>
                  </a:lnTo>
                  <a:lnTo>
                    <a:pt x="273" y="56"/>
                  </a:lnTo>
                  <a:lnTo>
                    <a:pt x="263" y="65"/>
                  </a:lnTo>
                  <a:lnTo>
                    <a:pt x="252" y="74"/>
                  </a:lnTo>
                  <a:lnTo>
                    <a:pt x="242" y="83"/>
                  </a:lnTo>
                  <a:lnTo>
                    <a:pt x="233" y="93"/>
                  </a:lnTo>
                  <a:lnTo>
                    <a:pt x="224" y="104"/>
                  </a:lnTo>
                  <a:lnTo>
                    <a:pt x="216" y="114"/>
                  </a:lnTo>
                  <a:lnTo>
                    <a:pt x="207" y="125"/>
                  </a:lnTo>
                  <a:lnTo>
                    <a:pt x="201" y="137"/>
                  </a:lnTo>
                  <a:lnTo>
                    <a:pt x="193" y="149"/>
                  </a:lnTo>
                  <a:lnTo>
                    <a:pt x="187" y="162"/>
                  </a:lnTo>
                  <a:lnTo>
                    <a:pt x="181" y="174"/>
                  </a:lnTo>
                  <a:lnTo>
                    <a:pt x="176" y="187"/>
                  </a:lnTo>
                  <a:lnTo>
                    <a:pt x="172" y="200"/>
                  </a:lnTo>
                  <a:lnTo>
                    <a:pt x="167" y="214"/>
                  </a:lnTo>
                  <a:lnTo>
                    <a:pt x="164" y="228"/>
                  </a:lnTo>
                  <a:lnTo>
                    <a:pt x="162" y="242"/>
                  </a:lnTo>
                  <a:lnTo>
                    <a:pt x="160" y="256"/>
                  </a:lnTo>
                  <a:lnTo>
                    <a:pt x="159" y="271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59" y="305"/>
                  </a:lnTo>
                  <a:lnTo>
                    <a:pt x="161" y="325"/>
                  </a:lnTo>
                  <a:lnTo>
                    <a:pt x="165" y="344"/>
                  </a:lnTo>
                  <a:lnTo>
                    <a:pt x="169" y="363"/>
                  </a:lnTo>
                  <a:lnTo>
                    <a:pt x="169" y="363"/>
                  </a:lnTo>
                  <a:lnTo>
                    <a:pt x="151" y="371"/>
                  </a:lnTo>
                  <a:lnTo>
                    <a:pt x="133" y="379"/>
                  </a:lnTo>
                  <a:lnTo>
                    <a:pt x="117" y="389"/>
                  </a:lnTo>
                  <a:lnTo>
                    <a:pt x="101" y="401"/>
                  </a:lnTo>
                  <a:lnTo>
                    <a:pt x="86" y="413"/>
                  </a:lnTo>
                  <a:lnTo>
                    <a:pt x="72" y="427"/>
                  </a:lnTo>
                  <a:lnTo>
                    <a:pt x="59" y="441"/>
                  </a:lnTo>
                  <a:lnTo>
                    <a:pt x="47" y="456"/>
                  </a:lnTo>
                  <a:lnTo>
                    <a:pt x="36" y="472"/>
                  </a:lnTo>
                  <a:lnTo>
                    <a:pt x="27" y="489"/>
                  </a:lnTo>
                  <a:lnTo>
                    <a:pt x="19" y="507"/>
                  </a:lnTo>
                  <a:lnTo>
                    <a:pt x="12" y="525"/>
                  </a:lnTo>
                  <a:lnTo>
                    <a:pt x="6" y="544"/>
                  </a:lnTo>
                  <a:lnTo>
                    <a:pt x="3" y="564"/>
                  </a:lnTo>
                  <a:lnTo>
                    <a:pt x="0" y="583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617"/>
                  </a:lnTo>
                  <a:lnTo>
                    <a:pt x="1" y="629"/>
                  </a:lnTo>
                  <a:lnTo>
                    <a:pt x="2" y="642"/>
                  </a:lnTo>
                  <a:lnTo>
                    <a:pt x="4" y="655"/>
                  </a:lnTo>
                  <a:lnTo>
                    <a:pt x="11" y="679"/>
                  </a:lnTo>
                  <a:lnTo>
                    <a:pt x="19" y="702"/>
                  </a:lnTo>
                  <a:lnTo>
                    <a:pt x="30" y="725"/>
                  </a:lnTo>
                  <a:lnTo>
                    <a:pt x="43" y="745"/>
                  </a:lnTo>
                  <a:lnTo>
                    <a:pt x="58" y="766"/>
                  </a:lnTo>
                  <a:lnTo>
                    <a:pt x="74" y="784"/>
                  </a:lnTo>
                  <a:lnTo>
                    <a:pt x="92" y="800"/>
                  </a:lnTo>
                  <a:lnTo>
                    <a:pt x="111" y="815"/>
                  </a:lnTo>
                  <a:lnTo>
                    <a:pt x="133" y="827"/>
                  </a:lnTo>
                  <a:lnTo>
                    <a:pt x="155" y="838"/>
                  </a:lnTo>
                  <a:lnTo>
                    <a:pt x="178" y="846"/>
                  </a:lnTo>
                  <a:lnTo>
                    <a:pt x="203" y="853"/>
                  </a:lnTo>
                  <a:lnTo>
                    <a:pt x="216" y="855"/>
                  </a:lnTo>
                  <a:lnTo>
                    <a:pt x="228" y="857"/>
                  </a:lnTo>
                  <a:lnTo>
                    <a:pt x="241" y="858"/>
                  </a:lnTo>
                  <a:lnTo>
                    <a:pt x="254" y="858"/>
                  </a:lnTo>
                  <a:lnTo>
                    <a:pt x="699" y="858"/>
                  </a:lnTo>
                  <a:lnTo>
                    <a:pt x="699" y="858"/>
                  </a:lnTo>
                  <a:lnTo>
                    <a:pt x="704" y="858"/>
                  </a:lnTo>
                  <a:lnTo>
                    <a:pt x="708" y="857"/>
                  </a:lnTo>
                  <a:lnTo>
                    <a:pt x="708" y="857"/>
                  </a:lnTo>
                  <a:lnTo>
                    <a:pt x="724" y="855"/>
                  </a:lnTo>
                  <a:lnTo>
                    <a:pt x="740" y="853"/>
                  </a:lnTo>
                  <a:lnTo>
                    <a:pt x="756" y="849"/>
                  </a:lnTo>
                  <a:lnTo>
                    <a:pt x="771" y="846"/>
                  </a:lnTo>
                  <a:lnTo>
                    <a:pt x="786" y="842"/>
                  </a:lnTo>
                  <a:lnTo>
                    <a:pt x="801" y="836"/>
                  </a:lnTo>
                  <a:lnTo>
                    <a:pt x="815" y="830"/>
                  </a:lnTo>
                  <a:lnTo>
                    <a:pt x="829" y="824"/>
                  </a:lnTo>
                  <a:lnTo>
                    <a:pt x="843" y="817"/>
                  </a:lnTo>
                  <a:lnTo>
                    <a:pt x="857" y="810"/>
                  </a:lnTo>
                  <a:lnTo>
                    <a:pt x="870" y="801"/>
                  </a:lnTo>
                  <a:lnTo>
                    <a:pt x="882" y="792"/>
                  </a:lnTo>
                  <a:lnTo>
                    <a:pt x="895" y="783"/>
                  </a:lnTo>
                  <a:lnTo>
                    <a:pt x="907" y="773"/>
                  </a:lnTo>
                  <a:lnTo>
                    <a:pt x="917" y="762"/>
                  </a:lnTo>
                  <a:lnTo>
                    <a:pt x="928" y="752"/>
                  </a:lnTo>
                  <a:lnTo>
                    <a:pt x="938" y="740"/>
                  </a:lnTo>
                  <a:lnTo>
                    <a:pt x="947" y="728"/>
                  </a:lnTo>
                  <a:lnTo>
                    <a:pt x="957" y="715"/>
                  </a:lnTo>
                  <a:lnTo>
                    <a:pt x="966" y="702"/>
                  </a:lnTo>
                  <a:lnTo>
                    <a:pt x="973" y="689"/>
                  </a:lnTo>
                  <a:lnTo>
                    <a:pt x="981" y="677"/>
                  </a:lnTo>
                  <a:lnTo>
                    <a:pt x="987" y="663"/>
                  </a:lnTo>
                  <a:lnTo>
                    <a:pt x="993" y="648"/>
                  </a:lnTo>
                  <a:lnTo>
                    <a:pt x="999" y="634"/>
                  </a:lnTo>
                  <a:lnTo>
                    <a:pt x="1003" y="619"/>
                  </a:lnTo>
                  <a:lnTo>
                    <a:pt x="1007" y="604"/>
                  </a:lnTo>
                  <a:lnTo>
                    <a:pt x="1011" y="589"/>
                  </a:lnTo>
                  <a:lnTo>
                    <a:pt x="1014" y="573"/>
                  </a:lnTo>
                  <a:lnTo>
                    <a:pt x="1016" y="556"/>
                  </a:lnTo>
                  <a:lnTo>
                    <a:pt x="1017" y="540"/>
                  </a:lnTo>
                  <a:lnTo>
                    <a:pt x="1017" y="524"/>
                  </a:lnTo>
                  <a:lnTo>
                    <a:pt x="1017" y="524"/>
                  </a:lnTo>
                  <a:lnTo>
                    <a:pt x="1017" y="508"/>
                  </a:lnTo>
                  <a:lnTo>
                    <a:pt x="1016" y="492"/>
                  </a:lnTo>
                  <a:lnTo>
                    <a:pt x="1014" y="476"/>
                  </a:lnTo>
                  <a:lnTo>
                    <a:pt x="1012" y="460"/>
                  </a:lnTo>
                  <a:lnTo>
                    <a:pt x="1008" y="445"/>
                  </a:lnTo>
                  <a:lnTo>
                    <a:pt x="1004" y="430"/>
                  </a:lnTo>
                  <a:lnTo>
                    <a:pt x="1000" y="415"/>
                  </a:lnTo>
                  <a:lnTo>
                    <a:pt x="995" y="401"/>
                  </a:lnTo>
                  <a:lnTo>
                    <a:pt x="988" y="387"/>
                  </a:lnTo>
                  <a:lnTo>
                    <a:pt x="982" y="373"/>
                  </a:lnTo>
                  <a:lnTo>
                    <a:pt x="974" y="359"/>
                  </a:lnTo>
                  <a:lnTo>
                    <a:pt x="967" y="346"/>
                  </a:lnTo>
                  <a:lnTo>
                    <a:pt x="958" y="333"/>
                  </a:lnTo>
                  <a:lnTo>
                    <a:pt x="949" y="321"/>
                  </a:lnTo>
                  <a:lnTo>
                    <a:pt x="940" y="310"/>
                  </a:lnTo>
                  <a:lnTo>
                    <a:pt x="930" y="299"/>
                  </a:lnTo>
                  <a:lnTo>
                    <a:pt x="920" y="287"/>
                  </a:lnTo>
                  <a:lnTo>
                    <a:pt x="909" y="277"/>
                  </a:lnTo>
                  <a:lnTo>
                    <a:pt x="898" y="267"/>
                  </a:lnTo>
                  <a:lnTo>
                    <a:pt x="886" y="258"/>
                  </a:lnTo>
                  <a:lnTo>
                    <a:pt x="873" y="250"/>
                  </a:lnTo>
                  <a:lnTo>
                    <a:pt x="861" y="241"/>
                  </a:lnTo>
                  <a:lnTo>
                    <a:pt x="848" y="233"/>
                  </a:lnTo>
                  <a:lnTo>
                    <a:pt x="835" y="226"/>
                  </a:lnTo>
                  <a:lnTo>
                    <a:pt x="821" y="220"/>
                  </a:lnTo>
                  <a:lnTo>
                    <a:pt x="807" y="213"/>
                  </a:lnTo>
                  <a:lnTo>
                    <a:pt x="792" y="208"/>
                  </a:lnTo>
                  <a:lnTo>
                    <a:pt x="777" y="203"/>
                  </a:lnTo>
                  <a:lnTo>
                    <a:pt x="762" y="199"/>
                  </a:lnTo>
                  <a:lnTo>
                    <a:pt x="747" y="196"/>
                  </a:lnTo>
                  <a:lnTo>
                    <a:pt x="731" y="194"/>
                  </a:lnTo>
                  <a:lnTo>
                    <a:pt x="716" y="192"/>
                  </a:lnTo>
                  <a:lnTo>
                    <a:pt x="716" y="192"/>
                  </a:lnTo>
                  <a:close/>
                  <a:moveTo>
                    <a:pt x="697" y="794"/>
                  </a:moveTo>
                  <a:lnTo>
                    <a:pt x="697" y="794"/>
                  </a:lnTo>
                  <a:lnTo>
                    <a:pt x="692" y="795"/>
                  </a:lnTo>
                  <a:lnTo>
                    <a:pt x="254" y="795"/>
                  </a:lnTo>
                  <a:lnTo>
                    <a:pt x="254" y="795"/>
                  </a:lnTo>
                  <a:lnTo>
                    <a:pt x="235" y="794"/>
                  </a:lnTo>
                  <a:lnTo>
                    <a:pt x="216" y="790"/>
                  </a:lnTo>
                  <a:lnTo>
                    <a:pt x="197" y="786"/>
                  </a:lnTo>
                  <a:lnTo>
                    <a:pt x="180" y="780"/>
                  </a:lnTo>
                  <a:lnTo>
                    <a:pt x="163" y="771"/>
                  </a:lnTo>
                  <a:lnTo>
                    <a:pt x="147" y="761"/>
                  </a:lnTo>
                  <a:lnTo>
                    <a:pt x="133" y="751"/>
                  </a:lnTo>
                  <a:lnTo>
                    <a:pt x="119" y="739"/>
                  </a:lnTo>
                  <a:lnTo>
                    <a:pt x="107" y="725"/>
                  </a:lnTo>
                  <a:lnTo>
                    <a:pt x="95" y="710"/>
                  </a:lnTo>
                  <a:lnTo>
                    <a:pt x="86" y="695"/>
                  </a:lnTo>
                  <a:lnTo>
                    <a:pt x="78" y="678"/>
                  </a:lnTo>
                  <a:lnTo>
                    <a:pt x="72" y="660"/>
                  </a:lnTo>
                  <a:lnTo>
                    <a:pt x="67" y="642"/>
                  </a:lnTo>
                  <a:lnTo>
                    <a:pt x="64" y="623"/>
                  </a:lnTo>
                  <a:lnTo>
                    <a:pt x="63" y="604"/>
                  </a:lnTo>
                  <a:lnTo>
                    <a:pt x="63" y="604"/>
                  </a:lnTo>
                  <a:lnTo>
                    <a:pt x="64" y="586"/>
                  </a:lnTo>
                  <a:lnTo>
                    <a:pt x="66" y="570"/>
                  </a:lnTo>
                  <a:lnTo>
                    <a:pt x="70" y="554"/>
                  </a:lnTo>
                  <a:lnTo>
                    <a:pt x="75" y="538"/>
                  </a:lnTo>
                  <a:lnTo>
                    <a:pt x="80" y="523"/>
                  </a:lnTo>
                  <a:lnTo>
                    <a:pt x="88" y="509"/>
                  </a:lnTo>
                  <a:lnTo>
                    <a:pt x="96" y="495"/>
                  </a:lnTo>
                  <a:lnTo>
                    <a:pt x="106" y="482"/>
                  </a:lnTo>
                  <a:lnTo>
                    <a:pt x="117" y="471"/>
                  </a:lnTo>
                  <a:lnTo>
                    <a:pt x="129" y="460"/>
                  </a:lnTo>
                  <a:lnTo>
                    <a:pt x="142" y="449"/>
                  </a:lnTo>
                  <a:lnTo>
                    <a:pt x="155" y="441"/>
                  </a:lnTo>
                  <a:lnTo>
                    <a:pt x="169" y="432"/>
                  </a:lnTo>
                  <a:lnTo>
                    <a:pt x="184" y="426"/>
                  </a:lnTo>
                  <a:lnTo>
                    <a:pt x="201" y="420"/>
                  </a:lnTo>
                  <a:lnTo>
                    <a:pt x="217" y="416"/>
                  </a:lnTo>
                  <a:lnTo>
                    <a:pt x="217" y="416"/>
                  </a:lnTo>
                  <a:lnTo>
                    <a:pt x="223" y="414"/>
                  </a:lnTo>
                  <a:lnTo>
                    <a:pt x="229" y="411"/>
                  </a:lnTo>
                  <a:lnTo>
                    <a:pt x="235" y="406"/>
                  </a:lnTo>
                  <a:lnTo>
                    <a:pt x="239" y="400"/>
                  </a:lnTo>
                  <a:lnTo>
                    <a:pt x="239" y="400"/>
                  </a:lnTo>
                  <a:lnTo>
                    <a:pt x="241" y="393"/>
                  </a:lnTo>
                  <a:lnTo>
                    <a:pt x="242" y="387"/>
                  </a:lnTo>
                  <a:lnTo>
                    <a:pt x="242" y="379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32" y="351"/>
                  </a:lnTo>
                  <a:lnTo>
                    <a:pt x="226" y="330"/>
                  </a:lnTo>
                  <a:lnTo>
                    <a:pt x="223" y="308"/>
                  </a:lnTo>
                  <a:lnTo>
                    <a:pt x="222" y="285"/>
                  </a:lnTo>
                  <a:lnTo>
                    <a:pt x="222" y="285"/>
                  </a:lnTo>
                  <a:lnTo>
                    <a:pt x="223" y="262"/>
                  </a:lnTo>
                  <a:lnTo>
                    <a:pt x="226" y="241"/>
                  </a:lnTo>
                  <a:lnTo>
                    <a:pt x="232" y="220"/>
                  </a:lnTo>
                  <a:lnTo>
                    <a:pt x="239" y="199"/>
                  </a:lnTo>
                  <a:lnTo>
                    <a:pt x="249" y="180"/>
                  </a:lnTo>
                  <a:lnTo>
                    <a:pt x="261" y="162"/>
                  </a:lnTo>
                  <a:lnTo>
                    <a:pt x="273" y="144"/>
                  </a:lnTo>
                  <a:lnTo>
                    <a:pt x="287" y="128"/>
                  </a:lnTo>
                  <a:lnTo>
                    <a:pt x="304" y="113"/>
                  </a:lnTo>
                  <a:lnTo>
                    <a:pt x="321" y="100"/>
                  </a:lnTo>
                  <a:lnTo>
                    <a:pt x="339" y="90"/>
                  </a:lnTo>
                  <a:lnTo>
                    <a:pt x="358" y="80"/>
                  </a:lnTo>
                  <a:lnTo>
                    <a:pt x="379" y="73"/>
                  </a:lnTo>
                  <a:lnTo>
                    <a:pt x="400" y="67"/>
                  </a:lnTo>
                  <a:lnTo>
                    <a:pt x="422" y="64"/>
                  </a:lnTo>
                  <a:lnTo>
                    <a:pt x="445" y="63"/>
                  </a:lnTo>
                  <a:lnTo>
                    <a:pt x="445" y="63"/>
                  </a:lnTo>
                  <a:lnTo>
                    <a:pt x="463" y="64"/>
                  </a:lnTo>
                  <a:lnTo>
                    <a:pt x="482" y="66"/>
                  </a:lnTo>
                  <a:lnTo>
                    <a:pt x="500" y="70"/>
                  </a:lnTo>
                  <a:lnTo>
                    <a:pt x="518" y="75"/>
                  </a:lnTo>
                  <a:lnTo>
                    <a:pt x="534" y="82"/>
                  </a:lnTo>
                  <a:lnTo>
                    <a:pt x="551" y="90"/>
                  </a:lnTo>
                  <a:lnTo>
                    <a:pt x="566" y="99"/>
                  </a:lnTo>
                  <a:lnTo>
                    <a:pt x="581" y="110"/>
                  </a:lnTo>
                  <a:lnTo>
                    <a:pt x="595" y="121"/>
                  </a:lnTo>
                  <a:lnTo>
                    <a:pt x="607" y="134"/>
                  </a:lnTo>
                  <a:lnTo>
                    <a:pt x="619" y="148"/>
                  </a:lnTo>
                  <a:lnTo>
                    <a:pt x="630" y="163"/>
                  </a:lnTo>
                  <a:lnTo>
                    <a:pt x="639" y="178"/>
                  </a:lnTo>
                  <a:lnTo>
                    <a:pt x="648" y="195"/>
                  </a:lnTo>
                  <a:lnTo>
                    <a:pt x="654" y="212"/>
                  </a:lnTo>
                  <a:lnTo>
                    <a:pt x="660" y="230"/>
                  </a:lnTo>
                  <a:lnTo>
                    <a:pt x="660" y="230"/>
                  </a:lnTo>
                  <a:lnTo>
                    <a:pt x="662" y="236"/>
                  </a:lnTo>
                  <a:lnTo>
                    <a:pt x="664" y="240"/>
                  </a:lnTo>
                  <a:lnTo>
                    <a:pt x="667" y="244"/>
                  </a:lnTo>
                  <a:lnTo>
                    <a:pt x="672" y="247"/>
                  </a:lnTo>
                  <a:lnTo>
                    <a:pt x="676" y="250"/>
                  </a:lnTo>
                  <a:lnTo>
                    <a:pt x="680" y="252"/>
                  </a:lnTo>
                  <a:lnTo>
                    <a:pt x="684" y="254"/>
                  </a:lnTo>
                  <a:lnTo>
                    <a:pt x="690" y="254"/>
                  </a:lnTo>
                  <a:lnTo>
                    <a:pt x="690" y="254"/>
                  </a:lnTo>
                  <a:lnTo>
                    <a:pt x="704" y="255"/>
                  </a:lnTo>
                  <a:lnTo>
                    <a:pt x="718" y="256"/>
                  </a:lnTo>
                  <a:lnTo>
                    <a:pt x="731" y="258"/>
                  </a:lnTo>
                  <a:lnTo>
                    <a:pt x="743" y="260"/>
                  </a:lnTo>
                  <a:lnTo>
                    <a:pt x="756" y="264"/>
                  </a:lnTo>
                  <a:lnTo>
                    <a:pt x="769" y="268"/>
                  </a:lnTo>
                  <a:lnTo>
                    <a:pt x="794" y="277"/>
                  </a:lnTo>
                  <a:lnTo>
                    <a:pt x="816" y="288"/>
                  </a:lnTo>
                  <a:lnTo>
                    <a:pt x="839" y="302"/>
                  </a:lnTo>
                  <a:lnTo>
                    <a:pt x="858" y="318"/>
                  </a:lnTo>
                  <a:lnTo>
                    <a:pt x="878" y="335"/>
                  </a:lnTo>
                  <a:lnTo>
                    <a:pt x="895" y="354"/>
                  </a:lnTo>
                  <a:lnTo>
                    <a:pt x="910" y="375"/>
                  </a:lnTo>
                  <a:lnTo>
                    <a:pt x="923" y="397"/>
                  </a:lnTo>
                  <a:lnTo>
                    <a:pt x="933" y="420"/>
                  </a:lnTo>
                  <a:lnTo>
                    <a:pt x="942" y="445"/>
                  </a:lnTo>
                  <a:lnTo>
                    <a:pt x="945" y="458"/>
                  </a:lnTo>
                  <a:lnTo>
                    <a:pt x="948" y="471"/>
                  </a:lnTo>
                  <a:lnTo>
                    <a:pt x="951" y="483"/>
                  </a:lnTo>
                  <a:lnTo>
                    <a:pt x="953" y="496"/>
                  </a:lnTo>
                  <a:lnTo>
                    <a:pt x="954" y="510"/>
                  </a:lnTo>
                  <a:lnTo>
                    <a:pt x="954" y="524"/>
                  </a:lnTo>
                  <a:lnTo>
                    <a:pt x="954" y="524"/>
                  </a:lnTo>
                  <a:lnTo>
                    <a:pt x="954" y="537"/>
                  </a:lnTo>
                  <a:lnTo>
                    <a:pt x="953" y="551"/>
                  </a:lnTo>
                  <a:lnTo>
                    <a:pt x="948" y="577"/>
                  </a:lnTo>
                  <a:lnTo>
                    <a:pt x="942" y="601"/>
                  </a:lnTo>
                  <a:lnTo>
                    <a:pt x="933" y="626"/>
                  </a:lnTo>
                  <a:lnTo>
                    <a:pt x="924" y="649"/>
                  </a:lnTo>
                  <a:lnTo>
                    <a:pt x="911" y="670"/>
                  </a:lnTo>
                  <a:lnTo>
                    <a:pt x="896" y="691"/>
                  </a:lnTo>
                  <a:lnTo>
                    <a:pt x="880" y="710"/>
                  </a:lnTo>
                  <a:lnTo>
                    <a:pt x="861" y="727"/>
                  </a:lnTo>
                  <a:lnTo>
                    <a:pt x="842" y="743"/>
                  </a:lnTo>
                  <a:lnTo>
                    <a:pt x="821" y="757"/>
                  </a:lnTo>
                  <a:lnTo>
                    <a:pt x="798" y="769"/>
                  </a:lnTo>
                  <a:lnTo>
                    <a:pt x="775" y="779"/>
                  </a:lnTo>
                  <a:lnTo>
                    <a:pt x="750" y="786"/>
                  </a:lnTo>
                  <a:lnTo>
                    <a:pt x="724" y="791"/>
                  </a:lnTo>
                  <a:lnTo>
                    <a:pt x="711" y="792"/>
                  </a:lnTo>
                  <a:lnTo>
                    <a:pt x="697" y="794"/>
                  </a:lnTo>
                  <a:lnTo>
                    <a:pt x="697" y="7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518166" y="4891755"/>
              <a:ext cx="69783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rgbClr val="7CE0C4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学习</a:t>
              </a:r>
              <a:endParaRPr lang="en-US" altLang="zh-CN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790362" y="5394580"/>
            <a:ext cx="697832" cy="1231069"/>
            <a:chOff x="9583595" y="4168517"/>
            <a:chExt cx="697832" cy="1231069"/>
          </a:xfrm>
        </p:grpSpPr>
        <p:sp>
          <p:nvSpPr>
            <p:cNvPr id="20" name="椭圆 19"/>
            <p:cNvSpPr/>
            <p:nvPr/>
          </p:nvSpPr>
          <p:spPr>
            <a:xfrm>
              <a:off x="9583595" y="4168517"/>
              <a:ext cx="697831" cy="697831"/>
            </a:xfrm>
            <a:prstGeom prst="ellipse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  <p:sp>
          <p:nvSpPr>
            <p:cNvPr id="22" name="Freeform 106"/>
            <p:cNvSpPr>
              <a:spLocks noEditPoints="1"/>
            </p:cNvSpPr>
            <p:nvPr/>
          </p:nvSpPr>
          <p:spPr bwMode="auto">
            <a:xfrm>
              <a:off x="9771379" y="4356301"/>
              <a:ext cx="322263" cy="322263"/>
            </a:xfrm>
            <a:custGeom>
              <a:avLst/>
              <a:gdLst>
                <a:gd name="T0" fmla="*/ 951 w 1018"/>
                <a:gd name="T1" fmla="*/ 126 h 1017"/>
                <a:gd name="T2" fmla="*/ 908 w 1018"/>
                <a:gd name="T3" fmla="*/ 46 h 1017"/>
                <a:gd name="T4" fmla="*/ 828 w 1018"/>
                <a:gd name="T5" fmla="*/ 3 h 1017"/>
                <a:gd name="T6" fmla="*/ 127 w 1018"/>
                <a:gd name="T7" fmla="*/ 3 h 1017"/>
                <a:gd name="T8" fmla="*/ 47 w 1018"/>
                <a:gd name="T9" fmla="*/ 46 h 1017"/>
                <a:gd name="T10" fmla="*/ 4 w 1018"/>
                <a:gd name="T11" fmla="*/ 126 h 1017"/>
                <a:gd name="T12" fmla="*/ 4 w 1018"/>
                <a:gd name="T13" fmla="*/ 890 h 1017"/>
                <a:gd name="T14" fmla="*/ 47 w 1018"/>
                <a:gd name="T15" fmla="*/ 971 h 1017"/>
                <a:gd name="T16" fmla="*/ 127 w 1018"/>
                <a:gd name="T17" fmla="*/ 1013 h 1017"/>
                <a:gd name="T18" fmla="*/ 828 w 1018"/>
                <a:gd name="T19" fmla="*/ 1013 h 1017"/>
                <a:gd name="T20" fmla="*/ 908 w 1018"/>
                <a:gd name="T21" fmla="*/ 971 h 1017"/>
                <a:gd name="T22" fmla="*/ 951 w 1018"/>
                <a:gd name="T23" fmla="*/ 890 h 1017"/>
                <a:gd name="T24" fmla="*/ 993 w 1018"/>
                <a:gd name="T25" fmla="*/ 794 h 1017"/>
                <a:gd name="T26" fmla="*/ 1018 w 1018"/>
                <a:gd name="T27" fmla="*/ 769 h 1017"/>
                <a:gd name="T28" fmla="*/ 1012 w 1018"/>
                <a:gd name="T29" fmla="*/ 618 h 1017"/>
                <a:gd name="T30" fmla="*/ 986 w 1018"/>
                <a:gd name="T31" fmla="*/ 604 h 1017"/>
                <a:gd name="T32" fmla="*/ 71 w 1018"/>
                <a:gd name="T33" fmla="*/ 121 h 1017"/>
                <a:gd name="T34" fmla="*/ 106 w 1018"/>
                <a:gd name="T35" fmla="*/ 79 h 1017"/>
                <a:gd name="T36" fmla="*/ 159 w 1018"/>
                <a:gd name="T37" fmla="*/ 63 h 1017"/>
                <a:gd name="T38" fmla="*/ 832 w 1018"/>
                <a:gd name="T39" fmla="*/ 70 h 1017"/>
                <a:gd name="T40" fmla="*/ 875 w 1018"/>
                <a:gd name="T41" fmla="*/ 105 h 1017"/>
                <a:gd name="T42" fmla="*/ 891 w 1018"/>
                <a:gd name="T43" fmla="*/ 158 h 1017"/>
                <a:gd name="T44" fmla="*/ 827 w 1018"/>
                <a:gd name="T45" fmla="*/ 384 h 1017"/>
                <a:gd name="T46" fmla="*/ 824 w 1018"/>
                <a:gd name="T47" fmla="*/ 145 h 1017"/>
                <a:gd name="T48" fmla="*/ 795 w 1018"/>
                <a:gd name="T49" fmla="*/ 126 h 1017"/>
                <a:gd name="T50" fmla="*/ 118 w 1018"/>
                <a:gd name="T51" fmla="*/ 144 h 1017"/>
                <a:gd name="T52" fmla="*/ 191 w 1018"/>
                <a:gd name="T53" fmla="*/ 254 h 1017"/>
                <a:gd name="T54" fmla="*/ 125 w 1018"/>
                <a:gd name="T55" fmla="*/ 281 h 1017"/>
                <a:gd name="T56" fmla="*/ 96 w 1018"/>
                <a:gd name="T57" fmla="*/ 294 h 1017"/>
                <a:gd name="T58" fmla="*/ 103 w 1018"/>
                <a:gd name="T59" fmla="*/ 248 h 1017"/>
                <a:gd name="T60" fmla="*/ 138 w 1018"/>
                <a:gd name="T61" fmla="*/ 207 h 1017"/>
                <a:gd name="T62" fmla="*/ 191 w 1018"/>
                <a:gd name="T63" fmla="*/ 191 h 1017"/>
                <a:gd name="T64" fmla="*/ 191 w 1018"/>
                <a:gd name="T65" fmla="*/ 380 h 1017"/>
                <a:gd name="T66" fmla="*/ 165 w 1018"/>
                <a:gd name="T67" fmla="*/ 367 h 1017"/>
                <a:gd name="T68" fmla="*/ 161 w 1018"/>
                <a:gd name="T69" fmla="*/ 336 h 1017"/>
                <a:gd name="T70" fmla="*/ 191 w 1018"/>
                <a:gd name="T71" fmla="*/ 317 h 1017"/>
                <a:gd name="T72" fmla="*/ 887 w 1018"/>
                <a:gd name="T73" fmla="*/ 886 h 1017"/>
                <a:gd name="T74" fmla="*/ 856 w 1018"/>
                <a:gd name="T75" fmla="*/ 932 h 1017"/>
                <a:gd name="T76" fmla="*/ 805 w 1018"/>
                <a:gd name="T77" fmla="*/ 953 h 1017"/>
                <a:gd name="T78" fmla="*/ 131 w 1018"/>
                <a:gd name="T79" fmla="*/ 949 h 1017"/>
                <a:gd name="T80" fmla="*/ 85 w 1018"/>
                <a:gd name="T81" fmla="*/ 919 h 1017"/>
                <a:gd name="T82" fmla="*/ 65 w 1018"/>
                <a:gd name="T83" fmla="*/ 868 h 1017"/>
                <a:gd name="T84" fmla="*/ 96 w 1018"/>
                <a:gd name="T85" fmla="*/ 431 h 1017"/>
                <a:gd name="T86" fmla="*/ 795 w 1018"/>
                <a:gd name="T87" fmla="*/ 445 h 1017"/>
                <a:gd name="T88" fmla="*/ 841 w 1018"/>
                <a:gd name="T89" fmla="*/ 456 h 1017"/>
                <a:gd name="T90" fmla="*/ 879 w 1018"/>
                <a:gd name="T91" fmla="*/ 494 h 1017"/>
                <a:gd name="T92" fmla="*/ 891 w 1018"/>
                <a:gd name="T93" fmla="*/ 604 h 1017"/>
                <a:gd name="T94" fmla="*/ 695 w 1018"/>
                <a:gd name="T95" fmla="*/ 611 h 1017"/>
                <a:gd name="T96" fmla="*/ 653 w 1018"/>
                <a:gd name="T97" fmla="*/ 645 h 1017"/>
                <a:gd name="T98" fmla="*/ 637 w 1018"/>
                <a:gd name="T99" fmla="*/ 699 h 1017"/>
                <a:gd name="T100" fmla="*/ 647 w 1018"/>
                <a:gd name="T101" fmla="*/ 744 h 1017"/>
                <a:gd name="T102" fmla="*/ 686 w 1018"/>
                <a:gd name="T103" fmla="*/ 783 h 1017"/>
                <a:gd name="T104" fmla="*/ 891 w 1018"/>
                <a:gd name="T105" fmla="*/ 795 h 1017"/>
                <a:gd name="T106" fmla="*/ 719 w 1018"/>
                <a:gd name="T107" fmla="*/ 728 h 1017"/>
                <a:gd name="T108" fmla="*/ 700 w 1018"/>
                <a:gd name="T109" fmla="*/ 699 h 1017"/>
                <a:gd name="T110" fmla="*/ 714 w 1018"/>
                <a:gd name="T111" fmla="*/ 672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8" h="1017">
                  <a:moveTo>
                    <a:pt x="986" y="604"/>
                  </a:moveTo>
                  <a:lnTo>
                    <a:pt x="954" y="604"/>
                  </a:lnTo>
                  <a:lnTo>
                    <a:pt x="954" y="158"/>
                  </a:lnTo>
                  <a:lnTo>
                    <a:pt x="954" y="158"/>
                  </a:lnTo>
                  <a:lnTo>
                    <a:pt x="953" y="142"/>
                  </a:lnTo>
                  <a:lnTo>
                    <a:pt x="951" y="126"/>
                  </a:lnTo>
                  <a:lnTo>
                    <a:pt x="947" y="111"/>
                  </a:lnTo>
                  <a:lnTo>
                    <a:pt x="941" y="96"/>
                  </a:lnTo>
                  <a:lnTo>
                    <a:pt x="935" y="82"/>
                  </a:lnTo>
                  <a:lnTo>
                    <a:pt x="927" y="69"/>
                  </a:lnTo>
                  <a:lnTo>
                    <a:pt x="918" y="58"/>
                  </a:lnTo>
                  <a:lnTo>
                    <a:pt x="908" y="46"/>
                  </a:lnTo>
                  <a:lnTo>
                    <a:pt x="896" y="36"/>
                  </a:lnTo>
                  <a:lnTo>
                    <a:pt x="885" y="26"/>
                  </a:lnTo>
                  <a:lnTo>
                    <a:pt x="871" y="19"/>
                  </a:lnTo>
                  <a:lnTo>
                    <a:pt x="858" y="11"/>
                  </a:lnTo>
                  <a:lnTo>
                    <a:pt x="843" y="6"/>
                  </a:lnTo>
                  <a:lnTo>
                    <a:pt x="828" y="3"/>
                  </a:lnTo>
                  <a:lnTo>
                    <a:pt x="812" y="0"/>
                  </a:lnTo>
                  <a:lnTo>
                    <a:pt x="79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7" y="3"/>
                  </a:lnTo>
                  <a:lnTo>
                    <a:pt x="112" y="6"/>
                  </a:lnTo>
                  <a:lnTo>
                    <a:pt x="97" y="11"/>
                  </a:lnTo>
                  <a:lnTo>
                    <a:pt x="83" y="19"/>
                  </a:lnTo>
                  <a:lnTo>
                    <a:pt x="70" y="26"/>
                  </a:lnTo>
                  <a:lnTo>
                    <a:pt x="58" y="36"/>
                  </a:lnTo>
                  <a:lnTo>
                    <a:pt x="47" y="46"/>
                  </a:lnTo>
                  <a:lnTo>
                    <a:pt x="37" y="58"/>
                  </a:lnTo>
                  <a:lnTo>
                    <a:pt x="27" y="69"/>
                  </a:lnTo>
                  <a:lnTo>
                    <a:pt x="20" y="82"/>
                  </a:lnTo>
                  <a:lnTo>
                    <a:pt x="12" y="96"/>
                  </a:lnTo>
                  <a:lnTo>
                    <a:pt x="7" y="111"/>
                  </a:lnTo>
                  <a:lnTo>
                    <a:pt x="4" y="126"/>
                  </a:lnTo>
                  <a:lnTo>
                    <a:pt x="1" y="142"/>
                  </a:lnTo>
                  <a:lnTo>
                    <a:pt x="0" y="158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1" y="874"/>
                  </a:lnTo>
                  <a:lnTo>
                    <a:pt x="4" y="890"/>
                  </a:lnTo>
                  <a:lnTo>
                    <a:pt x="7" y="905"/>
                  </a:lnTo>
                  <a:lnTo>
                    <a:pt x="12" y="920"/>
                  </a:lnTo>
                  <a:lnTo>
                    <a:pt x="20" y="934"/>
                  </a:lnTo>
                  <a:lnTo>
                    <a:pt x="27" y="947"/>
                  </a:lnTo>
                  <a:lnTo>
                    <a:pt x="37" y="959"/>
                  </a:lnTo>
                  <a:lnTo>
                    <a:pt x="47" y="971"/>
                  </a:lnTo>
                  <a:lnTo>
                    <a:pt x="58" y="980"/>
                  </a:lnTo>
                  <a:lnTo>
                    <a:pt x="70" y="990"/>
                  </a:lnTo>
                  <a:lnTo>
                    <a:pt x="83" y="997"/>
                  </a:lnTo>
                  <a:lnTo>
                    <a:pt x="97" y="1005"/>
                  </a:lnTo>
                  <a:lnTo>
                    <a:pt x="112" y="1010"/>
                  </a:lnTo>
                  <a:lnTo>
                    <a:pt x="127" y="1013"/>
                  </a:lnTo>
                  <a:lnTo>
                    <a:pt x="143" y="1017"/>
                  </a:lnTo>
                  <a:lnTo>
                    <a:pt x="159" y="1017"/>
                  </a:lnTo>
                  <a:lnTo>
                    <a:pt x="795" y="1017"/>
                  </a:lnTo>
                  <a:lnTo>
                    <a:pt x="795" y="1017"/>
                  </a:lnTo>
                  <a:lnTo>
                    <a:pt x="812" y="1017"/>
                  </a:lnTo>
                  <a:lnTo>
                    <a:pt x="828" y="1013"/>
                  </a:lnTo>
                  <a:lnTo>
                    <a:pt x="843" y="1010"/>
                  </a:lnTo>
                  <a:lnTo>
                    <a:pt x="858" y="1005"/>
                  </a:lnTo>
                  <a:lnTo>
                    <a:pt x="871" y="997"/>
                  </a:lnTo>
                  <a:lnTo>
                    <a:pt x="885" y="990"/>
                  </a:lnTo>
                  <a:lnTo>
                    <a:pt x="896" y="980"/>
                  </a:lnTo>
                  <a:lnTo>
                    <a:pt x="908" y="971"/>
                  </a:lnTo>
                  <a:lnTo>
                    <a:pt x="918" y="959"/>
                  </a:lnTo>
                  <a:lnTo>
                    <a:pt x="927" y="947"/>
                  </a:lnTo>
                  <a:lnTo>
                    <a:pt x="935" y="934"/>
                  </a:lnTo>
                  <a:lnTo>
                    <a:pt x="941" y="920"/>
                  </a:lnTo>
                  <a:lnTo>
                    <a:pt x="947" y="905"/>
                  </a:lnTo>
                  <a:lnTo>
                    <a:pt x="951" y="890"/>
                  </a:lnTo>
                  <a:lnTo>
                    <a:pt x="953" y="874"/>
                  </a:lnTo>
                  <a:lnTo>
                    <a:pt x="954" y="858"/>
                  </a:lnTo>
                  <a:lnTo>
                    <a:pt x="954" y="795"/>
                  </a:lnTo>
                  <a:lnTo>
                    <a:pt x="986" y="795"/>
                  </a:lnTo>
                  <a:lnTo>
                    <a:pt x="986" y="795"/>
                  </a:lnTo>
                  <a:lnTo>
                    <a:pt x="993" y="794"/>
                  </a:lnTo>
                  <a:lnTo>
                    <a:pt x="998" y="791"/>
                  </a:lnTo>
                  <a:lnTo>
                    <a:pt x="1004" y="789"/>
                  </a:lnTo>
                  <a:lnTo>
                    <a:pt x="1009" y="785"/>
                  </a:lnTo>
                  <a:lnTo>
                    <a:pt x="1012" y="781"/>
                  </a:lnTo>
                  <a:lnTo>
                    <a:pt x="1015" y="775"/>
                  </a:lnTo>
                  <a:lnTo>
                    <a:pt x="1018" y="769"/>
                  </a:lnTo>
                  <a:lnTo>
                    <a:pt x="1018" y="762"/>
                  </a:lnTo>
                  <a:lnTo>
                    <a:pt x="1018" y="636"/>
                  </a:lnTo>
                  <a:lnTo>
                    <a:pt x="1018" y="636"/>
                  </a:lnTo>
                  <a:lnTo>
                    <a:pt x="1018" y="629"/>
                  </a:lnTo>
                  <a:lnTo>
                    <a:pt x="1015" y="623"/>
                  </a:lnTo>
                  <a:lnTo>
                    <a:pt x="1012" y="618"/>
                  </a:lnTo>
                  <a:lnTo>
                    <a:pt x="1009" y="613"/>
                  </a:lnTo>
                  <a:lnTo>
                    <a:pt x="1004" y="609"/>
                  </a:lnTo>
                  <a:lnTo>
                    <a:pt x="998" y="606"/>
                  </a:lnTo>
                  <a:lnTo>
                    <a:pt x="993" y="605"/>
                  </a:lnTo>
                  <a:lnTo>
                    <a:pt x="986" y="604"/>
                  </a:lnTo>
                  <a:lnTo>
                    <a:pt x="986" y="604"/>
                  </a:lnTo>
                  <a:close/>
                  <a:moveTo>
                    <a:pt x="64" y="158"/>
                  </a:moveTo>
                  <a:lnTo>
                    <a:pt x="64" y="158"/>
                  </a:lnTo>
                  <a:lnTo>
                    <a:pt x="65" y="149"/>
                  </a:lnTo>
                  <a:lnTo>
                    <a:pt x="66" y="139"/>
                  </a:lnTo>
                  <a:lnTo>
                    <a:pt x="68" y="130"/>
                  </a:lnTo>
                  <a:lnTo>
                    <a:pt x="71" y="121"/>
                  </a:lnTo>
                  <a:lnTo>
                    <a:pt x="76" y="113"/>
                  </a:lnTo>
                  <a:lnTo>
                    <a:pt x="80" y="105"/>
                  </a:lnTo>
                  <a:lnTo>
                    <a:pt x="85" y="97"/>
                  </a:lnTo>
                  <a:lnTo>
                    <a:pt x="92" y="91"/>
                  </a:lnTo>
                  <a:lnTo>
                    <a:pt x="99" y="84"/>
                  </a:lnTo>
                  <a:lnTo>
                    <a:pt x="106" y="79"/>
                  </a:lnTo>
                  <a:lnTo>
                    <a:pt x="114" y="75"/>
                  </a:lnTo>
                  <a:lnTo>
                    <a:pt x="122" y="70"/>
                  </a:lnTo>
                  <a:lnTo>
                    <a:pt x="131" y="67"/>
                  </a:lnTo>
                  <a:lnTo>
                    <a:pt x="140" y="65"/>
                  </a:lnTo>
                  <a:lnTo>
                    <a:pt x="150" y="63"/>
                  </a:lnTo>
                  <a:lnTo>
                    <a:pt x="159" y="63"/>
                  </a:lnTo>
                  <a:lnTo>
                    <a:pt x="795" y="63"/>
                  </a:lnTo>
                  <a:lnTo>
                    <a:pt x="795" y="63"/>
                  </a:lnTo>
                  <a:lnTo>
                    <a:pt x="805" y="63"/>
                  </a:lnTo>
                  <a:lnTo>
                    <a:pt x="815" y="65"/>
                  </a:lnTo>
                  <a:lnTo>
                    <a:pt x="823" y="67"/>
                  </a:lnTo>
                  <a:lnTo>
                    <a:pt x="832" y="70"/>
                  </a:lnTo>
                  <a:lnTo>
                    <a:pt x="841" y="75"/>
                  </a:lnTo>
                  <a:lnTo>
                    <a:pt x="849" y="79"/>
                  </a:lnTo>
                  <a:lnTo>
                    <a:pt x="856" y="84"/>
                  </a:lnTo>
                  <a:lnTo>
                    <a:pt x="863" y="91"/>
                  </a:lnTo>
                  <a:lnTo>
                    <a:pt x="868" y="97"/>
                  </a:lnTo>
                  <a:lnTo>
                    <a:pt x="875" y="105"/>
                  </a:lnTo>
                  <a:lnTo>
                    <a:pt x="879" y="113"/>
                  </a:lnTo>
                  <a:lnTo>
                    <a:pt x="883" y="121"/>
                  </a:lnTo>
                  <a:lnTo>
                    <a:pt x="887" y="130"/>
                  </a:lnTo>
                  <a:lnTo>
                    <a:pt x="889" y="139"/>
                  </a:lnTo>
                  <a:lnTo>
                    <a:pt x="890" y="149"/>
                  </a:lnTo>
                  <a:lnTo>
                    <a:pt x="891" y="158"/>
                  </a:lnTo>
                  <a:lnTo>
                    <a:pt x="891" y="414"/>
                  </a:lnTo>
                  <a:lnTo>
                    <a:pt x="891" y="414"/>
                  </a:lnTo>
                  <a:lnTo>
                    <a:pt x="876" y="404"/>
                  </a:lnTo>
                  <a:lnTo>
                    <a:pt x="861" y="395"/>
                  </a:lnTo>
                  <a:lnTo>
                    <a:pt x="844" y="389"/>
                  </a:lnTo>
                  <a:lnTo>
                    <a:pt x="827" y="384"/>
                  </a:lnTo>
                  <a:lnTo>
                    <a:pt x="827" y="384"/>
                  </a:lnTo>
                  <a:lnTo>
                    <a:pt x="828" y="380"/>
                  </a:lnTo>
                  <a:lnTo>
                    <a:pt x="828" y="158"/>
                  </a:lnTo>
                  <a:lnTo>
                    <a:pt x="828" y="158"/>
                  </a:lnTo>
                  <a:lnTo>
                    <a:pt x="827" y="152"/>
                  </a:lnTo>
                  <a:lnTo>
                    <a:pt x="824" y="145"/>
                  </a:lnTo>
                  <a:lnTo>
                    <a:pt x="821" y="140"/>
                  </a:lnTo>
                  <a:lnTo>
                    <a:pt x="818" y="136"/>
                  </a:lnTo>
                  <a:lnTo>
                    <a:pt x="813" y="132"/>
                  </a:lnTo>
                  <a:lnTo>
                    <a:pt x="807" y="129"/>
                  </a:lnTo>
                  <a:lnTo>
                    <a:pt x="802" y="127"/>
                  </a:lnTo>
                  <a:lnTo>
                    <a:pt x="795" y="126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72" y="127"/>
                  </a:lnTo>
                  <a:lnTo>
                    <a:pt x="153" y="132"/>
                  </a:lnTo>
                  <a:lnTo>
                    <a:pt x="136" y="137"/>
                  </a:lnTo>
                  <a:lnTo>
                    <a:pt x="118" y="144"/>
                  </a:lnTo>
                  <a:lnTo>
                    <a:pt x="103" y="153"/>
                  </a:lnTo>
                  <a:lnTo>
                    <a:pt x="88" y="165"/>
                  </a:lnTo>
                  <a:lnTo>
                    <a:pt x="76" y="177"/>
                  </a:lnTo>
                  <a:lnTo>
                    <a:pt x="64" y="191"/>
                  </a:lnTo>
                  <a:lnTo>
                    <a:pt x="64" y="158"/>
                  </a:lnTo>
                  <a:close/>
                  <a:moveTo>
                    <a:pt x="191" y="254"/>
                  </a:moveTo>
                  <a:lnTo>
                    <a:pt x="191" y="254"/>
                  </a:lnTo>
                  <a:lnTo>
                    <a:pt x="176" y="255"/>
                  </a:lnTo>
                  <a:lnTo>
                    <a:pt x="161" y="258"/>
                  </a:lnTo>
                  <a:lnTo>
                    <a:pt x="148" y="265"/>
                  </a:lnTo>
                  <a:lnTo>
                    <a:pt x="136" y="272"/>
                  </a:lnTo>
                  <a:lnTo>
                    <a:pt x="125" y="281"/>
                  </a:lnTo>
                  <a:lnTo>
                    <a:pt x="115" y="291"/>
                  </a:lnTo>
                  <a:lnTo>
                    <a:pt x="108" y="304"/>
                  </a:lnTo>
                  <a:lnTo>
                    <a:pt x="101" y="317"/>
                  </a:lnTo>
                  <a:lnTo>
                    <a:pt x="101" y="317"/>
                  </a:lnTo>
                  <a:lnTo>
                    <a:pt x="97" y="302"/>
                  </a:lnTo>
                  <a:lnTo>
                    <a:pt x="96" y="294"/>
                  </a:lnTo>
                  <a:lnTo>
                    <a:pt x="96" y="286"/>
                  </a:lnTo>
                  <a:lnTo>
                    <a:pt x="96" y="286"/>
                  </a:lnTo>
                  <a:lnTo>
                    <a:pt x="96" y="275"/>
                  </a:lnTo>
                  <a:lnTo>
                    <a:pt x="98" y="267"/>
                  </a:lnTo>
                  <a:lnTo>
                    <a:pt x="100" y="257"/>
                  </a:lnTo>
                  <a:lnTo>
                    <a:pt x="103" y="248"/>
                  </a:lnTo>
                  <a:lnTo>
                    <a:pt x="108" y="240"/>
                  </a:lnTo>
                  <a:lnTo>
                    <a:pt x="112" y="232"/>
                  </a:lnTo>
                  <a:lnTo>
                    <a:pt x="117" y="225"/>
                  </a:lnTo>
                  <a:lnTo>
                    <a:pt x="124" y="218"/>
                  </a:lnTo>
                  <a:lnTo>
                    <a:pt x="130" y="212"/>
                  </a:lnTo>
                  <a:lnTo>
                    <a:pt x="138" y="207"/>
                  </a:lnTo>
                  <a:lnTo>
                    <a:pt x="145" y="201"/>
                  </a:lnTo>
                  <a:lnTo>
                    <a:pt x="154" y="198"/>
                  </a:lnTo>
                  <a:lnTo>
                    <a:pt x="162" y="195"/>
                  </a:lnTo>
                  <a:lnTo>
                    <a:pt x="172" y="192"/>
                  </a:lnTo>
                  <a:lnTo>
                    <a:pt x="182" y="191"/>
                  </a:lnTo>
                  <a:lnTo>
                    <a:pt x="191" y="191"/>
                  </a:lnTo>
                  <a:lnTo>
                    <a:pt x="763" y="191"/>
                  </a:lnTo>
                  <a:lnTo>
                    <a:pt x="763" y="254"/>
                  </a:lnTo>
                  <a:lnTo>
                    <a:pt x="191" y="254"/>
                  </a:lnTo>
                  <a:close/>
                  <a:moveTo>
                    <a:pt x="763" y="317"/>
                  </a:moveTo>
                  <a:lnTo>
                    <a:pt x="763" y="380"/>
                  </a:lnTo>
                  <a:lnTo>
                    <a:pt x="191" y="380"/>
                  </a:lnTo>
                  <a:lnTo>
                    <a:pt x="191" y="380"/>
                  </a:lnTo>
                  <a:lnTo>
                    <a:pt x="185" y="380"/>
                  </a:lnTo>
                  <a:lnTo>
                    <a:pt x="179" y="378"/>
                  </a:lnTo>
                  <a:lnTo>
                    <a:pt x="173" y="375"/>
                  </a:lnTo>
                  <a:lnTo>
                    <a:pt x="169" y="372"/>
                  </a:lnTo>
                  <a:lnTo>
                    <a:pt x="165" y="367"/>
                  </a:lnTo>
                  <a:lnTo>
                    <a:pt x="161" y="361"/>
                  </a:lnTo>
                  <a:lnTo>
                    <a:pt x="160" y="356"/>
                  </a:lnTo>
                  <a:lnTo>
                    <a:pt x="159" y="349"/>
                  </a:lnTo>
                  <a:lnTo>
                    <a:pt x="159" y="349"/>
                  </a:lnTo>
                  <a:lnTo>
                    <a:pt x="160" y="343"/>
                  </a:lnTo>
                  <a:lnTo>
                    <a:pt x="161" y="336"/>
                  </a:lnTo>
                  <a:lnTo>
                    <a:pt x="165" y="331"/>
                  </a:lnTo>
                  <a:lnTo>
                    <a:pt x="169" y="327"/>
                  </a:lnTo>
                  <a:lnTo>
                    <a:pt x="173" y="323"/>
                  </a:lnTo>
                  <a:lnTo>
                    <a:pt x="179" y="319"/>
                  </a:lnTo>
                  <a:lnTo>
                    <a:pt x="185" y="318"/>
                  </a:lnTo>
                  <a:lnTo>
                    <a:pt x="191" y="317"/>
                  </a:lnTo>
                  <a:lnTo>
                    <a:pt x="763" y="317"/>
                  </a:lnTo>
                  <a:close/>
                  <a:moveTo>
                    <a:pt x="891" y="858"/>
                  </a:moveTo>
                  <a:lnTo>
                    <a:pt x="891" y="858"/>
                  </a:lnTo>
                  <a:lnTo>
                    <a:pt x="890" y="868"/>
                  </a:lnTo>
                  <a:lnTo>
                    <a:pt x="889" y="877"/>
                  </a:lnTo>
                  <a:lnTo>
                    <a:pt x="887" y="886"/>
                  </a:lnTo>
                  <a:lnTo>
                    <a:pt x="883" y="895"/>
                  </a:lnTo>
                  <a:lnTo>
                    <a:pt x="879" y="903"/>
                  </a:lnTo>
                  <a:lnTo>
                    <a:pt x="875" y="912"/>
                  </a:lnTo>
                  <a:lnTo>
                    <a:pt x="868" y="919"/>
                  </a:lnTo>
                  <a:lnTo>
                    <a:pt x="863" y="926"/>
                  </a:lnTo>
                  <a:lnTo>
                    <a:pt x="856" y="932"/>
                  </a:lnTo>
                  <a:lnTo>
                    <a:pt x="849" y="937"/>
                  </a:lnTo>
                  <a:lnTo>
                    <a:pt x="841" y="942"/>
                  </a:lnTo>
                  <a:lnTo>
                    <a:pt x="832" y="946"/>
                  </a:lnTo>
                  <a:lnTo>
                    <a:pt x="823" y="949"/>
                  </a:lnTo>
                  <a:lnTo>
                    <a:pt x="815" y="951"/>
                  </a:lnTo>
                  <a:lnTo>
                    <a:pt x="805" y="953"/>
                  </a:lnTo>
                  <a:lnTo>
                    <a:pt x="795" y="953"/>
                  </a:lnTo>
                  <a:lnTo>
                    <a:pt x="159" y="953"/>
                  </a:lnTo>
                  <a:lnTo>
                    <a:pt x="159" y="953"/>
                  </a:lnTo>
                  <a:lnTo>
                    <a:pt x="150" y="953"/>
                  </a:lnTo>
                  <a:lnTo>
                    <a:pt x="140" y="951"/>
                  </a:lnTo>
                  <a:lnTo>
                    <a:pt x="131" y="949"/>
                  </a:lnTo>
                  <a:lnTo>
                    <a:pt x="122" y="946"/>
                  </a:lnTo>
                  <a:lnTo>
                    <a:pt x="114" y="942"/>
                  </a:lnTo>
                  <a:lnTo>
                    <a:pt x="106" y="937"/>
                  </a:lnTo>
                  <a:lnTo>
                    <a:pt x="99" y="932"/>
                  </a:lnTo>
                  <a:lnTo>
                    <a:pt x="92" y="926"/>
                  </a:lnTo>
                  <a:lnTo>
                    <a:pt x="85" y="919"/>
                  </a:lnTo>
                  <a:lnTo>
                    <a:pt x="80" y="912"/>
                  </a:lnTo>
                  <a:lnTo>
                    <a:pt x="76" y="903"/>
                  </a:lnTo>
                  <a:lnTo>
                    <a:pt x="71" y="895"/>
                  </a:lnTo>
                  <a:lnTo>
                    <a:pt x="68" y="886"/>
                  </a:lnTo>
                  <a:lnTo>
                    <a:pt x="66" y="877"/>
                  </a:lnTo>
                  <a:lnTo>
                    <a:pt x="65" y="868"/>
                  </a:lnTo>
                  <a:lnTo>
                    <a:pt x="64" y="858"/>
                  </a:lnTo>
                  <a:lnTo>
                    <a:pt x="64" y="412"/>
                  </a:lnTo>
                  <a:lnTo>
                    <a:pt x="64" y="412"/>
                  </a:lnTo>
                  <a:lnTo>
                    <a:pt x="74" y="419"/>
                  </a:lnTo>
                  <a:lnTo>
                    <a:pt x="85" y="426"/>
                  </a:lnTo>
                  <a:lnTo>
                    <a:pt x="96" y="431"/>
                  </a:lnTo>
                  <a:lnTo>
                    <a:pt x="108" y="436"/>
                  </a:lnTo>
                  <a:lnTo>
                    <a:pt x="121" y="439"/>
                  </a:lnTo>
                  <a:lnTo>
                    <a:pt x="133" y="443"/>
                  </a:lnTo>
                  <a:lnTo>
                    <a:pt x="146" y="444"/>
                  </a:lnTo>
                  <a:lnTo>
                    <a:pt x="159" y="445"/>
                  </a:lnTo>
                  <a:lnTo>
                    <a:pt x="795" y="445"/>
                  </a:lnTo>
                  <a:lnTo>
                    <a:pt x="795" y="445"/>
                  </a:lnTo>
                  <a:lnTo>
                    <a:pt x="805" y="445"/>
                  </a:lnTo>
                  <a:lnTo>
                    <a:pt x="815" y="447"/>
                  </a:lnTo>
                  <a:lnTo>
                    <a:pt x="823" y="449"/>
                  </a:lnTo>
                  <a:lnTo>
                    <a:pt x="832" y="452"/>
                  </a:lnTo>
                  <a:lnTo>
                    <a:pt x="841" y="456"/>
                  </a:lnTo>
                  <a:lnTo>
                    <a:pt x="849" y="461"/>
                  </a:lnTo>
                  <a:lnTo>
                    <a:pt x="856" y="466"/>
                  </a:lnTo>
                  <a:lnTo>
                    <a:pt x="863" y="473"/>
                  </a:lnTo>
                  <a:lnTo>
                    <a:pt x="868" y="479"/>
                  </a:lnTo>
                  <a:lnTo>
                    <a:pt x="875" y="487"/>
                  </a:lnTo>
                  <a:lnTo>
                    <a:pt x="879" y="494"/>
                  </a:lnTo>
                  <a:lnTo>
                    <a:pt x="883" y="503"/>
                  </a:lnTo>
                  <a:lnTo>
                    <a:pt x="887" y="511"/>
                  </a:lnTo>
                  <a:lnTo>
                    <a:pt x="889" y="521"/>
                  </a:lnTo>
                  <a:lnTo>
                    <a:pt x="890" y="531"/>
                  </a:lnTo>
                  <a:lnTo>
                    <a:pt x="891" y="540"/>
                  </a:lnTo>
                  <a:lnTo>
                    <a:pt x="891" y="604"/>
                  </a:lnTo>
                  <a:lnTo>
                    <a:pt x="732" y="604"/>
                  </a:lnTo>
                  <a:lnTo>
                    <a:pt x="732" y="604"/>
                  </a:lnTo>
                  <a:lnTo>
                    <a:pt x="723" y="604"/>
                  </a:lnTo>
                  <a:lnTo>
                    <a:pt x="713" y="606"/>
                  </a:lnTo>
                  <a:lnTo>
                    <a:pt x="703" y="608"/>
                  </a:lnTo>
                  <a:lnTo>
                    <a:pt x="695" y="611"/>
                  </a:lnTo>
                  <a:lnTo>
                    <a:pt x="686" y="615"/>
                  </a:lnTo>
                  <a:lnTo>
                    <a:pt x="679" y="620"/>
                  </a:lnTo>
                  <a:lnTo>
                    <a:pt x="671" y="625"/>
                  </a:lnTo>
                  <a:lnTo>
                    <a:pt x="665" y="632"/>
                  </a:lnTo>
                  <a:lnTo>
                    <a:pt x="658" y="638"/>
                  </a:lnTo>
                  <a:lnTo>
                    <a:pt x="653" y="645"/>
                  </a:lnTo>
                  <a:lnTo>
                    <a:pt x="647" y="654"/>
                  </a:lnTo>
                  <a:lnTo>
                    <a:pt x="644" y="662"/>
                  </a:lnTo>
                  <a:lnTo>
                    <a:pt x="641" y="670"/>
                  </a:lnTo>
                  <a:lnTo>
                    <a:pt x="638" y="680"/>
                  </a:lnTo>
                  <a:lnTo>
                    <a:pt x="637" y="689"/>
                  </a:lnTo>
                  <a:lnTo>
                    <a:pt x="637" y="699"/>
                  </a:lnTo>
                  <a:lnTo>
                    <a:pt x="637" y="699"/>
                  </a:lnTo>
                  <a:lnTo>
                    <a:pt x="637" y="709"/>
                  </a:lnTo>
                  <a:lnTo>
                    <a:pt x="638" y="718"/>
                  </a:lnTo>
                  <a:lnTo>
                    <a:pt x="641" y="727"/>
                  </a:lnTo>
                  <a:lnTo>
                    <a:pt x="644" y="736"/>
                  </a:lnTo>
                  <a:lnTo>
                    <a:pt x="647" y="744"/>
                  </a:lnTo>
                  <a:lnTo>
                    <a:pt x="653" y="753"/>
                  </a:lnTo>
                  <a:lnTo>
                    <a:pt x="658" y="759"/>
                  </a:lnTo>
                  <a:lnTo>
                    <a:pt x="665" y="767"/>
                  </a:lnTo>
                  <a:lnTo>
                    <a:pt x="671" y="772"/>
                  </a:lnTo>
                  <a:lnTo>
                    <a:pt x="679" y="779"/>
                  </a:lnTo>
                  <a:lnTo>
                    <a:pt x="686" y="783"/>
                  </a:lnTo>
                  <a:lnTo>
                    <a:pt x="695" y="787"/>
                  </a:lnTo>
                  <a:lnTo>
                    <a:pt x="703" y="790"/>
                  </a:lnTo>
                  <a:lnTo>
                    <a:pt x="713" y="792"/>
                  </a:lnTo>
                  <a:lnTo>
                    <a:pt x="723" y="794"/>
                  </a:lnTo>
                  <a:lnTo>
                    <a:pt x="732" y="795"/>
                  </a:lnTo>
                  <a:lnTo>
                    <a:pt x="891" y="795"/>
                  </a:lnTo>
                  <a:lnTo>
                    <a:pt x="891" y="858"/>
                  </a:lnTo>
                  <a:close/>
                  <a:moveTo>
                    <a:pt x="954" y="731"/>
                  </a:moveTo>
                  <a:lnTo>
                    <a:pt x="732" y="731"/>
                  </a:lnTo>
                  <a:lnTo>
                    <a:pt x="732" y="731"/>
                  </a:lnTo>
                  <a:lnTo>
                    <a:pt x="726" y="730"/>
                  </a:lnTo>
                  <a:lnTo>
                    <a:pt x="719" y="728"/>
                  </a:lnTo>
                  <a:lnTo>
                    <a:pt x="714" y="725"/>
                  </a:lnTo>
                  <a:lnTo>
                    <a:pt x="710" y="722"/>
                  </a:lnTo>
                  <a:lnTo>
                    <a:pt x="705" y="716"/>
                  </a:lnTo>
                  <a:lnTo>
                    <a:pt x="702" y="711"/>
                  </a:lnTo>
                  <a:lnTo>
                    <a:pt x="701" y="706"/>
                  </a:lnTo>
                  <a:lnTo>
                    <a:pt x="700" y="699"/>
                  </a:lnTo>
                  <a:lnTo>
                    <a:pt x="700" y="699"/>
                  </a:lnTo>
                  <a:lnTo>
                    <a:pt x="701" y="693"/>
                  </a:lnTo>
                  <a:lnTo>
                    <a:pt x="702" y="686"/>
                  </a:lnTo>
                  <a:lnTo>
                    <a:pt x="705" y="681"/>
                  </a:lnTo>
                  <a:lnTo>
                    <a:pt x="710" y="677"/>
                  </a:lnTo>
                  <a:lnTo>
                    <a:pt x="714" y="672"/>
                  </a:lnTo>
                  <a:lnTo>
                    <a:pt x="719" y="670"/>
                  </a:lnTo>
                  <a:lnTo>
                    <a:pt x="726" y="668"/>
                  </a:lnTo>
                  <a:lnTo>
                    <a:pt x="732" y="667"/>
                  </a:lnTo>
                  <a:lnTo>
                    <a:pt x="954" y="667"/>
                  </a:lnTo>
                  <a:lnTo>
                    <a:pt x="954" y="7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583595" y="4891755"/>
              <a:ext cx="69783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rgbClr val="7CE0C4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团结</a:t>
              </a:r>
              <a:endParaRPr lang="en-US" altLang="zh-CN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13284" y="5394580"/>
            <a:ext cx="697832" cy="1231069"/>
            <a:chOff x="10642742" y="4168517"/>
            <a:chExt cx="697832" cy="1231069"/>
          </a:xfrm>
        </p:grpSpPr>
        <p:sp>
          <p:nvSpPr>
            <p:cNvPr id="25" name="椭圆 24"/>
            <p:cNvSpPr/>
            <p:nvPr/>
          </p:nvSpPr>
          <p:spPr>
            <a:xfrm>
              <a:off x="10642743" y="4168517"/>
              <a:ext cx="697831" cy="697831"/>
            </a:xfrm>
            <a:prstGeom prst="ellipse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  <p:sp>
          <p:nvSpPr>
            <p:cNvPr id="26" name="Freeform 58"/>
            <p:cNvSpPr>
              <a:spLocks noEditPoints="1"/>
            </p:cNvSpPr>
            <p:nvPr/>
          </p:nvSpPr>
          <p:spPr bwMode="auto">
            <a:xfrm>
              <a:off x="10860689" y="4355507"/>
              <a:ext cx="261938" cy="323850"/>
            </a:xfrm>
            <a:custGeom>
              <a:avLst/>
              <a:gdLst>
                <a:gd name="T0" fmla="*/ 351 w 827"/>
                <a:gd name="T1" fmla="*/ 4 h 1018"/>
                <a:gd name="T2" fmla="*/ 252 w 827"/>
                <a:gd name="T3" fmla="*/ 32 h 1018"/>
                <a:gd name="T4" fmla="*/ 166 w 827"/>
                <a:gd name="T5" fmla="*/ 83 h 1018"/>
                <a:gd name="T6" fmla="*/ 95 w 827"/>
                <a:gd name="T7" fmla="*/ 150 h 1018"/>
                <a:gd name="T8" fmla="*/ 41 w 827"/>
                <a:gd name="T9" fmla="*/ 234 h 1018"/>
                <a:gd name="T10" fmla="*/ 9 w 827"/>
                <a:gd name="T11" fmla="*/ 330 h 1018"/>
                <a:gd name="T12" fmla="*/ 0 w 827"/>
                <a:gd name="T13" fmla="*/ 413 h 1018"/>
                <a:gd name="T14" fmla="*/ 25 w 827"/>
                <a:gd name="T15" fmla="*/ 574 h 1018"/>
                <a:gd name="T16" fmla="*/ 89 w 827"/>
                <a:gd name="T17" fmla="*/ 712 h 1018"/>
                <a:gd name="T18" fmla="*/ 174 w 827"/>
                <a:gd name="T19" fmla="*/ 826 h 1018"/>
                <a:gd name="T20" fmla="*/ 298 w 827"/>
                <a:gd name="T21" fmla="*/ 943 h 1018"/>
                <a:gd name="T22" fmla="*/ 397 w 827"/>
                <a:gd name="T23" fmla="*/ 1013 h 1018"/>
                <a:gd name="T24" fmla="*/ 429 w 827"/>
                <a:gd name="T25" fmla="*/ 1013 h 1018"/>
                <a:gd name="T26" fmla="*/ 529 w 827"/>
                <a:gd name="T27" fmla="*/ 943 h 1018"/>
                <a:gd name="T28" fmla="*/ 653 w 827"/>
                <a:gd name="T29" fmla="*/ 826 h 1018"/>
                <a:gd name="T30" fmla="*/ 738 w 827"/>
                <a:gd name="T31" fmla="*/ 712 h 1018"/>
                <a:gd name="T32" fmla="*/ 802 w 827"/>
                <a:gd name="T33" fmla="*/ 574 h 1018"/>
                <a:gd name="T34" fmla="*/ 827 w 827"/>
                <a:gd name="T35" fmla="*/ 413 h 1018"/>
                <a:gd name="T36" fmla="*/ 819 w 827"/>
                <a:gd name="T37" fmla="*/ 330 h 1018"/>
                <a:gd name="T38" fmla="*/ 786 w 827"/>
                <a:gd name="T39" fmla="*/ 234 h 1018"/>
                <a:gd name="T40" fmla="*/ 732 w 827"/>
                <a:gd name="T41" fmla="*/ 150 h 1018"/>
                <a:gd name="T42" fmla="*/ 661 w 827"/>
                <a:gd name="T43" fmla="*/ 83 h 1018"/>
                <a:gd name="T44" fmla="*/ 574 w 827"/>
                <a:gd name="T45" fmla="*/ 32 h 1018"/>
                <a:gd name="T46" fmla="*/ 477 w 827"/>
                <a:gd name="T47" fmla="*/ 4 h 1018"/>
                <a:gd name="T48" fmla="*/ 413 w 827"/>
                <a:gd name="T49" fmla="*/ 948 h 1018"/>
                <a:gd name="T50" fmla="*/ 301 w 827"/>
                <a:gd name="T51" fmla="*/ 862 h 1018"/>
                <a:gd name="T52" fmla="*/ 183 w 827"/>
                <a:gd name="T53" fmla="*/ 736 h 1018"/>
                <a:gd name="T54" fmla="*/ 119 w 827"/>
                <a:gd name="T55" fmla="*/ 634 h 1018"/>
                <a:gd name="T56" fmla="*/ 75 w 827"/>
                <a:gd name="T57" fmla="*/ 517 h 1018"/>
                <a:gd name="T58" fmla="*/ 63 w 827"/>
                <a:gd name="T59" fmla="*/ 413 h 1018"/>
                <a:gd name="T60" fmla="*/ 74 w 827"/>
                <a:gd name="T61" fmla="*/ 326 h 1018"/>
                <a:gd name="T62" fmla="*/ 105 w 827"/>
                <a:gd name="T63" fmla="*/ 247 h 1018"/>
                <a:gd name="T64" fmla="*/ 155 w 827"/>
                <a:gd name="T65" fmla="*/ 178 h 1018"/>
                <a:gd name="T66" fmla="*/ 218 w 827"/>
                <a:gd name="T67" fmla="*/ 123 h 1018"/>
                <a:gd name="T68" fmla="*/ 293 w 827"/>
                <a:gd name="T69" fmla="*/ 85 h 1018"/>
                <a:gd name="T70" fmla="*/ 378 w 827"/>
                <a:gd name="T71" fmla="*/ 65 h 1018"/>
                <a:gd name="T72" fmla="*/ 449 w 827"/>
                <a:gd name="T73" fmla="*/ 65 h 1018"/>
                <a:gd name="T74" fmla="*/ 533 w 827"/>
                <a:gd name="T75" fmla="*/ 85 h 1018"/>
                <a:gd name="T76" fmla="*/ 609 w 827"/>
                <a:gd name="T77" fmla="*/ 123 h 1018"/>
                <a:gd name="T78" fmla="*/ 672 w 827"/>
                <a:gd name="T79" fmla="*/ 178 h 1018"/>
                <a:gd name="T80" fmla="*/ 721 w 827"/>
                <a:gd name="T81" fmla="*/ 247 h 1018"/>
                <a:gd name="T82" fmla="*/ 752 w 827"/>
                <a:gd name="T83" fmla="*/ 326 h 1018"/>
                <a:gd name="T84" fmla="*/ 763 w 827"/>
                <a:gd name="T85" fmla="*/ 413 h 1018"/>
                <a:gd name="T86" fmla="*/ 751 w 827"/>
                <a:gd name="T87" fmla="*/ 517 h 1018"/>
                <a:gd name="T88" fmla="*/ 708 w 827"/>
                <a:gd name="T89" fmla="*/ 634 h 1018"/>
                <a:gd name="T90" fmla="*/ 644 w 827"/>
                <a:gd name="T91" fmla="*/ 735 h 1018"/>
                <a:gd name="T92" fmla="*/ 526 w 827"/>
                <a:gd name="T93" fmla="*/ 862 h 1018"/>
                <a:gd name="T94" fmla="*/ 413 w 827"/>
                <a:gd name="T95" fmla="*/ 948 h 1018"/>
                <a:gd name="T96" fmla="*/ 385 w 827"/>
                <a:gd name="T97" fmla="*/ 322 h 1018"/>
                <a:gd name="T98" fmla="*/ 346 w 827"/>
                <a:gd name="T99" fmla="*/ 345 h 1018"/>
                <a:gd name="T100" fmla="*/ 322 w 827"/>
                <a:gd name="T101" fmla="*/ 385 h 1018"/>
                <a:gd name="T102" fmla="*/ 319 w 827"/>
                <a:gd name="T103" fmla="*/ 423 h 1018"/>
                <a:gd name="T104" fmla="*/ 334 w 827"/>
                <a:gd name="T105" fmla="*/ 467 h 1018"/>
                <a:gd name="T106" fmla="*/ 368 w 827"/>
                <a:gd name="T107" fmla="*/ 497 h 1018"/>
                <a:gd name="T108" fmla="*/ 413 w 827"/>
                <a:gd name="T109" fmla="*/ 509 h 1018"/>
                <a:gd name="T110" fmla="*/ 451 w 827"/>
                <a:gd name="T111" fmla="*/ 501 h 1018"/>
                <a:gd name="T112" fmla="*/ 487 w 827"/>
                <a:gd name="T113" fmla="*/ 474 h 1018"/>
                <a:gd name="T114" fmla="*/ 507 w 827"/>
                <a:gd name="T115" fmla="*/ 432 h 1018"/>
                <a:gd name="T116" fmla="*/ 507 w 827"/>
                <a:gd name="T117" fmla="*/ 394 h 1018"/>
                <a:gd name="T118" fmla="*/ 487 w 827"/>
                <a:gd name="T119" fmla="*/ 353 h 1018"/>
                <a:gd name="T120" fmla="*/ 451 w 827"/>
                <a:gd name="T121" fmla="*/ 325 h 1018"/>
                <a:gd name="T122" fmla="*/ 413 w 827"/>
                <a:gd name="T123" fmla="*/ 318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018">
                  <a:moveTo>
                    <a:pt x="413" y="0"/>
                  </a:moveTo>
                  <a:lnTo>
                    <a:pt x="413" y="0"/>
                  </a:lnTo>
                  <a:lnTo>
                    <a:pt x="392" y="0"/>
                  </a:lnTo>
                  <a:lnTo>
                    <a:pt x="371" y="2"/>
                  </a:lnTo>
                  <a:lnTo>
                    <a:pt x="351" y="4"/>
                  </a:lnTo>
                  <a:lnTo>
                    <a:pt x="331" y="9"/>
                  </a:lnTo>
                  <a:lnTo>
                    <a:pt x="310" y="13"/>
                  </a:lnTo>
                  <a:lnTo>
                    <a:pt x="291" y="18"/>
                  </a:lnTo>
                  <a:lnTo>
                    <a:pt x="272" y="25"/>
                  </a:lnTo>
                  <a:lnTo>
                    <a:pt x="252" y="32"/>
                  </a:lnTo>
                  <a:lnTo>
                    <a:pt x="234" y="41"/>
                  </a:lnTo>
                  <a:lnTo>
                    <a:pt x="217" y="50"/>
                  </a:lnTo>
                  <a:lnTo>
                    <a:pt x="199" y="60"/>
                  </a:lnTo>
                  <a:lnTo>
                    <a:pt x="183" y="71"/>
                  </a:lnTo>
                  <a:lnTo>
                    <a:pt x="166" y="83"/>
                  </a:lnTo>
                  <a:lnTo>
                    <a:pt x="150" y="94"/>
                  </a:lnTo>
                  <a:lnTo>
                    <a:pt x="135" y="107"/>
                  </a:lnTo>
                  <a:lnTo>
                    <a:pt x="121" y="121"/>
                  </a:lnTo>
                  <a:lnTo>
                    <a:pt x="107" y="135"/>
                  </a:lnTo>
                  <a:lnTo>
                    <a:pt x="95" y="150"/>
                  </a:lnTo>
                  <a:lnTo>
                    <a:pt x="82" y="166"/>
                  </a:lnTo>
                  <a:lnTo>
                    <a:pt x="71" y="182"/>
                  </a:lnTo>
                  <a:lnTo>
                    <a:pt x="60" y="200"/>
                  </a:lnTo>
                  <a:lnTo>
                    <a:pt x="50" y="217"/>
                  </a:lnTo>
                  <a:lnTo>
                    <a:pt x="41" y="234"/>
                  </a:lnTo>
                  <a:lnTo>
                    <a:pt x="32" y="252"/>
                  </a:lnTo>
                  <a:lnTo>
                    <a:pt x="25" y="271"/>
                  </a:lnTo>
                  <a:lnTo>
                    <a:pt x="18" y="291"/>
                  </a:lnTo>
                  <a:lnTo>
                    <a:pt x="13" y="310"/>
                  </a:lnTo>
                  <a:lnTo>
                    <a:pt x="9" y="330"/>
                  </a:lnTo>
                  <a:lnTo>
                    <a:pt x="4" y="351"/>
                  </a:lnTo>
                  <a:lnTo>
                    <a:pt x="2" y="371"/>
                  </a:lnTo>
                  <a:lnTo>
                    <a:pt x="0" y="393"/>
                  </a:lnTo>
                  <a:lnTo>
                    <a:pt x="0" y="413"/>
                  </a:lnTo>
                  <a:lnTo>
                    <a:pt x="0" y="413"/>
                  </a:lnTo>
                  <a:lnTo>
                    <a:pt x="1" y="447"/>
                  </a:lnTo>
                  <a:lnTo>
                    <a:pt x="4" y="480"/>
                  </a:lnTo>
                  <a:lnTo>
                    <a:pt x="10" y="512"/>
                  </a:lnTo>
                  <a:lnTo>
                    <a:pt x="16" y="543"/>
                  </a:lnTo>
                  <a:lnTo>
                    <a:pt x="25" y="574"/>
                  </a:lnTo>
                  <a:lnTo>
                    <a:pt x="36" y="603"/>
                  </a:lnTo>
                  <a:lnTo>
                    <a:pt x="47" y="632"/>
                  </a:lnTo>
                  <a:lnTo>
                    <a:pt x="60" y="660"/>
                  </a:lnTo>
                  <a:lnTo>
                    <a:pt x="74" y="686"/>
                  </a:lnTo>
                  <a:lnTo>
                    <a:pt x="89" y="712"/>
                  </a:lnTo>
                  <a:lnTo>
                    <a:pt x="104" y="737"/>
                  </a:lnTo>
                  <a:lnTo>
                    <a:pt x="121" y="761"/>
                  </a:lnTo>
                  <a:lnTo>
                    <a:pt x="139" y="783"/>
                  </a:lnTo>
                  <a:lnTo>
                    <a:pt x="157" y="806"/>
                  </a:lnTo>
                  <a:lnTo>
                    <a:pt x="174" y="826"/>
                  </a:lnTo>
                  <a:lnTo>
                    <a:pt x="192" y="847"/>
                  </a:lnTo>
                  <a:lnTo>
                    <a:pt x="210" y="865"/>
                  </a:lnTo>
                  <a:lnTo>
                    <a:pt x="229" y="883"/>
                  </a:lnTo>
                  <a:lnTo>
                    <a:pt x="264" y="915"/>
                  </a:lnTo>
                  <a:lnTo>
                    <a:pt x="298" y="943"/>
                  </a:lnTo>
                  <a:lnTo>
                    <a:pt x="328" y="967"/>
                  </a:lnTo>
                  <a:lnTo>
                    <a:pt x="354" y="986"/>
                  </a:lnTo>
                  <a:lnTo>
                    <a:pt x="376" y="1000"/>
                  </a:lnTo>
                  <a:lnTo>
                    <a:pt x="397" y="1013"/>
                  </a:lnTo>
                  <a:lnTo>
                    <a:pt x="397" y="1013"/>
                  </a:lnTo>
                  <a:lnTo>
                    <a:pt x="405" y="1016"/>
                  </a:lnTo>
                  <a:lnTo>
                    <a:pt x="413" y="1018"/>
                  </a:lnTo>
                  <a:lnTo>
                    <a:pt x="413" y="1018"/>
                  </a:lnTo>
                  <a:lnTo>
                    <a:pt x="422" y="1016"/>
                  </a:lnTo>
                  <a:lnTo>
                    <a:pt x="429" y="1013"/>
                  </a:lnTo>
                  <a:lnTo>
                    <a:pt x="429" y="1013"/>
                  </a:lnTo>
                  <a:lnTo>
                    <a:pt x="451" y="1000"/>
                  </a:lnTo>
                  <a:lnTo>
                    <a:pt x="472" y="986"/>
                  </a:lnTo>
                  <a:lnTo>
                    <a:pt x="498" y="967"/>
                  </a:lnTo>
                  <a:lnTo>
                    <a:pt x="529" y="943"/>
                  </a:lnTo>
                  <a:lnTo>
                    <a:pt x="562" y="915"/>
                  </a:lnTo>
                  <a:lnTo>
                    <a:pt x="598" y="883"/>
                  </a:lnTo>
                  <a:lnTo>
                    <a:pt x="616" y="865"/>
                  </a:lnTo>
                  <a:lnTo>
                    <a:pt x="634" y="847"/>
                  </a:lnTo>
                  <a:lnTo>
                    <a:pt x="653" y="826"/>
                  </a:lnTo>
                  <a:lnTo>
                    <a:pt x="671" y="806"/>
                  </a:lnTo>
                  <a:lnTo>
                    <a:pt x="688" y="783"/>
                  </a:lnTo>
                  <a:lnTo>
                    <a:pt x="705" y="761"/>
                  </a:lnTo>
                  <a:lnTo>
                    <a:pt x="722" y="737"/>
                  </a:lnTo>
                  <a:lnTo>
                    <a:pt x="738" y="712"/>
                  </a:lnTo>
                  <a:lnTo>
                    <a:pt x="753" y="686"/>
                  </a:lnTo>
                  <a:lnTo>
                    <a:pt x="767" y="660"/>
                  </a:lnTo>
                  <a:lnTo>
                    <a:pt x="780" y="632"/>
                  </a:lnTo>
                  <a:lnTo>
                    <a:pt x="792" y="603"/>
                  </a:lnTo>
                  <a:lnTo>
                    <a:pt x="802" y="574"/>
                  </a:lnTo>
                  <a:lnTo>
                    <a:pt x="810" y="543"/>
                  </a:lnTo>
                  <a:lnTo>
                    <a:pt x="818" y="512"/>
                  </a:lnTo>
                  <a:lnTo>
                    <a:pt x="823" y="480"/>
                  </a:lnTo>
                  <a:lnTo>
                    <a:pt x="825" y="447"/>
                  </a:lnTo>
                  <a:lnTo>
                    <a:pt x="827" y="413"/>
                  </a:lnTo>
                  <a:lnTo>
                    <a:pt x="827" y="413"/>
                  </a:lnTo>
                  <a:lnTo>
                    <a:pt x="826" y="393"/>
                  </a:lnTo>
                  <a:lnTo>
                    <a:pt x="825" y="371"/>
                  </a:lnTo>
                  <a:lnTo>
                    <a:pt x="822" y="351"/>
                  </a:lnTo>
                  <a:lnTo>
                    <a:pt x="819" y="330"/>
                  </a:lnTo>
                  <a:lnTo>
                    <a:pt x="813" y="310"/>
                  </a:lnTo>
                  <a:lnTo>
                    <a:pt x="808" y="291"/>
                  </a:lnTo>
                  <a:lnTo>
                    <a:pt x="802" y="271"/>
                  </a:lnTo>
                  <a:lnTo>
                    <a:pt x="794" y="252"/>
                  </a:lnTo>
                  <a:lnTo>
                    <a:pt x="786" y="234"/>
                  </a:lnTo>
                  <a:lnTo>
                    <a:pt x="777" y="217"/>
                  </a:lnTo>
                  <a:lnTo>
                    <a:pt x="767" y="200"/>
                  </a:lnTo>
                  <a:lnTo>
                    <a:pt x="757" y="182"/>
                  </a:lnTo>
                  <a:lnTo>
                    <a:pt x="745" y="166"/>
                  </a:lnTo>
                  <a:lnTo>
                    <a:pt x="732" y="150"/>
                  </a:lnTo>
                  <a:lnTo>
                    <a:pt x="719" y="135"/>
                  </a:lnTo>
                  <a:lnTo>
                    <a:pt x="706" y="121"/>
                  </a:lnTo>
                  <a:lnTo>
                    <a:pt x="691" y="107"/>
                  </a:lnTo>
                  <a:lnTo>
                    <a:pt x="676" y="94"/>
                  </a:lnTo>
                  <a:lnTo>
                    <a:pt x="661" y="83"/>
                  </a:lnTo>
                  <a:lnTo>
                    <a:pt x="644" y="71"/>
                  </a:lnTo>
                  <a:lnTo>
                    <a:pt x="628" y="60"/>
                  </a:lnTo>
                  <a:lnTo>
                    <a:pt x="611" y="50"/>
                  </a:lnTo>
                  <a:lnTo>
                    <a:pt x="592" y="41"/>
                  </a:lnTo>
                  <a:lnTo>
                    <a:pt x="574" y="32"/>
                  </a:lnTo>
                  <a:lnTo>
                    <a:pt x="556" y="25"/>
                  </a:lnTo>
                  <a:lnTo>
                    <a:pt x="537" y="18"/>
                  </a:lnTo>
                  <a:lnTo>
                    <a:pt x="516" y="13"/>
                  </a:lnTo>
                  <a:lnTo>
                    <a:pt x="497" y="9"/>
                  </a:lnTo>
                  <a:lnTo>
                    <a:pt x="477" y="4"/>
                  </a:lnTo>
                  <a:lnTo>
                    <a:pt x="455" y="2"/>
                  </a:lnTo>
                  <a:lnTo>
                    <a:pt x="435" y="0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413" y="948"/>
                  </a:moveTo>
                  <a:lnTo>
                    <a:pt x="413" y="948"/>
                  </a:lnTo>
                  <a:lnTo>
                    <a:pt x="378" y="924"/>
                  </a:lnTo>
                  <a:lnTo>
                    <a:pt x="355" y="907"/>
                  </a:lnTo>
                  <a:lnTo>
                    <a:pt x="328" y="886"/>
                  </a:lnTo>
                  <a:lnTo>
                    <a:pt x="301" y="862"/>
                  </a:lnTo>
                  <a:lnTo>
                    <a:pt x="272" y="835"/>
                  </a:lnTo>
                  <a:lnTo>
                    <a:pt x="242" y="805"/>
                  </a:lnTo>
                  <a:lnTo>
                    <a:pt x="212" y="771"/>
                  </a:lnTo>
                  <a:lnTo>
                    <a:pt x="198" y="754"/>
                  </a:lnTo>
                  <a:lnTo>
                    <a:pt x="183" y="736"/>
                  </a:lnTo>
                  <a:lnTo>
                    <a:pt x="169" y="717"/>
                  </a:lnTo>
                  <a:lnTo>
                    <a:pt x="156" y="697"/>
                  </a:lnTo>
                  <a:lnTo>
                    <a:pt x="143" y="677"/>
                  </a:lnTo>
                  <a:lnTo>
                    <a:pt x="130" y="656"/>
                  </a:lnTo>
                  <a:lnTo>
                    <a:pt x="119" y="634"/>
                  </a:lnTo>
                  <a:lnTo>
                    <a:pt x="109" y="612"/>
                  </a:lnTo>
                  <a:lnTo>
                    <a:pt x="99" y="589"/>
                  </a:lnTo>
                  <a:lnTo>
                    <a:pt x="90" y="565"/>
                  </a:lnTo>
                  <a:lnTo>
                    <a:pt x="82" y="542"/>
                  </a:lnTo>
                  <a:lnTo>
                    <a:pt x="75" y="517"/>
                  </a:lnTo>
                  <a:lnTo>
                    <a:pt x="71" y="492"/>
                  </a:lnTo>
                  <a:lnTo>
                    <a:pt x="67" y="467"/>
                  </a:lnTo>
                  <a:lnTo>
                    <a:pt x="65" y="440"/>
                  </a:lnTo>
                  <a:lnTo>
                    <a:pt x="63" y="413"/>
                  </a:lnTo>
                  <a:lnTo>
                    <a:pt x="63" y="413"/>
                  </a:lnTo>
                  <a:lnTo>
                    <a:pt x="65" y="396"/>
                  </a:lnTo>
                  <a:lnTo>
                    <a:pt x="66" y="378"/>
                  </a:lnTo>
                  <a:lnTo>
                    <a:pt x="68" y="360"/>
                  </a:lnTo>
                  <a:lnTo>
                    <a:pt x="71" y="343"/>
                  </a:lnTo>
                  <a:lnTo>
                    <a:pt x="74" y="326"/>
                  </a:lnTo>
                  <a:lnTo>
                    <a:pt x="80" y="309"/>
                  </a:lnTo>
                  <a:lnTo>
                    <a:pt x="85" y="293"/>
                  </a:lnTo>
                  <a:lnTo>
                    <a:pt x="91" y="278"/>
                  </a:lnTo>
                  <a:lnTo>
                    <a:pt x="98" y="262"/>
                  </a:lnTo>
                  <a:lnTo>
                    <a:pt x="105" y="247"/>
                  </a:lnTo>
                  <a:lnTo>
                    <a:pt x="114" y="232"/>
                  </a:lnTo>
                  <a:lnTo>
                    <a:pt x="124" y="218"/>
                  </a:lnTo>
                  <a:lnTo>
                    <a:pt x="133" y="204"/>
                  </a:lnTo>
                  <a:lnTo>
                    <a:pt x="144" y="191"/>
                  </a:lnTo>
                  <a:lnTo>
                    <a:pt x="155" y="178"/>
                  </a:lnTo>
                  <a:lnTo>
                    <a:pt x="166" y="166"/>
                  </a:lnTo>
                  <a:lnTo>
                    <a:pt x="178" y="154"/>
                  </a:lnTo>
                  <a:lnTo>
                    <a:pt x="191" y="144"/>
                  </a:lnTo>
                  <a:lnTo>
                    <a:pt x="204" y="133"/>
                  </a:lnTo>
                  <a:lnTo>
                    <a:pt x="218" y="123"/>
                  </a:lnTo>
                  <a:lnTo>
                    <a:pt x="232" y="115"/>
                  </a:lnTo>
                  <a:lnTo>
                    <a:pt x="247" y="106"/>
                  </a:lnTo>
                  <a:lnTo>
                    <a:pt x="262" y="98"/>
                  </a:lnTo>
                  <a:lnTo>
                    <a:pt x="277" y="91"/>
                  </a:lnTo>
                  <a:lnTo>
                    <a:pt x="293" y="85"/>
                  </a:lnTo>
                  <a:lnTo>
                    <a:pt x="309" y="79"/>
                  </a:lnTo>
                  <a:lnTo>
                    <a:pt x="326" y="75"/>
                  </a:lnTo>
                  <a:lnTo>
                    <a:pt x="344" y="71"/>
                  </a:lnTo>
                  <a:lnTo>
                    <a:pt x="361" y="68"/>
                  </a:lnTo>
                  <a:lnTo>
                    <a:pt x="378" y="65"/>
                  </a:lnTo>
                  <a:lnTo>
                    <a:pt x="395" y="64"/>
                  </a:lnTo>
                  <a:lnTo>
                    <a:pt x="413" y="63"/>
                  </a:lnTo>
                  <a:lnTo>
                    <a:pt x="413" y="63"/>
                  </a:lnTo>
                  <a:lnTo>
                    <a:pt x="431" y="64"/>
                  </a:lnTo>
                  <a:lnTo>
                    <a:pt x="449" y="65"/>
                  </a:lnTo>
                  <a:lnTo>
                    <a:pt x="467" y="68"/>
                  </a:lnTo>
                  <a:lnTo>
                    <a:pt x="484" y="71"/>
                  </a:lnTo>
                  <a:lnTo>
                    <a:pt x="501" y="75"/>
                  </a:lnTo>
                  <a:lnTo>
                    <a:pt x="517" y="79"/>
                  </a:lnTo>
                  <a:lnTo>
                    <a:pt x="533" y="85"/>
                  </a:lnTo>
                  <a:lnTo>
                    <a:pt x="550" y="91"/>
                  </a:lnTo>
                  <a:lnTo>
                    <a:pt x="565" y="98"/>
                  </a:lnTo>
                  <a:lnTo>
                    <a:pt x="580" y="106"/>
                  </a:lnTo>
                  <a:lnTo>
                    <a:pt x="595" y="115"/>
                  </a:lnTo>
                  <a:lnTo>
                    <a:pt x="609" y="123"/>
                  </a:lnTo>
                  <a:lnTo>
                    <a:pt x="622" y="133"/>
                  </a:lnTo>
                  <a:lnTo>
                    <a:pt x="635" y="144"/>
                  </a:lnTo>
                  <a:lnTo>
                    <a:pt x="648" y="154"/>
                  </a:lnTo>
                  <a:lnTo>
                    <a:pt x="661" y="166"/>
                  </a:lnTo>
                  <a:lnTo>
                    <a:pt x="672" y="178"/>
                  </a:lnTo>
                  <a:lnTo>
                    <a:pt x="684" y="191"/>
                  </a:lnTo>
                  <a:lnTo>
                    <a:pt x="693" y="204"/>
                  </a:lnTo>
                  <a:lnTo>
                    <a:pt x="703" y="218"/>
                  </a:lnTo>
                  <a:lnTo>
                    <a:pt x="713" y="232"/>
                  </a:lnTo>
                  <a:lnTo>
                    <a:pt x="721" y="247"/>
                  </a:lnTo>
                  <a:lnTo>
                    <a:pt x="729" y="262"/>
                  </a:lnTo>
                  <a:lnTo>
                    <a:pt x="736" y="278"/>
                  </a:lnTo>
                  <a:lnTo>
                    <a:pt x="742" y="293"/>
                  </a:lnTo>
                  <a:lnTo>
                    <a:pt x="748" y="309"/>
                  </a:lnTo>
                  <a:lnTo>
                    <a:pt x="752" y="326"/>
                  </a:lnTo>
                  <a:lnTo>
                    <a:pt x="757" y="343"/>
                  </a:lnTo>
                  <a:lnTo>
                    <a:pt x="759" y="360"/>
                  </a:lnTo>
                  <a:lnTo>
                    <a:pt x="762" y="378"/>
                  </a:lnTo>
                  <a:lnTo>
                    <a:pt x="763" y="396"/>
                  </a:lnTo>
                  <a:lnTo>
                    <a:pt x="763" y="413"/>
                  </a:lnTo>
                  <a:lnTo>
                    <a:pt x="763" y="413"/>
                  </a:lnTo>
                  <a:lnTo>
                    <a:pt x="762" y="440"/>
                  </a:lnTo>
                  <a:lnTo>
                    <a:pt x="760" y="467"/>
                  </a:lnTo>
                  <a:lnTo>
                    <a:pt x="757" y="491"/>
                  </a:lnTo>
                  <a:lnTo>
                    <a:pt x="751" y="517"/>
                  </a:lnTo>
                  <a:lnTo>
                    <a:pt x="745" y="542"/>
                  </a:lnTo>
                  <a:lnTo>
                    <a:pt x="737" y="565"/>
                  </a:lnTo>
                  <a:lnTo>
                    <a:pt x="729" y="589"/>
                  </a:lnTo>
                  <a:lnTo>
                    <a:pt x="719" y="612"/>
                  </a:lnTo>
                  <a:lnTo>
                    <a:pt x="708" y="634"/>
                  </a:lnTo>
                  <a:lnTo>
                    <a:pt x="697" y="656"/>
                  </a:lnTo>
                  <a:lnTo>
                    <a:pt x="684" y="676"/>
                  </a:lnTo>
                  <a:lnTo>
                    <a:pt x="671" y="696"/>
                  </a:lnTo>
                  <a:lnTo>
                    <a:pt x="658" y="717"/>
                  </a:lnTo>
                  <a:lnTo>
                    <a:pt x="644" y="735"/>
                  </a:lnTo>
                  <a:lnTo>
                    <a:pt x="629" y="753"/>
                  </a:lnTo>
                  <a:lnTo>
                    <a:pt x="615" y="771"/>
                  </a:lnTo>
                  <a:lnTo>
                    <a:pt x="585" y="805"/>
                  </a:lnTo>
                  <a:lnTo>
                    <a:pt x="555" y="835"/>
                  </a:lnTo>
                  <a:lnTo>
                    <a:pt x="526" y="862"/>
                  </a:lnTo>
                  <a:lnTo>
                    <a:pt x="498" y="885"/>
                  </a:lnTo>
                  <a:lnTo>
                    <a:pt x="472" y="907"/>
                  </a:lnTo>
                  <a:lnTo>
                    <a:pt x="449" y="924"/>
                  </a:lnTo>
                  <a:lnTo>
                    <a:pt x="413" y="948"/>
                  </a:lnTo>
                  <a:lnTo>
                    <a:pt x="413" y="948"/>
                  </a:lnTo>
                  <a:close/>
                  <a:moveTo>
                    <a:pt x="413" y="318"/>
                  </a:moveTo>
                  <a:lnTo>
                    <a:pt x="413" y="318"/>
                  </a:lnTo>
                  <a:lnTo>
                    <a:pt x="404" y="319"/>
                  </a:lnTo>
                  <a:lnTo>
                    <a:pt x="394" y="320"/>
                  </a:lnTo>
                  <a:lnTo>
                    <a:pt x="385" y="322"/>
                  </a:lnTo>
                  <a:lnTo>
                    <a:pt x="377" y="325"/>
                  </a:lnTo>
                  <a:lnTo>
                    <a:pt x="368" y="329"/>
                  </a:lnTo>
                  <a:lnTo>
                    <a:pt x="360" y="335"/>
                  </a:lnTo>
                  <a:lnTo>
                    <a:pt x="353" y="340"/>
                  </a:lnTo>
                  <a:lnTo>
                    <a:pt x="346" y="345"/>
                  </a:lnTo>
                  <a:lnTo>
                    <a:pt x="340" y="353"/>
                  </a:lnTo>
                  <a:lnTo>
                    <a:pt x="334" y="360"/>
                  </a:lnTo>
                  <a:lnTo>
                    <a:pt x="330" y="368"/>
                  </a:lnTo>
                  <a:lnTo>
                    <a:pt x="325" y="377"/>
                  </a:lnTo>
                  <a:lnTo>
                    <a:pt x="322" y="385"/>
                  </a:lnTo>
                  <a:lnTo>
                    <a:pt x="320" y="394"/>
                  </a:lnTo>
                  <a:lnTo>
                    <a:pt x="319" y="403"/>
                  </a:lnTo>
                  <a:lnTo>
                    <a:pt x="318" y="413"/>
                  </a:lnTo>
                  <a:lnTo>
                    <a:pt x="318" y="413"/>
                  </a:lnTo>
                  <a:lnTo>
                    <a:pt x="319" y="423"/>
                  </a:lnTo>
                  <a:lnTo>
                    <a:pt x="320" y="432"/>
                  </a:lnTo>
                  <a:lnTo>
                    <a:pt x="322" y="442"/>
                  </a:lnTo>
                  <a:lnTo>
                    <a:pt x="325" y="451"/>
                  </a:lnTo>
                  <a:lnTo>
                    <a:pt x="330" y="459"/>
                  </a:lnTo>
                  <a:lnTo>
                    <a:pt x="334" y="467"/>
                  </a:lnTo>
                  <a:lnTo>
                    <a:pt x="340" y="474"/>
                  </a:lnTo>
                  <a:lnTo>
                    <a:pt x="346" y="481"/>
                  </a:lnTo>
                  <a:lnTo>
                    <a:pt x="353" y="487"/>
                  </a:lnTo>
                  <a:lnTo>
                    <a:pt x="360" y="492"/>
                  </a:lnTo>
                  <a:lnTo>
                    <a:pt x="368" y="497"/>
                  </a:lnTo>
                  <a:lnTo>
                    <a:pt x="377" y="501"/>
                  </a:lnTo>
                  <a:lnTo>
                    <a:pt x="385" y="504"/>
                  </a:lnTo>
                  <a:lnTo>
                    <a:pt x="394" y="506"/>
                  </a:lnTo>
                  <a:lnTo>
                    <a:pt x="404" y="509"/>
                  </a:lnTo>
                  <a:lnTo>
                    <a:pt x="413" y="509"/>
                  </a:lnTo>
                  <a:lnTo>
                    <a:pt x="413" y="509"/>
                  </a:lnTo>
                  <a:lnTo>
                    <a:pt x="423" y="509"/>
                  </a:lnTo>
                  <a:lnTo>
                    <a:pt x="433" y="506"/>
                  </a:lnTo>
                  <a:lnTo>
                    <a:pt x="442" y="504"/>
                  </a:lnTo>
                  <a:lnTo>
                    <a:pt x="451" y="501"/>
                  </a:lnTo>
                  <a:lnTo>
                    <a:pt x="459" y="497"/>
                  </a:lnTo>
                  <a:lnTo>
                    <a:pt x="467" y="492"/>
                  </a:lnTo>
                  <a:lnTo>
                    <a:pt x="474" y="487"/>
                  </a:lnTo>
                  <a:lnTo>
                    <a:pt x="481" y="481"/>
                  </a:lnTo>
                  <a:lnTo>
                    <a:pt x="487" y="474"/>
                  </a:lnTo>
                  <a:lnTo>
                    <a:pt x="493" y="467"/>
                  </a:lnTo>
                  <a:lnTo>
                    <a:pt x="497" y="459"/>
                  </a:lnTo>
                  <a:lnTo>
                    <a:pt x="501" y="451"/>
                  </a:lnTo>
                  <a:lnTo>
                    <a:pt x="504" y="442"/>
                  </a:lnTo>
                  <a:lnTo>
                    <a:pt x="507" y="432"/>
                  </a:lnTo>
                  <a:lnTo>
                    <a:pt x="509" y="423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509" y="403"/>
                  </a:lnTo>
                  <a:lnTo>
                    <a:pt x="507" y="394"/>
                  </a:lnTo>
                  <a:lnTo>
                    <a:pt x="504" y="385"/>
                  </a:lnTo>
                  <a:lnTo>
                    <a:pt x="501" y="377"/>
                  </a:lnTo>
                  <a:lnTo>
                    <a:pt x="497" y="368"/>
                  </a:lnTo>
                  <a:lnTo>
                    <a:pt x="493" y="360"/>
                  </a:lnTo>
                  <a:lnTo>
                    <a:pt x="487" y="353"/>
                  </a:lnTo>
                  <a:lnTo>
                    <a:pt x="481" y="345"/>
                  </a:lnTo>
                  <a:lnTo>
                    <a:pt x="474" y="340"/>
                  </a:lnTo>
                  <a:lnTo>
                    <a:pt x="467" y="335"/>
                  </a:lnTo>
                  <a:lnTo>
                    <a:pt x="459" y="329"/>
                  </a:lnTo>
                  <a:lnTo>
                    <a:pt x="451" y="325"/>
                  </a:lnTo>
                  <a:lnTo>
                    <a:pt x="442" y="322"/>
                  </a:lnTo>
                  <a:lnTo>
                    <a:pt x="433" y="320"/>
                  </a:lnTo>
                  <a:lnTo>
                    <a:pt x="423" y="319"/>
                  </a:lnTo>
                  <a:lnTo>
                    <a:pt x="413" y="318"/>
                  </a:lnTo>
                  <a:lnTo>
                    <a:pt x="413" y="3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0642742" y="4891755"/>
              <a:ext cx="69783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rgbClr val="7CE0C4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写作</a:t>
              </a:r>
              <a:endParaRPr lang="en-US" altLang="zh-CN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2250339" y="2265341"/>
            <a:ext cx="769132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3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携手</a:t>
            </a:r>
            <a:endParaRPr lang="en-US" altLang="zh-CN" sz="138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3796163" y="4179915"/>
            <a:ext cx="4616648" cy="21681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青春，是一首动听的歌曲。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在青春里，我们唱着春天一样美丽的歌曲，我们将友谊歌颂，将亲情梵唱，将爱情朗诵，将梦想吟唱。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青春，是音律美妙的五线谱，每一个音符，就像电线杆上的小鸟，叽叽喳喳，热闹欢腾。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青春，是最有灵性的音律，是最曼妙的歌曲，是最激动人心的人生之歌，是最充满画面感的生命之曲。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9" name="TextBox 59"/>
          <p:cNvSpPr>
            <a:spLocks noChangeArrowheads="1"/>
          </p:cNvSpPr>
          <p:nvPr/>
        </p:nvSpPr>
        <p:spPr bwMode="auto">
          <a:xfrm flipH="1">
            <a:off x="2250339" y="2265341"/>
            <a:ext cx="769132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3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谢谢观看</a:t>
            </a:r>
            <a:endParaRPr lang="en-US" altLang="zh-CN" sz="138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1361" y="4258893"/>
            <a:ext cx="2592288" cy="342622"/>
          </a:xfrm>
          <a:prstGeom prst="rect">
            <a:avLst/>
          </a:prstGeom>
          <a:solidFill>
            <a:srgbClr val="7C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94951" y="5008879"/>
            <a:ext cx="38164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THANK YOU</a:t>
            </a:r>
          </a:p>
          <a:p>
            <a:pPr algn="ctr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FOR BUYING THIS SET</a:t>
            </a:r>
          </a:p>
          <a:p>
            <a:pPr algn="ctr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OF TEMPLATES</a:t>
            </a:r>
          </a:p>
        </p:txBody>
      </p:sp>
      <p:sp>
        <p:nvSpPr>
          <p:cNvPr id="12" name="矩形 11"/>
          <p:cNvSpPr/>
          <p:nvPr/>
        </p:nvSpPr>
        <p:spPr>
          <a:xfrm>
            <a:off x="6725264" y="4674762"/>
            <a:ext cx="3816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85000"/>
                  </a:schemeClr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20XX</a:t>
            </a:r>
            <a:endParaRPr lang="en-US" altLang="zh-CN" sz="8000" dirty="0">
              <a:solidFill>
                <a:schemeClr val="bg1">
                  <a:lumMod val="85000"/>
                </a:schemeClr>
              </a:solidFill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64638" y="4686485"/>
            <a:ext cx="3816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85000"/>
                  </a:schemeClr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20XX</a:t>
            </a:r>
            <a:endParaRPr lang="en-US" altLang="zh-CN" sz="8000" dirty="0">
              <a:solidFill>
                <a:schemeClr val="bg1">
                  <a:lumMod val="85000"/>
                </a:schemeClr>
              </a:solidFill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  <p:bldP spid="11" grpId="0"/>
          <p:bldP spid="12" grpId="0"/>
          <p:bldP spid="1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2250339" y="2265341"/>
            <a:ext cx="769132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3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招新啦</a:t>
            </a:r>
            <a:endParaRPr lang="en-US" altLang="zh-CN" sz="138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3796163" y="4179915"/>
            <a:ext cx="4616648" cy="21681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青春，是一首动听的歌曲。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在青春里，我们唱着春天一样美丽的歌曲，我们将友谊歌颂，将亲情梵唱，将爱情朗诵，将梦想吟唱。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青春，是音律美妙的五线谱，每一个音符，就像电线杆上的小鸟，叽叽喳喳，热闹欢腾。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青春，是最有灵性的音律，是最曼妙的歌曲，是最激动人心的人生之歌，是最充满画面感的生命之曲。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02804" y="2474446"/>
            <a:ext cx="1423430" cy="4752832"/>
            <a:chOff x="3433383" y="494675"/>
            <a:chExt cx="1423430" cy="4752832"/>
          </a:xfrm>
        </p:grpSpPr>
        <p:sp>
          <p:nvSpPr>
            <p:cNvPr id="4" name="矩形 3"/>
            <p:cNvSpPr/>
            <p:nvPr/>
          </p:nvSpPr>
          <p:spPr>
            <a:xfrm>
              <a:off x="3433383" y="494675"/>
              <a:ext cx="1423430" cy="3822606"/>
            </a:xfrm>
            <a:prstGeom prst="rect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TextBox 59"/>
            <p:cNvSpPr>
              <a:spLocks noChangeArrowheads="1"/>
            </p:cNvSpPr>
            <p:nvPr/>
          </p:nvSpPr>
          <p:spPr bwMode="auto">
            <a:xfrm rot="16200000" flipH="1">
              <a:off x="3533855" y="566403"/>
              <a:ext cx="800219" cy="8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  <a:sym typeface="方正兰亭黑_GBK" pitchFamily="2" charset="-122"/>
                </a:rPr>
                <a:t>01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055446" y="1221993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社团介绍</a:t>
              </a: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935780" y="1021047"/>
              <a:ext cx="378844" cy="401892"/>
            </a:xfrm>
            <a:prstGeom prst="parallelogram">
              <a:avLst>
                <a:gd name="adj" fmla="val 74656"/>
              </a:avLst>
            </a:prstGeom>
            <a:solidFill>
              <a:srgbClr val="F7A7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35S"/>
                <a:ea typeface="汉仪旗黑-35S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2092281" y="3153396"/>
              <a:ext cx="38496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Association Introduction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570146" y="626127"/>
              <a:ext cx="1149905" cy="3559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88537" y="2478201"/>
            <a:ext cx="1423430" cy="3822606"/>
            <a:chOff x="3433383" y="494675"/>
            <a:chExt cx="1423430" cy="3822606"/>
          </a:xfrm>
        </p:grpSpPr>
        <p:sp>
          <p:nvSpPr>
            <p:cNvPr id="12" name="矩形 11"/>
            <p:cNvSpPr/>
            <p:nvPr/>
          </p:nvSpPr>
          <p:spPr>
            <a:xfrm>
              <a:off x="3433383" y="494675"/>
              <a:ext cx="1423430" cy="3822606"/>
            </a:xfrm>
            <a:prstGeom prst="rect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59"/>
            <p:cNvSpPr>
              <a:spLocks noChangeArrowheads="1"/>
            </p:cNvSpPr>
            <p:nvPr/>
          </p:nvSpPr>
          <p:spPr bwMode="auto">
            <a:xfrm rot="16200000" flipH="1">
              <a:off x="3533855" y="566403"/>
              <a:ext cx="800219" cy="8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  <a:sym typeface="方正兰亭黑_GBK" pitchFamily="2" charset="-122"/>
                </a:rPr>
                <a:t>02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55446" y="1221993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社团日常</a:t>
              </a:r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3935780" y="1021047"/>
              <a:ext cx="378844" cy="401892"/>
            </a:xfrm>
            <a:prstGeom prst="parallelogram">
              <a:avLst>
                <a:gd name="adj" fmla="val 74656"/>
              </a:avLst>
            </a:prstGeom>
            <a:solidFill>
              <a:srgbClr val="F7A7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35S"/>
                <a:ea typeface="汉仪旗黑-35S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2623404" y="2606884"/>
              <a:ext cx="27874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Community Daily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570146" y="626127"/>
              <a:ext cx="1149905" cy="3559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74270" y="2474446"/>
            <a:ext cx="1423430" cy="3822606"/>
            <a:chOff x="3433383" y="494675"/>
            <a:chExt cx="1423430" cy="3822606"/>
          </a:xfrm>
        </p:grpSpPr>
        <p:sp>
          <p:nvSpPr>
            <p:cNvPr id="19" name="矩形 18"/>
            <p:cNvSpPr/>
            <p:nvPr/>
          </p:nvSpPr>
          <p:spPr>
            <a:xfrm>
              <a:off x="3433383" y="494675"/>
              <a:ext cx="1423430" cy="3822606"/>
            </a:xfrm>
            <a:prstGeom prst="rect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Box 59"/>
            <p:cNvSpPr>
              <a:spLocks noChangeArrowheads="1"/>
            </p:cNvSpPr>
            <p:nvPr/>
          </p:nvSpPr>
          <p:spPr bwMode="auto">
            <a:xfrm rot="16200000" flipH="1">
              <a:off x="3533855" y="566403"/>
              <a:ext cx="800219" cy="8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  <a:sym typeface="方正兰亭黑_GBK" pitchFamily="2" charset="-122"/>
                </a:rPr>
                <a:t>03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55446" y="1221993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加入我们</a:t>
              </a:r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3935780" y="1021047"/>
              <a:ext cx="378844" cy="401892"/>
            </a:xfrm>
            <a:prstGeom prst="parallelogram">
              <a:avLst>
                <a:gd name="adj" fmla="val 74656"/>
              </a:avLst>
            </a:prstGeom>
            <a:solidFill>
              <a:srgbClr val="F7A7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35S"/>
                <a:ea typeface="汉仪旗黑-35S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2623404" y="2606884"/>
              <a:ext cx="27874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Join Us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570146" y="626127"/>
              <a:ext cx="1149905" cy="3559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55831" y="1641318"/>
            <a:ext cx="1531869" cy="4594052"/>
            <a:chOff x="10399788" y="575112"/>
            <a:chExt cx="1229523" cy="3687321"/>
          </a:xfrm>
        </p:grpSpPr>
        <p:grpSp>
          <p:nvGrpSpPr>
            <p:cNvPr id="26" name="组合 25"/>
            <p:cNvGrpSpPr/>
            <p:nvPr/>
          </p:nvGrpSpPr>
          <p:grpSpPr>
            <a:xfrm>
              <a:off x="10399788" y="575112"/>
              <a:ext cx="1229523" cy="3687321"/>
              <a:chOff x="10295404" y="477236"/>
              <a:chExt cx="1855785" cy="5565471"/>
            </a:xfrm>
          </p:grpSpPr>
          <p:sp>
            <p:nvSpPr>
              <p:cNvPr id="28" name="TextBox 59"/>
              <p:cNvSpPr>
                <a:spLocks noChangeArrowheads="1"/>
              </p:cNvSpPr>
              <p:nvPr/>
            </p:nvSpPr>
            <p:spPr bwMode="auto">
              <a:xfrm flipH="1">
                <a:off x="10295404" y="477236"/>
                <a:ext cx="1342283" cy="331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6000" dirty="0">
                    <a:latin typeface="南构汪本友利剑" panose="00020600040101010101" pitchFamily="18" charset="-122"/>
                    <a:ea typeface="南构汪本友利剑" panose="00020600040101010101" pitchFamily="18" charset="-122"/>
                    <a:sym typeface="方正兰亭黑_GBK" pitchFamily="2" charset="-122"/>
                  </a:rPr>
                  <a:t>目录</a:t>
                </a:r>
                <a:endParaRPr lang="en-US" altLang="zh-CN" sz="6000" dirty="0">
                  <a:latin typeface="南构汪本友利剑" panose="00020600040101010101" pitchFamily="18" charset="-122"/>
                  <a:ea typeface="南构汪本友利剑" panose="00020600040101010101" pitchFamily="18" charset="-122"/>
                  <a:sym typeface="方正兰亭黑_GBK" pitchFamily="2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5400000">
                <a:off x="9495084" y="3476992"/>
                <a:ext cx="4307651" cy="559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CE0C4"/>
                    </a:solidFill>
                    <a:latin typeface="方正明尚简体" panose="02000000000000000000" pitchFamily="2" charset="-122"/>
                    <a:ea typeface="方正明尚简体" panose="02000000000000000000" pitchFamily="2" charset="-122"/>
                  </a:rPr>
                  <a:t>DEADLINE PROJECTS</a:t>
                </a:r>
                <a:endParaRPr lang="zh-CN" altLang="en-US" sz="2400" dirty="0">
                  <a:solidFill>
                    <a:srgbClr val="7CE0C4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 rot="5400000">
                <a:off x="9881819" y="3773338"/>
                <a:ext cx="4277739" cy="26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700" dirty="0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have many PowerPoint </a:t>
                </a:r>
                <a:r>
                  <a:rPr lang="zh-CN" altLang="en-US" sz="700" dirty="0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templates</a:t>
                </a:r>
                <a:r>
                  <a:rPr lang="en-US" altLang="zh-CN" sz="700" dirty="0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that has been specifically designed to help anyone that is stepping into the world of </a:t>
                </a:r>
                <a:r>
                  <a:rPr lang="en-US" altLang="zh-CN" sz="700" dirty="0" err="1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PowerPt</a:t>
                </a:r>
                <a:r>
                  <a:rPr lang="en-US" altLang="zh-CN" sz="700" dirty="0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very first time</a:t>
                </a:r>
                <a:endParaRPr lang="zh-CN" altLang="en-US" sz="700" dirty="0">
                  <a:solidFill>
                    <a:srgbClr val="7CE0C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平行四边形 26"/>
            <p:cNvSpPr/>
            <p:nvPr/>
          </p:nvSpPr>
          <p:spPr>
            <a:xfrm>
              <a:off x="10801856" y="2316171"/>
              <a:ext cx="378844" cy="401892"/>
            </a:xfrm>
            <a:prstGeom prst="parallelogram">
              <a:avLst>
                <a:gd name="adj" fmla="val 74656"/>
              </a:avLst>
            </a:prstGeom>
            <a:solidFill>
              <a:srgbClr val="F7A7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35S"/>
                <a:ea typeface="汉仪旗黑-35S"/>
                <a:cs typeface="+mn-cs"/>
              </a:endParaRPr>
            </a:p>
          </p:txBody>
        </p:sp>
      </p:grpSp>
      <p:sp>
        <p:nvSpPr>
          <p:cNvPr id="2" name="等腰三角形 1"/>
          <p:cNvSpPr/>
          <p:nvPr/>
        </p:nvSpPr>
        <p:spPr>
          <a:xfrm>
            <a:off x="4019357" y="6453553"/>
            <a:ext cx="319140" cy="228600"/>
          </a:xfrm>
          <a:prstGeom prst="triangle">
            <a:avLst/>
          </a:prstGeom>
          <a:solidFill>
            <a:srgbClr val="7CE0C4"/>
          </a:solidFill>
          <a:ln>
            <a:solidFill>
              <a:srgbClr val="7CE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1" name="TextBox 59"/>
          <p:cNvSpPr>
            <a:spLocks noChangeArrowheads="1"/>
          </p:cNvSpPr>
          <p:nvPr/>
        </p:nvSpPr>
        <p:spPr bwMode="auto">
          <a:xfrm flipH="1">
            <a:off x="5527831" y="1368882"/>
            <a:ext cx="3633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社团介绍</a:t>
            </a:r>
            <a:endParaRPr lang="en-US" altLang="zh-CN" sz="4400" dirty="0"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25992" y="2426676"/>
            <a:ext cx="6523892" cy="2255275"/>
            <a:chOff x="3481754" y="2398660"/>
            <a:chExt cx="6523892" cy="2255275"/>
          </a:xfrm>
        </p:grpSpPr>
        <p:sp>
          <p:nvSpPr>
            <p:cNvPr id="9" name="矩形 8"/>
            <p:cNvSpPr/>
            <p:nvPr/>
          </p:nvSpPr>
          <p:spPr>
            <a:xfrm>
              <a:off x="3481754" y="2398660"/>
              <a:ext cx="6523892" cy="21582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t="-3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481754" y="4556884"/>
              <a:ext cx="6523892" cy="97051"/>
            </a:xfrm>
            <a:prstGeom prst="rect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823320" y="4567315"/>
            <a:ext cx="67954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15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社团简介；</a:t>
            </a:r>
            <a:endParaRPr lang="en-US" altLang="zh-CN" sz="2400" spc="15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摄影协会是在校团委领导下的学生社团之一，成立于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1986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年，在成长的过程中，始终坚持“团结，进取，求实，创新”的宗旨，历年均与高分被评为“一级协会”，“十佳社团”。在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年，在广东省大学生摄影比赛中获得“一、二、三”等奖，两个优秀奖，会员作品在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中国青年报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南方日报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西江日报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高腰报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以及校级刊物发表，共达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多幅。</a:t>
            </a:r>
            <a:endParaRPr lang="en-US" altLang="zh-CN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1" name="TextBox 59"/>
          <p:cNvSpPr>
            <a:spLocks noChangeArrowheads="1"/>
          </p:cNvSpPr>
          <p:nvPr/>
        </p:nvSpPr>
        <p:spPr bwMode="auto">
          <a:xfrm flipH="1">
            <a:off x="5527831" y="1368882"/>
            <a:ext cx="3633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团员介绍</a:t>
            </a:r>
            <a:endParaRPr lang="en-US" altLang="zh-CN" sz="4400" dirty="0"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grpSp>
        <p:nvGrpSpPr>
          <p:cNvPr id="4" name="Group 43"/>
          <p:cNvGrpSpPr/>
          <p:nvPr/>
        </p:nvGrpSpPr>
        <p:grpSpPr>
          <a:xfrm>
            <a:off x="2446711" y="2356258"/>
            <a:ext cx="1790417" cy="4177870"/>
            <a:chOff x="357158" y="1285866"/>
            <a:chExt cx="1285884" cy="3000396"/>
          </a:xfrm>
        </p:grpSpPr>
        <p:sp>
          <p:nvSpPr>
            <p:cNvPr id="5" name="Rectangle 19"/>
            <p:cNvSpPr/>
            <p:nvPr/>
          </p:nvSpPr>
          <p:spPr>
            <a:xfrm>
              <a:off x="357158" y="1285866"/>
              <a:ext cx="1285884" cy="3000396"/>
            </a:xfrm>
            <a:prstGeom prst="rect">
              <a:avLst/>
            </a:prstGeom>
            <a:solidFill>
              <a:srgbClr val="7CE0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Oval 26"/>
            <p:cNvSpPr/>
            <p:nvPr/>
          </p:nvSpPr>
          <p:spPr>
            <a:xfrm>
              <a:off x="428596" y="1428742"/>
              <a:ext cx="1120850" cy="1120850"/>
            </a:xfrm>
            <a:prstGeom prst="ellipse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Rectangle 31"/>
            <p:cNvSpPr/>
            <p:nvPr/>
          </p:nvSpPr>
          <p:spPr>
            <a:xfrm>
              <a:off x="357158" y="3071816"/>
              <a:ext cx="1285884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9" name="Rectangle 32"/>
            <p:cNvSpPr/>
            <p:nvPr/>
          </p:nvSpPr>
          <p:spPr>
            <a:xfrm>
              <a:off x="357158" y="2643188"/>
              <a:ext cx="12858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Stephan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6425416" y="2356258"/>
            <a:ext cx="1790417" cy="4177870"/>
            <a:chOff x="3214678" y="1285866"/>
            <a:chExt cx="1285884" cy="3000396"/>
          </a:xfrm>
        </p:grpSpPr>
        <p:sp>
          <p:nvSpPr>
            <p:cNvPr id="11" name="Rectangle 21"/>
            <p:cNvSpPr/>
            <p:nvPr/>
          </p:nvSpPr>
          <p:spPr>
            <a:xfrm>
              <a:off x="3214678" y="1285866"/>
              <a:ext cx="1285884" cy="3000396"/>
            </a:xfrm>
            <a:prstGeom prst="rect">
              <a:avLst/>
            </a:prstGeom>
            <a:solidFill>
              <a:srgbClr val="7CE0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Oval 25"/>
            <p:cNvSpPr/>
            <p:nvPr/>
          </p:nvSpPr>
          <p:spPr>
            <a:xfrm>
              <a:off x="3297195" y="1428742"/>
              <a:ext cx="1120850" cy="1120850"/>
            </a:xfrm>
            <a:prstGeom prst="ellipse">
              <a:avLst/>
            </a:prstGeom>
            <a:blipFill>
              <a:blip r:embed="rId5" cstate="print">
                <a:grayscl/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Rectangle 39"/>
            <p:cNvSpPr/>
            <p:nvPr/>
          </p:nvSpPr>
          <p:spPr>
            <a:xfrm>
              <a:off x="3214678" y="3071816"/>
              <a:ext cx="1285884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14" name="Rectangle 33"/>
            <p:cNvSpPr/>
            <p:nvPr/>
          </p:nvSpPr>
          <p:spPr>
            <a:xfrm>
              <a:off x="3214678" y="2643188"/>
              <a:ext cx="12858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Massimo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44"/>
          <p:cNvGrpSpPr/>
          <p:nvPr/>
        </p:nvGrpSpPr>
        <p:grpSpPr>
          <a:xfrm>
            <a:off x="8414767" y="2356257"/>
            <a:ext cx="1790417" cy="4177870"/>
            <a:chOff x="4643438" y="1285866"/>
            <a:chExt cx="1285884" cy="3000396"/>
          </a:xfrm>
        </p:grpSpPr>
        <p:sp>
          <p:nvSpPr>
            <p:cNvPr id="16" name="Rectangle 22"/>
            <p:cNvSpPr/>
            <p:nvPr/>
          </p:nvSpPr>
          <p:spPr>
            <a:xfrm>
              <a:off x="4643438" y="1285866"/>
              <a:ext cx="1285884" cy="3000396"/>
            </a:xfrm>
            <a:prstGeom prst="rect">
              <a:avLst/>
            </a:prstGeom>
            <a:solidFill>
              <a:srgbClr val="7CE0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Oval 29"/>
            <p:cNvSpPr/>
            <p:nvPr/>
          </p:nvSpPr>
          <p:spPr>
            <a:xfrm>
              <a:off x="4703797" y="1657350"/>
              <a:ext cx="1120850" cy="1120850"/>
            </a:xfrm>
            <a:prstGeom prst="ellipse">
              <a:avLst/>
            </a:prstGeom>
            <a:blipFill>
              <a:blip r:embed="rId6" cstate="print">
                <a:grayscl/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Rectangle 40"/>
            <p:cNvSpPr/>
            <p:nvPr/>
          </p:nvSpPr>
          <p:spPr>
            <a:xfrm>
              <a:off x="4643438" y="3286130"/>
              <a:ext cx="1285884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19" name="Rectangle 36"/>
            <p:cNvSpPr/>
            <p:nvPr/>
          </p:nvSpPr>
          <p:spPr>
            <a:xfrm>
              <a:off x="4643438" y="2876550"/>
              <a:ext cx="12858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Siemone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43"/>
          <p:cNvGrpSpPr/>
          <p:nvPr/>
        </p:nvGrpSpPr>
        <p:grpSpPr>
          <a:xfrm>
            <a:off x="4436063" y="2356257"/>
            <a:ext cx="1790417" cy="4177870"/>
            <a:chOff x="1785918" y="1285866"/>
            <a:chExt cx="1285884" cy="3000396"/>
          </a:xfrm>
        </p:grpSpPr>
        <p:sp>
          <p:nvSpPr>
            <p:cNvPr id="22" name="Rectangle 20"/>
            <p:cNvSpPr/>
            <p:nvPr/>
          </p:nvSpPr>
          <p:spPr>
            <a:xfrm>
              <a:off x="1785918" y="1285866"/>
              <a:ext cx="1285884" cy="3000396"/>
            </a:xfrm>
            <a:prstGeom prst="rect">
              <a:avLst/>
            </a:prstGeom>
            <a:solidFill>
              <a:srgbClr val="7CE0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Oval 27"/>
            <p:cNvSpPr/>
            <p:nvPr/>
          </p:nvSpPr>
          <p:spPr>
            <a:xfrm>
              <a:off x="1857356" y="1657350"/>
              <a:ext cx="1120850" cy="1120850"/>
            </a:xfrm>
            <a:prstGeom prst="ellipse">
              <a:avLst/>
            </a:prstGeom>
            <a:blipFill>
              <a:blip r:embed="rId7" cstate="print">
                <a:grayscl/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Rectangle 38"/>
            <p:cNvSpPr/>
            <p:nvPr/>
          </p:nvSpPr>
          <p:spPr>
            <a:xfrm>
              <a:off x="1785918" y="3286130"/>
              <a:ext cx="1285884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25" name="Rectangle 37"/>
            <p:cNvSpPr/>
            <p:nvPr/>
          </p:nvSpPr>
          <p:spPr>
            <a:xfrm>
              <a:off x="1785918" y="2876550"/>
              <a:ext cx="12858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Ricardo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1" name="TextBox 59"/>
          <p:cNvSpPr>
            <a:spLocks noChangeArrowheads="1"/>
          </p:cNvSpPr>
          <p:nvPr/>
        </p:nvSpPr>
        <p:spPr bwMode="auto">
          <a:xfrm flipH="1">
            <a:off x="5527831" y="1368882"/>
            <a:ext cx="3633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组织架构</a:t>
            </a:r>
            <a:endParaRPr lang="en-US" altLang="zh-CN" sz="4400" dirty="0"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685323" y="2864088"/>
            <a:ext cx="1625600" cy="377305"/>
          </a:xfrm>
          <a:prstGeom prst="roundRect">
            <a:avLst/>
          </a:prstGeom>
          <a:solidFill>
            <a:srgbClr val="7C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职务名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786340" y="3543394"/>
            <a:ext cx="1625600" cy="377305"/>
          </a:xfrm>
          <a:prstGeom prst="roundRect">
            <a:avLst/>
          </a:prstGeom>
          <a:solidFill>
            <a:srgbClr val="7C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职务名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584306" y="4444966"/>
            <a:ext cx="1625600" cy="377305"/>
          </a:xfrm>
          <a:prstGeom prst="roundRect">
            <a:avLst/>
          </a:prstGeom>
          <a:solidFill>
            <a:srgbClr val="7C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职务名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483289" y="4444966"/>
            <a:ext cx="1625600" cy="377305"/>
          </a:xfrm>
          <a:prstGeom prst="roundRect">
            <a:avLst/>
          </a:prstGeom>
          <a:solidFill>
            <a:srgbClr val="7C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职务名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786340" y="4444966"/>
            <a:ext cx="1625600" cy="377305"/>
          </a:xfrm>
          <a:prstGeom prst="roundRect">
            <a:avLst/>
          </a:prstGeom>
          <a:solidFill>
            <a:srgbClr val="7C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职务名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786340" y="5235405"/>
            <a:ext cx="1625600" cy="3773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职务名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584306" y="5235405"/>
            <a:ext cx="1625600" cy="3773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职务名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8483289" y="5235405"/>
            <a:ext cx="1625600" cy="3773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职务名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498123" y="3241393"/>
            <a:ext cx="0" cy="99700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11940" y="3732046"/>
            <a:ext cx="10861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3599140" y="4238399"/>
            <a:ext cx="5696949" cy="206567"/>
            <a:chOff x="4197017" y="3359169"/>
            <a:chExt cx="5696949" cy="20656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197017" y="3359169"/>
              <a:ext cx="0" cy="2065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197017" y="3359169"/>
              <a:ext cx="5696949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994983" y="3359169"/>
              <a:ext cx="0" cy="2065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9893966" y="3359169"/>
              <a:ext cx="0" cy="2065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/>
          <p:nvPr/>
        </p:nvCxnSpPr>
        <p:spPr>
          <a:xfrm>
            <a:off x="3599140" y="4822271"/>
            <a:ext cx="0" cy="4131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397106" y="4822271"/>
            <a:ext cx="0" cy="4131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296089" y="4822271"/>
            <a:ext cx="0" cy="4131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02804" y="2474446"/>
            <a:ext cx="1423430" cy="4752832"/>
            <a:chOff x="3433383" y="494675"/>
            <a:chExt cx="1423430" cy="4752832"/>
          </a:xfrm>
        </p:grpSpPr>
        <p:sp>
          <p:nvSpPr>
            <p:cNvPr id="4" name="矩形 3"/>
            <p:cNvSpPr/>
            <p:nvPr/>
          </p:nvSpPr>
          <p:spPr>
            <a:xfrm>
              <a:off x="3433383" y="494675"/>
              <a:ext cx="1423430" cy="3822606"/>
            </a:xfrm>
            <a:prstGeom prst="rect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TextBox 59"/>
            <p:cNvSpPr>
              <a:spLocks noChangeArrowheads="1"/>
            </p:cNvSpPr>
            <p:nvPr/>
          </p:nvSpPr>
          <p:spPr bwMode="auto">
            <a:xfrm rot="16200000" flipH="1">
              <a:off x="3533855" y="566403"/>
              <a:ext cx="800219" cy="8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  <a:sym typeface="方正兰亭黑_GBK" pitchFamily="2" charset="-122"/>
                </a:rPr>
                <a:t>01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055446" y="1221993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社团介绍</a:t>
              </a: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935780" y="1021047"/>
              <a:ext cx="378844" cy="401892"/>
            </a:xfrm>
            <a:prstGeom prst="parallelogram">
              <a:avLst>
                <a:gd name="adj" fmla="val 74656"/>
              </a:avLst>
            </a:prstGeom>
            <a:solidFill>
              <a:srgbClr val="F7A7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35S"/>
                <a:ea typeface="汉仪旗黑-35S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2092281" y="3153396"/>
              <a:ext cx="38496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Association Introduction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570146" y="626127"/>
              <a:ext cx="1149905" cy="3559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88537" y="2478201"/>
            <a:ext cx="1423430" cy="3822606"/>
            <a:chOff x="3433383" y="494675"/>
            <a:chExt cx="1423430" cy="3822606"/>
          </a:xfrm>
        </p:grpSpPr>
        <p:sp>
          <p:nvSpPr>
            <p:cNvPr id="12" name="矩形 11"/>
            <p:cNvSpPr/>
            <p:nvPr/>
          </p:nvSpPr>
          <p:spPr>
            <a:xfrm>
              <a:off x="3433383" y="494675"/>
              <a:ext cx="1423430" cy="3822606"/>
            </a:xfrm>
            <a:prstGeom prst="rect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59"/>
            <p:cNvSpPr>
              <a:spLocks noChangeArrowheads="1"/>
            </p:cNvSpPr>
            <p:nvPr/>
          </p:nvSpPr>
          <p:spPr bwMode="auto">
            <a:xfrm rot="16200000" flipH="1">
              <a:off x="3533855" y="566403"/>
              <a:ext cx="800219" cy="8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  <a:sym typeface="方正兰亭黑_GBK" pitchFamily="2" charset="-122"/>
                </a:rPr>
                <a:t>02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55446" y="1221993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社团日常</a:t>
              </a:r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3935780" y="1021047"/>
              <a:ext cx="378844" cy="401892"/>
            </a:xfrm>
            <a:prstGeom prst="parallelogram">
              <a:avLst>
                <a:gd name="adj" fmla="val 74656"/>
              </a:avLst>
            </a:prstGeom>
            <a:solidFill>
              <a:srgbClr val="F7A7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35S"/>
                <a:ea typeface="汉仪旗黑-35S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2623404" y="2606884"/>
              <a:ext cx="27874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Community Daily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570146" y="626127"/>
              <a:ext cx="1149905" cy="3559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74270" y="2474446"/>
            <a:ext cx="1423430" cy="3822606"/>
            <a:chOff x="3433383" y="494675"/>
            <a:chExt cx="1423430" cy="3822606"/>
          </a:xfrm>
        </p:grpSpPr>
        <p:sp>
          <p:nvSpPr>
            <p:cNvPr id="19" name="矩形 18"/>
            <p:cNvSpPr/>
            <p:nvPr/>
          </p:nvSpPr>
          <p:spPr>
            <a:xfrm>
              <a:off x="3433383" y="494675"/>
              <a:ext cx="1423430" cy="3822606"/>
            </a:xfrm>
            <a:prstGeom prst="rect">
              <a:avLst/>
            </a:prstGeom>
            <a:solidFill>
              <a:srgbClr val="7CE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Box 59"/>
            <p:cNvSpPr>
              <a:spLocks noChangeArrowheads="1"/>
            </p:cNvSpPr>
            <p:nvPr/>
          </p:nvSpPr>
          <p:spPr bwMode="auto">
            <a:xfrm rot="16200000" flipH="1">
              <a:off x="3533855" y="566403"/>
              <a:ext cx="800219" cy="8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  <a:sym typeface="方正兰亭黑_GBK" pitchFamily="2" charset="-122"/>
                </a:rPr>
                <a:t>03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55446" y="1221993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加入我们</a:t>
              </a:r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3935780" y="1021047"/>
              <a:ext cx="378844" cy="401892"/>
            </a:xfrm>
            <a:prstGeom prst="parallelogram">
              <a:avLst>
                <a:gd name="adj" fmla="val 74656"/>
              </a:avLst>
            </a:prstGeom>
            <a:solidFill>
              <a:srgbClr val="F7A7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35S"/>
                <a:ea typeface="汉仪旗黑-35S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2623404" y="2606884"/>
              <a:ext cx="27874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Join Us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570146" y="626127"/>
              <a:ext cx="1149905" cy="3559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55831" y="1641318"/>
            <a:ext cx="1531869" cy="4594052"/>
            <a:chOff x="10399788" y="575112"/>
            <a:chExt cx="1229523" cy="3687321"/>
          </a:xfrm>
        </p:grpSpPr>
        <p:grpSp>
          <p:nvGrpSpPr>
            <p:cNvPr id="26" name="组合 25"/>
            <p:cNvGrpSpPr/>
            <p:nvPr/>
          </p:nvGrpSpPr>
          <p:grpSpPr>
            <a:xfrm>
              <a:off x="10399788" y="575112"/>
              <a:ext cx="1229523" cy="3687321"/>
              <a:chOff x="10295404" y="477236"/>
              <a:chExt cx="1855785" cy="5565471"/>
            </a:xfrm>
          </p:grpSpPr>
          <p:sp>
            <p:nvSpPr>
              <p:cNvPr id="28" name="TextBox 59"/>
              <p:cNvSpPr>
                <a:spLocks noChangeArrowheads="1"/>
              </p:cNvSpPr>
              <p:nvPr/>
            </p:nvSpPr>
            <p:spPr bwMode="auto">
              <a:xfrm flipH="1">
                <a:off x="10295404" y="477236"/>
                <a:ext cx="1342283" cy="331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6000" dirty="0">
                    <a:latin typeface="南构汪本友利剑" panose="00020600040101010101" pitchFamily="18" charset="-122"/>
                    <a:ea typeface="南构汪本友利剑" panose="00020600040101010101" pitchFamily="18" charset="-122"/>
                    <a:sym typeface="方正兰亭黑_GBK" pitchFamily="2" charset="-122"/>
                  </a:rPr>
                  <a:t>目录</a:t>
                </a:r>
                <a:endParaRPr lang="en-US" altLang="zh-CN" sz="6000" dirty="0">
                  <a:latin typeface="南构汪本友利剑" panose="00020600040101010101" pitchFamily="18" charset="-122"/>
                  <a:ea typeface="南构汪本友利剑" panose="00020600040101010101" pitchFamily="18" charset="-122"/>
                  <a:sym typeface="方正兰亭黑_GBK" pitchFamily="2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5400000">
                <a:off x="9495084" y="3476992"/>
                <a:ext cx="4307651" cy="559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CE0C4"/>
                    </a:solidFill>
                    <a:latin typeface="方正明尚简体" panose="02000000000000000000" pitchFamily="2" charset="-122"/>
                    <a:ea typeface="方正明尚简体" panose="02000000000000000000" pitchFamily="2" charset="-122"/>
                  </a:rPr>
                  <a:t>DEADLINE PROJECTS</a:t>
                </a:r>
                <a:endParaRPr lang="zh-CN" altLang="en-US" sz="2400" dirty="0">
                  <a:solidFill>
                    <a:srgbClr val="7CE0C4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 rot="5400000">
                <a:off x="9881819" y="3773338"/>
                <a:ext cx="4277739" cy="26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700" dirty="0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have many PowerPoint </a:t>
                </a:r>
                <a:r>
                  <a:rPr lang="zh-CN" altLang="en-US" sz="700" dirty="0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templates</a:t>
                </a:r>
                <a:r>
                  <a:rPr lang="en-US" altLang="zh-CN" sz="700" dirty="0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that has been specifically designed to help anyone that is stepping into the world of </a:t>
                </a:r>
                <a:r>
                  <a:rPr lang="en-US" altLang="zh-CN" sz="700" dirty="0" err="1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PowerPt</a:t>
                </a:r>
                <a:r>
                  <a:rPr lang="en-US" altLang="zh-CN" sz="700" dirty="0">
                    <a:solidFill>
                      <a:srgbClr val="7CE0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very first time</a:t>
                </a:r>
                <a:endParaRPr lang="zh-CN" altLang="en-US" sz="700" dirty="0">
                  <a:solidFill>
                    <a:srgbClr val="7CE0C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平行四边形 26"/>
            <p:cNvSpPr/>
            <p:nvPr/>
          </p:nvSpPr>
          <p:spPr>
            <a:xfrm>
              <a:off x="10801856" y="2316171"/>
              <a:ext cx="378844" cy="401892"/>
            </a:xfrm>
            <a:prstGeom prst="parallelogram">
              <a:avLst>
                <a:gd name="adj" fmla="val 74656"/>
              </a:avLst>
            </a:prstGeom>
            <a:solidFill>
              <a:srgbClr val="F7A7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35S"/>
                <a:ea typeface="汉仪旗黑-35S"/>
                <a:cs typeface="+mn-cs"/>
              </a:endParaRPr>
            </a:p>
          </p:txBody>
        </p:sp>
      </p:grpSp>
      <p:sp>
        <p:nvSpPr>
          <p:cNvPr id="2" name="等腰三角形 1"/>
          <p:cNvSpPr/>
          <p:nvPr/>
        </p:nvSpPr>
        <p:spPr>
          <a:xfrm>
            <a:off x="5830014" y="6453553"/>
            <a:ext cx="319140" cy="228600"/>
          </a:xfrm>
          <a:prstGeom prst="triangle">
            <a:avLst/>
          </a:prstGeom>
          <a:solidFill>
            <a:srgbClr val="7CE0C4"/>
          </a:solidFill>
          <a:ln>
            <a:solidFill>
              <a:srgbClr val="7CE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1" name="TextBox 59"/>
          <p:cNvSpPr>
            <a:spLocks noChangeArrowheads="1"/>
          </p:cNvSpPr>
          <p:nvPr/>
        </p:nvSpPr>
        <p:spPr bwMode="auto">
          <a:xfrm flipH="1">
            <a:off x="5527831" y="1368882"/>
            <a:ext cx="3633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社团日常</a:t>
            </a:r>
            <a:endParaRPr lang="en-US" altLang="zh-CN" sz="4400" dirty="0"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757718" y="2611874"/>
            <a:ext cx="346982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altLang="zh-CN" sz="2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01.</a:t>
            </a:r>
            <a:r>
              <a:rPr lang="zh-CN" altLang="en-US" sz="2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常规工作</a:t>
            </a:r>
            <a:endParaRPr lang="en-US" altLang="zh-CN" sz="28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留住瞬间相遇的幸福，追求多姿多彩的人生！摄影协会将为你提供翱翔的蓝天，摄影协会将是你最佳的选择，摄影协会期待着你的加入。不要再犹豫了，心动不如行动，赶快加入摄协这个温馨的大家庭！</a:t>
            </a:r>
          </a:p>
        </p:txBody>
      </p:sp>
      <p:sp>
        <p:nvSpPr>
          <p:cNvPr id="46" name="矩形 45"/>
          <p:cNvSpPr/>
          <p:nvPr/>
        </p:nvSpPr>
        <p:spPr>
          <a:xfrm>
            <a:off x="6606165" y="2599384"/>
            <a:ext cx="346982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altLang="zh-CN" sz="2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02.</a:t>
            </a:r>
            <a:r>
              <a:rPr lang="zh-CN" altLang="en-US" sz="2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常规工作</a:t>
            </a:r>
            <a:endParaRPr lang="en-US" altLang="zh-CN" sz="28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留住瞬间相遇的幸福，追求多姿多彩的人生！摄影协会将为你提供翱翔的蓝天，摄影协会将是你最佳的选择，摄影协会期待着你的加入。不要再犹豫了，心动不如行动，赶快加入摄协这个温馨的大家庭！</a:t>
            </a:r>
          </a:p>
        </p:txBody>
      </p:sp>
      <p:sp>
        <p:nvSpPr>
          <p:cNvPr id="47" name="矩形 46"/>
          <p:cNvSpPr/>
          <p:nvPr/>
        </p:nvSpPr>
        <p:spPr>
          <a:xfrm>
            <a:off x="2760218" y="4524798"/>
            <a:ext cx="346982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altLang="zh-CN" sz="2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03.</a:t>
            </a:r>
            <a:r>
              <a:rPr lang="zh-CN" altLang="en-US" sz="2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常规工作</a:t>
            </a:r>
            <a:endParaRPr lang="en-US" altLang="zh-CN" sz="28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留住瞬间相遇的幸福，追求多姿多彩的人生！摄影协会将为你提供翱翔的蓝天，摄影协会将是你最佳的选择，摄影协会期待着你的加入。不要再犹豫了，心动不如行动，赶快加入摄协这个温馨的大家庭！</a:t>
            </a:r>
          </a:p>
        </p:txBody>
      </p:sp>
      <p:sp>
        <p:nvSpPr>
          <p:cNvPr id="48" name="矩形 47"/>
          <p:cNvSpPr/>
          <p:nvPr/>
        </p:nvSpPr>
        <p:spPr>
          <a:xfrm>
            <a:off x="6608665" y="4512308"/>
            <a:ext cx="346982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altLang="zh-CN" sz="2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04.</a:t>
            </a:r>
            <a:r>
              <a:rPr lang="zh-CN" altLang="en-US" sz="2800" dirty="0">
                <a:solidFill>
                  <a:srgbClr val="7CE0C4"/>
                </a:solidFill>
                <a:latin typeface="南构汪本友利剑" panose="00020600040101010101" pitchFamily="18" charset="-122"/>
                <a:ea typeface="南构汪本友利剑" panose="00020600040101010101" pitchFamily="18" charset="-122"/>
              </a:rPr>
              <a:t>常规工作</a:t>
            </a:r>
            <a:endParaRPr lang="en-US" altLang="zh-CN" sz="2800" dirty="0">
              <a:solidFill>
                <a:srgbClr val="7CE0C4"/>
              </a:solidFill>
              <a:latin typeface="南构汪本友利剑" panose="00020600040101010101" pitchFamily="18" charset="-122"/>
              <a:ea typeface="南构汪本友利剑" panose="00020600040101010101" pitchFamily="18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留住瞬间相遇的幸福，追求多姿多彩的人生！摄影协会将为你提供翱翔的蓝天，摄影协会将是你最佳的选择，摄影协会期待着你的加入。不要再犹豫了，心动不如行动，赶快加入摄协这个温馨的大家庭！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E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1" name="TextBox 59"/>
          <p:cNvSpPr>
            <a:spLocks noChangeArrowheads="1"/>
          </p:cNvSpPr>
          <p:nvPr/>
        </p:nvSpPr>
        <p:spPr bwMode="auto">
          <a:xfrm flipH="1">
            <a:off x="5527831" y="1368882"/>
            <a:ext cx="3633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南构汪本友利剑" panose="00020600040101010101" pitchFamily="18" charset="-122"/>
                <a:ea typeface="南构汪本友利剑" panose="00020600040101010101" pitchFamily="18" charset="-122"/>
                <a:sym typeface="方正兰亭黑_GBK" pitchFamily="2" charset="-122"/>
              </a:rPr>
              <a:t>社团日常</a:t>
            </a:r>
            <a:endParaRPr lang="en-US" altLang="zh-CN" sz="4400" dirty="0">
              <a:latin typeface="南构汪本友利剑" panose="00020600040101010101" pitchFamily="18" charset="-122"/>
              <a:ea typeface="南构汪本友利剑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880298" y="2934323"/>
            <a:ext cx="853438" cy="853438"/>
          </a:xfrm>
          <a:prstGeom prst="ellipse">
            <a:avLst/>
          </a:prstGeom>
          <a:solidFill>
            <a:srgbClr val="7C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方正明尚简体" panose="02000000000000000000" pitchFamily="2" charset="-122"/>
                <a:ea typeface="方正明尚简体" panose="02000000000000000000" pitchFamily="2" charset="-122"/>
              </a:rPr>
              <a:t>A</a:t>
            </a:r>
            <a:endParaRPr lang="zh-CN" altLang="en-US" sz="2800" dirty="0"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70383" y="3949490"/>
            <a:ext cx="673268" cy="673268"/>
          </a:xfrm>
          <a:prstGeom prst="ellipse">
            <a:avLst/>
          </a:prstGeom>
          <a:solidFill>
            <a:srgbClr val="7C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方正明尚简体" panose="02000000000000000000" pitchFamily="2" charset="-122"/>
                <a:ea typeface="方正明尚简体" panose="02000000000000000000" pitchFamily="2" charset="-122"/>
              </a:rPr>
              <a:t>I</a:t>
            </a:r>
            <a:endParaRPr lang="zh-CN" altLang="en-US" sz="2800" dirty="0"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835601" y="4788994"/>
            <a:ext cx="942832" cy="942830"/>
          </a:xfrm>
          <a:prstGeom prst="ellipse">
            <a:avLst/>
          </a:prstGeom>
          <a:solidFill>
            <a:srgbClr val="7C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方正明尚简体" panose="02000000000000000000" pitchFamily="2" charset="-122"/>
                <a:ea typeface="方正明尚简体" panose="02000000000000000000" pitchFamily="2" charset="-122"/>
              </a:rPr>
              <a:t>D</a:t>
            </a:r>
            <a:endParaRPr lang="zh-CN" altLang="en-US" sz="2800" dirty="0"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00763" y="4087297"/>
            <a:ext cx="3178230" cy="1426096"/>
            <a:chOff x="8984542" y="3122388"/>
            <a:chExt cx="3178230" cy="1426096"/>
          </a:xfrm>
        </p:grpSpPr>
        <p:sp>
          <p:nvSpPr>
            <p:cNvPr id="14" name="矩形 13"/>
            <p:cNvSpPr/>
            <p:nvPr/>
          </p:nvSpPr>
          <p:spPr>
            <a:xfrm>
              <a:off x="9062366" y="3122388"/>
              <a:ext cx="3100406" cy="1426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zh-CN" altLang="en-US" sz="2665" dirty="0">
                  <a:solidFill>
                    <a:srgbClr val="7CE0C4"/>
                  </a:solidFill>
                  <a:latin typeface="南构汪本友利剑" panose="00020600040101010101" pitchFamily="18" charset="-122"/>
                  <a:ea typeface="南构汪本友利剑" panose="00020600040101010101" pitchFamily="18" charset="-122"/>
                </a:rPr>
                <a:t>社团日常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摄影协会将为你提供翱翔的蓝天，摄影协会将是你最佳的选择，摄影协会期待着你的加入。不要再犹豫了，心动不如行动，赶快加入摄协这个温馨的大家庭！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8984542" y="3238746"/>
              <a:ext cx="0" cy="180000"/>
            </a:xfrm>
            <a:prstGeom prst="line">
              <a:avLst/>
            </a:prstGeom>
            <a:ln w="28575">
              <a:solidFill>
                <a:srgbClr val="7CE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2487576" y="3106640"/>
            <a:ext cx="3155350" cy="3325462"/>
            <a:chOff x="1468808" y="2071871"/>
            <a:chExt cx="3155350" cy="3325462"/>
          </a:xfrm>
        </p:grpSpPr>
        <p:grpSp>
          <p:nvGrpSpPr>
            <p:cNvPr id="17" name="组合 16"/>
            <p:cNvGrpSpPr/>
            <p:nvPr/>
          </p:nvGrpSpPr>
          <p:grpSpPr>
            <a:xfrm>
              <a:off x="1495597" y="2071871"/>
              <a:ext cx="3128561" cy="1426096"/>
              <a:chOff x="8237752" y="3352609"/>
              <a:chExt cx="3128561" cy="142609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237752" y="3352609"/>
                <a:ext cx="3070889" cy="1426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zh-CN" altLang="en-US" sz="2665" dirty="0">
                    <a:solidFill>
                      <a:srgbClr val="7CE0C4"/>
                    </a:solidFill>
                    <a:latin typeface="南构汪本友利剑" panose="00020600040101010101" pitchFamily="18" charset="-122"/>
                    <a:ea typeface="南构汪本友利剑" panose="00020600040101010101" pitchFamily="18" charset="-122"/>
                  </a:rPr>
                  <a:t>社团日常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  <a:buClr>
                    <a:schemeClr val="accent2"/>
                  </a:buClr>
                </a:pP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摄影协会将为你提供翱翔的蓝天，摄影协会将是你最佳的选择，摄影协会期待着你的加入。不要再犹豫了，心动不如行动，赶快加入摄协这个温馨的大家庭！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1366313" y="3457821"/>
                <a:ext cx="0" cy="180000"/>
              </a:xfrm>
              <a:prstGeom prst="line">
                <a:avLst/>
              </a:prstGeom>
              <a:ln w="28575">
                <a:solidFill>
                  <a:srgbClr val="7CE0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1468808" y="3971237"/>
              <a:ext cx="3128561" cy="1426096"/>
              <a:chOff x="8237752" y="3352609"/>
              <a:chExt cx="3128561" cy="142609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8237752" y="3352609"/>
                <a:ext cx="3070889" cy="1426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zh-CN" altLang="en-US" sz="2665" dirty="0">
                    <a:solidFill>
                      <a:srgbClr val="7CE0C4"/>
                    </a:solidFill>
                    <a:latin typeface="南构汪本友利剑" panose="00020600040101010101" pitchFamily="18" charset="-122"/>
                    <a:ea typeface="南构汪本友利剑" panose="00020600040101010101" pitchFamily="18" charset="-122"/>
                  </a:rPr>
                  <a:t>社团日常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  <a:buClr>
                    <a:schemeClr val="accent2"/>
                  </a:buClr>
                </a:pP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摄影协会将为你提供翱翔的蓝天，摄影协会将是你最佳的选择，摄影协会期待着你的加入。不要再犹豫了，心动不如行动，赶快加入摄协这个温馨的大家庭！</a:t>
                </a: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11366313" y="3457821"/>
                <a:ext cx="0" cy="180000"/>
              </a:xfrm>
              <a:prstGeom prst="line">
                <a:avLst/>
              </a:prstGeom>
              <a:ln w="28575">
                <a:solidFill>
                  <a:srgbClr val="7CE0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7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1817</Words>
  <Application>Microsoft Office PowerPoint</Application>
  <PresentationFormat>宽屏</PresentationFormat>
  <Paragraphs>166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南构汪本友利剑</vt:lpstr>
      <vt:lpstr>微软雅黑</vt:lpstr>
      <vt:lpstr>Calibri Light</vt:lpstr>
      <vt:lpstr>Calibri</vt:lpstr>
      <vt:lpstr>Agency FB</vt:lpstr>
      <vt:lpstr>Arial</vt:lpstr>
      <vt:lpstr>汉仪旗黑-35S</vt:lpstr>
      <vt:lpstr>方正明尚简体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天 下</cp:lastModifiedBy>
  <cp:revision>29</cp:revision>
  <dcterms:created xsi:type="dcterms:W3CDTF">2018-08-14T11:44:00Z</dcterms:created>
  <dcterms:modified xsi:type="dcterms:W3CDTF">2021-01-05T11:41:46Z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