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6" r:id="rId2"/>
    <p:sldId id="287" r:id="rId3"/>
    <p:sldId id="288" r:id="rId4"/>
    <p:sldId id="257" r:id="rId5"/>
    <p:sldId id="258" r:id="rId6"/>
    <p:sldId id="260" r:id="rId7"/>
    <p:sldId id="268" r:id="rId8"/>
    <p:sldId id="289" r:id="rId9"/>
    <p:sldId id="269" r:id="rId10"/>
    <p:sldId id="270" r:id="rId11"/>
    <p:sldId id="271" r:id="rId12"/>
    <p:sldId id="273" r:id="rId13"/>
    <p:sldId id="290" r:id="rId14"/>
    <p:sldId id="274" r:id="rId15"/>
    <p:sldId id="275" r:id="rId16"/>
    <p:sldId id="276" r:id="rId17"/>
    <p:sldId id="277" r:id="rId18"/>
    <p:sldId id="284" r:id="rId19"/>
    <p:sldId id="291" r:id="rId20"/>
    <p:sldId id="280" r:id="rId21"/>
    <p:sldId id="281" r:id="rId22"/>
    <p:sldId id="293" r:id="rId23"/>
    <p:sldId id="294" r:id="rId24"/>
    <p:sldId id="283" r:id="rId25"/>
    <p:sldId id="292"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342" y="9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doughnutChart>
        <c:varyColors val="1"/>
        <c:ser>
          <c:idx val="0"/>
          <c:order val="0"/>
          <c:tx>
            <c:strRef>
              <c:f>Sheet1!$B$1</c:f>
              <c:strCache>
                <c:ptCount val="1"/>
                <c:pt idx="0">
                  <c:v>Sales</c:v>
                </c:pt>
              </c:strCache>
            </c:strRef>
          </c:tx>
          <c:spPr>
            <a:solidFill>
              <a:schemeClr val="tx1">
                <a:lumMod val="40000"/>
                <a:lumOff val="60000"/>
              </a:schemeClr>
            </a:solidFill>
            <a:effectLst/>
          </c:spPr>
          <c:dPt>
            <c:idx val="0"/>
            <c:bubble3D val="0"/>
            <c:spPr>
              <a:solidFill>
                <a:schemeClr val="accent4"/>
              </a:solidFill>
              <a:effectLst/>
            </c:spPr>
            <c:extLst>
              <c:ext xmlns:c16="http://schemas.microsoft.com/office/drawing/2014/chart" uri="{C3380CC4-5D6E-409C-BE32-E72D297353CC}">
                <c16:uniqueId val="{00000001-B5FA-42AB-B8CF-81C14EB04E4F}"/>
              </c:ext>
            </c:extLst>
          </c:dPt>
          <c:dPt>
            <c:idx val="1"/>
            <c:bubble3D val="0"/>
            <c:spPr>
              <a:solidFill>
                <a:schemeClr val="accent3"/>
              </a:solidFill>
              <a:effectLst/>
            </c:spPr>
            <c:extLst>
              <c:ext xmlns:c16="http://schemas.microsoft.com/office/drawing/2014/chart" uri="{C3380CC4-5D6E-409C-BE32-E72D297353CC}">
                <c16:uniqueId val="{00000003-B5FA-42AB-B8CF-81C14EB04E4F}"/>
              </c:ext>
            </c:extLst>
          </c:dPt>
          <c:dPt>
            <c:idx val="2"/>
            <c:bubble3D val="0"/>
            <c:spPr>
              <a:solidFill>
                <a:schemeClr val="accent2"/>
              </a:solidFill>
              <a:effectLst/>
            </c:spPr>
            <c:extLst>
              <c:ext xmlns:c16="http://schemas.microsoft.com/office/drawing/2014/chart" uri="{C3380CC4-5D6E-409C-BE32-E72D297353CC}">
                <c16:uniqueId val="{00000005-B5FA-42AB-B8CF-81C14EB04E4F}"/>
              </c:ext>
            </c:extLst>
          </c:dPt>
          <c:dPt>
            <c:idx val="3"/>
            <c:bubble3D val="0"/>
            <c:spPr>
              <a:solidFill>
                <a:schemeClr val="accent1"/>
              </a:solidFill>
              <a:effectLst/>
            </c:spPr>
            <c:extLst>
              <c:ext xmlns:c16="http://schemas.microsoft.com/office/drawing/2014/chart" uri="{C3380CC4-5D6E-409C-BE32-E72D297353CC}">
                <c16:uniqueId val="{00000007-B5FA-42AB-B8CF-81C14EB04E4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3</c:v>
                </c:pt>
                <c:pt idx="2">
                  <c:v>4</c:v>
                </c:pt>
                <c:pt idx="3">
                  <c:v>2</c:v>
                </c:pt>
              </c:numCache>
            </c:numRef>
          </c:val>
          <c:extLst>
            <c:ext xmlns:c16="http://schemas.microsoft.com/office/drawing/2014/chart" uri="{C3380CC4-5D6E-409C-BE32-E72D297353CC}">
              <c16:uniqueId val="{00000008-B5FA-42AB-B8CF-81C14EB04E4F}"/>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73224-AA0D-4934-BE4D-C5231946589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3F3EA-4F13-4A89-8428-B3097A53ED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9C6297-20A2-49B0-A95D-734083CE80BC}"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C5A3AE-2D96-4D7F-8EA8-7957CE1D5938}" type="slidenum">
              <a:rPr lang="zh-CN" altLang="en-US" smtClean="0"/>
              <a:t>‹#›</a:t>
            </a:fld>
            <a:endParaRPr lang="zh-CN" altLang="en-US"/>
          </a:p>
        </p:txBody>
      </p:sp>
      <p:sp>
        <p:nvSpPr>
          <p:cNvPr id="5" name="TextBox 4"/>
          <p:cNvSpPr txBox="1"/>
          <p:nvPr userDrawn="1"/>
        </p:nvSpPr>
        <p:spPr>
          <a:xfrm>
            <a:off x="431540" y="304292"/>
            <a:ext cx="2031325" cy="369332"/>
          </a:xfrm>
          <a:prstGeom prst="rect">
            <a:avLst/>
          </a:prstGeom>
          <a:noFill/>
        </p:spPr>
        <p:txBody>
          <a:bodyPr wrap="none" rtlCol="0">
            <a:spAutoFit/>
          </a:bodyPr>
          <a:lstStyle/>
          <a:p>
            <a:r>
              <a:rPr lang="zh-CN" altLang="en-US" dirty="0"/>
              <a:t>单击此处添加标题</a:t>
            </a: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0BF425-EA82-4D15-B59B-2A4580A4EAE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C5A3AE-2D96-4D7F-8EA8-7957CE1D5938}" type="slidenum">
              <a:rPr lang="zh-CN" altLang="en-US" smtClean="0"/>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70BF425-EA82-4D15-B59B-2A4580A4EAE2}"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57C5A3AE-2D96-4D7F-8EA8-7957CE1D593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75656" y="916360"/>
            <a:ext cx="7056784" cy="3420380"/>
          </a:xfrm>
          <a:prstGeom prst="rect">
            <a:avLst/>
          </a:prstGeom>
          <a:solidFill>
            <a:schemeClr val="accent2">
              <a:lumMod val="20000"/>
              <a:lumOff val="80000"/>
            </a:schemeClr>
          </a:solidFill>
          <a:ln w="6350">
            <a:solidFill>
              <a:schemeClr val="accent2"/>
            </a:solidFill>
          </a:ln>
          <a:effectLst>
            <a:outerShdw blurRad="635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0" name="Picture 6" descr="C:\Users\Administrator\Desktop\5.png"/>
          <p:cNvPicPr>
            <a:picLocks noChangeAspect="1" noChangeArrowheads="1"/>
          </p:cNvPicPr>
          <p:nvPr/>
        </p:nvPicPr>
        <p:blipFill>
          <a:blip r:embed="rId2" cstate="print"/>
          <a:srcRect l="6678" r="48860"/>
          <a:stretch>
            <a:fillRect/>
          </a:stretch>
        </p:blipFill>
        <p:spPr bwMode="auto">
          <a:xfrm>
            <a:off x="0" y="-6813"/>
            <a:ext cx="4068452" cy="5151901"/>
          </a:xfrm>
          <a:prstGeom prst="rect">
            <a:avLst/>
          </a:prstGeom>
          <a:noFill/>
        </p:spPr>
      </p:pic>
      <p:pic>
        <p:nvPicPr>
          <p:cNvPr id="8" name="Picture 6" descr="C:\Users\Administrator\Desktop\5.png"/>
          <p:cNvPicPr>
            <a:picLocks noChangeAspect="1" noChangeArrowheads="1"/>
          </p:cNvPicPr>
          <p:nvPr/>
        </p:nvPicPr>
        <p:blipFill>
          <a:blip r:embed="rId2" cstate="print"/>
          <a:srcRect l="69194" t="53503"/>
          <a:stretch>
            <a:fillRect/>
          </a:stretch>
        </p:blipFill>
        <p:spPr bwMode="auto">
          <a:xfrm>
            <a:off x="6615336" y="3148608"/>
            <a:ext cx="2528664" cy="2148879"/>
          </a:xfrm>
          <a:prstGeom prst="rect">
            <a:avLst/>
          </a:prstGeom>
          <a:noFill/>
        </p:spPr>
      </p:pic>
      <p:sp>
        <p:nvSpPr>
          <p:cNvPr id="12" name="文本框 35"/>
          <p:cNvSpPr txBox="1">
            <a:spLocks noChangeArrowheads="1"/>
          </p:cNvSpPr>
          <p:nvPr/>
        </p:nvSpPr>
        <p:spPr bwMode="auto">
          <a:xfrm>
            <a:off x="3311860" y="1456420"/>
            <a:ext cx="2369880"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6600" b="1" dirty="0">
                <a:solidFill>
                  <a:srgbClr val="FF6021"/>
                </a:solidFill>
                <a:latin typeface="微软雅黑" panose="020B0503020204020204" pitchFamily="34" charset="-122"/>
                <a:cs typeface="Arial" panose="020B0604020202020204" pitchFamily="34" charset="0"/>
              </a:rPr>
              <a:t>20XX</a:t>
            </a:r>
            <a:endParaRPr lang="zh-CN" altLang="en-US" sz="6600" b="1" dirty="0">
              <a:solidFill>
                <a:srgbClr val="FF6021"/>
              </a:solidFill>
              <a:latin typeface="微软雅黑" panose="020B0503020204020204" pitchFamily="34" charset="-122"/>
              <a:cs typeface="Arial" panose="020B0604020202020204" pitchFamily="34" charset="0"/>
            </a:endParaRPr>
          </a:p>
        </p:txBody>
      </p:sp>
      <p:sp>
        <p:nvSpPr>
          <p:cNvPr id="13" name="文本框 35"/>
          <p:cNvSpPr txBox="1">
            <a:spLocks noChangeArrowheads="1"/>
          </p:cNvSpPr>
          <p:nvPr/>
        </p:nvSpPr>
        <p:spPr bwMode="auto">
          <a:xfrm>
            <a:off x="2372323" y="2728883"/>
            <a:ext cx="550214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2800" b="1" dirty="0">
                <a:solidFill>
                  <a:schemeClr val="accent3"/>
                </a:solidFill>
                <a:latin typeface="微软雅黑" panose="020B0503020204020204" pitchFamily="34" charset="-122"/>
                <a:cs typeface="Arial" panose="020B0604020202020204" pitchFamily="34" charset="0"/>
              </a:rPr>
              <a:t>时尚清新文艺范教育教学</a:t>
            </a:r>
            <a:r>
              <a:rPr lang="en-US" altLang="zh-CN" sz="2800" b="1" dirty="0">
                <a:solidFill>
                  <a:schemeClr val="accent3"/>
                </a:solidFill>
                <a:latin typeface="微软雅黑" panose="020B0503020204020204" pitchFamily="34" charset="-122"/>
                <a:cs typeface="Arial" panose="020B0604020202020204" pitchFamily="34" charset="0"/>
              </a:rPr>
              <a:t>PPT</a:t>
            </a:r>
            <a:r>
              <a:rPr lang="zh-CN" altLang="en-US" sz="2800" b="1" dirty="0">
                <a:solidFill>
                  <a:schemeClr val="accent3"/>
                </a:solidFill>
                <a:latin typeface="微软雅黑" panose="020B0503020204020204" pitchFamily="34" charset="-122"/>
                <a:cs typeface="Arial" panose="020B0604020202020204" pitchFamily="34" charset="0"/>
              </a:rPr>
              <a:t>模板</a:t>
            </a:r>
          </a:p>
        </p:txBody>
      </p:sp>
      <p:cxnSp>
        <p:nvCxnSpPr>
          <p:cNvPr id="15" name="直接连接符 14"/>
          <p:cNvCxnSpPr/>
          <p:nvPr/>
        </p:nvCxnSpPr>
        <p:spPr>
          <a:xfrm rot="-5400000">
            <a:off x="4771114" y="-79137"/>
            <a:ext cx="0" cy="5256000"/>
          </a:xfrm>
          <a:prstGeom prst="line">
            <a:avLst/>
          </a:prstGeom>
          <a:ln w="19050">
            <a:gradFill>
              <a:gsLst>
                <a:gs pos="50000">
                  <a:srgbClr val="FF6021"/>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strVal val="#ppt_w+.3"/>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animEffect transition="in" filter="fade">
                                      <p:cBhvr>
                                        <p:cTn id="9" dur="1000"/>
                                        <p:tgtEl>
                                          <p:spTgt spid="615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3" presetClass="entr" presetSubtype="36"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strVal val="(6*min(max(#ppt_w*#ppt_h,.3),1)-7.4)/-.7*#ppt_w"/>
                                          </p:val>
                                        </p:tav>
                                        <p:tav tm="100000">
                                          <p:val>
                                            <p:strVal val="#ppt_w"/>
                                          </p:val>
                                        </p:tav>
                                      </p:tavLst>
                                    </p:anim>
                                    <p:anim calcmode="lin" valueType="num">
                                      <p:cBhvr>
                                        <p:cTn id="25" dur="500" fill="hold"/>
                                        <p:tgtEl>
                                          <p:spTgt spid="12"/>
                                        </p:tgtEl>
                                        <p:attrNameLst>
                                          <p:attrName>ppt_h</p:attrName>
                                        </p:attrNameLst>
                                      </p:cBhvr>
                                      <p:tavLst>
                                        <p:tav tm="0">
                                          <p:val>
                                            <p:strVal val="(6*min(max(#ppt_w*#ppt_h,.3),1)-7.4)/-.7*#ppt_h"/>
                                          </p:val>
                                        </p:tav>
                                        <p:tav tm="100000">
                                          <p:val>
                                            <p:strVal val="#ppt_h"/>
                                          </p:val>
                                        </p:tav>
                                      </p:tavLst>
                                    </p:anim>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650"/>
                            </p:stCondLst>
                            <p:childTnLst>
                              <p:par>
                                <p:cTn id="29" presetID="16" presetClass="entr" presetSubtype="37"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par>
                          <p:cTn id="32" fill="hold">
                            <p:stCondLst>
                              <p:cond delay="315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肘形连接符 19"/>
          <p:cNvCxnSpPr>
            <a:stCxn id="22" idx="6"/>
            <a:endCxn id="59" idx="2"/>
          </p:cNvCxnSpPr>
          <p:nvPr/>
        </p:nvCxnSpPr>
        <p:spPr>
          <a:xfrm>
            <a:off x="3816114" y="1653731"/>
            <a:ext cx="3876571" cy="822767"/>
          </a:xfrm>
          <a:prstGeom prst="bentConnector3">
            <a:avLst>
              <a:gd name="adj1"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组合 20"/>
          <p:cNvGrpSpPr/>
          <p:nvPr/>
        </p:nvGrpSpPr>
        <p:grpSpPr>
          <a:xfrm>
            <a:off x="3249261" y="1370217"/>
            <a:ext cx="566852" cy="567027"/>
            <a:chOff x="4534974" y="2492893"/>
            <a:chExt cx="756000" cy="756000"/>
          </a:xfrm>
        </p:grpSpPr>
        <p:sp>
          <p:nvSpPr>
            <p:cNvPr id="22" name="椭圆 21"/>
            <p:cNvSpPr/>
            <p:nvPr/>
          </p:nvSpPr>
          <p:spPr>
            <a:xfrm>
              <a:off x="4534974" y="2492893"/>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p>
            </p:txBody>
          </p:sp>
        </p:grpSp>
      </p:grpSp>
      <p:cxnSp>
        <p:nvCxnSpPr>
          <p:cNvPr id="26" name="肘形连接符 25"/>
          <p:cNvCxnSpPr>
            <a:stCxn id="28" idx="6"/>
            <a:endCxn id="61" idx="2"/>
          </p:cNvCxnSpPr>
          <p:nvPr/>
        </p:nvCxnSpPr>
        <p:spPr>
          <a:xfrm>
            <a:off x="3816114" y="3293784"/>
            <a:ext cx="2026027" cy="398817"/>
          </a:xfrm>
          <a:prstGeom prst="bentConnector3">
            <a:avLst>
              <a:gd name="adj1" fmla="val 50000"/>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 name="组合 26"/>
          <p:cNvGrpSpPr/>
          <p:nvPr/>
        </p:nvGrpSpPr>
        <p:grpSpPr>
          <a:xfrm>
            <a:off x="3249261" y="3010270"/>
            <a:ext cx="566852" cy="567027"/>
            <a:chOff x="4534974" y="4368345"/>
            <a:chExt cx="756000" cy="756000"/>
          </a:xfrm>
        </p:grpSpPr>
        <p:sp>
          <p:nvSpPr>
            <p:cNvPr id="28" name="椭圆 27"/>
            <p:cNvSpPr/>
            <p:nvPr/>
          </p:nvSpPr>
          <p:spPr>
            <a:xfrm>
              <a:off x="4534974" y="4368345"/>
              <a:ext cx="756000"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endParaRPr lang="zh-CN" altLang="en-US" sz="1865">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3816113" y="2473758"/>
            <a:ext cx="2951300" cy="738840"/>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组合 40"/>
          <p:cNvGrpSpPr/>
          <p:nvPr/>
        </p:nvGrpSpPr>
        <p:grpSpPr>
          <a:xfrm>
            <a:off x="3249261" y="2190243"/>
            <a:ext cx="566852" cy="567027"/>
            <a:chOff x="4534974" y="3430619"/>
            <a:chExt cx="756000" cy="756000"/>
          </a:xfrm>
        </p:grpSpPr>
        <p:sp>
          <p:nvSpPr>
            <p:cNvPr id="44" name="椭圆 43"/>
            <p:cNvSpPr/>
            <p:nvPr/>
          </p:nvSpPr>
          <p:spPr>
            <a:xfrm>
              <a:off x="4534974" y="3430619"/>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p>
          </p:txBody>
        </p:sp>
        <p:grpSp>
          <p:nvGrpSpPr>
            <p:cNvPr id="6"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900"/>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p>
            </p:txBody>
          </p:sp>
        </p:grpSp>
      </p:grpSp>
      <p:cxnSp>
        <p:nvCxnSpPr>
          <p:cNvPr id="49" name="直接连接符 48"/>
          <p:cNvCxnSpPr>
            <a:endCxn id="51" idx="6"/>
          </p:cNvCxnSpPr>
          <p:nvPr/>
        </p:nvCxnSpPr>
        <p:spPr>
          <a:xfrm flipH="1" flipV="1">
            <a:off x="3816114" y="4113810"/>
            <a:ext cx="959815"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 name="组合 49"/>
          <p:cNvGrpSpPr/>
          <p:nvPr/>
        </p:nvGrpSpPr>
        <p:grpSpPr>
          <a:xfrm>
            <a:off x="3249261" y="3830296"/>
            <a:ext cx="566852" cy="567027"/>
            <a:chOff x="4534974" y="5306072"/>
            <a:chExt cx="756000" cy="756000"/>
          </a:xfrm>
        </p:grpSpPr>
        <p:sp>
          <p:nvSpPr>
            <p:cNvPr id="51" name="椭圆 50"/>
            <p:cNvSpPr/>
            <p:nvPr/>
          </p:nvSpPr>
          <p:spPr>
            <a:xfrm>
              <a:off x="4534974" y="5306072"/>
              <a:ext cx="756000" cy="75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8"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p>
            </p:txBody>
          </p:sp>
        </p:grpSp>
      </p:grpSp>
      <p:sp>
        <p:nvSpPr>
          <p:cNvPr id="55" name="任意多边形 54"/>
          <p:cNvSpPr/>
          <p:nvPr/>
        </p:nvSpPr>
        <p:spPr>
          <a:xfrm>
            <a:off x="7357858" y="1590824"/>
            <a:ext cx="885594" cy="2774290"/>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6" name="任意多边形 55"/>
          <p:cNvSpPr/>
          <p:nvPr/>
        </p:nvSpPr>
        <p:spPr>
          <a:xfrm>
            <a:off x="6432587" y="2923653"/>
            <a:ext cx="885594" cy="1441460"/>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7" name="任意多边形 56"/>
          <p:cNvSpPr/>
          <p:nvPr/>
        </p:nvSpPr>
        <p:spPr>
          <a:xfrm>
            <a:off x="5507314" y="3493756"/>
            <a:ext cx="885594" cy="871358"/>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8" name="任意多边形 57"/>
          <p:cNvSpPr/>
          <p:nvPr/>
        </p:nvSpPr>
        <p:spPr>
          <a:xfrm>
            <a:off x="4015454" y="3897779"/>
            <a:ext cx="1452183" cy="467332"/>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9" name="椭圆 58"/>
          <p:cNvSpPr/>
          <p:nvPr/>
        </p:nvSpPr>
        <p:spPr>
          <a:xfrm>
            <a:off x="7692683" y="2368492"/>
            <a:ext cx="215944" cy="2160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0" name="椭圆 59"/>
          <p:cNvSpPr/>
          <p:nvPr/>
        </p:nvSpPr>
        <p:spPr>
          <a:xfrm>
            <a:off x="6767412" y="3104592"/>
            <a:ext cx="215944" cy="2160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1" name="椭圆 60"/>
          <p:cNvSpPr/>
          <p:nvPr/>
        </p:nvSpPr>
        <p:spPr>
          <a:xfrm>
            <a:off x="5842140" y="3584595"/>
            <a:ext cx="215944" cy="2160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2" name="椭圆 61"/>
          <p:cNvSpPr/>
          <p:nvPr/>
        </p:nvSpPr>
        <p:spPr>
          <a:xfrm>
            <a:off x="4633573" y="4009880"/>
            <a:ext cx="215944" cy="2160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矩形 62"/>
          <p:cNvSpPr/>
          <p:nvPr/>
        </p:nvSpPr>
        <p:spPr>
          <a:xfrm>
            <a:off x="2462338" y="1311207"/>
            <a:ext cx="754002" cy="253891"/>
          </a:xfrm>
          <a:prstGeom prst="rect">
            <a:avLst/>
          </a:prstGeom>
        </p:spPr>
        <p:txBody>
          <a:bodyPr wrap="none" lIns="68555" tIns="34278" rIns="68555" bIns="34278">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1294572" y="1596203"/>
            <a:ext cx="1921769" cy="369332"/>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2462338" y="2137612"/>
            <a:ext cx="754002" cy="253891"/>
          </a:xfrm>
          <a:prstGeom prst="rect">
            <a:avLst/>
          </a:prstGeom>
        </p:spPr>
        <p:txBody>
          <a:bodyPr wrap="none" lIns="68555" tIns="34278" rIns="68555" bIns="34278">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1294572" y="2422609"/>
            <a:ext cx="1921769" cy="369332"/>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2462338" y="2964018"/>
            <a:ext cx="754002" cy="253891"/>
          </a:xfrm>
          <a:prstGeom prst="rect">
            <a:avLst/>
          </a:prstGeom>
        </p:spPr>
        <p:txBody>
          <a:bodyPr wrap="none" lIns="68555" tIns="34278" rIns="68555" bIns="34278">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1294572" y="3249014"/>
            <a:ext cx="1921769" cy="369332"/>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2462338" y="3790424"/>
            <a:ext cx="754002" cy="253891"/>
          </a:xfrm>
          <a:prstGeom prst="rect">
            <a:avLst/>
          </a:prstGeom>
        </p:spPr>
        <p:txBody>
          <a:bodyPr wrap="none" lIns="68555" tIns="34278" rIns="68555" bIns="34278">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1294572" y="4075420"/>
            <a:ext cx="1921769" cy="369332"/>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标题 4"/>
          <p:cNvSpPr txBox="1"/>
          <p:nvPr/>
        </p:nvSpPr>
        <p:spPr>
          <a:xfrm>
            <a:off x="36678" y="1904479"/>
            <a:ext cx="1295807" cy="249699"/>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509235" y="4335846"/>
            <a:ext cx="6128085" cy="276999"/>
          </a:xfrm>
          <a:prstGeom prst="rect">
            <a:avLst/>
          </a:prstGeom>
          <a:noFill/>
        </p:spPr>
        <p:txBody>
          <a:bodyPr wrap="square" lIns="0" tIns="0" rIns="0" bIns="0" rtlCol="0">
            <a:spAutoFit/>
          </a:bodyPr>
          <a:lstStyle/>
          <a:p>
            <a:pPr algn="just"/>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3852550" y="4009618"/>
            <a:ext cx="1871578" cy="184666"/>
          </a:xfrm>
          <a:prstGeom prst="rect">
            <a:avLst/>
          </a:prstGeom>
          <a:noFill/>
        </p:spPr>
        <p:txBody>
          <a:bodyPr wrap="square" lIns="0" tIns="0" rIns="0" bIns="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单击添加标题内容</a:t>
            </a:r>
          </a:p>
        </p:txBody>
      </p:sp>
      <p:sp>
        <p:nvSpPr>
          <p:cNvPr id="85" name="Oval 12"/>
          <p:cNvSpPr/>
          <p:nvPr/>
        </p:nvSpPr>
        <p:spPr>
          <a:xfrm>
            <a:off x="1487725" y="1456420"/>
            <a:ext cx="1179602" cy="1179966"/>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6" name="Oval 13"/>
          <p:cNvSpPr/>
          <p:nvPr/>
        </p:nvSpPr>
        <p:spPr>
          <a:xfrm>
            <a:off x="1636514" y="1605255"/>
            <a:ext cx="882024" cy="8822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87" name="Arc 14"/>
          <p:cNvSpPr/>
          <p:nvPr/>
        </p:nvSpPr>
        <p:spPr>
          <a:xfrm>
            <a:off x="1487725" y="1456420"/>
            <a:ext cx="1179602" cy="1179966"/>
          </a:xfrm>
          <a:prstGeom prst="arc">
            <a:avLst>
              <a:gd name="adj1" fmla="val 16018236"/>
              <a:gd name="adj2" fmla="val 9832525"/>
            </a:avLst>
          </a:prstGeom>
          <a:noFill/>
          <a:ln w="101600" cap="rnd" cmpd="sng">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88" name="Oval 18"/>
          <p:cNvSpPr/>
          <p:nvPr/>
        </p:nvSpPr>
        <p:spPr>
          <a:xfrm>
            <a:off x="3193205" y="1456420"/>
            <a:ext cx="1179602" cy="1179966"/>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89" name="Oval 19"/>
          <p:cNvSpPr/>
          <p:nvPr/>
        </p:nvSpPr>
        <p:spPr>
          <a:xfrm>
            <a:off x="3341994" y="1605255"/>
            <a:ext cx="882024" cy="8822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90" name="Arc 20"/>
          <p:cNvSpPr/>
          <p:nvPr/>
        </p:nvSpPr>
        <p:spPr>
          <a:xfrm>
            <a:off x="3193205" y="1456420"/>
            <a:ext cx="1179602" cy="1179966"/>
          </a:xfrm>
          <a:prstGeom prst="arc">
            <a:avLst>
              <a:gd name="adj1" fmla="val 16018236"/>
              <a:gd name="adj2" fmla="val 5788795"/>
            </a:avLst>
          </a:prstGeom>
          <a:noFill/>
          <a:ln w="101600" cap="rnd" cmpd="sng">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1" name="Oval 22"/>
          <p:cNvSpPr/>
          <p:nvPr/>
        </p:nvSpPr>
        <p:spPr>
          <a:xfrm>
            <a:off x="4874617" y="1456420"/>
            <a:ext cx="1179603" cy="1179966"/>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2" name="Oval 23"/>
          <p:cNvSpPr/>
          <p:nvPr/>
        </p:nvSpPr>
        <p:spPr>
          <a:xfrm>
            <a:off x="5023407" y="1605255"/>
            <a:ext cx="882023" cy="8822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93" name="Arc 24"/>
          <p:cNvSpPr/>
          <p:nvPr/>
        </p:nvSpPr>
        <p:spPr>
          <a:xfrm>
            <a:off x="4874617" y="1456420"/>
            <a:ext cx="1179603" cy="1179966"/>
          </a:xfrm>
          <a:prstGeom prst="arc">
            <a:avLst>
              <a:gd name="adj1" fmla="val 16018236"/>
              <a:gd name="adj2" fmla="val 3132458"/>
            </a:avLst>
          </a:prstGeom>
          <a:noFill/>
          <a:ln w="101600" cap="rnd" cmpd="sng">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4" name="Oval 26"/>
          <p:cNvSpPr/>
          <p:nvPr/>
        </p:nvSpPr>
        <p:spPr>
          <a:xfrm>
            <a:off x="6533134" y="1456420"/>
            <a:ext cx="1179603" cy="1179966"/>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95" name="Oval 27"/>
          <p:cNvSpPr/>
          <p:nvPr/>
        </p:nvSpPr>
        <p:spPr>
          <a:xfrm>
            <a:off x="6681924" y="1605255"/>
            <a:ext cx="882023" cy="8822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96" name="Arc 28"/>
          <p:cNvSpPr/>
          <p:nvPr/>
        </p:nvSpPr>
        <p:spPr>
          <a:xfrm>
            <a:off x="6533134" y="1456420"/>
            <a:ext cx="1179603" cy="1179966"/>
          </a:xfrm>
          <a:prstGeom prst="arc">
            <a:avLst>
              <a:gd name="adj1" fmla="val 16018236"/>
              <a:gd name="adj2" fmla="val 13285852"/>
            </a:avLst>
          </a:prstGeom>
          <a:noFill/>
          <a:ln w="101600" cap="rnd" cmpd="sng">
            <a:solidFill>
              <a:schemeClr val="accent4"/>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97" name="TextBox 96"/>
          <p:cNvSpPr txBox="1"/>
          <p:nvPr/>
        </p:nvSpPr>
        <p:spPr>
          <a:xfrm>
            <a:off x="1278493" y="2860644"/>
            <a:ext cx="1646205" cy="692497"/>
          </a:xfrm>
          <a:prstGeom prst="rect">
            <a:avLst/>
          </a:prstGeom>
          <a:noFill/>
          <a:ln>
            <a:solidFill>
              <a:schemeClr val="accent1"/>
            </a:solidFill>
          </a:ln>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2959903" y="2860644"/>
            <a:ext cx="1646205" cy="692497"/>
          </a:xfrm>
          <a:prstGeom prst="rect">
            <a:avLst/>
          </a:prstGeom>
          <a:noFill/>
          <a:ln>
            <a:solidFill>
              <a:schemeClr val="accent1"/>
            </a:solidFill>
          </a:ln>
        </p:spPr>
        <p:txBody>
          <a:bodyPr>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4641315" y="2860644"/>
            <a:ext cx="1646206" cy="692497"/>
          </a:xfrm>
          <a:prstGeom prst="rect">
            <a:avLst/>
          </a:prstGeom>
          <a:noFill/>
          <a:ln>
            <a:solidFill>
              <a:schemeClr val="accent1"/>
            </a:solidFill>
          </a:ln>
        </p:spPr>
        <p:txBody>
          <a:bodyPr>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6299832" y="2860644"/>
            <a:ext cx="1646206" cy="692497"/>
          </a:xfrm>
          <a:prstGeom prst="rect">
            <a:avLst/>
          </a:prstGeom>
          <a:noFill/>
          <a:ln>
            <a:solidFill>
              <a:schemeClr val="accent1"/>
            </a:solidFill>
          </a:ln>
        </p:spPr>
        <p:txBody>
          <a:bodyPr>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44108" y="988368"/>
            <a:ext cx="3222203" cy="391969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1" name="矩形 4"/>
          <p:cNvSpPr>
            <a:spLocks noChangeArrowheads="1"/>
          </p:cNvSpPr>
          <p:nvPr/>
        </p:nvSpPr>
        <p:spPr bwMode="auto">
          <a:xfrm>
            <a:off x="5940799" y="2660811"/>
            <a:ext cx="24836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75000"/>
                    <a:lumOff val="25000"/>
                  </a:schemeClr>
                </a:solidFill>
                <a:latin typeface="Impact MT Std" pitchFamily="34" charset="0"/>
                <a:ea typeface="微软雅黑" panose="020B0503020204020204" pitchFamily="34" charset="-122"/>
                <a:sym typeface="微软雅黑" panose="020B0503020204020204" pitchFamily="34" charset="-122"/>
              </a:rPr>
              <a:t>添加标题</a:t>
            </a:r>
          </a:p>
        </p:txBody>
      </p:sp>
      <p:sp>
        <p:nvSpPr>
          <p:cNvPr id="32" name="矩形 4"/>
          <p:cNvSpPr>
            <a:spLocks noChangeArrowheads="1"/>
          </p:cNvSpPr>
          <p:nvPr/>
        </p:nvSpPr>
        <p:spPr bwMode="auto">
          <a:xfrm>
            <a:off x="5940152" y="3040596"/>
            <a:ext cx="194371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请在此输入您的详细文本信息和文字介绍信息。请在此输入您的详细文本信息和文字介绍信息。</a:t>
            </a:r>
          </a:p>
          <a:p>
            <a:pPr algn="just">
              <a:lnSpc>
                <a:spcPct val="130000"/>
              </a:lnSpc>
            </a:pP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7442261" y="1470158"/>
            <a:ext cx="593911" cy="59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endParaRPr>
          </a:p>
        </p:txBody>
      </p:sp>
      <p:cxnSp>
        <p:nvCxnSpPr>
          <p:cNvPr id="34" name="直接箭头连接符 33"/>
          <p:cNvCxnSpPr/>
          <p:nvPr/>
        </p:nvCxnSpPr>
        <p:spPr>
          <a:xfrm>
            <a:off x="7550244" y="1546380"/>
            <a:ext cx="0" cy="41828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7496253" y="1571643"/>
            <a:ext cx="539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dirty="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rPr>
              <a:t>2%</a:t>
            </a:r>
            <a:endParaRPr lang="zh-CN" altLang="en-US" dirty="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endParaRPr>
          </a:p>
        </p:txBody>
      </p:sp>
      <p:grpSp>
        <p:nvGrpSpPr>
          <p:cNvPr id="3" name="Group 15"/>
          <p:cNvGrpSpPr/>
          <p:nvPr/>
        </p:nvGrpSpPr>
        <p:grpSpPr>
          <a:xfrm>
            <a:off x="1361878" y="1774713"/>
            <a:ext cx="3680276" cy="1254858"/>
            <a:chOff x="2857168" y="956496"/>
            <a:chExt cx="4619957" cy="1574773"/>
          </a:xfrm>
        </p:grpSpPr>
        <p:sp>
          <p:nvSpPr>
            <p:cNvPr id="66" name="Oval 44"/>
            <p:cNvSpPr/>
            <p:nvPr/>
          </p:nvSpPr>
          <p:spPr bwMode="auto">
            <a:xfrm>
              <a:off x="2857168" y="956496"/>
              <a:ext cx="523875" cy="523875"/>
            </a:xfrm>
            <a:prstGeom prst="ellipse">
              <a:avLst/>
            </a:prstGeom>
            <a:solidFill>
              <a:schemeClr val="accent2">
                <a:alpha val="84999"/>
              </a:schemeClr>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endParaRPr lang="en-US" sz="1500">
                <a:latin typeface="微软雅黑" panose="020B0503020204020204" pitchFamily="34" charset="-122"/>
                <a:ea typeface="微软雅黑" panose="020B0503020204020204" pitchFamily="34" charset="-122"/>
              </a:endParaRPr>
            </a:p>
          </p:txBody>
        </p:sp>
        <p:sp>
          <p:nvSpPr>
            <p:cNvPr id="67" name="Oval 45"/>
            <p:cNvSpPr/>
            <p:nvPr/>
          </p:nvSpPr>
          <p:spPr bwMode="auto">
            <a:xfrm>
              <a:off x="7015530" y="1425637"/>
              <a:ext cx="442913" cy="442913"/>
            </a:xfrm>
            <a:prstGeom prst="ellipse">
              <a:avLst/>
            </a:prstGeom>
            <a:noFill/>
            <a:ln w="63500" cap="flat">
              <a:solidFill>
                <a:schemeClr val="accent1">
                  <a:alpha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00">
                <a:latin typeface="微软雅黑" panose="020B0503020204020204" pitchFamily="34" charset="-122"/>
                <a:ea typeface="微软雅黑" panose="020B0503020204020204" pitchFamily="34" charset="-122"/>
              </a:endParaRPr>
            </a:p>
          </p:txBody>
        </p:sp>
        <p:sp>
          <p:nvSpPr>
            <p:cNvPr id="68" name="Oval 46"/>
            <p:cNvSpPr/>
            <p:nvPr/>
          </p:nvSpPr>
          <p:spPr bwMode="auto">
            <a:xfrm>
              <a:off x="7339012" y="2393156"/>
              <a:ext cx="138113" cy="138113"/>
            </a:xfrm>
            <a:prstGeom prst="ellipse">
              <a:avLst/>
            </a:prstGeom>
            <a:solidFill>
              <a:schemeClr val="accent1"/>
            </a:solidFill>
            <a:ln>
              <a:noFill/>
            </a:ln>
          </p:spPr>
          <p:txBody>
            <a:bodyPr lIns="0" tIns="0" rIns="0" bIns="0"/>
            <a:lstStyle/>
            <a:p>
              <a:endParaRPr lang="en-US" sz="1500">
                <a:latin typeface="微软雅黑" panose="020B0503020204020204" pitchFamily="34" charset="-122"/>
                <a:ea typeface="微软雅黑" panose="020B0503020204020204" pitchFamily="34" charset="-122"/>
              </a:endParaRPr>
            </a:p>
          </p:txBody>
        </p:sp>
      </p:grpSp>
      <p:grpSp>
        <p:nvGrpSpPr>
          <p:cNvPr id="4" name="Group 19"/>
          <p:cNvGrpSpPr/>
          <p:nvPr/>
        </p:nvGrpSpPr>
        <p:grpSpPr>
          <a:xfrm>
            <a:off x="1492324" y="1454656"/>
            <a:ext cx="894912" cy="1570063"/>
            <a:chOff x="2980029" y="2084252"/>
            <a:chExt cx="1592209" cy="2795993"/>
          </a:xfrm>
        </p:grpSpPr>
        <p:grpSp>
          <p:nvGrpSpPr>
            <p:cNvPr id="5" name="Group 17"/>
            <p:cNvGrpSpPr/>
            <p:nvPr/>
          </p:nvGrpSpPr>
          <p:grpSpPr bwMode="auto">
            <a:xfrm>
              <a:off x="2980029" y="2084252"/>
              <a:ext cx="1592209" cy="2795993"/>
              <a:chOff x="0" y="-2027"/>
              <a:chExt cx="1894" cy="3650"/>
            </a:xfrm>
          </p:grpSpPr>
          <p:sp>
            <p:nvSpPr>
              <p:cNvPr id="72" name="Freeform 18"/>
              <p:cNvSpPr/>
              <p:nvPr/>
            </p:nvSpPr>
            <p:spPr bwMode="auto">
              <a:xfrm>
                <a:off x="0" y="0"/>
                <a:ext cx="1894" cy="1623"/>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2">
                  <a:alpha val="80000"/>
                </a:scheme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1500">
                  <a:latin typeface="微软雅黑" panose="020B0503020204020204" pitchFamily="34" charset="-122"/>
                  <a:ea typeface="微软雅黑" panose="020B0503020204020204" pitchFamily="34" charset="-122"/>
                </a:endParaRPr>
              </a:p>
            </p:txBody>
          </p:sp>
          <p:sp>
            <p:nvSpPr>
              <p:cNvPr id="73" name="Rectangle 19"/>
              <p:cNvSpPr/>
              <p:nvPr/>
            </p:nvSpPr>
            <p:spPr bwMode="auto">
              <a:xfrm>
                <a:off x="567" y="-2027"/>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050" dirty="0">
                    <a:solidFill>
                      <a:srgbClr val="2C3637"/>
                    </a:solidFill>
                    <a:latin typeface="微软雅黑" panose="020B0503020204020204" pitchFamily="34" charset="-122"/>
                    <a:ea typeface="微软雅黑" panose="020B0503020204020204" pitchFamily="34" charset="-122"/>
                    <a:cs typeface="Bebas Neue" charset="0"/>
                    <a:sym typeface="Bebas Neue" charset="0"/>
                  </a:rPr>
                  <a:t>40%</a:t>
                </a:r>
              </a:p>
            </p:txBody>
          </p:sp>
        </p:grpSp>
        <p:cxnSp>
          <p:nvCxnSpPr>
            <p:cNvPr id="71" name="Straight Connector 21"/>
            <p:cNvCxnSpPr>
              <a:endCxn id="72" idx="2"/>
            </p:cNvCxnSpPr>
            <p:nvPr/>
          </p:nvCxnSpPr>
          <p:spPr>
            <a:xfrm>
              <a:off x="3757600" y="2406455"/>
              <a:ext cx="22145" cy="1170000"/>
            </a:xfrm>
            <a:prstGeom prst="line">
              <a:avLst/>
            </a:prstGeom>
            <a:ln w="19050">
              <a:solidFill>
                <a:schemeClr val="accent1"/>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 name="Group 24"/>
          <p:cNvGrpSpPr/>
          <p:nvPr/>
        </p:nvGrpSpPr>
        <p:grpSpPr>
          <a:xfrm>
            <a:off x="2084768" y="1449163"/>
            <a:ext cx="894912" cy="1574974"/>
            <a:chOff x="4103989" y="2062474"/>
            <a:chExt cx="1592209" cy="2804737"/>
          </a:xfrm>
        </p:grpSpPr>
        <p:grpSp>
          <p:nvGrpSpPr>
            <p:cNvPr id="7" name="Group 20"/>
            <p:cNvGrpSpPr/>
            <p:nvPr/>
          </p:nvGrpSpPr>
          <p:grpSpPr bwMode="auto">
            <a:xfrm>
              <a:off x="4103989" y="2062474"/>
              <a:ext cx="1592209" cy="2804737"/>
              <a:chOff x="0" y="-2601"/>
              <a:chExt cx="1894" cy="3658"/>
            </a:xfrm>
          </p:grpSpPr>
          <p:sp>
            <p:nvSpPr>
              <p:cNvPr id="77" name="Freeform 21"/>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3"/>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1500">
                  <a:latin typeface="微软雅黑" panose="020B0503020204020204" pitchFamily="34" charset="-122"/>
                  <a:ea typeface="微软雅黑" panose="020B0503020204020204" pitchFamily="34" charset="-122"/>
                </a:endParaRPr>
              </a:p>
            </p:txBody>
          </p:sp>
          <p:sp>
            <p:nvSpPr>
              <p:cNvPr id="78" name="Rectangle 22"/>
              <p:cNvSpPr/>
              <p:nvPr/>
            </p:nvSpPr>
            <p:spPr bwMode="auto">
              <a:xfrm>
                <a:off x="556" y="-2601"/>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05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30%</a:t>
                </a:r>
              </a:p>
            </p:txBody>
          </p:sp>
        </p:grpSp>
        <p:cxnSp>
          <p:nvCxnSpPr>
            <p:cNvPr id="76" name="Straight Connector 26"/>
            <p:cNvCxnSpPr/>
            <p:nvPr/>
          </p:nvCxnSpPr>
          <p:spPr>
            <a:xfrm>
              <a:off x="4881901" y="2406454"/>
              <a:ext cx="21804" cy="1594037"/>
            </a:xfrm>
            <a:prstGeom prst="line">
              <a:avLst/>
            </a:prstGeom>
            <a:ln w="19050">
              <a:solidFill>
                <a:schemeClr val="accent1"/>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 name="Group 30"/>
          <p:cNvGrpSpPr/>
          <p:nvPr/>
        </p:nvGrpSpPr>
        <p:grpSpPr>
          <a:xfrm>
            <a:off x="3368698" y="1456953"/>
            <a:ext cx="894912" cy="1568344"/>
            <a:chOff x="6367886" y="2087314"/>
            <a:chExt cx="1592209" cy="2792932"/>
          </a:xfrm>
        </p:grpSpPr>
        <p:grpSp>
          <p:nvGrpSpPr>
            <p:cNvPr id="9" name="Group 23"/>
            <p:cNvGrpSpPr/>
            <p:nvPr/>
          </p:nvGrpSpPr>
          <p:grpSpPr bwMode="auto">
            <a:xfrm>
              <a:off x="6367886" y="2087314"/>
              <a:ext cx="1592209" cy="2792932"/>
              <a:chOff x="0" y="-1789"/>
              <a:chExt cx="1894" cy="3646"/>
            </a:xfrm>
          </p:grpSpPr>
          <p:sp>
            <p:nvSpPr>
              <p:cNvPr id="86" name="Freeform 24"/>
              <p:cNvSpPr/>
              <p:nvPr/>
            </p:nvSpPr>
            <p:spPr bwMode="auto">
              <a:xfrm>
                <a:off x="0" y="0"/>
                <a:ext cx="1894" cy="1857"/>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1"/>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1500">
                  <a:latin typeface="微软雅黑" panose="020B0503020204020204" pitchFamily="34" charset="-122"/>
                  <a:ea typeface="微软雅黑" panose="020B0503020204020204" pitchFamily="34" charset="-122"/>
                </a:endParaRPr>
              </a:p>
            </p:txBody>
          </p:sp>
          <p:sp>
            <p:nvSpPr>
              <p:cNvPr id="87" name="Rectangle 25"/>
              <p:cNvSpPr/>
              <p:nvPr/>
            </p:nvSpPr>
            <p:spPr bwMode="auto">
              <a:xfrm>
                <a:off x="578" y="-1789"/>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050" dirty="0">
                    <a:solidFill>
                      <a:srgbClr val="2C3637"/>
                    </a:solidFill>
                    <a:latin typeface="微软雅黑" panose="020B0503020204020204" pitchFamily="34" charset="-122"/>
                    <a:ea typeface="微软雅黑" panose="020B0503020204020204" pitchFamily="34" charset="-122"/>
                    <a:cs typeface="Bebas Neue" charset="0"/>
                    <a:sym typeface="Bebas Neue" charset="0"/>
                  </a:rPr>
                  <a:t>65%</a:t>
                </a:r>
              </a:p>
            </p:txBody>
          </p:sp>
        </p:grpSp>
        <p:cxnSp>
          <p:nvCxnSpPr>
            <p:cNvPr id="85" name="Straight Connector 32"/>
            <p:cNvCxnSpPr/>
            <p:nvPr/>
          </p:nvCxnSpPr>
          <p:spPr>
            <a:xfrm rot="5400000" flipV="1">
              <a:off x="6659990" y="2908313"/>
              <a:ext cx="1008000" cy="4283"/>
            </a:xfrm>
            <a:prstGeom prst="line">
              <a:avLst/>
            </a:prstGeom>
            <a:ln w="19050">
              <a:solidFill>
                <a:schemeClr val="accent1"/>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0" name="Group 35"/>
          <p:cNvGrpSpPr/>
          <p:nvPr/>
        </p:nvGrpSpPr>
        <p:grpSpPr>
          <a:xfrm>
            <a:off x="2703096" y="1453273"/>
            <a:ext cx="895385" cy="1571100"/>
            <a:chOff x="5204412" y="2082406"/>
            <a:chExt cx="1593049" cy="2797840"/>
          </a:xfrm>
        </p:grpSpPr>
        <p:grpSp>
          <p:nvGrpSpPr>
            <p:cNvPr id="11" name="Group 14"/>
            <p:cNvGrpSpPr/>
            <p:nvPr/>
          </p:nvGrpSpPr>
          <p:grpSpPr bwMode="auto">
            <a:xfrm>
              <a:off x="5204412" y="2082406"/>
              <a:ext cx="1593049" cy="2797840"/>
              <a:chOff x="0" y="-1020"/>
              <a:chExt cx="1894" cy="3651"/>
            </a:xfrm>
          </p:grpSpPr>
          <p:sp>
            <p:nvSpPr>
              <p:cNvPr id="91" name="Freeform 15"/>
              <p:cNvSpPr/>
              <p:nvPr/>
            </p:nvSpPr>
            <p:spPr bwMode="auto">
              <a:xfrm>
                <a:off x="0" y="0"/>
                <a:ext cx="1894" cy="263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4">
                  <a:alpha val="80000"/>
                </a:scheme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1500">
                  <a:latin typeface="微软雅黑" panose="020B0503020204020204" pitchFamily="34" charset="-122"/>
                  <a:ea typeface="微软雅黑" panose="020B0503020204020204" pitchFamily="34" charset="-122"/>
                </a:endParaRPr>
              </a:p>
            </p:txBody>
          </p:sp>
          <p:sp>
            <p:nvSpPr>
              <p:cNvPr id="92" name="Rectangle 16"/>
              <p:cNvSpPr/>
              <p:nvPr/>
            </p:nvSpPr>
            <p:spPr bwMode="auto">
              <a:xfrm>
                <a:off x="570" y="-1020"/>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050" dirty="0">
                    <a:solidFill>
                      <a:srgbClr val="2C3637"/>
                    </a:solidFill>
                    <a:latin typeface="微软雅黑" panose="020B0503020204020204" pitchFamily="34" charset="-122"/>
                    <a:ea typeface="微软雅黑" panose="020B0503020204020204" pitchFamily="34" charset="-122"/>
                    <a:cs typeface="Bebas Neue" charset="0"/>
                    <a:sym typeface="Bebas Neue" charset="0"/>
                  </a:rPr>
                  <a:t>85%</a:t>
                </a:r>
              </a:p>
            </p:txBody>
          </p:sp>
        </p:grpSp>
        <p:cxnSp>
          <p:nvCxnSpPr>
            <p:cNvPr id="90" name="Straight Connector 37"/>
            <p:cNvCxnSpPr/>
            <p:nvPr/>
          </p:nvCxnSpPr>
          <p:spPr>
            <a:xfrm rot="5400000" flipV="1">
              <a:off x="5788028" y="2633036"/>
              <a:ext cx="432000" cy="4284"/>
            </a:xfrm>
            <a:prstGeom prst="line">
              <a:avLst/>
            </a:prstGeom>
            <a:ln w="19050">
              <a:solidFill>
                <a:schemeClr val="accent1"/>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2" name="Group 41"/>
          <p:cNvGrpSpPr/>
          <p:nvPr/>
        </p:nvGrpSpPr>
        <p:grpSpPr>
          <a:xfrm>
            <a:off x="3984002" y="1460752"/>
            <a:ext cx="894912" cy="1558180"/>
            <a:chOff x="7507820" y="2092379"/>
            <a:chExt cx="1592209" cy="2774832"/>
          </a:xfrm>
        </p:grpSpPr>
        <p:grpSp>
          <p:nvGrpSpPr>
            <p:cNvPr id="13" name="Group 26"/>
            <p:cNvGrpSpPr/>
            <p:nvPr/>
          </p:nvGrpSpPr>
          <p:grpSpPr bwMode="auto">
            <a:xfrm>
              <a:off x="7507820" y="2092379"/>
              <a:ext cx="1592209" cy="2774832"/>
              <a:chOff x="0" y="-2562"/>
              <a:chExt cx="1894" cy="3619"/>
            </a:xfrm>
          </p:grpSpPr>
          <p:sp>
            <p:nvSpPr>
              <p:cNvPr id="96" name="Freeform 27"/>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chemeClr val="accent2">
                  <a:alpha val="80000"/>
                </a:scheme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1500">
                  <a:latin typeface="微软雅黑" panose="020B0503020204020204" pitchFamily="34" charset="-122"/>
                  <a:ea typeface="微软雅黑" panose="020B0503020204020204" pitchFamily="34" charset="-122"/>
                </a:endParaRPr>
              </a:p>
            </p:txBody>
          </p:sp>
          <p:sp>
            <p:nvSpPr>
              <p:cNvPr id="97" name="Rectangle 28"/>
              <p:cNvSpPr/>
              <p:nvPr/>
            </p:nvSpPr>
            <p:spPr bwMode="auto">
              <a:xfrm>
                <a:off x="590" y="-2562"/>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05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35%</a:t>
                </a:r>
              </a:p>
            </p:txBody>
          </p:sp>
        </p:grpSp>
        <p:cxnSp>
          <p:nvCxnSpPr>
            <p:cNvPr id="95" name="Straight Connector 43"/>
            <p:cNvCxnSpPr/>
            <p:nvPr/>
          </p:nvCxnSpPr>
          <p:spPr>
            <a:xfrm>
              <a:off x="8320445" y="2406454"/>
              <a:ext cx="0" cy="1594037"/>
            </a:xfrm>
            <a:prstGeom prst="line">
              <a:avLst/>
            </a:prstGeom>
            <a:ln w="19050">
              <a:solidFill>
                <a:schemeClr val="accent1"/>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sp>
        <p:nvSpPr>
          <p:cNvPr id="98" name="Content Placeholder 2"/>
          <p:cNvSpPr txBox="1"/>
          <p:nvPr/>
        </p:nvSpPr>
        <p:spPr>
          <a:xfrm>
            <a:off x="1713476" y="3544652"/>
            <a:ext cx="3074548" cy="756084"/>
          </a:xfrm>
          <a:prstGeom prst="rect">
            <a:avLst/>
          </a:prstGeom>
        </p:spPr>
        <p:txBody>
          <a:bodyPr vert="horz" lIns="68562" tIns="34281" rIns="68562" bIns="34281"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endPar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endPar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endPar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48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endParaRPr lang="id-ID" sz="3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3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en-US" sz="3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1578006" y="3044104"/>
            <a:ext cx="634212"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2266211" y="3047868"/>
            <a:ext cx="581173"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2824028" y="3039473"/>
            <a:ext cx="630004"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3508025" y="3044104"/>
            <a:ext cx="592017"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4101936" y="3051629"/>
            <a:ext cx="666432"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标题 4"/>
          <p:cNvSpPr txBox="1"/>
          <p:nvPr/>
        </p:nvSpPr>
        <p:spPr>
          <a:xfrm>
            <a:off x="36678" y="1673045"/>
            <a:ext cx="1295807" cy="249699"/>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未来计划</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100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nodeType="withEffect">
                                  <p:stCondLst>
                                    <p:cond delay="1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100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16" fill="hold" nodeType="withEffect">
                                  <p:stCondLst>
                                    <p:cond delay="100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nodeType="withEffect">
                                  <p:stCondLst>
                                    <p:cond delay="10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nodeType="withEffect">
                                  <p:stCondLst>
                                    <p:cond delay="10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100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par>
                                <p:cTn id="64" presetID="53" presetClass="entr" presetSubtype="16" fill="hold" grpId="0" nodeType="withEffect">
                                  <p:stCondLst>
                                    <p:cond delay="100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100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par>
                                <p:cTn id="74" presetID="53" presetClass="entr" presetSubtype="16" fill="hold" grpId="0" nodeType="withEffect">
                                  <p:stCondLst>
                                    <p:cond delay="1000"/>
                                  </p:stCondLst>
                                  <p:childTnLst>
                                    <p:set>
                                      <p:cBhvr>
                                        <p:cTn id="75" dur="1" fill="hold">
                                          <p:stCondLst>
                                            <p:cond delay="0"/>
                                          </p:stCondLst>
                                        </p:cTn>
                                        <p:tgtEl>
                                          <p:spTgt spid="106"/>
                                        </p:tgtEl>
                                        <p:attrNameLst>
                                          <p:attrName>style.visibility</p:attrName>
                                        </p:attrNameLst>
                                      </p:cBhvr>
                                      <p:to>
                                        <p:strVal val="visible"/>
                                      </p:to>
                                    </p:set>
                                    <p:anim calcmode="lin" valueType="num">
                                      <p:cBhvr>
                                        <p:cTn id="76" dur="500" fill="hold"/>
                                        <p:tgtEl>
                                          <p:spTgt spid="106"/>
                                        </p:tgtEl>
                                        <p:attrNameLst>
                                          <p:attrName>ppt_w</p:attrName>
                                        </p:attrNameLst>
                                      </p:cBhvr>
                                      <p:tavLst>
                                        <p:tav tm="0">
                                          <p:val>
                                            <p:fltVal val="0"/>
                                          </p:val>
                                        </p:tav>
                                        <p:tav tm="100000">
                                          <p:val>
                                            <p:strVal val="#ppt_w"/>
                                          </p:val>
                                        </p:tav>
                                      </p:tavLst>
                                    </p:anim>
                                    <p:anim calcmode="lin" valueType="num">
                                      <p:cBhvr>
                                        <p:cTn id="77" dur="500" fill="hold"/>
                                        <p:tgtEl>
                                          <p:spTgt spid="106"/>
                                        </p:tgtEl>
                                        <p:attrNameLst>
                                          <p:attrName>ppt_h</p:attrName>
                                        </p:attrNameLst>
                                      </p:cBhvr>
                                      <p:tavLst>
                                        <p:tav tm="0">
                                          <p:val>
                                            <p:fltVal val="0"/>
                                          </p:val>
                                        </p:tav>
                                        <p:tav tm="100000">
                                          <p:val>
                                            <p:strVal val="#ppt_h"/>
                                          </p:val>
                                        </p:tav>
                                      </p:tavLst>
                                    </p:anim>
                                    <p:animEffect transition="in" filter="fade">
                                      <p:cBhvr>
                                        <p:cTn id="78" dur="500"/>
                                        <p:tgtEl>
                                          <p:spTgt spid="106"/>
                                        </p:tgtEl>
                                      </p:cBhvr>
                                    </p:animEffect>
                                  </p:childTnLst>
                                </p:cTn>
                              </p:par>
                              <p:par>
                                <p:cTn id="79" presetID="53" presetClass="entr" presetSubtype="16" fill="hold" grpId="0" nodeType="withEffect">
                                  <p:stCondLst>
                                    <p:cond delay="1000"/>
                                  </p:stCondLst>
                                  <p:childTnLst>
                                    <p:set>
                                      <p:cBhvr>
                                        <p:cTn id="80" dur="1" fill="hold">
                                          <p:stCondLst>
                                            <p:cond delay="0"/>
                                          </p:stCondLst>
                                        </p:cTn>
                                        <p:tgtEl>
                                          <p:spTgt spid="107"/>
                                        </p:tgtEl>
                                        <p:attrNameLst>
                                          <p:attrName>style.visibility</p:attrName>
                                        </p:attrNameLst>
                                      </p:cBhvr>
                                      <p:to>
                                        <p:strVal val="visible"/>
                                      </p:to>
                                    </p:set>
                                    <p:anim calcmode="lin" valueType="num">
                                      <p:cBhvr>
                                        <p:cTn id="81" dur="500" fill="hold"/>
                                        <p:tgtEl>
                                          <p:spTgt spid="107"/>
                                        </p:tgtEl>
                                        <p:attrNameLst>
                                          <p:attrName>ppt_w</p:attrName>
                                        </p:attrNameLst>
                                      </p:cBhvr>
                                      <p:tavLst>
                                        <p:tav tm="0">
                                          <p:val>
                                            <p:fltVal val="0"/>
                                          </p:val>
                                        </p:tav>
                                        <p:tav tm="100000">
                                          <p:val>
                                            <p:strVal val="#ppt_w"/>
                                          </p:val>
                                        </p:tav>
                                      </p:tavLst>
                                    </p:anim>
                                    <p:anim calcmode="lin" valueType="num">
                                      <p:cBhvr>
                                        <p:cTn id="82" dur="500" fill="hold"/>
                                        <p:tgtEl>
                                          <p:spTgt spid="107"/>
                                        </p:tgtEl>
                                        <p:attrNameLst>
                                          <p:attrName>ppt_h</p:attrName>
                                        </p:attrNameLst>
                                      </p:cBhvr>
                                      <p:tavLst>
                                        <p:tav tm="0">
                                          <p:val>
                                            <p:fltVal val="0"/>
                                          </p:val>
                                        </p:tav>
                                        <p:tav tm="100000">
                                          <p:val>
                                            <p:strVal val="#ppt_h"/>
                                          </p:val>
                                        </p:tav>
                                      </p:tavLst>
                                    </p:anim>
                                    <p:animEffect transition="in" filter="fade">
                                      <p:cBhvr>
                                        <p:cTn id="83" dur="500"/>
                                        <p:tgtEl>
                                          <p:spTgt spid="107"/>
                                        </p:tgtEl>
                                      </p:cBhvr>
                                    </p:animEffect>
                                  </p:childTnLst>
                                </p:cTn>
                              </p:par>
                            </p:childTnLst>
                          </p:cTn>
                        </p:par>
                        <p:par>
                          <p:cTn id="84" fill="hold">
                            <p:stCondLst>
                              <p:cond delay="500"/>
                            </p:stCondLst>
                            <p:childTnLst>
                              <p:par>
                                <p:cTn id="85" presetID="42" presetClass="entr" presetSubtype="0" fill="hold" grpId="0" nodeType="after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p:bldP spid="32" grpId="0"/>
      <p:bldP spid="33" grpId="0" animBg="1"/>
      <p:bldP spid="35" grpId="0"/>
      <p:bldP spid="98" grpId="0"/>
      <p:bldP spid="103" grpId="0"/>
      <p:bldP spid="104" grpId="0"/>
      <p:bldP spid="105" grpId="0"/>
      <p:bldP spid="106" grpId="0"/>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27384" y="629440"/>
            <a:ext cx="2814638"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任意多边形 22"/>
          <p:cNvSpPr/>
          <p:nvPr/>
        </p:nvSpPr>
        <p:spPr>
          <a:xfrm>
            <a:off x="4051465" y="6252"/>
            <a:ext cx="5219057" cy="515938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任意多边形 29"/>
          <p:cNvSpPr/>
          <p:nvPr/>
        </p:nvSpPr>
        <p:spPr>
          <a:xfrm>
            <a:off x="-27384" y="511699"/>
            <a:ext cx="2277126"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FF602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TextBox 28"/>
          <p:cNvSpPr txBox="1"/>
          <p:nvPr/>
        </p:nvSpPr>
        <p:spPr>
          <a:xfrm>
            <a:off x="-27384" y="-57576"/>
            <a:ext cx="2634276" cy="577259"/>
          </a:xfrm>
          <a:prstGeom prst="rect">
            <a:avLst/>
          </a:prstGeom>
          <a:noFill/>
        </p:spPr>
        <p:txBody>
          <a:bodyPr wrap="square" lIns="68580" tIns="34290" rIns="68580" bIns="34290" rtlCol="0">
            <a:spAutoFit/>
          </a:bodyPr>
          <a:lstStyle/>
          <a:p>
            <a:r>
              <a:rPr lang="zh-CN" altLang="en-US" sz="3300" dirty="0">
                <a:latin typeface="微软雅黑" panose="020B0503020204020204" pitchFamily="34" charset="-122"/>
                <a:ea typeface="微软雅黑" panose="020B0503020204020204" pitchFamily="34" charset="-122"/>
              </a:rPr>
              <a:t>目 录</a:t>
            </a:r>
          </a:p>
        </p:txBody>
      </p:sp>
      <p:sp>
        <p:nvSpPr>
          <p:cNvPr id="32" name="TextBox 31"/>
          <p:cNvSpPr txBox="1"/>
          <p:nvPr/>
        </p:nvSpPr>
        <p:spPr>
          <a:xfrm>
            <a:off x="845586" y="296620"/>
            <a:ext cx="1681358" cy="277085"/>
          </a:xfrm>
          <a:prstGeom prst="rect">
            <a:avLst/>
          </a:prstGeom>
          <a:noFill/>
          <a:ln w="25400" cap="flat" cmpd="sng" algn="ctr">
            <a:noFill/>
            <a:prstDash val="solid"/>
          </a:ln>
          <a:effectLst/>
        </p:spPr>
        <p:txBody>
          <a:bodyPr lIns="68580" tIns="34290" rIns="68580" bIns="34290"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685800">
              <a:defRPr/>
            </a:pPr>
            <a:r>
              <a:rPr lang="en-US" altLang="zh-CN" sz="1400" kern="0" dirty="0">
                <a:solidFill>
                  <a:schemeClr val="bg1">
                    <a:lumMod val="65000"/>
                  </a:schemeClr>
                </a:solidFill>
                <a:latin typeface="Calibri" panose="020F0502020204030204"/>
                <a:ea typeface="宋体" panose="02010600030101010101" pitchFamily="2" charset="-122"/>
              </a:rPr>
              <a:t>CONTENTS PAGE </a:t>
            </a:r>
          </a:p>
        </p:txBody>
      </p:sp>
      <p:sp>
        <p:nvSpPr>
          <p:cNvPr id="16" name="矩形 15"/>
          <p:cNvSpPr/>
          <p:nvPr/>
        </p:nvSpPr>
        <p:spPr>
          <a:xfrm rot="2700000">
            <a:off x="3086173" y="2212219"/>
            <a:ext cx="649397" cy="64919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rot="2700000">
            <a:off x="1252229" y="1838831"/>
            <a:ext cx="1396403" cy="139597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6"/>
          <p:cNvGrpSpPr/>
          <p:nvPr/>
        </p:nvGrpSpPr>
        <p:grpSpPr>
          <a:xfrm>
            <a:off x="4159056" y="1127139"/>
            <a:ext cx="649196" cy="659309"/>
            <a:chOff x="5545407" y="1502388"/>
            <a:chExt cx="865595" cy="878807"/>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5"/>
          <p:cNvGrpSpPr/>
          <p:nvPr/>
        </p:nvGrpSpPr>
        <p:grpSpPr>
          <a:xfrm>
            <a:off x="3670906" y="1626586"/>
            <a:ext cx="649196" cy="659309"/>
            <a:chOff x="4894540" y="2168111"/>
            <a:chExt cx="865595" cy="878807"/>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10"/>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4"/>
          <p:cNvGrpSpPr/>
          <p:nvPr/>
        </p:nvGrpSpPr>
        <p:grpSpPr>
          <a:xfrm>
            <a:off x="3693576" y="2815084"/>
            <a:ext cx="649196" cy="659309"/>
            <a:chOff x="4924767" y="3752287"/>
            <a:chExt cx="865595" cy="878807"/>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4" y="3769586"/>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 name="组合 3"/>
          <p:cNvGrpSpPr/>
          <p:nvPr/>
        </p:nvGrpSpPr>
        <p:grpSpPr>
          <a:xfrm>
            <a:off x="4185919" y="3298842"/>
            <a:ext cx="649196" cy="659309"/>
            <a:chOff x="5581225" y="4397098"/>
            <a:chExt cx="865595" cy="878807"/>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5166066" y="1397114"/>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教学分析</a:t>
            </a:r>
          </a:p>
        </p:txBody>
      </p:sp>
      <p:sp>
        <p:nvSpPr>
          <p:cNvPr id="36" name="TextBox 35"/>
          <p:cNvSpPr txBox="1"/>
          <p:nvPr/>
        </p:nvSpPr>
        <p:spPr>
          <a:xfrm>
            <a:off x="4734018" y="2025334"/>
            <a:ext cx="1728192" cy="48474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教学设计</a:t>
            </a:r>
          </a:p>
        </p:txBody>
      </p:sp>
      <p:sp>
        <p:nvSpPr>
          <p:cNvPr id="37" name="TextBox 36"/>
          <p:cNvSpPr txBox="1"/>
          <p:nvPr/>
        </p:nvSpPr>
        <p:spPr>
          <a:xfrm>
            <a:off x="4734018" y="265355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教学过程</a:t>
            </a:r>
          </a:p>
        </p:txBody>
      </p:sp>
      <p:sp>
        <p:nvSpPr>
          <p:cNvPr id="38" name="TextBox 37"/>
          <p:cNvSpPr txBox="1"/>
          <p:nvPr/>
        </p:nvSpPr>
        <p:spPr>
          <a:xfrm>
            <a:off x="5166066" y="328177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教学反思</a:t>
            </a:r>
          </a:p>
        </p:txBody>
      </p:sp>
      <p:grpSp>
        <p:nvGrpSpPr>
          <p:cNvPr id="10" name="组合 25"/>
          <p:cNvGrpSpPr/>
          <p:nvPr/>
        </p:nvGrpSpPr>
        <p:grpSpPr>
          <a:xfrm>
            <a:off x="3086272" y="2212504"/>
            <a:ext cx="649196" cy="659309"/>
            <a:chOff x="5545407" y="1502388"/>
            <a:chExt cx="865595" cy="878807"/>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1" name="TextBox 30"/>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4409982" y="2225097"/>
            <a:ext cx="2131791" cy="623440"/>
          </a:xfrm>
          <a:prstGeom prst="rect">
            <a:avLst/>
          </a:prstGeom>
          <a:noFill/>
        </p:spPr>
        <p:txBody>
          <a:bodyPr wrap="square" lIns="68580" tIns="34290" rIns="68580" bIns="342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6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教学分析</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5"/>
                                        </p:tgtEl>
                                      </p:cBhvr>
                                    </p:animEffect>
                                    <p:set>
                                      <p:cBhvr>
                                        <p:cTn id="10" dur="1" fill="hold">
                                          <p:stCondLst>
                                            <p:cond delay="249"/>
                                          </p:stCondLst>
                                        </p:cTn>
                                        <p:tgtEl>
                                          <p:spTgt spid="5"/>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1320487" y="1827563"/>
            <a:ext cx="1605033"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vert="horz" wrap="square" lIns="68562" tIns="34281" rIns="68562" bIns="34281" numCol="1" anchor="t" anchorCtr="0" compatLnSpc="1"/>
          <a:lstStyle/>
          <a:p>
            <a:endParaRPr lang="id-ID" sz="1010"/>
          </a:p>
        </p:txBody>
      </p:sp>
      <p:sp>
        <p:nvSpPr>
          <p:cNvPr id="31" name="Freeform 9"/>
          <p:cNvSpPr/>
          <p:nvPr/>
        </p:nvSpPr>
        <p:spPr bwMode="auto">
          <a:xfrm rot="13500000">
            <a:off x="3072432" y="1823535"/>
            <a:ext cx="1605033"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1"/>
          </a:solidFill>
          <a:ln>
            <a:noFill/>
          </a:ln>
        </p:spPr>
        <p:txBody>
          <a:bodyPr vert="horz" wrap="square" lIns="68562" tIns="34281" rIns="68562" bIns="34281" numCol="1" anchor="t" anchorCtr="0" compatLnSpc="1"/>
          <a:lstStyle/>
          <a:p>
            <a:endParaRPr lang="id-ID" sz="1010"/>
          </a:p>
        </p:txBody>
      </p:sp>
      <p:sp>
        <p:nvSpPr>
          <p:cNvPr id="32" name="Freeform 9"/>
          <p:cNvSpPr/>
          <p:nvPr/>
        </p:nvSpPr>
        <p:spPr bwMode="auto">
          <a:xfrm rot="2700000">
            <a:off x="2194006" y="960896"/>
            <a:ext cx="1605033"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vert="horz" wrap="square" lIns="68562" tIns="34281" rIns="68562" bIns="34281" numCol="1" anchor="t" anchorCtr="0" compatLnSpc="1"/>
          <a:lstStyle/>
          <a:p>
            <a:endParaRPr lang="id-ID" sz="1010"/>
          </a:p>
        </p:txBody>
      </p:sp>
      <p:grpSp>
        <p:nvGrpSpPr>
          <p:cNvPr id="2" name="Group 10"/>
          <p:cNvGrpSpPr/>
          <p:nvPr/>
        </p:nvGrpSpPr>
        <p:grpSpPr>
          <a:xfrm>
            <a:off x="1486854" y="1963610"/>
            <a:ext cx="449289" cy="369309"/>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30861"/>
            </a:xfrm>
            <a:prstGeom prst="rect">
              <a:avLst/>
            </a:prstGeom>
            <a:noFill/>
          </p:spPr>
          <p:txBody>
            <a:bodyPr wrap="square" rtlCol="0">
              <a:spAutoFit/>
            </a:bodyPr>
            <a:lstStyle/>
            <a:p>
              <a:pPr algn="ctr"/>
              <a:r>
                <a:rPr lang="id-ID" sz="1010" b="1" dirty="0">
                  <a:solidFill>
                    <a:schemeClr val="tx1">
                      <a:lumMod val="65000"/>
                      <a:lumOff val="35000"/>
                    </a:schemeClr>
                  </a:solidFill>
                  <a:latin typeface="微软雅黑" panose="020B0503020204020204" pitchFamily="34" charset="-122"/>
                  <a:ea typeface="微软雅黑" panose="020B0503020204020204" pitchFamily="34" charset="-122"/>
                </a:rPr>
                <a:t>01</a:t>
              </a:r>
            </a:p>
          </p:txBody>
        </p:sp>
      </p:grpSp>
      <p:grpSp>
        <p:nvGrpSpPr>
          <p:cNvPr id="3" name="Group 13"/>
          <p:cNvGrpSpPr/>
          <p:nvPr/>
        </p:nvGrpSpPr>
        <p:grpSpPr>
          <a:xfrm>
            <a:off x="2768581" y="831723"/>
            <a:ext cx="449289" cy="369309"/>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30861"/>
            </a:xfrm>
            <a:prstGeom prst="rect">
              <a:avLst/>
            </a:prstGeom>
            <a:noFill/>
          </p:spPr>
          <p:txBody>
            <a:bodyPr wrap="square" rtlCol="0">
              <a:spAutoFit/>
            </a:bodyPr>
            <a:lstStyle/>
            <a:p>
              <a:pPr algn="ctr"/>
              <a:r>
                <a:rPr lang="id-ID" sz="1010" b="1" dirty="0">
                  <a:solidFill>
                    <a:schemeClr val="tx1">
                      <a:lumMod val="65000"/>
                      <a:lumOff val="35000"/>
                    </a:schemeClr>
                  </a:solidFill>
                  <a:latin typeface="微软雅黑" panose="020B0503020204020204" pitchFamily="34" charset="-122"/>
                  <a:ea typeface="微软雅黑" panose="020B0503020204020204" pitchFamily="34" charset="-122"/>
                </a:rPr>
                <a:t>02</a:t>
              </a:r>
            </a:p>
          </p:txBody>
        </p:sp>
      </p:grpSp>
      <p:grpSp>
        <p:nvGrpSpPr>
          <p:cNvPr id="4" name="Group 16"/>
          <p:cNvGrpSpPr/>
          <p:nvPr/>
        </p:nvGrpSpPr>
        <p:grpSpPr>
          <a:xfrm>
            <a:off x="4082839" y="1971537"/>
            <a:ext cx="449289" cy="369309"/>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30861"/>
            </a:xfrm>
            <a:prstGeom prst="rect">
              <a:avLst/>
            </a:prstGeom>
            <a:noFill/>
          </p:spPr>
          <p:txBody>
            <a:bodyPr wrap="square" rtlCol="0">
              <a:spAutoFit/>
            </a:bodyPr>
            <a:lstStyle/>
            <a:p>
              <a:pPr algn="ctr"/>
              <a:r>
                <a:rPr lang="id-ID" sz="1010" b="1" dirty="0">
                  <a:solidFill>
                    <a:schemeClr val="tx1">
                      <a:lumMod val="65000"/>
                      <a:lumOff val="35000"/>
                    </a:schemeClr>
                  </a:solidFill>
                  <a:latin typeface="微软雅黑" panose="020B0503020204020204" pitchFamily="34" charset="-122"/>
                  <a:ea typeface="微软雅黑" panose="020B0503020204020204" pitchFamily="34" charset="-122"/>
                </a:rPr>
                <a:t>03</a:t>
              </a:r>
            </a:p>
          </p:txBody>
        </p:sp>
      </p:grpSp>
      <p:sp>
        <p:nvSpPr>
          <p:cNvPr id="44" name="Freeform 19"/>
          <p:cNvSpPr>
            <a:spLocks noEditPoints="1"/>
          </p:cNvSpPr>
          <p:nvPr/>
        </p:nvSpPr>
        <p:spPr bwMode="auto">
          <a:xfrm>
            <a:off x="2821280" y="1572174"/>
            <a:ext cx="343890" cy="3321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accent2"/>
          </a:solidFill>
          <a:ln>
            <a:noFill/>
          </a:ln>
        </p:spPr>
        <p:txBody>
          <a:bodyPr vert="horz" wrap="square" lIns="68562" tIns="34281" rIns="68562" bIns="34281" numCol="1" anchor="t" anchorCtr="0" compatLnSpc="1"/>
          <a:lstStyle/>
          <a:p>
            <a:endParaRPr lang="id-ID" sz="1010">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1952578" y="2554107"/>
            <a:ext cx="332070" cy="251548"/>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accent1"/>
          </a:solidFill>
          <a:ln>
            <a:noFill/>
          </a:ln>
        </p:spPr>
        <p:txBody>
          <a:bodyPr vert="horz" wrap="square" lIns="68562" tIns="34281" rIns="68562" bIns="34281" numCol="1" anchor="t" anchorCtr="0" compatLnSpc="1"/>
          <a:lstStyle/>
          <a:p>
            <a:endParaRPr lang="id-ID" sz="1010"/>
          </a:p>
        </p:txBody>
      </p:sp>
      <p:grpSp>
        <p:nvGrpSpPr>
          <p:cNvPr id="5" name="Group 24"/>
          <p:cNvGrpSpPr/>
          <p:nvPr/>
        </p:nvGrpSpPr>
        <p:grpSpPr>
          <a:xfrm>
            <a:off x="3702129" y="2512657"/>
            <a:ext cx="338517" cy="332173"/>
            <a:chOff x="6786562" y="796925"/>
            <a:chExt cx="500063" cy="490538"/>
          </a:xfrm>
          <a:solidFill>
            <a:schemeClr val="accent3"/>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id-ID" sz="1010"/>
            </a:p>
          </p:txBody>
        </p:sp>
      </p:grpSp>
      <p:sp>
        <p:nvSpPr>
          <p:cNvPr id="51" name="椭圆 50"/>
          <p:cNvSpPr/>
          <p:nvPr/>
        </p:nvSpPr>
        <p:spPr>
          <a:xfrm>
            <a:off x="5074379" y="1433491"/>
            <a:ext cx="432354" cy="432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Impact MT Std" pitchFamily="34" charset="0"/>
                <a:ea typeface="微软雅黑" panose="020B0503020204020204" pitchFamily="34" charset="-122"/>
              </a:rPr>
              <a:t>1</a:t>
            </a:r>
            <a:endParaRPr lang="zh-CN" altLang="en-US" sz="1400" dirty="0">
              <a:solidFill>
                <a:schemeClr val="bg1"/>
              </a:solidFill>
              <a:latin typeface="Impact MT Std" pitchFamily="34" charset="0"/>
              <a:ea typeface="微软雅黑" panose="020B0503020204020204" pitchFamily="34" charset="-122"/>
            </a:endParaRPr>
          </a:p>
        </p:txBody>
      </p:sp>
      <p:sp>
        <p:nvSpPr>
          <p:cNvPr id="52" name="椭圆 51"/>
          <p:cNvSpPr/>
          <p:nvPr/>
        </p:nvSpPr>
        <p:spPr>
          <a:xfrm>
            <a:off x="5074380" y="1973577"/>
            <a:ext cx="432354" cy="4326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Impact MT Std" pitchFamily="34" charset="0"/>
                <a:ea typeface="微软雅黑" panose="020B0503020204020204" pitchFamily="34" charset="-122"/>
              </a:rPr>
              <a:t>2</a:t>
            </a:r>
            <a:endParaRPr lang="zh-CN" altLang="en-US" sz="1400" dirty="0">
              <a:solidFill>
                <a:schemeClr val="bg1"/>
              </a:solidFill>
              <a:latin typeface="Impact MT Std" pitchFamily="34" charset="0"/>
              <a:ea typeface="微软雅黑" panose="020B0503020204020204" pitchFamily="34" charset="-122"/>
            </a:endParaRPr>
          </a:p>
        </p:txBody>
      </p:sp>
      <p:sp>
        <p:nvSpPr>
          <p:cNvPr id="53" name="椭圆 52"/>
          <p:cNvSpPr/>
          <p:nvPr/>
        </p:nvSpPr>
        <p:spPr>
          <a:xfrm>
            <a:off x="5074380" y="2526263"/>
            <a:ext cx="432354" cy="4326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Impact MT Std" pitchFamily="34" charset="0"/>
                <a:ea typeface="微软雅黑" panose="020B0503020204020204" pitchFamily="34" charset="-122"/>
              </a:rPr>
              <a:t>3</a:t>
            </a:r>
            <a:endParaRPr lang="zh-CN" altLang="en-US" sz="1400" dirty="0">
              <a:solidFill>
                <a:schemeClr val="bg1"/>
              </a:solidFill>
              <a:latin typeface="Impact MT Std" pitchFamily="34" charset="0"/>
              <a:ea typeface="微软雅黑" panose="020B0503020204020204" pitchFamily="34" charset="-122"/>
            </a:endParaRPr>
          </a:p>
        </p:txBody>
      </p:sp>
      <p:sp>
        <p:nvSpPr>
          <p:cNvPr id="54" name="标题 11"/>
          <p:cNvSpPr txBox="1"/>
          <p:nvPr/>
        </p:nvSpPr>
        <p:spPr>
          <a:xfrm>
            <a:off x="5506734" y="1484618"/>
            <a:ext cx="2358774" cy="59751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506735" y="2024705"/>
            <a:ext cx="2358774" cy="59751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5506735" y="2577391"/>
            <a:ext cx="2358774" cy="59751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575448" y="4032082"/>
            <a:ext cx="6128085" cy="276999"/>
          </a:xfrm>
          <a:prstGeom prst="rect">
            <a:avLst/>
          </a:prstGeom>
          <a:noFill/>
        </p:spPr>
        <p:txBody>
          <a:bodyPr wrap="square" lIns="0" tIns="0" rIns="0" bIns="0" rtlCol="0">
            <a:spAutoFit/>
          </a:bodyPr>
          <a:lstStyle/>
          <a:p>
            <a:pPr algn="just"/>
            <a:r>
              <a:rPr lang="zh-CN" altLang="en-US" sz="9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3779912" y="3705854"/>
            <a:ext cx="1544105" cy="184666"/>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标题 4"/>
          <p:cNvSpPr txBox="1"/>
          <p:nvPr/>
        </p:nvSpPr>
        <p:spPr>
          <a:xfrm>
            <a:off x="36678" y="1673045"/>
            <a:ext cx="1295807" cy="249699"/>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未来计划</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4787968" y="1457357"/>
            <a:ext cx="1347174" cy="1482506"/>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4" y="3989042"/>
              <a:ext cx="1237550" cy="369314"/>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a:off x="1353556" y="3037605"/>
            <a:ext cx="66284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278492" y="2982703"/>
            <a:ext cx="109771" cy="109805"/>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6" name="椭圆 35"/>
          <p:cNvSpPr/>
          <p:nvPr/>
        </p:nvSpPr>
        <p:spPr>
          <a:xfrm>
            <a:off x="7927095" y="2982703"/>
            <a:ext cx="109771" cy="109805"/>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2288193" y="2982703"/>
            <a:ext cx="109771" cy="109805"/>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3839779" y="2982703"/>
            <a:ext cx="109771" cy="109805"/>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5417841" y="2982703"/>
            <a:ext cx="109771" cy="109805"/>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6806092" y="2982703"/>
            <a:ext cx="109771" cy="109805"/>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93CDDD"/>
              </a:solidFill>
              <a:latin typeface="微软雅黑" panose="020B0503020204020204" pitchFamily="34" charset="-122"/>
              <a:ea typeface="微软雅黑" panose="020B0503020204020204" pitchFamily="34" charset="-122"/>
            </a:endParaRPr>
          </a:p>
        </p:txBody>
      </p:sp>
      <p:grpSp>
        <p:nvGrpSpPr>
          <p:cNvPr id="3" name="组合 40"/>
          <p:cNvGrpSpPr/>
          <p:nvPr/>
        </p:nvGrpSpPr>
        <p:grpSpPr>
          <a:xfrm>
            <a:off x="1764420" y="1628510"/>
            <a:ext cx="1181497" cy="1319952"/>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7" y="4128107"/>
              <a:ext cx="1357226" cy="369314"/>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46"/>
          <p:cNvGrpSpPr/>
          <p:nvPr/>
        </p:nvGrpSpPr>
        <p:grpSpPr>
          <a:xfrm>
            <a:off x="2974115" y="1033258"/>
            <a:ext cx="1776556" cy="1915204"/>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grpSp>
          <p:nvGrpSpPr>
            <p:cNvPr id="5" name="组合 48"/>
            <p:cNvGrpSpPr/>
            <p:nvPr/>
          </p:nvGrpSpPr>
          <p:grpSpPr>
            <a:xfrm>
              <a:off x="4742855" y="3268683"/>
              <a:ext cx="1562853" cy="973406"/>
              <a:chOff x="4845553" y="2621791"/>
              <a:chExt cx="1562853" cy="973406"/>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845553" y="3225883"/>
                <a:ext cx="1562853" cy="369314"/>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6" name="组合 51"/>
          <p:cNvGrpSpPr/>
          <p:nvPr/>
        </p:nvGrpSpPr>
        <p:grpSpPr>
          <a:xfrm>
            <a:off x="6165721" y="1444918"/>
            <a:ext cx="1375836" cy="1498330"/>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369314"/>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1710427" y="3164199"/>
            <a:ext cx="1495910" cy="632481"/>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7" name="矩形 56"/>
          <p:cNvSpPr/>
          <p:nvPr/>
        </p:nvSpPr>
        <p:spPr>
          <a:xfrm>
            <a:off x="3238882" y="3133451"/>
            <a:ext cx="1495910" cy="632481"/>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矩形 57"/>
          <p:cNvSpPr/>
          <p:nvPr/>
        </p:nvSpPr>
        <p:spPr>
          <a:xfrm>
            <a:off x="4787968" y="3133451"/>
            <a:ext cx="1495910" cy="632481"/>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9" name="矩形 58"/>
          <p:cNvSpPr/>
          <p:nvPr/>
        </p:nvSpPr>
        <p:spPr>
          <a:xfrm>
            <a:off x="6208438" y="3133451"/>
            <a:ext cx="1495910" cy="632481"/>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0" name="文本框 61"/>
          <p:cNvSpPr txBox="1"/>
          <p:nvPr/>
        </p:nvSpPr>
        <p:spPr>
          <a:xfrm>
            <a:off x="1352467" y="4050751"/>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61" name="矩形 60"/>
          <p:cNvSpPr/>
          <p:nvPr/>
        </p:nvSpPr>
        <p:spPr>
          <a:xfrm>
            <a:off x="1079215" y="4297921"/>
            <a:ext cx="1725113" cy="434863"/>
          </a:xfrm>
          <a:prstGeom prst="rect">
            <a:avLst/>
          </a:prstGeom>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62" name="文本框 64"/>
          <p:cNvSpPr txBox="1"/>
          <p:nvPr/>
        </p:nvSpPr>
        <p:spPr>
          <a:xfrm>
            <a:off x="1117763" y="4059647"/>
            <a:ext cx="284052" cy="307777"/>
          </a:xfrm>
          <a:prstGeom prst="rect">
            <a:avLst/>
          </a:prstGeom>
          <a:solidFill>
            <a:schemeClr val="accent1"/>
          </a:solidFill>
        </p:spPr>
        <p:txBody>
          <a:bodyPr wrap="none" rtlCol="0">
            <a:spAutoFit/>
          </a:bodyPr>
          <a:lstStyle/>
          <a:p>
            <a:r>
              <a:rPr lang="en-US" altLang="zh-CN"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rPr>
              <a:t>1</a:t>
            </a:r>
            <a:endParaRPr lang="zh-CN" altLang="en-US"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3185564" y="403119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64" name="矩形 63"/>
          <p:cNvSpPr/>
          <p:nvPr/>
        </p:nvSpPr>
        <p:spPr>
          <a:xfrm>
            <a:off x="2912312" y="4278360"/>
            <a:ext cx="1636261" cy="434863"/>
          </a:xfrm>
          <a:prstGeom prst="rect">
            <a:avLst/>
          </a:prstGeom>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65" name="文本框 64"/>
          <p:cNvSpPr txBox="1"/>
          <p:nvPr/>
        </p:nvSpPr>
        <p:spPr>
          <a:xfrm>
            <a:off x="2950859" y="4040086"/>
            <a:ext cx="284052" cy="307777"/>
          </a:xfrm>
          <a:prstGeom prst="rect">
            <a:avLst/>
          </a:prstGeom>
          <a:solidFill>
            <a:schemeClr val="accent2"/>
          </a:solidFill>
        </p:spPr>
        <p:txBody>
          <a:bodyPr wrap="none" rtlCol="0">
            <a:spAutoFit/>
          </a:bodyPr>
          <a:lstStyle/>
          <a:p>
            <a:r>
              <a:rPr lang="en-US" altLang="zh-CN"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rPr>
              <a:t>2</a:t>
            </a:r>
            <a:endParaRPr lang="zh-CN" altLang="en-US"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5060477" y="403119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67" name="矩形 66"/>
          <p:cNvSpPr/>
          <p:nvPr/>
        </p:nvSpPr>
        <p:spPr>
          <a:xfrm>
            <a:off x="4787225" y="4278360"/>
            <a:ext cx="1636261" cy="434863"/>
          </a:xfrm>
          <a:prstGeom prst="rect">
            <a:avLst/>
          </a:prstGeom>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68" name="文本框 64"/>
          <p:cNvSpPr txBox="1"/>
          <p:nvPr/>
        </p:nvSpPr>
        <p:spPr>
          <a:xfrm>
            <a:off x="4825773" y="4040086"/>
            <a:ext cx="284052" cy="307777"/>
          </a:xfrm>
          <a:prstGeom prst="rect">
            <a:avLst/>
          </a:prstGeom>
          <a:solidFill>
            <a:schemeClr val="accent3"/>
          </a:solidFill>
        </p:spPr>
        <p:txBody>
          <a:bodyPr wrap="none" rtlCol="0">
            <a:spAutoFit/>
          </a:bodyPr>
          <a:lstStyle/>
          <a:p>
            <a:r>
              <a:rPr lang="en-US" altLang="zh-CN"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rPr>
              <a:t>3</a:t>
            </a:r>
            <a:endParaRPr lang="zh-CN" altLang="en-US"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6881399" y="403119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p>
        </p:txBody>
      </p:sp>
      <p:sp>
        <p:nvSpPr>
          <p:cNvPr id="70" name="矩形 69"/>
          <p:cNvSpPr/>
          <p:nvPr/>
        </p:nvSpPr>
        <p:spPr>
          <a:xfrm>
            <a:off x="6608147" y="4278360"/>
            <a:ext cx="1636261" cy="434863"/>
          </a:xfrm>
          <a:prstGeom prst="rect">
            <a:avLst/>
          </a:prstGeom>
        </p:spPr>
        <p:txBody>
          <a:bodyPr wrap="square">
            <a:spAutoFit/>
          </a:bodyPr>
          <a:lstStyle/>
          <a:p>
            <a:pPr algn="just">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p>
        </p:txBody>
      </p:sp>
      <p:sp>
        <p:nvSpPr>
          <p:cNvPr id="71" name="文本框 64"/>
          <p:cNvSpPr txBox="1"/>
          <p:nvPr/>
        </p:nvSpPr>
        <p:spPr>
          <a:xfrm>
            <a:off x="6646695" y="4040086"/>
            <a:ext cx="284052" cy="307777"/>
          </a:xfrm>
          <a:prstGeom prst="rect">
            <a:avLst/>
          </a:prstGeom>
          <a:solidFill>
            <a:schemeClr val="accent4"/>
          </a:solidFill>
        </p:spPr>
        <p:txBody>
          <a:bodyPr wrap="none" rtlCol="0">
            <a:spAutoFit/>
          </a:bodyPr>
          <a:lstStyle/>
          <a:p>
            <a:r>
              <a:rPr lang="en-US" altLang="zh-CN"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rPr>
              <a:t>4</a:t>
            </a:r>
            <a:endParaRPr lang="zh-CN" altLang="en-US" sz="1400" dirty="0">
              <a:solidFill>
                <a:schemeClr val="tx1">
                  <a:lumMod val="75000"/>
                  <a:lumOff val="25000"/>
                </a:schemeClr>
              </a:solidFill>
              <a:latin typeface="Impact MT Std" pitchFamily="34" charset="0"/>
              <a:ea typeface="方正超粗黑简体" panose="03000509000000000000" pitchFamily="65" charset="-122"/>
              <a:cs typeface="Segoe UI Black" panose="020B0A02040204020203"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3000"/>
                                        <p:tgtEl>
                                          <p:spTgt spid="34"/>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 calcmode="lin" valueType="num">
                                      <p:cBhvr>
                                        <p:cTn id="19" dur="500" fill="hold"/>
                                        <p:tgtEl>
                                          <p:spTgt spid="37"/>
                                        </p:tgtEl>
                                        <p:attrNameLst>
                                          <p:attrName>style.rotation</p:attrName>
                                        </p:attrNameLst>
                                      </p:cBhvr>
                                      <p:tavLst>
                                        <p:tav tm="0">
                                          <p:val>
                                            <p:fltVal val="360"/>
                                          </p:val>
                                        </p:tav>
                                        <p:tav tm="100000">
                                          <p:val>
                                            <p:fltVal val="0"/>
                                          </p:val>
                                        </p:tav>
                                      </p:tavLst>
                                    </p:anim>
                                    <p:animEffect transition="in" filter="fade">
                                      <p:cBhvr>
                                        <p:cTn id="20" dur="500"/>
                                        <p:tgtEl>
                                          <p:spTgt spid="37"/>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360"/>
                                          </p:val>
                                        </p:tav>
                                        <p:tav tm="100000">
                                          <p:val>
                                            <p:fltVal val="0"/>
                                          </p:val>
                                        </p:tav>
                                      </p:tavLst>
                                    </p:anim>
                                    <p:animEffect transition="in" filter="fade">
                                      <p:cBhvr>
                                        <p:cTn id="26" dur="500"/>
                                        <p:tgtEl>
                                          <p:spTgt spid="38"/>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style.rotation</p:attrName>
                                        </p:attrNameLst>
                                      </p:cBhvr>
                                      <p:tavLst>
                                        <p:tav tm="0">
                                          <p:val>
                                            <p:fltVal val="360"/>
                                          </p:val>
                                        </p:tav>
                                        <p:tav tm="100000">
                                          <p:val>
                                            <p:fltVal val="0"/>
                                          </p:val>
                                        </p:tav>
                                      </p:tavLst>
                                    </p:anim>
                                    <p:animEffect transition="in" filter="fade">
                                      <p:cBhvr>
                                        <p:cTn id="38" dur="500"/>
                                        <p:tgtEl>
                                          <p:spTgt spid="40"/>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500" fill="hold"/>
                                        <p:tgtEl>
                                          <p:spTgt spid="61"/>
                                        </p:tgtEl>
                                        <p:attrNameLst>
                                          <p:attrName>ppt_w</p:attrName>
                                        </p:attrNameLst>
                                      </p:cBhvr>
                                      <p:tavLst>
                                        <p:tav tm="0">
                                          <p:val>
                                            <p:fltVal val="0"/>
                                          </p:val>
                                        </p:tav>
                                        <p:tav tm="100000">
                                          <p:val>
                                            <p:strVal val="#ppt_w"/>
                                          </p:val>
                                        </p:tav>
                                      </p:tavLst>
                                    </p:anim>
                                    <p:anim calcmode="lin" valueType="num">
                                      <p:cBhvr>
                                        <p:cTn id="97" dur="500" fill="hold"/>
                                        <p:tgtEl>
                                          <p:spTgt spid="61"/>
                                        </p:tgtEl>
                                        <p:attrNameLst>
                                          <p:attrName>ppt_h</p:attrName>
                                        </p:attrNameLst>
                                      </p:cBhvr>
                                      <p:tavLst>
                                        <p:tav tm="0">
                                          <p:val>
                                            <p:fltVal val="0"/>
                                          </p:val>
                                        </p:tav>
                                        <p:tav tm="100000">
                                          <p:val>
                                            <p:strVal val="#ppt_h"/>
                                          </p:val>
                                        </p:tav>
                                      </p:tavLst>
                                    </p:anim>
                                    <p:animEffect transition="in" filter="fade">
                                      <p:cBhvr>
                                        <p:cTn id="98" dur="500"/>
                                        <p:tgtEl>
                                          <p:spTgt spid="6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10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10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par>
                                <p:cTn id="114" presetID="53" presetClass="entr" presetSubtype="16" fill="hold" grpId="0" nodeType="withEffect">
                                  <p:stCondLst>
                                    <p:cond delay="100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par>
                                <p:cTn id="119" presetID="53" presetClass="entr" presetSubtype="16" fill="hold" grpId="0" nodeType="withEffect">
                                  <p:stCondLst>
                                    <p:cond delay="10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ppt_w</p:attrName>
                                        </p:attrNameLst>
                                      </p:cBhvr>
                                      <p:tavLst>
                                        <p:tav tm="0">
                                          <p:val>
                                            <p:fltVal val="0"/>
                                          </p:val>
                                        </p:tav>
                                        <p:tav tm="100000">
                                          <p:val>
                                            <p:strVal val="#ppt_w"/>
                                          </p:val>
                                        </p:tav>
                                      </p:tavLst>
                                    </p:anim>
                                    <p:anim calcmode="lin" valueType="num">
                                      <p:cBhvr>
                                        <p:cTn id="122" dur="500" fill="hold"/>
                                        <p:tgtEl>
                                          <p:spTgt spid="66"/>
                                        </p:tgtEl>
                                        <p:attrNameLst>
                                          <p:attrName>ppt_h</p:attrName>
                                        </p:attrNameLst>
                                      </p:cBhvr>
                                      <p:tavLst>
                                        <p:tav tm="0">
                                          <p:val>
                                            <p:fltVal val="0"/>
                                          </p:val>
                                        </p:tav>
                                        <p:tav tm="100000">
                                          <p:val>
                                            <p:strVal val="#ppt_h"/>
                                          </p:val>
                                        </p:tav>
                                      </p:tavLst>
                                    </p:anim>
                                    <p:animEffect transition="in" filter="fade">
                                      <p:cBhvr>
                                        <p:cTn id="123" dur="500"/>
                                        <p:tgtEl>
                                          <p:spTgt spid="66"/>
                                        </p:tgtEl>
                                      </p:cBhvr>
                                    </p:animEffect>
                                  </p:childTnLst>
                                </p:cTn>
                              </p:par>
                              <p:par>
                                <p:cTn id="124" presetID="53" presetClass="entr" presetSubtype="16" fill="hold" grpId="0" nodeType="withEffect">
                                  <p:stCondLst>
                                    <p:cond delay="100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100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Effect transition="in" filter="fade">
                                      <p:cBhvr>
                                        <p:cTn id="133" dur="500"/>
                                        <p:tgtEl>
                                          <p:spTgt spid="68"/>
                                        </p:tgtEl>
                                      </p:cBhvr>
                                    </p:animEffect>
                                  </p:childTnLst>
                                </p:cTn>
                              </p:par>
                              <p:par>
                                <p:cTn id="134" presetID="53" presetClass="entr" presetSubtype="16" fill="hold" grpId="0" nodeType="withEffect">
                                  <p:stCondLst>
                                    <p:cond delay="100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500" fill="hold"/>
                                        <p:tgtEl>
                                          <p:spTgt spid="69"/>
                                        </p:tgtEl>
                                        <p:attrNameLst>
                                          <p:attrName>ppt_w</p:attrName>
                                        </p:attrNameLst>
                                      </p:cBhvr>
                                      <p:tavLst>
                                        <p:tav tm="0">
                                          <p:val>
                                            <p:fltVal val="0"/>
                                          </p:val>
                                        </p:tav>
                                        <p:tav tm="100000">
                                          <p:val>
                                            <p:strVal val="#ppt_w"/>
                                          </p:val>
                                        </p:tav>
                                      </p:tavLst>
                                    </p:anim>
                                    <p:anim calcmode="lin" valueType="num">
                                      <p:cBhvr>
                                        <p:cTn id="137" dur="500" fill="hold"/>
                                        <p:tgtEl>
                                          <p:spTgt spid="69"/>
                                        </p:tgtEl>
                                        <p:attrNameLst>
                                          <p:attrName>ppt_h</p:attrName>
                                        </p:attrNameLst>
                                      </p:cBhvr>
                                      <p:tavLst>
                                        <p:tav tm="0">
                                          <p:val>
                                            <p:fltVal val="0"/>
                                          </p:val>
                                        </p:tav>
                                        <p:tav tm="100000">
                                          <p:val>
                                            <p:strVal val="#ppt_h"/>
                                          </p:val>
                                        </p:tav>
                                      </p:tavLst>
                                    </p:anim>
                                    <p:animEffect transition="in" filter="fade">
                                      <p:cBhvr>
                                        <p:cTn id="138" dur="500"/>
                                        <p:tgtEl>
                                          <p:spTgt spid="69"/>
                                        </p:tgtEl>
                                      </p:cBhvr>
                                    </p:animEffect>
                                  </p:childTnLst>
                                </p:cTn>
                              </p:par>
                              <p:par>
                                <p:cTn id="139" presetID="53" presetClass="entr" presetSubtype="16" fill="hold" grpId="0" nodeType="withEffect">
                                  <p:stCondLst>
                                    <p:cond delay="1000"/>
                                  </p:stCondLst>
                                  <p:childTnLst>
                                    <p:set>
                                      <p:cBhvr>
                                        <p:cTn id="140" dur="1" fill="hold">
                                          <p:stCondLst>
                                            <p:cond delay="0"/>
                                          </p:stCondLst>
                                        </p:cTn>
                                        <p:tgtEl>
                                          <p:spTgt spid="70"/>
                                        </p:tgtEl>
                                        <p:attrNameLst>
                                          <p:attrName>style.visibility</p:attrName>
                                        </p:attrNameLst>
                                      </p:cBhvr>
                                      <p:to>
                                        <p:strVal val="visible"/>
                                      </p:to>
                                    </p:set>
                                    <p:anim calcmode="lin" valueType="num">
                                      <p:cBhvr>
                                        <p:cTn id="141" dur="500" fill="hold"/>
                                        <p:tgtEl>
                                          <p:spTgt spid="70"/>
                                        </p:tgtEl>
                                        <p:attrNameLst>
                                          <p:attrName>ppt_w</p:attrName>
                                        </p:attrNameLst>
                                      </p:cBhvr>
                                      <p:tavLst>
                                        <p:tav tm="0">
                                          <p:val>
                                            <p:fltVal val="0"/>
                                          </p:val>
                                        </p:tav>
                                        <p:tav tm="100000">
                                          <p:val>
                                            <p:strVal val="#ppt_w"/>
                                          </p:val>
                                        </p:tav>
                                      </p:tavLst>
                                    </p:anim>
                                    <p:anim calcmode="lin" valueType="num">
                                      <p:cBhvr>
                                        <p:cTn id="142" dur="500" fill="hold"/>
                                        <p:tgtEl>
                                          <p:spTgt spid="70"/>
                                        </p:tgtEl>
                                        <p:attrNameLst>
                                          <p:attrName>ppt_h</p:attrName>
                                        </p:attrNameLst>
                                      </p:cBhvr>
                                      <p:tavLst>
                                        <p:tav tm="0">
                                          <p:val>
                                            <p:fltVal val="0"/>
                                          </p:val>
                                        </p:tav>
                                        <p:tav tm="100000">
                                          <p:val>
                                            <p:strVal val="#ppt_h"/>
                                          </p:val>
                                        </p:tav>
                                      </p:tavLst>
                                    </p:anim>
                                    <p:animEffect transition="in" filter="fade">
                                      <p:cBhvr>
                                        <p:cTn id="143" dur="500"/>
                                        <p:tgtEl>
                                          <p:spTgt spid="70"/>
                                        </p:tgtEl>
                                      </p:cBhvr>
                                    </p:animEffect>
                                  </p:childTnLst>
                                </p:cTn>
                              </p:par>
                              <p:par>
                                <p:cTn id="144" presetID="53" presetClass="entr" presetSubtype="16" fill="hold" grpId="0" nodeType="withEffect">
                                  <p:stCondLst>
                                    <p:cond delay="100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500" fill="hold"/>
                                        <p:tgtEl>
                                          <p:spTgt spid="71"/>
                                        </p:tgtEl>
                                        <p:attrNameLst>
                                          <p:attrName>ppt_w</p:attrName>
                                        </p:attrNameLst>
                                      </p:cBhvr>
                                      <p:tavLst>
                                        <p:tav tm="0">
                                          <p:val>
                                            <p:fltVal val="0"/>
                                          </p:val>
                                        </p:tav>
                                        <p:tav tm="100000">
                                          <p:val>
                                            <p:strVal val="#ppt_w"/>
                                          </p:val>
                                        </p:tav>
                                      </p:tavLst>
                                    </p:anim>
                                    <p:anim calcmode="lin" valueType="num">
                                      <p:cBhvr>
                                        <p:cTn id="147" dur="500" fill="hold"/>
                                        <p:tgtEl>
                                          <p:spTgt spid="71"/>
                                        </p:tgtEl>
                                        <p:attrNameLst>
                                          <p:attrName>ppt_h</p:attrName>
                                        </p:attrNameLst>
                                      </p:cBhvr>
                                      <p:tavLst>
                                        <p:tav tm="0">
                                          <p:val>
                                            <p:fltVal val="0"/>
                                          </p:val>
                                        </p:tav>
                                        <p:tav tm="100000">
                                          <p:val>
                                            <p:strVal val="#ppt_h"/>
                                          </p:val>
                                        </p:tav>
                                      </p:tavLst>
                                    </p:anim>
                                    <p:animEffect transition="in" filter="fade">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4536741" y="1013724"/>
            <a:ext cx="0" cy="1461382"/>
          </a:xfrm>
          <a:prstGeom prst="line">
            <a:avLst/>
          </a:prstGeom>
          <a:ln w="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8"/>
          <p:cNvSpPr txBox="1"/>
          <p:nvPr/>
        </p:nvSpPr>
        <p:spPr>
          <a:xfrm>
            <a:off x="1543024" y="2160158"/>
            <a:ext cx="1470856" cy="691087"/>
          </a:xfrm>
          <a:prstGeom prst="rect">
            <a:avLst/>
          </a:prstGeom>
          <a:noFill/>
          <a:ln>
            <a:noFill/>
          </a:ln>
        </p:spPr>
        <p:txBody>
          <a:bodyPr wrap="square"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1764420" y="3357621"/>
            <a:ext cx="1519421" cy="691087"/>
          </a:xfrm>
          <a:prstGeom prst="rect">
            <a:avLst/>
          </a:prstGeom>
          <a:noFill/>
          <a:ln>
            <a:noFill/>
          </a:ln>
        </p:spPr>
        <p:txBody>
          <a:bodyPr wrap="square"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5860161" y="1737363"/>
            <a:ext cx="1681397" cy="483337"/>
          </a:xfrm>
          <a:prstGeom prst="rect">
            <a:avLst/>
          </a:prstGeom>
          <a:noFill/>
          <a:ln>
            <a:noFill/>
          </a:ln>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6022137" y="3141586"/>
            <a:ext cx="1519421" cy="691087"/>
          </a:xfrm>
          <a:prstGeom prst="rect">
            <a:avLst/>
          </a:prstGeom>
          <a:noFill/>
          <a:ln>
            <a:noFill/>
          </a:ln>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34"/>
          <p:cNvGrpSpPr/>
          <p:nvPr/>
        </p:nvGrpSpPr>
        <p:grpSpPr>
          <a:xfrm>
            <a:off x="3494686" y="1816963"/>
            <a:ext cx="2084110" cy="2084753"/>
            <a:chOff x="3325860" y="1074902"/>
            <a:chExt cx="2531533" cy="2531533"/>
          </a:xfrm>
        </p:grpSpPr>
        <p:sp>
          <p:nvSpPr>
            <p:cNvPr id="36" name="椭圆 35"/>
            <p:cNvSpPr/>
            <p:nvPr/>
          </p:nvSpPr>
          <p:spPr>
            <a:xfrm>
              <a:off x="3325860" y="1074902"/>
              <a:ext cx="2531533" cy="2531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177267"/>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在此输入详细文字介绍，在此输入详细文字介绍在此输入详细文字介绍</a:t>
              </a:r>
            </a:p>
            <a:p>
              <a:pPr algn="ct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38"/>
          <p:cNvGrpSpPr/>
          <p:nvPr/>
        </p:nvGrpSpPr>
        <p:grpSpPr>
          <a:xfrm>
            <a:off x="3057962" y="2016642"/>
            <a:ext cx="704666" cy="704884"/>
            <a:chOff x="2386060" y="1495059"/>
            <a:chExt cx="939800" cy="939800"/>
          </a:xfrm>
        </p:grpSpPr>
        <p:sp>
          <p:nvSpPr>
            <p:cNvPr id="40" name="椭圆 39"/>
            <p:cNvSpPr/>
            <p:nvPr/>
          </p:nvSpPr>
          <p:spPr>
            <a:xfrm>
              <a:off x="2386060" y="1495059"/>
              <a:ext cx="939800" cy="93980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4" name="组合 43"/>
          <p:cNvGrpSpPr/>
          <p:nvPr/>
        </p:nvGrpSpPr>
        <p:grpSpPr>
          <a:xfrm>
            <a:off x="5078829" y="1807715"/>
            <a:ext cx="704666" cy="704884"/>
            <a:chOff x="5454052" y="1074902"/>
            <a:chExt cx="939800" cy="939800"/>
          </a:xfrm>
        </p:grpSpPr>
        <p:sp>
          <p:nvSpPr>
            <p:cNvPr id="45" name="椭圆 44"/>
            <p:cNvSpPr/>
            <p:nvPr/>
          </p:nvSpPr>
          <p:spPr>
            <a:xfrm>
              <a:off x="5454052" y="1074902"/>
              <a:ext cx="939800" cy="93980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5"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6" name="组合 48"/>
          <p:cNvGrpSpPr/>
          <p:nvPr/>
        </p:nvGrpSpPr>
        <p:grpSpPr>
          <a:xfrm>
            <a:off x="3276194" y="3314601"/>
            <a:ext cx="704666" cy="704884"/>
            <a:chOff x="3080330" y="2789142"/>
            <a:chExt cx="939800" cy="939800"/>
          </a:xfrm>
        </p:grpSpPr>
        <p:sp>
          <p:nvSpPr>
            <p:cNvPr id="50" name="椭圆 49"/>
            <p:cNvSpPr/>
            <p:nvPr/>
          </p:nvSpPr>
          <p:spPr>
            <a:xfrm>
              <a:off x="3080330" y="2789142"/>
              <a:ext cx="939800" cy="9398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7"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8" name="组合 53"/>
          <p:cNvGrpSpPr/>
          <p:nvPr/>
        </p:nvGrpSpPr>
        <p:grpSpPr>
          <a:xfrm>
            <a:off x="5306358" y="3044440"/>
            <a:ext cx="675698" cy="675907"/>
            <a:chOff x="5719249" y="3077288"/>
            <a:chExt cx="767347" cy="767347"/>
          </a:xfrm>
        </p:grpSpPr>
        <p:sp>
          <p:nvSpPr>
            <p:cNvPr id="55" name="椭圆 54"/>
            <p:cNvSpPr/>
            <p:nvPr/>
          </p:nvSpPr>
          <p:spPr>
            <a:xfrm>
              <a:off x="5719249" y="3077288"/>
              <a:ext cx="767347" cy="767347"/>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sp>
        <p:nvSpPr>
          <p:cNvPr id="57" name="椭圆 56"/>
          <p:cNvSpPr/>
          <p:nvPr/>
        </p:nvSpPr>
        <p:spPr>
          <a:xfrm>
            <a:off x="4299299" y="870156"/>
            <a:ext cx="474884" cy="4750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1" name="矩形 47"/>
          <p:cNvSpPr>
            <a:spLocks noChangeArrowheads="1"/>
          </p:cNvSpPr>
          <p:nvPr/>
        </p:nvSpPr>
        <p:spPr bwMode="auto">
          <a:xfrm>
            <a:off x="1764420" y="4266238"/>
            <a:ext cx="5993105" cy="93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a:lnSpc>
                <a:spcPct val="13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标题 4"/>
          <p:cNvSpPr txBox="1"/>
          <p:nvPr/>
        </p:nvSpPr>
        <p:spPr>
          <a:xfrm>
            <a:off x="36678" y="1207760"/>
            <a:ext cx="1295807" cy="249699"/>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3"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4*#ppt_w"/>
                                          </p:val>
                                        </p:tav>
                                        <p:tav tm="100000">
                                          <p:val>
                                            <p:strVal val="#ppt_w"/>
                                          </p:val>
                                        </p:tav>
                                      </p:tavLst>
                                    </p:anim>
                                    <p:anim calcmode="lin" valueType="num">
                                      <p:cBhvr>
                                        <p:cTn id="16" dur="500" fill="hold"/>
                                        <p:tgtEl>
                                          <p:spTgt spid="2"/>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fill="hold"/>
                                        <p:tgtEl>
                                          <p:spTgt spid="3"/>
                                        </p:tgtEl>
                                        <p:attrNameLst>
                                          <p:attrName>ppt_w</p:attrName>
                                        </p:attrNameLst>
                                      </p:cBhvr>
                                      <p:tavLst>
                                        <p:tav tm="0">
                                          <p:val>
                                            <p:fltVal val="0"/>
                                          </p:val>
                                        </p:tav>
                                        <p:tav tm="100000">
                                          <p:val>
                                            <p:strVal val="#ppt_w"/>
                                          </p:val>
                                        </p:tav>
                                      </p:tavLst>
                                    </p:anim>
                                    <p:anim calcmode="lin" valueType="num">
                                      <p:cBhvr>
                                        <p:cTn id="21" dur="400" fill="hold"/>
                                        <p:tgtEl>
                                          <p:spTgt spid="3"/>
                                        </p:tgtEl>
                                        <p:attrNameLst>
                                          <p:attrName>ppt_h</p:attrName>
                                        </p:attrNameLst>
                                      </p:cBhvr>
                                      <p:tavLst>
                                        <p:tav tm="0">
                                          <p:val>
                                            <p:fltVal val="0"/>
                                          </p:val>
                                        </p:tav>
                                        <p:tav tm="100000">
                                          <p:val>
                                            <p:strVal val="#ppt_h"/>
                                          </p:val>
                                        </p:tav>
                                      </p:tavLst>
                                    </p:anim>
                                    <p:animEffect transition="in" filter="fade">
                                      <p:cBhvr>
                                        <p:cTn id="22" dur="4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400" fill="hold"/>
                                        <p:tgtEl>
                                          <p:spTgt spid="6"/>
                                        </p:tgtEl>
                                        <p:attrNameLst>
                                          <p:attrName>ppt_w</p:attrName>
                                        </p:attrNameLst>
                                      </p:cBhvr>
                                      <p:tavLst>
                                        <p:tav tm="0">
                                          <p:val>
                                            <p:fltVal val="0"/>
                                          </p:val>
                                        </p:tav>
                                        <p:tav tm="100000">
                                          <p:val>
                                            <p:strVal val="#ppt_w"/>
                                          </p:val>
                                        </p:tav>
                                      </p:tavLst>
                                    </p:anim>
                                    <p:anim calcmode="lin" valueType="num">
                                      <p:cBhvr>
                                        <p:cTn id="30" dur="400" fill="hold"/>
                                        <p:tgtEl>
                                          <p:spTgt spid="6"/>
                                        </p:tgtEl>
                                        <p:attrNameLst>
                                          <p:attrName>ppt_h</p:attrName>
                                        </p:attrNameLst>
                                      </p:cBhvr>
                                      <p:tavLst>
                                        <p:tav tm="0">
                                          <p:val>
                                            <p:fltVal val="0"/>
                                          </p:val>
                                        </p:tav>
                                        <p:tav tm="100000">
                                          <p:val>
                                            <p:strVal val="#ppt_h"/>
                                          </p:val>
                                        </p:tav>
                                      </p:tavLst>
                                    </p:anim>
                                    <p:animEffect transition="in" filter="fade">
                                      <p:cBhvr>
                                        <p:cTn id="31" dur="4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400" fill="hold"/>
                                        <p:tgtEl>
                                          <p:spTgt spid="8"/>
                                        </p:tgtEl>
                                        <p:attrNameLst>
                                          <p:attrName>ppt_w</p:attrName>
                                        </p:attrNameLst>
                                      </p:cBhvr>
                                      <p:tavLst>
                                        <p:tav tm="0">
                                          <p:val>
                                            <p:fltVal val="0"/>
                                          </p:val>
                                        </p:tav>
                                        <p:tav tm="100000">
                                          <p:val>
                                            <p:strVal val="#ppt_w"/>
                                          </p:val>
                                        </p:tav>
                                      </p:tavLst>
                                    </p:anim>
                                    <p:anim calcmode="lin" valueType="num">
                                      <p:cBhvr>
                                        <p:cTn id="39" dur="400" fill="hold"/>
                                        <p:tgtEl>
                                          <p:spTgt spid="8"/>
                                        </p:tgtEl>
                                        <p:attrNameLst>
                                          <p:attrName>ppt_h</p:attrName>
                                        </p:attrNameLst>
                                      </p:cBhvr>
                                      <p:tavLst>
                                        <p:tav tm="0">
                                          <p:val>
                                            <p:fltVal val="0"/>
                                          </p:val>
                                        </p:tav>
                                        <p:tav tm="100000">
                                          <p:val>
                                            <p:strVal val="#ppt_h"/>
                                          </p:val>
                                        </p:tav>
                                      </p:tavLst>
                                    </p:anim>
                                    <p:animEffect transition="in" filter="fade">
                                      <p:cBhvr>
                                        <p:cTn id="40" dur="4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400" fill="hold"/>
                                        <p:tgtEl>
                                          <p:spTgt spid="4"/>
                                        </p:tgtEl>
                                        <p:attrNameLst>
                                          <p:attrName>ppt_w</p:attrName>
                                        </p:attrNameLst>
                                      </p:cBhvr>
                                      <p:tavLst>
                                        <p:tav tm="0">
                                          <p:val>
                                            <p:fltVal val="0"/>
                                          </p:val>
                                        </p:tav>
                                        <p:tav tm="100000">
                                          <p:val>
                                            <p:strVal val="#ppt_w"/>
                                          </p:val>
                                        </p:tav>
                                      </p:tavLst>
                                    </p:anim>
                                    <p:anim calcmode="lin" valueType="num">
                                      <p:cBhvr>
                                        <p:cTn id="48" dur="400" fill="hold"/>
                                        <p:tgtEl>
                                          <p:spTgt spid="4"/>
                                        </p:tgtEl>
                                        <p:attrNameLst>
                                          <p:attrName>ppt_h</p:attrName>
                                        </p:attrNameLst>
                                      </p:cBhvr>
                                      <p:tavLst>
                                        <p:tav tm="0">
                                          <p:val>
                                            <p:fltVal val="0"/>
                                          </p:val>
                                        </p:tav>
                                        <p:tav tm="100000">
                                          <p:val>
                                            <p:strVal val="#ppt_h"/>
                                          </p:val>
                                        </p:tav>
                                      </p:tavLst>
                                    </p:anim>
                                    <p:animEffect transition="in" filter="fade">
                                      <p:cBhvr>
                                        <p:cTn id="49" dur="4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57"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标题 4"/>
          <p:cNvSpPr txBox="1"/>
          <p:nvPr/>
        </p:nvSpPr>
        <p:spPr>
          <a:xfrm>
            <a:off x="36678" y="1207760"/>
            <a:ext cx="1295807" cy="249699"/>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grpSp>
        <p:nvGrpSpPr>
          <p:cNvPr id="2" name="组合 129"/>
          <p:cNvGrpSpPr/>
          <p:nvPr/>
        </p:nvGrpSpPr>
        <p:grpSpPr>
          <a:xfrm>
            <a:off x="3950067" y="956645"/>
            <a:ext cx="842064" cy="977097"/>
            <a:chOff x="5301679" y="1577352"/>
            <a:chExt cx="1123045" cy="1302732"/>
          </a:xfrm>
        </p:grpSpPr>
        <p:sp>
          <p:nvSpPr>
            <p:cNvPr id="131" name="六边形 130"/>
            <p:cNvSpPr/>
            <p:nvPr/>
          </p:nvSpPr>
          <p:spPr>
            <a:xfrm rot="5400000">
              <a:off x="5211836" y="1667195"/>
              <a:ext cx="1302732" cy="112304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132"/>
          <p:cNvGrpSpPr/>
          <p:nvPr/>
        </p:nvGrpSpPr>
        <p:grpSpPr>
          <a:xfrm>
            <a:off x="4400262" y="1761308"/>
            <a:ext cx="842064" cy="977097"/>
            <a:chOff x="5902096" y="2650185"/>
            <a:chExt cx="1123045" cy="1302732"/>
          </a:xfrm>
        </p:grpSpPr>
        <p:sp>
          <p:nvSpPr>
            <p:cNvPr id="134" name="六边形 133"/>
            <p:cNvSpPr/>
            <p:nvPr/>
          </p:nvSpPr>
          <p:spPr>
            <a:xfrm rot="5400000">
              <a:off x="5812253" y="2740028"/>
              <a:ext cx="1302732" cy="112304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135"/>
          <p:cNvGrpSpPr/>
          <p:nvPr/>
        </p:nvGrpSpPr>
        <p:grpSpPr>
          <a:xfrm>
            <a:off x="3950067" y="2566720"/>
            <a:ext cx="842064" cy="977097"/>
            <a:chOff x="5301679" y="3724016"/>
            <a:chExt cx="1123045" cy="1302732"/>
          </a:xfrm>
        </p:grpSpPr>
        <p:sp>
          <p:nvSpPr>
            <p:cNvPr id="137" name="六边形 136"/>
            <p:cNvSpPr/>
            <p:nvPr/>
          </p:nvSpPr>
          <p:spPr>
            <a:xfrm rot="5400000">
              <a:off x="5211836" y="3813859"/>
              <a:ext cx="1302732" cy="112304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284719" y="1444817"/>
            <a:ext cx="2482671" cy="0"/>
          </a:xfrm>
          <a:prstGeom prst="line">
            <a:avLst/>
          </a:prstGeom>
          <a:ln w="952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139"/>
          <p:cNvGrpSpPr/>
          <p:nvPr/>
        </p:nvGrpSpPr>
        <p:grpSpPr>
          <a:xfrm>
            <a:off x="5037263" y="1096380"/>
            <a:ext cx="2936230" cy="923947"/>
            <a:chOff x="6751652" y="1763656"/>
            <a:chExt cx="3915992" cy="1231868"/>
          </a:xfrm>
        </p:grpSpPr>
        <p:sp>
          <p:nvSpPr>
            <p:cNvPr id="141" name="文本框 69"/>
            <p:cNvSpPr txBox="1"/>
            <p:nvPr/>
          </p:nvSpPr>
          <p:spPr>
            <a:xfrm>
              <a:off x="6751652" y="1763656"/>
              <a:ext cx="916058" cy="410349"/>
            </a:xfrm>
            <a:prstGeom prst="rect">
              <a:avLst/>
            </a:prstGeom>
            <a:noFill/>
          </p:spPr>
          <p:txBody>
            <a:bodyPr wrap="square" rtlCol="0">
              <a:spAutoFit/>
            </a:bodyPr>
            <a:lstStyle/>
            <a:p>
              <a:pPr algn="ctr"/>
              <a:r>
                <a:rPr lang="en-US" altLang="zh-CN" sz="1400" dirty="0">
                  <a:solidFill>
                    <a:schemeClr val="tx1">
                      <a:lumMod val="75000"/>
                      <a:lumOff val="25000"/>
                    </a:schemeClr>
                  </a:solidFill>
                  <a:latin typeface="Impact MT Std" pitchFamily="34" charset="0"/>
                  <a:ea typeface="微软雅黑" panose="020B0503020204020204" pitchFamily="34" charset="-122"/>
                </a:rPr>
                <a:t>01</a:t>
              </a:r>
              <a:endParaRPr lang="zh-CN" altLang="en-US" sz="1400" dirty="0">
                <a:solidFill>
                  <a:schemeClr val="tx1">
                    <a:lumMod val="75000"/>
                    <a:lumOff val="25000"/>
                  </a:schemeClr>
                </a:solidFill>
                <a:latin typeface="Impact MT Std" pitchFamily="34" charset="0"/>
                <a:ea typeface="微软雅黑" panose="020B0503020204020204" pitchFamily="34" charset="-122"/>
              </a:endParaRPr>
            </a:p>
          </p:txBody>
        </p:sp>
        <p:grpSp>
          <p:nvGrpSpPr>
            <p:cNvPr id="6" name="组合 141"/>
            <p:cNvGrpSpPr/>
            <p:nvPr/>
          </p:nvGrpSpPr>
          <p:grpSpPr>
            <a:xfrm>
              <a:off x="7395055" y="1793376"/>
              <a:ext cx="3272589" cy="1202148"/>
              <a:chOff x="6968290" y="1689104"/>
              <a:chExt cx="3272589" cy="1202148"/>
            </a:xfrm>
          </p:grpSpPr>
          <p:sp>
            <p:nvSpPr>
              <p:cNvPr id="143" name="文本框 9"/>
              <p:cNvSpPr txBox="1"/>
              <p:nvPr/>
            </p:nvSpPr>
            <p:spPr>
              <a:xfrm>
                <a:off x="6968290" y="1689104"/>
                <a:ext cx="2329313" cy="369314"/>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4" name="文本框 11"/>
              <p:cNvSpPr txBox="1"/>
              <p:nvPr/>
            </p:nvSpPr>
            <p:spPr>
              <a:xfrm>
                <a:off x="6968290" y="2029520"/>
                <a:ext cx="3272589" cy="861732"/>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5425870" y="2236423"/>
            <a:ext cx="2482671" cy="0"/>
          </a:xfrm>
          <a:prstGeom prst="line">
            <a:avLst/>
          </a:prstGeom>
          <a:ln w="952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 name="组合 145"/>
          <p:cNvGrpSpPr/>
          <p:nvPr/>
        </p:nvGrpSpPr>
        <p:grpSpPr>
          <a:xfrm>
            <a:off x="1117813" y="1852464"/>
            <a:ext cx="2952919" cy="822320"/>
            <a:chOff x="1524357" y="2771713"/>
            <a:chExt cx="3938251" cy="1096372"/>
          </a:xfrm>
        </p:grpSpPr>
        <p:sp>
          <p:nvSpPr>
            <p:cNvPr id="147" name="文本框 75"/>
            <p:cNvSpPr txBox="1"/>
            <p:nvPr/>
          </p:nvSpPr>
          <p:spPr>
            <a:xfrm>
              <a:off x="4546550" y="2771713"/>
              <a:ext cx="916058" cy="410349"/>
            </a:xfrm>
            <a:prstGeom prst="rect">
              <a:avLst/>
            </a:prstGeom>
            <a:noFill/>
          </p:spPr>
          <p:txBody>
            <a:bodyPr wrap="square" rtlCol="0">
              <a:spAutoFit/>
            </a:bodyPr>
            <a:lstStyle/>
            <a:p>
              <a:pPr algn="ctr"/>
              <a:r>
                <a:rPr lang="en-US" altLang="zh-CN" sz="1400" dirty="0">
                  <a:solidFill>
                    <a:schemeClr val="tx1">
                      <a:lumMod val="75000"/>
                      <a:lumOff val="25000"/>
                    </a:schemeClr>
                  </a:solidFill>
                  <a:latin typeface="Impact MT Std" pitchFamily="34" charset="0"/>
                  <a:ea typeface="微软雅黑" panose="020B0503020204020204" pitchFamily="34" charset="-122"/>
                </a:rPr>
                <a:t>02</a:t>
              </a:r>
              <a:endParaRPr lang="zh-CN" altLang="en-US" sz="1400" dirty="0">
                <a:solidFill>
                  <a:schemeClr val="tx1">
                    <a:lumMod val="75000"/>
                    <a:lumOff val="25000"/>
                  </a:schemeClr>
                </a:solidFill>
                <a:latin typeface="Impact MT Std" pitchFamily="34" charset="0"/>
                <a:ea typeface="微软雅黑" panose="020B0503020204020204" pitchFamily="34" charset="-122"/>
              </a:endParaRPr>
            </a:p>
          </p:txBody>
        </p:sp>
        <p:grpSp>
          <p:nvGrpSpPr>
            <p:cNvPr id="8" name="组合 147"/>
            <p:cNvGrpSpPr/>
            <p:nvPr/>
          </p:nvGrpSpPr>
          <p:grpSpPr>
            <a:xfrm>
              <a:off x="1524357" y="2822969"/>
              <a:ext cx="3272589" cy="1045116"/>
              <a:chOff x="6968290" y="1661476"/>
              <a:chExt cx="3272589" cy="1045116"/>
            </a:xfrm>
          </p:grpSpPr>
          <p:sp>
            <p:nvSpPr>
              <p:cNvPr id="149" name="文本框 77"/>
              <p:cNvSpPr txBox="1"/>
              <p:nvPr/>
            </p:nvSpPr>
            <p:spPr>
              <a:xfrm>
                <a:off x="7781663" y="1661476"/>
                <a:ext cx="2329312" cy="369314"/>
              </a:xfrm>
              <a:prstGeom prst="rect">
                <a:avLst/>
              </a:prstGeom>
              <a:noFill/>
            </p:spPr>
            <p:txBody>
              <a:bodyPr wrap="squar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文本框 80"/>
              <p:cNvSpPr txBox="1"/>
              <p:nvPr/>
            </p:nvSpPr>
            <p:spPr>
              <a:xfrm>
                <a:off x="6968290" y="2029518"/>
                <a:ext cx="3272589" cy="677074"/>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284719" y="3051393"/>
            <a:ext cx="2482671" cy="0"/>
          </a:xfrm>
          <a:prstGeom prst="line">
            <a:avLst/>
          </a:prstGeom>
          <a:ln w="952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 name="组合 151"/>
          <p:cNvGrpSpPr/>
          <p:nvPr/>
        </p:nvGrpSpPr>
        <p:grpSpPr>
          <a:xfrm>
            <a:off x="4898895" y="2696816"/>
            <a:ext cx="3074598" cy="944353"/>
            <a:chOff x="6567113" y="3897464"/>
            <a:chExt cx="4100531" cy="1259075"/>
          </a:xfrm>
        </p:grpSpPr>
        <p:sp>
          <p:nvSpPr>
            <p:cNvPr id="153" name="文本框 101"/>
            <p:cNvSpPr txBox="1"/>
            <p:nvPr/>
          </p:nvSpPr>
          <p:spPr>
            <a:xfrm>
              <a:off x="6567113" y="3897464"/>
              <a:ext cx="916058" cy="410349"/>
            </a:xfrm>
            <a:prstGeom prst="rect">
              <a:avLst/>
            </a:prstGeom>
            <a:noFill/>
          </p:spPr>
          <p:txBody>
            <a:bodyPr wrap="square" rtlCol="0">
              <a:spAutoFit/>
            </a:bodyPr>
            <a:lstStyle/>
            <a:p>
              <a:pPr algn="ctr"/>
              <a:r>
                <a:rPr lang="en-US" altLang="zh-CN" sz="1400" dirty="0">
                  <a:solidFill>
                    <a:schemeClr val="tx1">
                      <a:lumMod val="75000"/>
                      <a:lumOff val="25000"/>
                    </a:schemeClr>
                  </a:solidFill>
                  <a:latin typeface="Impact MT Std" pitchFamily="34" charset="0"/>
                  <a:ea typeface="微软雅黑" panose="020B0503020204020204" pitchFamily="34" charset="-122"/>
                </a:rPr>
                <a:t>03</a:t>
              </a:r>
              <a:endParaRPr lang="zh-CN" altLang="en-US" sz="1400" dirty="0">
                <a:solidFill>
                  <a:schemeClr val="tx1">
                    <a:lumMod val="75000"/>
                    <a:lumOff val="25000"/>
                  </a:schemeClr>
                </a:solidFill>
                <a:latin typeface="Impact MT Std" pitchFamily="34" charset="0"/>
                <a:ea typeface="微软雅黑" panose="020B0503020204020204" pitchFamily="34" charset="-122"/>
              </a:endParaRPr>
            </a:p>
          </p:txBody>
        </p:sp>
        <p:grpSp>
          <p:nvGrpSpPr>
            <p:cNvPr id="10" name="组合 153"/>
            <p:cNvGrpSpPr/>
            <p:nvPr/>
          </p:nvGrpSpPr>
          <p:grpSpPr>
            <a:xfrm>
              <a:off x="7395055" y="3913544"/>
              <a:ext cx="3272589" cy="1242995"/>
              <a:chOff x="6968290" y="1648255"/>
              <a:chExt cx="3272589" cy="1242995"/>
            </a:xfrm>
          </p:grpSpPr>
          <p:sp>
            <p:nvSpPr>
              <p:cNvPr id="155" name="文本框 103"/>
              <p:cNvSpPr txBox="1"/>
              <p:nvPr/>
            </p:nvSpPr>
            <p:spPr>
              <a:xfrm>
                <a:off x="6968290" y="1648255"/>
                <a:ext cx="2329313" cy="369314"/>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文本框 104"/>
              <p:cNvSpPr txBox="1"/>
              <p:nvPr/>
            </p:nvSpPr>
            <p:spPr>
              <a:xfrm>
                <a:off x="6968290" y="2029518"/>
                <a:ext cx="3272589" cy="861732"/>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5425870" y="3856430"/>
            <a:ext cx="2482671" cy="0"/>
          </a:xfrm>
          <a:prstGeom prst="line">
            <a:avLst/>
          </a:prstGeom>
          <a:ln w="952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57"/>
          <p:cNvGrpSpPr/>
          <p:nvPr/>
        </p:nvGrpSpPr>
        <p:grpSpPr>
          <a:xfrm>
            <a:off x="1127318" y="3580656"/>
            <a:ext cx="2871407" cy="797233"/>
            <a:chOff x="1524357" y="2805164"/>
            <a:chExt cx="3829539" cy="1062926"/>
          </a:xfrm>
        </p:grpSpPr>
        <p:sp>
          <p:nvSpPr>
            <p:cNvPr id="159" name="文本框 75"/>
            <p:cNvSpPr txBox="1"/>
            <p:nvPr/>
          </p:nvSpPr>
          <p:spPr>
            <a:xfrm>
              <a:off x="4437838" y="2805164"/>
              <a:ext cx="916058" cy="410349"/>
            </a:xfrm>
            <a:prstGeom prst="rect">
              <a:avLst/>
            </a:prstGeom>
            <a:noFill/>
          </p:spPr>
          <p:txBody>
            <a:bodyPr wrap="square" rtlCol="0">
              <a:spAutoFit/>
            </a:bodyPr>
            <a:lstStyle/>
            <a:p>
              <a:pPr algn="ctr"/>
              <a:r>
                <a:rPr lang="en-US" altLang="zh-CN" sz="1400" dirty="0">
                  <a:solidFill>
                    <a:schemeClr val="tx1">
                      <a:lumMod val="75000"/>
                      <a:lumOff val="25000"/>
                    </a:schemeClr>
                  </a:solidFill>
                  <a:latin typeface="Impact MT Std" pitchFamily="34" charset="0"/>
                  <a:ea typeface="微软雅黑" panose="020B0503020204020204" pitchFamily="34" charset="-122"/>
                </a:rPr>
                <a:t>04</a:t>
              </a:r>
              <a:endParaRPr lang="zh-CN" altLang="en-US" sz="1400" dirty="0">
                <a:solidFill>
                  <a:schemeClr val="tx1">
                    <a:lumMod val="75000"/>
                    <a:lumOff val="25000"/>
                  </a:schemeClr>
                </a:solidFill>
                <a:latin typeface="Impact MT Std" pitchFamily="34" charset="0"/>
                <a:ea typeface="微软雅黑" panose="020B0503020204020204" pitchFamily="34" charset="-122"/>
              </a:endParaRPr>
            </a:p>
          </p:txBody>
        </p:sp>
        <p:grpSp>
          <p:nvGrpSpPr>
            <p:cNvPr id="12" name="组合 159"/>
            <p:cNvGrpSpPr/>
            <p:nvPr/>
          </p:nvGrpSpPr>
          <p:grpSpPr>
            <a:xfrm>
              <a:off x="1524357" y="2835044"/>
              <a:ext cx="3272589" cy="1033046"/>
              <a:chOff x="6968290" y="1673551"/>
              <a:chExt cx="3272589" cy="1033046"/>
            </a:xfrm>
          </p:grpSpPr>
          <p:sp>
            <p:nvSpPr>
              <p:cNvPr id="161" name="文本框 77"/>
              <p:cNvSpPr txBox="1"/>
              <p:nvPr/>
            </p:nvSpPr>
            <p:spPr>
              <a:xfrm>
                <a:off x="7768987" y="1673551"/>
                <a:ext cx="2329312" cy="369314"/>
              </a:xfrm>
              <a:prstGeom prst="rect">
                <a:avLst/>
              </a:prstGeom>
              <a:noFill/>
            </p:spPr>
            <p:txBody>
              <a:bodyPr wrap="squar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80"/>
              <p:cNvSpPr txBox="1"/>
              <p:nvPr/>
            </p:nvSpPr>
            <p:spPr>
              <a:xfrm>
                <a:off x="6968290" y="2029522"/>
                <a:ext cx="3272589" cy="677075"/>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3" name="组合 162"/>
          <p:cNvGrpSpPr/>
          <p:nvPr/>
        </p:nvGrpSpPr>
        <p:grpSpPr>
          <a:xfrm>
            <a:off x="4388640" y="3371849"/>
            <a:ext cx="842064" cy="977097"/>
            <a:chOff x="5550606" y="4704901"/>
            <a:chExt cx="1123045" cy="1302732"/>
          </a:xfrm>
        </p:grpSpPr>
        <p:sp>
          <p:nvSpPr>
            <p:cNvPr id="164" name="六边形 163"/>
            <p:cNvSpPr/>
            <p:nvPr/>
          </p:nvSpPr>
          <p:spPr>
            <a:xfrm rot="5400000">
              <a:off x="5460763" y="4794744"/>
              <a:ext cx="1302732" cy="112304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ppt_x</p:attrName>
                                        </p:attrNameLst>
                                      </p:cBhvr>
                                      <p:tavLst>
                                        <p:tav tm="0">
                                          <p:val>
                                            <p:strVal val="#ppt_x+#ppt_w*1.125000"/>
                                          </p:val>
                                        </p:tav>
                                        <p:tav tm="100000">
                                          <p:val>
                                            <p:strVal val="#ppt_x"/>
                                          </p:val>
                                        </p:tav>
                                      </p:tavLst>
                                    </p:anim>
                                    <p:animEffect transition="in" filter="wipe(left)">
                                      <p:cBhvr>
                                        <p:cTn id="35" dur="500"/>
                                        <p:tgtEl>
                                          <p:spTgt spid="7"/>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 calcmode="lin" valueType="num">
                                      <p:cBhvr>
                                        <p:cTn id="41" dur="500" fill="hold"/>
                                        <p:tgtEl>
                                          <p:spTgt spid="4"/>
                                        </p:tgtEl>
                                        <p:attrNameLst>
                                          <p:attrName>style.rotation</p:attrName>
                                        </p:attrNameLst>
                                      </p:cBhvr>
                                      <p:tavLst>
                                        <p:tav tm="0">
                                          <p:val>
                                            <p:fltVal val="360"/>
                                          </p:val>
                                        </p:tav>
                                        <p:tav tm="100000">
                                          <p:val>
                                            <p:fltVal val="0"/>
                                          </p:val>
                                        </p:tav>
                                      </p:tavLst>
                                    </p:anim>
                                    <p:animEffect transition="in" filter="fade">
                                      <p:cBhvr>
                                        <p:cTn id="42" dur="500"/>
                                        <p:tgtEl>
                                          <p:spTgt spid="4"/>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ppt_x</p:attrName>
                                        </p:attrNameLst>
                                      </p:cBhvr>
                                      <p:tavLst>
                                        <p:tav tm="0">
                                          <p:val>
                                            <p:strVal val="#ppt_x-#ppt_w*1.125000"/>
                                          </p:val>
                                        </p:tav>
                                        <p:tav tm="100000">
                                          <p:val>
                                            <p:strVal val="#ppt_x"/>
                                          </p:val>
                                        </p:tav>
                                      </p:tavLst>
                                    </p:anim>
                                    <p:animEffect transition="in" filter="wipe(right)">
                                      <p:cBhvr>
                                        <p:cTn id="51" dur="500"/>
                                        <p:tgtEl>
                                          <p:spTgt spid="9"/>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style.rotation</p:attrName>
                                        </p:attrNameLst>
                                      </p:cBhvr>
                                      <p:tavLst>
                                        <p:tav tm="0">
                                          <p:val>
                                            <p:fltVal val="360"/>
                                          </p:val>
                                        </p:tav>
                                        <p:tav tm="100000">
                                          <p:val>
                                            <p:fltVal val="0"/>
                                          </p:val>
                                        </p:tav>
                                      </p:tavLst>
                                    </p:anim>
                                    <p:animEffect transition="in" filter="fade">
                                      <p:cBhvr>
                                        <p:cTn id="58" dur="500"/>
                                        <p:tgtEl>
                                          <p:spTgt spid="1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p:tgtEl>
                                          <p:spTgt spid="11"/>
                                        </p:tgtEl>
                                        <p:attrNameLst>
                                          <p:attrName>ppt_x</p:attrName>
                                        </p:attrNameLst>
                                      </p:cBhvr>
                                      <p:tavLst>
                                        <p:tav tm="0">
                                          <p:val>
                                            <p:strVal val="#ppt_x+#ppt_w*1.125000"/>
                                          </p:val>
                                        </p:tav>
                                        <p:tav tm="100000">
                                          <p:val>
                                            <p:strVal val="#ppt_x"/>
                                          </p:val>
                                        </p:tav>
                                      </p:tavLst>
                                    </p:anim>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a:spLocks noChangeArrowheads="1"/>
          </p:cNvSpPr>
          <p:nvPr/>
        </p:nvSpPr>
        <p:spPr bwMode="auto">
          <a:xfrm flipH="1">
            <a:off x="4621413" y="1096380"/>
            <a:ext cx="3041633" cy="1784168"/>
          </a:xfrm>
          <a:prstGeom prst="snip2DiagRect">
            <a:avLst/>
          </a:prstGeom>
          <a:blipFill dpi="0" rotWithShape="1">
            <a:blip r:embed="rId3" cstate="print"/>
            <a:srcRect/>
            <a:stretch>
              <a:fillRect/>
            </a:stretch>
          </a:blipFill>
          <a:ln w="9525">
            <a:noFill/>
            <a:miter lim="800000"/>
          </a:ln>
        </p:spPr>
        <p:txBody>
          <a:bodyPr lIns="68573" tIns="34286" rIns="68573" bIns="34286" anchor="ctr"/>
          <a:lstStyle/>
          <a:p>
            <a:endParaRPr lang="zh-CN" altLang="en-US">
              <a:solidFill>
                <a:srgbClr val="F2F2F2"/>
              </a:solidFill>
              <a:latin typeface="Calibri" panose="020F0502020204030204" pitchFamily="34" charset="0"/>
              <a:sym typeface="Calibri" panose="020F0502020204030204" pitchFamily="34" charset="0"/>
            </a:endParaRPr>
          </a:p>
        </p:txBody>
      </p:sp>
      <p:sp>
        <p:nvSpPr>
          <p:cNvPr id="84" name="Oval 4"/>
          <p:cNvSpPr>
            <a:spLocks noChangeArrowheads="1"/>
          </p:cNvSpPr>
          <p:nvPr/>
        </p:nvSpPr>
        <p:spPr bwMode="auto">
          <a:xfrm>
            <a:off x="1863128" y="3004726"/>
            <a:ext cx="524054" cy="526828"/>
          </a:xfrm>
          <a:prstGeom prst="ellipse">
            <a:avLst/>
          </a:prstGeom>
          <a:solidFill>
            <a:schemeClr val="accent1"/>
          </a:solidFill>
          <a:ln w="9525">
            <a:noFill/>
            <a:round/>
          </a:ln>
        </p:spPr>
        <p:txBody>
          <a:bodyPr lIns="68573" tIns="34286" rIns="68573" bIns="34286" anchor="ctr"/>
          <a:lstStyle/>
          <a:p>
            <a:endParaRPr lang="zh-CN" altLang="en-US" sz="2400">
              <a:solidFill>
                <a:srgbClr val="F2F2F2"/>
              </a:solidFill>
              <a:sym typeface="Calibri" panose="020F0502020204030204" pitchFamily="34" charset="0"/>
            </a:endParaRPr>
          </a:p>
        </p:txBody>
      </p:sp>
      <p:sp>
        <p:nvSpPr>
          <p:cNvPr id="86" name="Oval 12"/>
          <p:cNvSpPr>
            <a:spLocks noChangeArrowheads="1"/>
          </p:cNvSpPr>
          <p:nvPr/>
        </p:nvSpPr>
        <p:spPr bwMode="auto">
          <a:xfrm>
            <a:off x="3619946" y="3004726"/>
            <a:ext cx="524924" cy="526828"/>
          </a:xfrm>
          <a:prstGeom prst="ellipse">
            <a:avLst/>
          </a:prstGeom>
          <a:solidFill>
            <a:schemeClr val="accent2"/>
          </a:solidFill>
          <a:ln w="9525">
            <a:noFill/>
            <a:round/>
          </a:ln>
        </p:spPr>
        <p:txBody>
          <a:bodyPr lIns="68573" tIns="34286" rIns="68573" bIns="34286" anchor="ctr"/>
          <a:lstStyle/>
          <a:p>
            <a:endParaRPr lang="zh-CN" altLang="en-US" sz="2400">
              <a:solidFill>
                <a:srgbClr val="F2F2F2"/>
              </a:solidFill>
              <a:sym typeface="Calibri" panose="020F0502020204030204" pitchFamily="34" charset="0"/>
            </a:endParaRPr>
          </a:p>
        </p:txBody>
      </p:sp>
      <p:sp>
        <p:nvSpPr>
          <p:cNvPr id="87" name="Oval 14"/>
          <p:cNvSpPr>
            <a:spLocks noChangeArrowheads="1"/>
          </p:cNvSpPr>
          <p:nvPr/>
        </p:nvSpPr>
        <p:spPr bwMode="auto">
          <a:xfrm>
            <a:off x="5226496" y="3004726"/>
            <a:ext cx="524054" cy="526828"/>
          </a:xfrm>
          <a:prstGeom prst="ellipse">
            <a:avLst/>
          </a:prstGeom>
          <a:solidFill>
            <a:schemeClr val="accent3"/>
          </a:solidFill>
          <a:ln w="9525">
            <a:noFill/>
            <a:round/>
          </a:ln>
        </p:spPr>
        <p:txBody>
          <a:bodyPr lIns="68573" tIns="34286" rIns="68573" bIns="34286" anchor="ctr"/>
          <a:lstStyle/>
          <a:p>
            <a:endParaRPr lang="zh-CN" altLang="en-US" sz="2400">
              <a:solidFill>
                <a:srgbClr val="F2F2F2"/>
              </a:solidFill>
              <a:sym typeface="Calibri" panose="020F0502020204030204" pitchFamily="34" charset="0"/>
            </a:endParaRPr>
          </a:p>
        </p:txBody>
      </p:sp>
      <p:sp>
        <p:nvSpPr>
          <p:cNvPr id="88" name="Oval 16"/>
          <p:cNvSpPr>
            <a:spLocks noChangeArrowheads="1"/>
          </p:cNvSpPr>
          <p:nvPr/>
        </p:nvSpPr>
        <p:spPr bwMode="auto">
          <a:xfrm>
            <a:off x="6725224" y="3004726"/>
            <a:ext cx="523184" cy="526828"/>
          </a:xfrm>
          <a:prstGeom prst="ellipse">
            <a:avLst/>
          </a:prstGeom>
          <a:solidFill>
            <a:schemeClr val="accent4"/>
          </a:solidFill>
          <a:ln w="9525">
            <a:noFill/>
            <a:round/>
          </a:ln>
        </p:spPr>
        <p:txBody>
          <a:bodyPr lIns="68573" tIns="34286" rIns="68573" bIns="34286" anchor="ctr"/>
          <a:lstStyle/>
          <a:p>
            <a:endParaRPr lang="zh-CN" altLang="en-US" sz="2400">
              <a:solidFill>
                <a:srgbClr val="F2F2F2"/>
              </a:solidFill>
              <a:sym typeface="Calibri" panose="020F0502020204030204" pitchFamily="34" charset="0"/>
            </a:endParaRPr>
          </a:p>
        </p:txBody>
      </p:sp>
      <p:grpSp>
        <p:nvGrpSpPr>
          <p:cNvPr id="2" name="Group 20"/>
          <p:cNvGrpSpPr/>
          <p:nvPr/>
        </p:nvGrpSpPr>
        <p:grpSpPr bwMode="auto">
          <a:xfrm>
            <a:off x="1988187" y="3118392"/>
            <a:ext cx="293364" cy="296068"/>
            <a:chOff x="0" y="0"/>
            <a:chExt cx="401822" cy="404317"/>
          </a:xfrm>
        </p:grpSpPr>
        <p:sp>
          <p:nvSpPr>
            <p:cNvPr id="90"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96"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nvGrpSpPr>
          <p:cNvPr id="3" name="Group 23"/>
          <p:cNvGrpSpPr/>
          <p:nvPr/>
        </p:nvGrpSpPr>
        <p:grpSpPr bwMode="auto">
          <a:xfrm>
            <a:off x="3772078" y="3153198"/>
            <a:ext cx="284660" cy="248174"/>
            <a:chOff x="0" y="0"/>
            <a:chExt cx="389342" cy="339426"/>
          </a:xfrm>
        </p:grpSpPr>
        <p:sp>
          <p:nvSpPr>
            <p:cNvPr id="99"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00"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01"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02"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09"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2"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3"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4" name="Rectangle 117"/>
            <p:cNvSpPr>
              <a:spLocks noChangeArrowheads="1"/>
            </p:cNvSpPr>
            <p:nvPr/>
          </p:nvSpPr>
          <p:spPr bwMode="auto">
            <a:xfrm>
              <a:off x="49916" y="114806"/>
              <a:ext cx="109814" cy="17471"/>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5" name="Rectangle 118"/>
            <p:cNvSpPr>
              <a:spLocks noChangeArrowheads="1"/>
            </p:cNvSpPr>
            <p:nvPr/>
          </p:nvSpPr>
          <p:spPr bwMode="auto">
            <a:xfrm>
              <a:off x="49916" y="154738"/>
              <a:ext cx="109814" cy="17471"/>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6" name="Rectangle 119"/>
            <p:cNvSpPr>
              <a:spLocks noChangeArrowheads="1"/>
            </p:cNvSpPr>
            <p:nvPr/>
          </p:nvSpPr>
          <p:spPr bwMode="auto">
            <a:xfrm>
              <a:off x="49916" y="199662"/>
              <a:ext cx="109814" cy="14975"/>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7" name="Rectangle 120"/>
            <p:cNvSpPr>
              <a:spLocks noChangeArrowheads="1"/>
            </p:cNvSpPr>
            <p:nvPr/>
          </p:nvSpPr>
          <p:spPr bwMode="auto">
            <a:xfrm>
              <a:off x="49916" y="242091"/>
              <a:ext cx="109814" cy="17471"/>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nvGrpSpPr>
          <p:cNvPr id="4" name="Group 35"/>
          <p:cNvGrpSpPr/>
          <p:nvPr/>
        </p:nvGrpSpPr>
        <p:grpSpPr bwMode="auto">
          <a:xfrm>
            <a:off x="6847968" y="3124268"/>
            <a:ext cx="277697" cy="275170"/>
            <a:chOff x="0" y="0"/>
            <a:chExt cx="379359" cy="376864"/>
          </a:xfrm>
        </p:grpSpPr>
        <p:sp>
          <p:nvSpPr>
            <p:cNvPr id="129"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0" name="Rectangle 151"/>
            <p:cNvSpPr>
              <a:spLocks noChangeArrowheads="1"/>
            </p:cNvSpPr>
            <p:nvPr/>
          </p:nvSpPr>
          <p:spPr bwMode="auto">
            <a:xfrm>
              <a:off x="144756" y="272040"/>
              <a:ext cx="22463" cy="42429"/>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1" name="Rectangle 152"/>
            <p:cNvSpPr>
              <a:spLocks noChangeArrowheads="1"/>
            </p:cNvSpPr>
            <p:nvPr/>
          </p:nvSpPr>
          <p:spPr bwMode="auto">
            <a:xfrm>
              <a:off x="179697" y="272040"/>
              <a:ext cx="19966" cy="42429"/>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2" name="Rectangle 153"/>
            <p:cNvSpPr>
              <a:spLocks noChangeArrowheads="1"/>
            </p:cNvSpPr>
            <p:nvPr/>
          </p:nvSpPr>
          <p:spPr bwMode="auto">
            <a:xfrm>
              <a:off x="214638" y="272040"/>
              <a:ext cx="19966" cy="42429"/>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3"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4" name="Freeform 155"/>
            <p:cNvSpPr>
              <a:spLocks noChangeArrowheads="1"/>
            </p:cNvSpPr>
            <p:nvPr/>
          </p:nvSpPr>
          <p:spPr bwMode="auto">
            <a:xfrm>
              <a:off x="67387" y="272040"/>
              <a:ext cx="22463" cy="19966"/>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5"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6"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7"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8" name="Rectangle 159"/>
            <p:cNvSpPr>
              <a:spLocks noChangeArrowheads="1"/>
            </p:cNvSpPr>
            <p:nvPr/>
          </p:nvSpPr>
          <p:spPr bwMode="auto">
            <a:xfrm>
              <a:off x="187185" y="34941"/>
              <a:ext cx="7488" cy="22463"/>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9"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0"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1"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2"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3"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4"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5" name="Rectangle 166"/>
            <p:cNvSpPr>
              <a:spLocks noChangeArrowheads="1"/>
            </p:cNvSpPr>
            <p:nvPr/>
          </p:nvSpPr>
          <p:spPr bwMode="auto">
            <a:xfrm>
              <a:off x="39933" y="174705"/>
              <a:ext cx="24958" cy="7488"/>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6" name="Rectangle 167"/>
            <p:cNvSpPr>
              <a:spLocks noChangeArrowheads="1"/>
            </p:cNvSpPr>
            <p:nvPr/>
          </p:nvSpPr>
          <p:spPr bwMode="auto">
            <a:xfrm>
              <a:off x="316965" y="177200"/>
              <a:ext cx="27454" cy="7488"/>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nvGrpSpPr>
          <p:cNvPr id="5" name="Group 54"/>
          <p:cNvGrpSpPr/>
          <p:nvPr/>
        </p:nvGrpSpPr>
        <p:grpSpPr bwMode="auto">
          <a:xfrm>
            <a:off x="5382269" y="3160060"/>
            <a:ext cx="219373" cy="284748"/>
            <a:chOff x="0" y="0"/>
            <a:chExt cx="299494" cy="389342"/>
          </a:xfrm>
        </p:grpSpPr>
        <p:sp>
          <p:nvSpPr>
            <p:cNvPr id="148"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9"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sp>
        <p:nvSpPr>
          <p:cNvPr id="150" name="剪去对角的矩形 149"/>
          <p:cNvSpPr/>
          <p:nvPr/>
        </p:nvSpPr>
        <p:spPr>
          <a:xfrm>
            <a:off x="1327044" y="1166034"/>
            <a:ext cx="3224402" cy="1729469"/>
          </a:xfrm>
          <a:prstGeom prst="snip2Diag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solidFill>
                <a:srgbClr val="007FDE"/>
              </a:solidFill>
            </a:endParaRPr>
          </a:p>
        </p:txBody>
      </p:sp>
      <p:sp>
        <p:nvSpPr>
          <p:cNvPr id="153" name="TextBox 152"/>
          <p:cNvSpPr txBox="1"/>
          <p:nvPr/>
        </p:nvSpPr>
        <p:spPr>
          <a:xfrm>
            <a:off x="1441195" y="3918663"/>
            <a:ext cx="1330707" cy="411771"/>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74" name="TextBox 173"/>
          <p:cNvSpPr txBox="1"/>
          <p:nvPr/>
        </p:nvSpPr>
        <p:spPr>
          <a:xfrm>
            <a:off x="1441195" y="3572310"/>
            <a:ext cx="1330707" cy="244362"/>
          </a:xfrm>
          <a:prstGeom prst="rect">
            <a:avLst/>
          </a:prstGeom>
          <a:noFill/>
        </p:spPr>
        <p:txBody>
          <a:bodyPr wrap="square" lIns="68573" tIns="0" rIns="68573" bIns="0" rtlCol="0" anchor="t">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75" name="TextBox 174"/>
          <p:cNvSpPr txBox="1"/>
          <p:nvPr/>
        </p:nvSpPr>
        <p:spPr>
          <a:xfrm>
            <a:off x="3223508" y="3936618"/>
            <a:ext cx="1330707" cy="411771"/>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76" name="TextBox 175"/>
          <p:cNvSpPr txBox="1"/>
          <p:nvPr/>
        </p:nvSpPr>
        <p:spPr>
          <a:xfrm>
            <a:off x="3223508" y="3590267"/>
            <a:ext cx="1330707" cy="244362"/>
          </a:xfrm>
          <a:prstGeom prst="rect">
            <a:avLst/>
          </a:prstGeom>
          <a:noFill/>
        </p:spPr>
        <p:txBody>
          <a:bodyPr wrap="square" lIns="68573" tIns="0" rIns="68573" bIns="0" rtlCol="0" anchor="t">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77" name="TextBox 176"/>
          <p:cNvSpPr txBox="1"/>
          <p:nvPr/>
        </p:nvSpPr>
        <p:spPr>
          <a:xfrm>
            <a:off x="4826600" y="3926238"/>
            <a:ext cx="1330707" cy="411771"/>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78" name="TextBox 177"/>
          <p:cNvSpPr txBox="1"/>
          <p:nvPr/>
        </p:nvSpPr>
        <p:spPr>
          <a:xfrm>
            <a:off x="4826600" y="3579887"/>
            <a:ext cx="1330707" cy="244362"/>
          </a:xfrm>
          <a:prstGeom prst="rect">
            <a:avLst/>
          </a:prstGeom>
          <a:noFill/>
        </p:spPr>
        <p:txBody>
          <a:bodyPr wrap="square" lIns="68573" tIns="0" rIns="68573" bIns="0" rtlCol="0" anchor="t">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79" name="TextBox 178"/>
          <p:cNvSpPr txBox="1"/>
          <p:nvPr/>
        </p:nvSpPr>
        <p:spPr>
          <a:xfrm>
            <a:off x="6319637" y="3918075"/>
            <a:ext cx="1330707" cy="411771"/>
          </a:xfrm>
          <a:prstGeom prst="rect">
            <a:avLst/>
          </a:prstGeom>
          <a:noFill/>
        </p:spPr>
        <p:txBody>
          <a:bodyPr wrap="square" lIns="68573" tIns="34286" rIns="68573" bIns="34286" rtlCol="0">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p>
        </p:txBody>
      </p:sp>
      <p:sp>
        <p:nvSpPr>
          <p:cNvPr id="180" name="TextBox 179"/>
          <p:cNvSpPr txBox="1"/>
          <p:nvPr/>
        </p:nvSpPr>
        <p:spPr>
          <a:xfrm>
            <a:off x="6319637" y="3571721"/>
            <a:ext cx="1330707" cy="244362"/>
          </a:xfrm>
          <a:prstGeom prst="rect">
            <a:avLst/>
          </a:prstGeom>
          <a:noFill/>
        </p:spPr>
        <p:txBody>
          <a:bodyPr wrap="square" lIns="68573" tIns="0" rIns="68573" bIns="0" rtlCol="0" anchor="t">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0-#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fill="hold"/>
                                        <p:tgtEl>
                                          <p:spTgt spid="150"/>
                                        </p:tgtEl>
                                        <p:attrNameLst>
                                          <p:attrName>ppt_x</p:attrName>
                                        </p:attrNameLst>
                                      </p:cBhvr>
                                      <p:tavLst>
                                        <p:tav tm="0">
                                          <p:val>
                                            <p:strVal val="1+#ppt_w/2"/>
                                          </p:val>
                                        </p:tav>
                                        <p:tav tm="100000">
                                          <p:val>
                                            <p:strVal val="#ppt_x"/>
                                          </p:val>
                                        </p:tav>
                                      </p:tavLst>
                                    </p:anim>
                                    <p:anim calcmode="lin" valueType="num">
                                      <p:cBhvr additive="base">
                                        <p:cTn id="13" dur="500" fill="hold"/>
                                        <p:tgtEl>
                                          <p:spTgt spid="1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heel(1)">
                                      <p:cBhvr>
                                        <p:cTn id="17" dur="500"/>
                                        <p:tgtEl>
                                          <p:spTgt spid="8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heel(1)">
                                      <p:cBhvr>
                                        <p:cTn id="20" dur="500"/>
                                        <p:tgtEl>
                                          <p:spTgt spid="8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heel(1)">
                                      <p:cBhvr>
                                        <p:cTn id="23" dur="500"/>
                                        <p:tgtEl>
                                          <p:spTgt spid="8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wheel(1)">
                                      <p:cBhvr>
                                        <p:cTn id="26" dur="500"/>
                                        <p:tgtEl>
                                          <p:spTgt spid="88"/>
                                        </p:tgtEl>
                                      </p:cBhvr>
                                    </p:animEffect>
                                  </p:childTnLst>
                                </p:cTn>
                              </p:par>
                              <p:par>
                                <p:cTn id="27" presetID="21" presetClass="entr" presetSubtype="1"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500"/>
                                        <p:tgtEl>
                                          <p:spTgt spid="2"/>
                                        </p:tgtEl>
                                      </p:cBhvr>
                                    </p:animEffec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500"/>
                                        <p:tgtEl>
                                          <p:spTgt spid="3"/>
                                        </p:tgtEl>
                                      </p:cBhvr>
                                    </p:animEffect>
                                  </p:childTnLst>
                                </p:cTn>
                              </p:par>
                              <p:par>
                                <p:cTn id="33" presetID="21" presetClass="entr" presetSubtype="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500"/>
                                        <p:tgtEl>
                                          <p:spTgt spid="4"/>
                                        </p:tgtEl>
                                      </p:cBhvr>
                                    </p:animEffect>
                                  </p:childTnLst>
                                </p:cTn>
                              </p:par>
                              <p:par>
                                <p:cTn id="36" presetID="21" presetClass="entr" presetSubtype="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fade">
                                      <p:cBhvr>
                                        <p:cTn id="42" dur="500"/>
                                        <p:tgtEl>
                                          <p:spTgt spid="174"/>
                                        </p:tgtEl>
                                      </p:cBhvr>
                                    </p:animEffect>
                                    <p:anim calcmode="lin" valueType="num">
                                      <p:cBhvr>
                                        <p:cTn id="43" dur="500" fill="hold"/>
                                        <p:tgtEl>
                                          <p:spTgt spid="174"/>
                                        </p:tgtEl>
                                        <p:attrNameLst>
                                          <p:attrName>ppt_x</p:attrName>
                                        </p:attrNameLst>
                                      </p:cBhvr>
                                      <p:tavLst>
                                        <p:tav tm="0">
                                          <p:val>
                                            <p:strVal val="#ppt_x"/>
                                          </p:val>
                                        </p:tav>
                                        <p:tav tm="100000">
                                          <p:val>
                                            <p:strVal val="#ppt_x"/>
                                          </p:val>
                                        </p:tav>
                                      </p:tavLst>
                                    </p:anim>
                                    <p:anim calcmode="lin" valueType="num">
                                      <p:cBhvr>
                                        <p:cTn id="44" dur="500" fill="hold"/>
                                        <p:tgtEl>
                                          <p:spTgt spid="17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6"/>
                                        </p:tgtEl>
                                        <p:attrNameLst>
                                          <p:attrName>style.visibility</p:attrName>
                                        </p:attrNameLst>
                                      </p:cBhvr>
                                      <p:to>
                                        <p:strVal val="visible"/>
                                      </p:to>
                                    </p:set>
                                    <p:animEffect transition="in" filter="fade">
                                      <p:cBhvr>
                                        <p:cTn id="47" dur="500"/>
                                        <p:tgtEl>
                                          <p:spTgt spid="176"/>
                                        </p:tgtEl>
                                      </p:cBhvr>
                                    </p:animEffect>
                                    <p:anim calcmode="lin" valueType="num">
                                      <p:cBhvr>
                                        <p:cTn id="48" dur="500" fill="hold"/>
                                        <p:tgtEl>
                                          <p:spTgt spid="176"/>
                                        </p:tgtEl>
                                        <p:attrNameLst>
                                          <p:attrName>ppt_x</p:attrName>
                                        </p:attrNameLst>
                                      </p:cBhvr>
                                      <p:tavLst>
                                        <p:tav tm="0">
                                          <p:val>
                                            <p:strVal val="#ppt_x"/>
                                          </p:val>
                                        </p:tav>
                                        <p:tav tm="100000">
                                          <p:val>
                                            <p:strVal val="#ppt_x"/>
                                          </p:val>
                                        </p:tav>
                                      </p:tavLst>
                                    </p:anim>
                                    <p:anim calcmode="lin" valueType="num">
                                      <p:cBhvr>
                                        <p:cTn id="49" dur="500" fill="hold"/>
                                        <p:tgtEl>
                                          <p:spTgt spid="17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8"/>
                                        </p:tgtEl>
                                        <p:attrNameLst>
                                          <p:attrName>style.visibility</p:attrName>
                                        </p:attrNameLst>
                                      </p:cBhvr>
                                      <p:to>
                                        <p:strVal val="visible"/>
                                      </p:to>
                                    </p:set>
                                    <p:animEffect transition="in" filter="fade">
                                      <p:cBhvr>
                                        <p:cTn id="52" dur="500"/>
                                        <p:tgtEl>
                                          <p:spTgt spid="178"/>
                                        </p:tgtEl>
                                      </p:cBhvr>
                                    </p:animEffect>
                                    <p:anim calcmode="lin" valueType="num">
                                      <p:cBhvr>
                                        <p:cTn id="53" dur="500" fill="hold"/>
                                        <p:tgtEl>
                                          <p:spTgt spid="178"/>
                                        </p:tgtEl>
                                        <p:attrNameLst>
                                          <p:attrName>ppt_x</p:attrName>
                                        </p:attrNameLst>
                                      </p:cBhvr>
                                      <p:tavLst>
                                        <p:tav tm="0">
                                          <p:val>
                                            <p:strVal val="#ppt_x"/>
                                          </p:val>
                                        </p:tav>
                                        <p:tav tm="100000">
                                          <p:val>
                                            <p:strVal val="#ppt_x"/>
                                          </p:val>
                                        </p:tav>
                                      </p:tavLst>
                                    </p:anim>
                                    <p:anim calcmode="lin" valueType="num">
                                      <p:cBhvr>
                                        <p:cTn id="54" dur="500" fill="hold"/>
                                        <p:tgtEl>
                                          <p:spTgt spid="17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anim calcmode="lin" valueType="num">
                                      <p:cBhvr>
                                        <p:cTn id="58" dur="500" fill="hold"/>
                                        <p:tgtEl>
                                          <p:spTgt spid="180"/>
                                        </p:tgtEl>
                                        <p:attrNameLst>
                                          <p:attrName>ppt_x</p:attrName>
                                        </p:attrNameLst>
                                      </p:cBhvr>
                                      <p:tavLst>
                                        <p:tav tm="0">
                                          <p:val>
                                            <p:strVal val="#ppt_x"/>
                                          </p:val>
                                        </p:tav>
                                        <p:tav tm="100000">
                                          <p:val>
                                            <p:strVal val="#ppt_x"/>
                                          </p:val>
                                        </p:tav>
                                      </p:tavLst>
                                    </p:anim>
                                    <p:anim calcmode="lin" valueType="num">
                                      <p:cBhvr>
                                        <p:cTn id="59" dur="500" fill="hold"/>
                                        <p:tgtEl>
                                          <p:spTgt spid="180"/>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14" presetClass="entr" presetSubtype="10" fill="hold" grpId="0" nodeType="afterEffect">
                                  <p:stCondLst>
                                    <p:cond delay="0"/>
                                  </p:stCondLst>
                                  <p:childTnLst>
                                    <p:set>
                                      <p:cBhvr>
                                        <p:cTn id="62" dur="1" fill="hold">
                                          <p:stCondLst>
                                            <p:cond delay="0"/>
                                          </p:stCondLst>
                                        </p:cTn>
                                        <p:tgtEl>
                                          <p:spTgt spid="153"/>
                                        </p:tgtEl>
                                        <p:attrNameLst>
                                          <p:attrName>style.visibility</p:attrName>
                                        </p:attrNameLst>
                                      </p:cBhvr>
                                      <p:to>
                                        <p:strVal val="visible"/>
                                      </p:to>
                                    </p:set>
                                    <p:animEffect transition="in" filter="randombar(horizontal)">
                                      <p:cBhvr>
                                        <p:cTn id="63" dur="500"/>
                                        <p:tgtEl>
                                          <p:spTgt spid="15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75"/>
                                        </p:tgtEl>
                                        <p:attrNameLst>
                                          <p:attrName>style.visibility</p:attrName>
                                        </p:attrNameLst>
                                      </p:cBhvr>
                                      <p:to>
                                        <p:strVal val="visible"/>
                                      </p:to>
                                    </p:set>
                                    <p:animEffect transition="in" filter="randombar(horizontal)">
                                      <p:cBhvr>
                                        <p:cTn id="66" dur="500"/>
                                        <p:tgtEl>
                                          <p:spTgt spid="175"/>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77"/>
                                        </p:tgtEl>
                                        <p:attrNameLst>
                                          <p:attrName>style.visibility</p:attrName>
                                        </p:attrNameLst>
                                      </p:cBhvr>
                                      <p:to>
                                        <p:strVal val="visible"/>
                                      </p:to>
                                    </p:set>
                                    <p:animEffect transition="in" filter="randombar(horizontal)">
                                      <p:cBhvr>
                                        <p:cTn id="69" dur="500"/>
                                        <p:tgtEl>
                                          <p:spTgt spid="177"/>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randombar(horizontal)">
                                      <p:cBhvr>
                                        <p:cTn id="7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6" grpId="0" animBg="1"/>
      <p:bldP spid="87" grpId="0" animBg="1"/>
      <p:bldP spid="88" grpId="0" animBg="1"/>
      <p:bldP spid="150" grpId="0" animBg="1"/>
      <p:bldP spid="153" grpId="0"/>
      <p:bldP spid="174" grpId="0"/>
      <p:bldP spid="175" grpId="0"/>
      <p:bldP spid="176" grpId="0"/>
      <p:bldP spid="177" grpId="0"/>
      <p:bldP spid="178" grpId="0"/>
      <p:bldP spid="179" grpId="0"/>
      <p:bldP spid="1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27384" y="629440"/>
            <a:ext cx="2814638"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任意多边形 22"/>
          <p:cNvSpPr/>
          <p:nvPr/>
        </p:nvSpPr>
        <p:spPr>
          <a:xfrm>
            <a:off x="4051465" y="6252"/>
            <a:ext cx="5219057" cy="515938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任意多边形 29"/>
          <p:cNvSpPr/>
          <p:nvPr/>
        </p:nvSpPr>
        <p:spPr>
          <a:xfrm>
            <a:off x="-27384" y="511699"/>
            <a:ext cx="2277126"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FF602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TextBox 28"/>
          <p:cNvSpPr txBox="1"/>
          <p:nvPr/>
        </p:nvSpPr>
        <p:spPr>
          <a:xfrm>
            <a:off x="-27384" y="-57576"/>
            <a:ext cx="2634276" cy="577259"/>
          </a:xfrm>
          <a:prstGeom prst="rect">
            <a:avLst/>
          </a:prstGeom>
          <a:noFill/>
        </p:spPr>
        <p:txBody>
          <a:bodyPr wrap="square" lIns="68580" tIns="34290" rIns="68580" bIns="34290" rtlCol="0">
            <a:spAutoFit/>
          </a:bodyPr>
          <a:lstStyle/>
          <a:p>
            <a:r>
              <a:rPr lang="zh-CN" altLang="en-US" sz="3300" dirty="0">
                <a:latin typeface="微软雅黑" panose="020B0503020204020204" pitchFamily="34" charset="-122"/>
                <a:ea typeface="微软雅黑" panose="020B0503020204020204" pitchFamily="34" charset="-122"/>
              </a:rPr>
              <a:t>目 录</a:t>
            </a:r>
          </a:p>
        </p:txBody>
      </p:sp>
      <p:sp>
        <p:nvSpPr>
          <p:cNvPr id="32" name="TextBox 31"/>
          <p:cNvSpPr txBox="1"/>
          <p:nvPr/>
        </p:nvSpPr>
        <p:spPr>
          <a:xfrm>
            <a:off x="845586" y="296620"/>
            <a:ext cx="1681358" cy="277085"/>
          </a:xfrm>
          <a:prstGeom prst="rect">
            <a:avLst/>
          </a:prstGeom>
          <a:noFill/>
          <a:ln w="25400" cap="flat" cmpd="sng" algn="ctr">
            <a:noFill/>
            <a:prstDash val="solid"/>
          </a:ln>
          <a:effectLst/>
        </p:spPr>
        <p:txBody>
          <a:bodyPr lIns="68580" tIns="34290" rIns="68580" bIns="34290"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685800">
              <a:defRPr/>
            </a:pPr>
            <a:r>
              <a:rPr lang="en-US" altLang="zh-CN" sz="1400" kern="0" dirty="0">
                <a:solidFill>
                  <a:schemeClr val="bg1">
                    <a:lumMod val="65000"/>
                  </a:schemeClr>
                </a:solidFill>
                <a:latin typeface="Calibri" panose="020F0502020204030204"/>
                <a:ea typeface="宋体" panose="02010600030101010101" pitchFamily="2" charset="-122"/>
              </a:rPr>
              <a:t>CONTENTS PAGE </a:t>
            </a:r>
          </a:p>
        </p:txBody>
      </p:sp>
      <p:sp>
        <p:nvSpPr>
          <p:cNvPr id="16" name="矩形 15"/>
          <p:cNvSpPr/>
          <p:nvPr/>
        </p:nvSpPr>
        <p:spPr>
          <a:xfrm rot="2700000">
            <a:off x="3086173" y="2212219"/>
            <a:ext cx="649397" cy="64919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rot="2700000">
            <a:off x="1252229" y="1838831"/>
            <a:ext cx="1396403" cy="139597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6"/>
          <p:cNvGrpSpPr/>
          <p:nvPr/>
        </p:nvGrpSpPr>
        <p:grpSpPr>
          <a:xfrm>
            <a:off x="4159056" y="1127139"/>
            <a:ext cx="649196" cy="659309"/>
            <a:chOff x="5545407" y="1502388"/>
            <a:chExt cx="865595" cy="878807"/>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5"/>
          <p:cNvGrpSpPr/>
          <p:nvPr/>
        </p:nvGrpSpPr>
        <p:grpSpPr>
          <a:xfrm>
            <a:off x="3670906" y="1626586"/>
            <a:ext cx="649196" cy="659309"/>
            <a:chOff x="4894540" y="2168111"/>
            <a:chExt cx="865595" cy="878807"/>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10"/>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4"/>
          <p:cNvGrpSpPr/>
          <p:nvPr/>
        </p:nvGrpSpPr>
        <p:grpSpPr>
          <a:xfrm>
            <a:off x="3693576" y="2815084"/>
            <a:ext cx="649196" cy="659309"/>
            <a:chOff x="4924767" y="3752287"/>
            <a:chExt cx="865595" cy="878807"/>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4" y="3769586"/>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 name="组合 3"/>
          <p:cNvGrpSpPr/>
          <p:nvPr/>
        </p:nvGrpSpPr>
        <p:grpSpPr>
          <a:xfrm>
            <a:off x="4185919" y="3298842"/>
            <a:ext cx="649196" cy="659309"/>
            <a:chOff x="5581225" y="4397098"/>
            <a:chExt cx="865595" cy="878807"/>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5166066" y="1397114"/>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教学分析</a:t>
            </a:r>
          </a:p>
        </p:txBody>
      </p:sp>
      <p:sp>
        <p:nvSpPr>
          <p:cNvPr id="36" name="TextBox 35"/>
          <p:cNvSpPr txBox="1"/>
          <p:nvPr/>
        </p:nvSpPr>
        <p:spPr>
          <a:xfrm>
            <a:off x="4734018" y="2025334"/>
            <a:ext cx="1728192" cy="48474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教学设计</a:t>
            </a:r>
          </a:p>
        </p:txBody>
      </p:sp>
      <p:sp>
        <p:nvSpPr>
          <p:cNvPr id="37" name="TextBox 36"/>
          <p:cNvSpPr txBox="1"/>
          <p:nvPr/>
        </p:nvSpPr>
        <p:spPr>
          <a:xfrm>
            <a:off x="4734018" y="265355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教学过程</a:t>
            </a:r>
          </a:p>
        </p:txBody>
      </p:sp>
      <p:sp>
        <p:nvSpPr>
          <p:cNvPr id="38" name="TextBox 37"/>
          <p:cNvSpPr txBox="1"/>
          <p:nvPr/>
        </p:nvSpPr>
        <p:spPr>
          <a:xfrm>
            <a:off x="5166066" y="328177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教学反思</a:t>
            </a:r>
          </a:p>
        </p:txBody>
      </p:sp>
      <p:grpSp>
        <p:nvGrpSpPr>
          <p:cNvPr id="10" name="组合 25"/>
          <p:cNvGrpSpPr/>
          <p:nvPr/>
        </p:nvGrpSpPr>
        <p:grpSpPr>
          <a:xfrm>
            <a:off x="3086272" y="2212504"/>
            <a:ext cx="649196" cy="659309"/>
            <a:chOff x="5545407" y="1502388"/>
            <a:chExt cx="865595" cy="878807"/>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1" name="TextBox 30"/>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4409982" y="2225097"/>
            <a:ext cx="2131791" cy="623440"/>
          </a:xfrm>
          <a:prstGeom prst="rect">
            <a:avLst/>
          </a:prstGeom>
          <a:noFill/>
        </p:spPr>
        <p:txBody>
          <a:bodyPr wrap="square" lIns="68580" tIns="34290" rIns="68580" bIns="342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6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教学分析</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5"/>
                                        </p:tgtEl>
                                      </p:cBhvr>
                                    </p:animEffect>
                                    <p:set>
                                      <p:cBhvr>
                                        <p:cTn id="10" dur="1" fill="hold">
                                          <p:stCondLst>
                                            <p:cond delay="249"/>
                                          </p:stCondLst>
                                        </p:cTn>
                                        <p:tgtEl>
                                          <p:spTgt spid="5"/>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27384" y="629440"/>
            <a:ext cx="2814638"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任意多边形 22"/>
          <p:cNvSpPr/>
          <p:nvPr/>
        </p:nvSpPr>
        <p:spPr>
          <a:xfrm>
            <a:off x="4051465" y="6252"/>
            <a:ext cx="5219057" cy="515938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任意多边形 29"/>
          <p:cNvSpPr/>
          <p:nvPr/>
        </p:nvSpPr>
        <p:spPr>
          <a:xfrm>
            <a:off x="-27384" y="511699"/>
            <a:ext cx="2277126"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FF602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TextBox 28"/>
          <p:cNvSpPr txBox="1"/>
          <p:nvPr/>
        </p:nvSpPr>
        <p:spPr>
          <a:xfrm>
            <a:off x="-27384" y="-57576"/>
            <a:ext cx="2634276" cy="577259"/>
          </a:xfrm>
          <a:prstGeom prst="rect">
            <a:avLst/>
          </a:prstGeom>
          <a:noFill/>
        </p:spPr>
        <p:txBody>
          <a:bodyPr wrap="square" lIns="68580" tIns="34290" rIns="68580" bIns="34290" rtlCol="0">
            <a:spAutoFit/>
          </a:bodyPr>
          <a:lstStyle/>
          <a:p>
            <a:r>
              <a:rPr lang="zh-CN" altLang="en-US" sz="3300" dirty="0">
                <a:latin typeface="微软雅黑" panose="020B0503020204020204" pitchFamily="34" charset="-122"/>
                <a:ea typeface="微软雅黑" panose="020B0503020204020204" pitchFamily="34" charset="-122"/>
              </a:rPr>
              <a:t>目 录</a:t>
            </a:r>
          </a:p>
        </p:txBody>
      </p:sp>
      <p:sp>
        <p:nvSpPr>
          <p:cNvPr id="32" name="TextBox 31"/>
          <p:cNvSpPr txBox="1"/>
          <p:nvPr/>
        </p:nvSpPr>
        <p:spPr>
          <a:xfrm>
            <a:off x="845586" y="296620"/>
            <a:ext cx="1681358" cy="277085"/>
          </a:xfrm>
          <a:prstGeom prst="rect">
            <a:avLst/>
          </a:prstGeom>
          <a:noFill/>
          <a:ln w="25400" cap="flat" cmpd="sng" algn="ctr">
            <a:noFill/>
            <a:prstDash val="solid"/>
          </a:ln>
          <a:effectLst/>
        </p:spPr>
        <p:txBody>
          <a:bodyPr lIns="68580" tIns="34290" rIns="68580" bIns="34290"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685800">
              <a:defRPr/>
            </a:pPr>
            <a:r>
              <a:rPr lang="en-US" altLang="zh-CN" sz="1400" kern="0" dirty="0">
                <a:solidFill>
                  <a:schemeClr val="bg1">
                    <a:lumMod val="65000"/>
                  </a:schemeClr>
                </a:solidFill>
                <a:latin typeface="Calibri" panose="020F0502020204030204"/>
                <a:ea typeface="宋体" panose="02010600030101010101" pitchFamily="2" charset="-122"/>
              </a:rPr>
              <a:t>CONTENTS PAGE </a:t>
            </a:r>
          </a:p>
        </p:txBody>
      </p:sp>
      <p:sp>
        <p:nvSpPr>
          <p:cNvPr id="16" name="矩形 15"/>
          <p:cNvSpPr/>
          <p:nvPr/>
        </p:nvSpPr>
        <p:spPr>
          <a:xfrm rot="2700000">
            <a:off x="3086173" y="2212219"/>
            <a:ext cx="649397" cy="64919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rot="2700000">
            <a:off x="1252229" y="1838831"/>
            <a:ext cx="1396403" cy="139597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6"/>
          <p:cNvGrpSpPr/>
          <p:nvPr/>
        </p:nvGrpSpPr>
        <p:grpSpPr>
          <a:xfrm>
            <a:off x="4159056" y="1127139"/>
            <a:ext cx="649196" cy="659309"/>
            <a:chOff x="5545407" y="1502388"/>
            <a:chExt cx="865595" cy="878807"/>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5"/>
          <p:cNvGrpSpPr/>
          <p:nvPr/>
        </p:nvGrpSpPr>
        <p:grpSpPr>
          <a:xfrm>
            <a:off x="3670906" y="1626586"/>
            <a:ext cx="649196" cy="659309"/>
            <a:chOff x="4894540" y="2168111"/>
            <a:chExt cx="865595" cy="878807"/>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10"/>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4"/>
          <p:cNvGrpSpPr/>
          <p:nvPr/>
        </p:nvGrpSpPr>
        <p:grpSpPr>
          <a:xfrm>
            <a:off x="3693576" y="2815084"/>
            <a:ext cx="649196" cy="659309"/>
            <a:chOff x="4924767" y="3752287"/>
            <a:chExt cx="865595" cy="878807"/>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4" y="3769586"/>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 name="组合 3"/>
          <p:cNvGrpSpPr/>
          <p:nvPr/>
        </p:nvGrpSpPr>
        <p:grpSpPr>
          <a:xfrm>
            <a:off x="4185919" y="3298842"/>
            <a:ext cx="649196" cy="659309"/>
            <a:chOff x="5581225" y="4397098"/>
            <a:chExt cx="865595" cy="878807"/>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5166066" y="1397114"/>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教学分析</a:t>
            </a:r>
          </a:p>
        </p:txBody>
      </p:sp>
      <p:sp>
        <p:nvSpPr>
          <p:cNvPr id="36" name="TextBox 35"/>
          <p:cNvSpPr txBox="1"/>
          <p:nvPr/>
        </p:nvSpPr>
        <p:spPr>
          <a:xfrm>
            <a:off x="4734018" y="2025334"/>
            <a:ext cx="1728192" cy="48474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教学设计</a:t>
            </a:r>
          </a:p>
        </p:txBody>
      </p:sp>
      <p:sp>
        <p:nvSpPr>
          <p:cNvPr id="37" name="TextBox 36"/>
          <p:cNvSpPr txBox="1"/>
          <p:nvPr/>
        </p:nvSpPr>
        <p:spPr>
          <a:xfrm>
            <a:off x="4734018" y="265355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教学过程</a:t>
            </a:r>
          </a:p>
        </p:txBody>
      </p:sp>
      <p:sp>
        <p:nvSpPr>
          <p:cNvPr id="38" name="TextBox 37"/>
          <p:cNvSpPr txBox="1"/>
          <p:nvPr/>
        </p:nvSpPr>
        <p:spPr>
          <a:xfrm>
            <a:off x="5166066" y="328177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教学反思</a:t>
            </a:r>
          </a:p>
        </p:txBody>
      </p:sp>
    </p:spTree>
  </p:cSld>
  <p:clrMapOvr>
    <a:masterClrMapping/>
  </p:clrMapOvr>
  <p:transition spd="med" advClick="0" advTm="0">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Oval 5"/>
          <p:cNvSpPr>
            <a:spLocks noChangeArrowheads="1"/>
          </p:cNvSpPr>
          <p:nvPr/>
        </p:nvSpPr>
        <p:spPr bwMode="auto">
          <a:xfrm>
            <a:off x="1795952" y="964704"/>
            <a:ext cx="3820414" cy="3833806"/>
          </a:xfrm>
          <a:prstGeom prst="ellipse">
            <a:avLst/>
          </a:prstGeom>
          <a:noFill/>
          <a:ln w="12700">
            <a:solidFill>
              <a:schemeClr val="accent1"/>
            </a:solidFill>
            <a:prstDash val="dash"/>
            <a:round/>
          </a:ln>
        </p:spPr>
        <p:txBody>
          <a:bodyPr lIns="68562" tIns="34281" rIns="68562" bIns="34281"/>
          <a:lstStyle/>
          <a:p>
            <a:pPr eaLnBrk="1" hangingPunct="1"/>
            <a:endParaRPr lang="zh-CN" altLang="en-US"/>
          </a:p>
        </p:txBody>
      </p:sp>
      <p:sp>
        <p:nvSpPr>
          <p:cNvPr id="19462" name="Line 11"/>
          <p:cNvSpPr>
            <a:spLocks noChangeShapeType="1"/>
          </p:cNvSpPr>
          <p:nvPr/>
        </p:nvSpPr>
        <p:spPr bwMode="auto">
          <a:xfrm flipH="1" flipV="1">
            <a:off x="3007535" y="1478023"/>
            <a:ext cx="464162" cy="459723"/>
          </a:xfrm>
          <a:prstGeom prst="line">
            <a:avLst/>
          </a:prstGeom>
          <a:noFill/>
          <a:ln w="12700">
            <a:solidFill>
              <a:schemeClr val="accent1"/>
            </a:solidFill>
            <a:round/>
            <a:tailEnd type="triangle" w="med" len="med"/>
          </a:ln>
        </p:spPr>
        <p:txBody>
          <a:bodyPr lIns="68562" tIns="34281" rIns="68562" bIns="34281"/>
          <a:lstStyle/>
          <a:p>
            <a:endParaRPr lang="zh-CN" altLang="en-US"/>
          </a:p>
        </p:txBody>
      </p:sp>
      <p:sp>
        <p:nvSpPr>
          <p:cNvPr id="19463" name="Line 12"/>
          <p:cNvSpPr>
            <a:spLocks noChangeShapeType="1"/>
          </p:cNvSpPr>
          <p:nvPr/>
        </p:nvSpPr>
        <p:spPr bwMode="auto">
          <a:xfrm flipH="1">
            <a:off x="3021817" y="3849288"/>
            <a:ext cx="464162" cy="458533"/>
          </a:xfrm>
          <a:prstGeom prst="line">
            <a:avLst/>
          </a:prstGeom>
          <a:noFill/>
          <a:ln w="12700">
            <a:solidFill>
              <a:schemeClr val="accent1"/>
            </a:solidFill>
            <a:round/>
            <a:tailEnd type="triangle" w="med" len="med"/>
          </a:ln>
        </p:spPr>
        <p:txBody>
          <a:bodyPr lIns="68562" tIns="34281" rIns="68562" bIns="34281"/>
          <a:lstStyle/>
          <a:p>
            <a:endParaRPr lang="zh-CN" altLang="en-US"/>
          </a:p>
        </p:txBody>
      </p:sp>
      <p:sp>
        <p:nvSpPr>
          <p:cNvPr id="19464" name="Line 13"/>
          <p:cNvSpPr>
            <a:spLocks noChangeShapeType="1"/>
          </p:cNvSpPr>
          <p:nvPr/>
        </p:nvSpPr>
        <p:spPr bwMode="auto">
          <a:xfrm>
            <a:off x="2169663" y="2881011"/>
            <a:ext cx="930705" cy="0"/>
          </a:xfrm>
          <a:prstGeom prst="line">
            <a:avLst/>
          </a:prstGeom>
          <a:noFill/>
          <a:ln w="12700">
            <a:solidFill>
              <a:schemeClr val="accent1"/>
            </a:solidFill>
            <a:round/>
            <a:headEnd type="triangle" w="med" len="med"/>
          </a:ln>
        </p:spPr>
        <p:txBody>
          <a:bodyPr lIns="68562" tIns="34281" rIns="68562" bIns="34281"/>
          <a:lstStyle/>
          <a:p>
            <a:endParaRPr lang="zh-CN" altLang="en-US"/>
          </a:p>
        </p:txBody>
      </p:sp>
      <p:sp>
        <p:nvSpPr>
          <p:cNvPr id="19465" name="Line 14"/>
          <p:cNvSpPr>
            <a:spLocks noChangeShapeType="1"/>
          </p:cNvSpPr>
          <p:nvPr/>
        </p:nvSpPr>
        <p:spPr bwMode="auto">
          <a:xfrm>
            <a:off x="2375560" y="2093765"/>
            <a:ext cx="836683" cy="300130"/>
          </a:xfrm>
          <a:prstGeom prst="line">
            <a:avLst/>
          </a:prstGeom>
          <a:noFill/>
          <a:ln w="12700">
            <a:solidFill>
              <a:schemeClr val="accent1"/>
            </a:solidFill>
            <a:round/>
            <a:headEnd type="triangle" w="med" len="med"/>
          </a:ln>
        </p:spPr>
        <p:txBody>
          <a:bodyPr lIns="68562" tIns="34281" rIns="68562" bIns="34281"/>
          <a:lstStyle/>
          <a:p>
            <a:endParaRPr lang="zh-CN" altLang="en-US"/>
          </a:p>
        </p:txBody>
      </p:sp>
      <p:sp>
        <p:nvSpPr>
          <p:cNvPr id="19466" name="Line 15"/>
          <p:cNvSpPr>
            <a:spLocks noChangeShapeType="1"/>
          </p:cNvSpPr>
          <p:nvPr/>
        </p:nvSpPr>
        <p:spPr bwMode="auto">
          <a:xfrm flipV="1">
            <a:off x="2369610" y="3384801"/>
            <a:ext cx="835492" cy="300130"/>
          </a:xfrm>
          <a:prstGeom prst="line">
            <a:avLst/>
          </a:prstGeom>
          <a:noFill/>
          <a:ln w="12700">
            <a:solidFill>
              <a:schemeClr val="accent1"/>
            </a:solidFill>
            <a:round/>
            <a:headEnd type="triangle" w="med" len="med"/>
          </a:ln>
        </p:spPr>
        <p:txBody>
          <a:bodyPr lIns="68562" tIns="34281" rIns="68562" bIns="34281"/>
          <a:lstStyle/>
          <a:p>
            <a:endParaRPr lang="zh-CN" altLang="en-US"/>
          </a:p>
        </p:txBody>
      </p:sp>
      <p:sp>
        <p:nvSpPr>
          <p:cNvPr id="19467" name="Oval 16"/>
          <p:cNvSpPr>
            <a:spLocks noChangeArrowheads="1"/>
          </p:cNvSpPr>
          <p:nvPr/>
        </p:nvSpPr>
        <p:spPr bwMode="auto">
          <a:xfrm>
            <a:off x="3387195" y="964704"/>
            <a:ext cx="3819224" cy="3833806"/>
          </a:xfrm>
          <a:prstGeom prst="ellipse">
            <a:avLst/>
          </a:prstGeom>
          <a:noFill/>
          <a:ln w="12700">
            <a:solidFill>
              <a:schemeClr val="accent1"/>
            </a:solidFill>
            <a:prstDash val="dash"/>
            <a:round/>
          </a:ln>
        </p:spPr>
        <p:txBody>
          <a:bodyPr lIns="68562" tIns="34281" rIns="68562" bIns="34281"/>
          <a:lstStyle/>
          <a:p>
            <a:pPr eaLnBrk="1" hangingPunct="1"/>
            <a:endParaRPr lang="zh-CN" altLang="en-US"/>
          </a:p>
        </p:txBody>
      </p:sp>
      <p:sp>
        <p:nvSpPr>
          <p:cNvPr id="19468" name="Line 22"/>
          <p:cNvSpPr>
            <a:spLocks noChangeShapeType="1"/>
          </p:cNvSpPr>
          <p:nvPr/>
        </p:nvSpPr>
        <p:spPr bwMode="auto">
          <a:xfrm flipV="1">
            <a:off x="5531864" y="1478023"/>
            <a:ext cx="464162" cy="459723"/>
          </a:xfrm>
          <a:prstGeom prst="line">
            <a:avLst/>
          </a:prstGeom>
          <a:noFill/>
          <a:ln w="11">
            <a:solidFill>
              <a:schemeClr val="accent1"/>
            </a:solidFill>
            <a:round/>
            <a:tailEnd type="triangle" w="med" len="med"/>
          </a:ln>
        </p:spPr>
        <p:txBody>
          <a:bodyPr lIns="68562" tIns="34281" rIns="68562" bIns="34281"/>
          <a:lstStyle/>
          <a:p>
            <a:endParaRPr lang="zh-CN" altLang="en-US"/>
          </a:p>
        </p:txBody>
      </p:sp>
      <p:sp>
        <p:nvSpPr>
          <p:cNvPr id="19469" name="Line 23"/>
          <p:cNvSpPr>
            <a:spLocks noChangeShapeType="1"/>
          </p:cNvSpPr>
          <p:nvPr/>
        </p:nvSpPr>
        <p:spPr bwMode="auto">
          <a:xfrm>
            <a:off x="5516393" y="3849288"/>
            <a:ext cx="464162" cy="458533"/>
          </a:xfrm>
          <a:prstGeom prst="line">
            <a:avLst/>
          </a:prstGeom>
          <a:noFill/>
          <a:ln w="11">
            <a:solidFill>
              <a:schemeClr val="accent1"/>
            </a:solidFill>
            <a:round/>
            <a:tailEnd type="triangle" w="med" len="med"/>
          </a:ln>
        </p:spPr>
        <p:txBody>
          <a:bodyPr lIns="68562" tIns="34281" rIns="68562" bIns="34281"/>
          <a:lstStyle/>
          <a:p>
            <a:endParaRPr lang="zh-CN" altLang="en-US"/>
          </a:p>
        </p:txBody>
      </p:sp>
      <p:sp>
        <p:nvSpPr>
          <p:cNvPr id="19470" name="Line 24"/>
          <p:cNvSpPr>
            <a:spLocks noChangeShapeType="1"/>
          </p:cNvSpPr>
          <p:nvPr/>
        </p:nvSpPr>
        <p:spPr bwMode="auto">
          <a:xfrm flipH="1">
            <a:off x="5902004" y="2881011"/>
            <a:ext cx="930705" cy="0"/>
          </a:xfrm>
          <a:prstGeom prst="line">
            <a:avLst/>
          </a:prstGeom>
          <a:noFill/>
          <a:ln w="11">
            <a:solidFill>
              <a:schemeClr val="accent1"/>
            </a:solidFill>
            <a:round/>
            <a:headEnd type="triangle" w="med" len="med"/>
          </a:ln>
        </p:spPr>
        <p:txBody>
          <a:bodyPr lIns="68562" tIns="34281" rIns="68562" bIns="34281"/>
          <a:lstStyle/>
          <a:p>
            <a:endParaRPr lang="zh-CN" altLang="en-US"/>
          </a:p>
        </p:txBody>
      </p:sp>
      <p:sp>
        <p:nvSpPr>
          <p:cNvPr id="19471" name="Line 25"/>
          <p:cNvSpPr>
            <a:spLocks noChangeShapeType="1"/>
          </p:cNvSpPr>
          <p:nvPr/>
        </p:nvSpPr>
        <p:spPr bwMode="auto">
          <a:xfrm flipH="1">
            <a:off x="5791319" y="2093765"/>
            <a:ext cx="835492" cy="300130"/>
          </a:xfrm>
          <a:prstGeom prst="line">
            <a:avLst/>
          </a:prstGeom>
          <a:noFill/>
          <a:ln w="11">
            <a:solidFill>
              <a:schemeClr val="accent1"/>
            </a:solidFill>
            <a:round/>
            <a:headEnd type="triangle" w="med" len="med"/>
          </a:ln>
        </p:spPr>
        <p:txBody>
          <a:bodyPr lIns="68562" tIns="34281" rIns="68562" bIns="34281"/>
          <a:lstStyle/>
          <a:p>
            <a:endParaRPr lang="zh-CN" altLang="en-US"/>
          </a:p>
        </p:txBody>
      </p:sp>
      <p:sp>
        <p:nvSpPr>
          <p:cNvPr id="19472" name="Line 26"/>
          <p:cNvSpPr>
            <a:spLocks noChangeShapeType="1"/>
          </p:cNvSpPr>
          <p:nvPr/>
        </p:nvSpPr>
        <p:spPr bwMode="auto">
          <a:xfrm flipH="1" flipV="1">
            <a:off x="5797270" y="3384801"/>
            <a:ext cx="836682" cy="300130"/>
          </a:xfrm>
          <a:prstGeom prst="line">
            <a:avLst/>
          </a:prstGeom>
          <a:noFill/>
          <a:ln w="11">
            <a:solidFill>
              <a:schemeClr val="accent1"/>
            </a:solidFill>
            <a:round/>
            <a:headEnd type="triangle" w="med" len="med"/>
          </a:ln>
        </p:spPr>
        <p:txBody>
          <a:bodyPr lIns="68562" tIns="34281" rIns="68562" bIns="34281"/>
          <a:lstStyle/>
          <a:p>
            <a:endParaRPr lang="zh-CN" altLang="en-US"/>
          </a:p>
        </p:txBody>
      </p:sp>
      <p:sp>
        <p:nvSpPr>
          <p:cNvPr id="19473" name="Oval 27"/>
          <p:cNvSpPr>
            <a:spLocks noChangeArrowheads="1"/>
          </p:cNvSpPr>
          <p:nvPr/>
        </p:nvSpPr>
        <p:spPr bwMode="auto">
          <a:xfrm>
            <a:off x="3145594" y="1520898"/>
            <a:ext cx="2711185" cy="2720227"/>
          </a:xfrm>
          <a:prstGeom prst="ellipse">
            <a:avLst/>
          </a:prstGeom>
          <a:solidFill>
            <a:schemeClr val="accent1"/>
          </a:solidFill>
          <a:ln w="9525">
            <a:noFill/>
            <a:round/>
          </a:ln>
        </p:spPr>
        <p:txBody>
          <a:bodyPr lIns="68562" tIns="34281" rIns="68562" bIns="34281"/>
          <a:lstStyle/>
          <a:p>
            <a:pPr eaLnBrk="1" hangingPunct="1"/>
            <a:endParaRPr lang="zh-CN" altLang="en-US" dirty="0">
              <a:solidFill>
                <a:schemeClr val="bg1"/>
              </a:solidFill>
            </a:endParaRPr>
          </a:p>
        </p:txBody>
      </p:sp>
      <p:sp>
        <p:nvSpPr>
          <p:cNvPr id="19474" name="Freeform 28"/>
          <p:cNvSpPr>
            <a:spLocks noEditPoints="1"/>
          </p:cNvSpPr>
          <p:nvPr/>
        </p:nvSpPr>
        <p:spPr bwMode="auto">
          <a:xfrm>
            <a:off x="4135807" y="1685255"/>
            <a:ext cx="880718" cy="817021"/>
          </a:xfrm>
          <a:custGeom>
            <a:avLst/>
            <a:gdLst>
              <a:gd name="T0" fmla="*/ 0 w 1357"/>
              <a:gd name="T1" fmla="*/ 643870 h 1255"/>
              <a:gd name="T2" fmla="*/ 451894 w 1357"/>
              <a:gd name="T3" fmla="*/ 1089025 h 1255"/>
              <a:gd name="T4" fmla="*/ 791246 w 1357"/>
              <a:gd name="T5" fmla="*/ 1030018 h 1255"/>
              <a:gd name="T6" fmla="*/ 714200 w 1357"/>
              <a:gd name="T7" fmla="*/ 480733 h 1255"/>
              <a:gd name="T8" fmla="*/ 696020 w 1357"/>
              <a:gd name="T9" fmla="*/ 1011795 h 1255"/>
              <a:gd name="T10" fmla="*/ 460550 w 1357"/>
              <a:gd name="T11" fmla="*/ 912004 h 1255"/>
              <a:gd name="T12" fmla="*/ 397355 w 1357"/>
              <a:gd name="T13" fmla="*/ 635192 h 1255"/>
              <a:gd name="T14" fmla="*/ 81375 w 1357"/>
              <a:gd name="T15" fmla="*/ 626515 h 1255"/>
              <a:gd name="T16" fmla="*/ 90032 w 1357"/>
              <a:gd name="T17" fmla="*/ 199582 h 1255"/>
              <a:gd name="T18" fmla="*/ 460550 w 1357"/>
              <a:gd name="T19" fmla="*/ 113675 h 1255"/>
              <a:gd name="T20" fmla="*/ 0 w 1357"/>
              <a:gd name="T21" fmla="*/ 190905 h 1255"/>
              <a:gd name="T22" fmla="*/ 660526 w 1357"/>
              <a:gd name="T23" fmla="*/ 224747 h 1255"/>
              <a:gd name="T24" fmla="*/ 619839 w 1357"/>
              <a:gd name="T25" fmla="*/ 178756 h 1255"/>
              <a:gd name="T26" fmla="*/ 651869 w 1357"/>
              <a:gd name="T27" fmla="*/ 151856 h 1255"/>
              <a:gd name="T28" fmla="*/ 733245 w 1357"/>
              <a:gd name="T29" fmla="*/ 151856 h 1255"/>
              <a:gd name="T30" fmla="*/ 765276 w 1357"/>
              <a:gd name="T31" fmla="*/ 178756 h 1255"/>
              <a:gd name="T32" fmla="*/ 724588 w 1357"/>
              <a:gd name="T33" fmla="*/ 224747 h 1255"/>
              <a:gd name="T34" fmla="*/ 765276 w 1357"/>
              <a:gd name="T35" fmla="*/ 270738 h 1255"/>
              <a:gd name="T36" fmla="*/ 733245 w 1357"/>
              <a:gd name="T37" fmla="*/ 297638 h 1255"/>
              <a:gd name="T38" fmla="*/ 651869 w 1357"/>
              <a:gd name="T39" fmla="*/ 297638 h 1255"/>
              <a:gd name="T40" fmla="*/ 619839 w 1357"/>
              <a:gd name="T41" fmla="*/ 270738 h 1255"/>
              <a:gd name="T42" fmla="*/ 957460 w 1357"/>
              <a:gd name="T43" fmla="*/ 408710 h 1255"/>
              <a:gd name="T44" fmla="*/ 1158302 w 1357"/>
              <a:gd name="T45" fmla="*/ 668167 h 1255"/>
              <a:gd name="T46" fmla="*/ 1076926 w 1357"/>
              <a:gd name="T47" fmla="*/ 691596 h 1255"/>
              <a:gd name="T48" fmla="*/ 957460 w 1357"/>
              <a:gd name="T49" fmla="*/ 408710 h 1255"/>
              <a:gd name="T50" fmla="*/ 837128 w 1357"/>
              <a:gd name="T51" fmla="*/ 79833 h 1255"/>
              <a:gd name="T52" fmla="*/ 925429 w 1357"/>
              <a:gd name="T53" fmla="*/ 407842 h 1255"/>
              <a:gd name="T54" fmla="*/ 884742 w 1357"/>
              <a:gd name="T55" fmla="*/ 458171 h 1255"/>
              <a:gd name="T56" fmla="*/ 810292 w 1357"/>
              <a:gd name="T57" fmla="*/ 392223 h 1255"/>
              <a:gd name="T58" fmla="*/ 547986 w 1357"/>
              <a:gd name="T59" fmla="*/ 79833 h 1255"/>
              <a:gd name="T60" fmla="*/ 789515 w 1357"/>
              <a:gd name="T61" fmla="*/ 127559 h 1255"/>
              <a:gd name="T62" fmla="*/ 596465 w 1357"/>
              <a:gd name="T63" fmla="*/ 321935 h 1255"/>
              <a:gd name="T64" fmla="*/ 374847 w 1357"/>
              <a:gd name="T65" fmla="*/ 948450 h 1255"/>
              <a:gd name="T66" fmla="*/ 144571 w 1357"/>
              <a:gd name="T67" fmla="*/ 712422 h 1255"/>
              <a:gd name="T68" fmla="*/ 374847 w 1357"/>
              <a:gd name="T69" fmla="*/ 948450 h 1255"/>
              <a:gd name="T70" fmla="*/ 135049 w 1357"/>
              <a:gd name="T71" fmla="*/ 308919 h 1255"/>
              <a:gd name="T72" fmla="*/ 460550 w 1357"/>
              <a:gd name="T73" fmla="*/ 326274 h 1255"/>
              <a:gd name="T74" fmla="*/ 293471 w 1357"/>
              <a:gd name="T75" fmla="*/ 262928 h 1255"/>
              <a:gd name="T76" fmla="*/ 135049 w 1357"/>
              <a:gd name="T77" fmla="*/ 498956 h 1255"/>
              <a:gd name="T78" fmla="*/ 148900 w 1357"/>
              <a:gd name="T79" fmla="*/ 553624 h 1255"/>
              <a:gd name="T80" fmla="*/ 465745 w 1357"/>
              <a:gd name="T81" fmla="*/ 494617 h 1255"/>
              <a:gd name="T82" fmla="*/ 135049 w 1357"/>
              <a:gd name="T83" fmla="*/ 498956 h 1255"/>
              <a:gd name="T84" fmla="*/ 135049 w 1357"/>
              <a:gd name="T85" fmla="*/ 421726 h 1255"/>
              <a:gd name="T86" fmla="*/ 465745 w 1357"/>
              <a:gd name="T87" fmla="*/ 439949 h 1255"/>
              <a:gd name="T88" fmla="*/ 483059 w 1357"/>
              <a:gd name="T89" fmla="*/ 408710 h 1255"/>
              <a:gd name="T90" fmla="*/ 289143 w 1357"/>
              <a:gd name="T91" fmla="*/ 380942 h 1255"/>
              <a:gd name="T92" fmla="*/ 135049 w 1357"/>
              <a:gd name="T93" fmla="*/ 403503 h 12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57" h="1255">
                <a:moveTo>
                  <a:pt x="0" y="220"/>
                </a:moveTo>
                <a:cubicBezTo>
                  <a:pt x="0" y="394"/>
                  <a:pt x="0" y="568"/>
                  <a:pt x="0" y="742"/>
                </a:cubicBezTo>
                <a:cubicBezTo>
                  <a:pt x="0" y="755"/>
                  <a:pt x="229" y="974"/>
                  <a:pt x="257" y="1003"/>
                </a:cubicBezTo>
                <a:cubicBezTo>
                  <a:pt x="287" y="1032"/>
                  <a:pt x="503" y="1255"/>
                  <a:pt x="522" y="1255"/>
                </a:cubicBezTo>
                <a:cubicBezTo>
                  <a:pt x="626" y="1255"/>
                  <a:pt x="731" y="1255"/>
                  <a:pt x="835" y="1255"/>
                </a:cubicBezTo>
                <a:cubicBezTo>
                  <a:pt x="879" y="1255"/>
                  <a:pt x="895" y="1214"/>
                  <a:pt x="914" y="1187"/>
                </a:cubicBezTo>
                <a:cubicBezTo>
                  <a:pt x="914" y="971"/>
                  <a:pt x="914" y="755"/>
                  <a:pt x="914" y="539"/>
                </a:cubicBezTo>
                <a:cubicBezTo>
                  <a:pt x="894" y="547"/>
                  <a:pt x="836" y="522"/>
                  <a:pt x="825" y="554"/>
                </a:cubicBezTo>
                <a:cubicBezTo>
                  <a:pt x="818" y="570"/>
                  <a:pt x="825" y="812"/>
                  <a:pt x="825" y="863"/>
                </a:cubicBezTo>
                <a:cubicBezTo>
                  <a:pt x="825" y="912"/>
                  <a:pt x="839" y="1166"/>
                  <a:pt x="804" y="1166"/>
                </a:cubicBezTo>
                <a:cubicBezTo>
                  <a:pt x="719" y="1166"/>
                  <a:pt x="633" y="1166"/>
                  <a:pt x="548" y="1166"/>
                </a:cubicBezTo>
                <a:cubicBezTo>
                  <a:pt x="521" y="1166"/>
                  <a:pt x="532" y="1079"/>
                  <a:pt x="532" y="1051"/>
                </a:cubicBezTo>
                <a:cubicBezTo>
                  <a:pt x="532" y="1007"/>
                  <a:pt x="532" y="964"/>
                  <a:pt x="532" y="920"/>
                </a:cubicBezTo>
                <a:cubicBezTo>
                  <a:pt x="532" y="801"/>
                  <a:pt x="533" y="781"/>
                  <a:pt x="459" y="732"/>
                </a:cubicBezTo>
                <a:cubicBezTo>
                  <a:pt x="425" y="732"/>
                  <a:pt x="426" y="722"/>
                  <a:pt x="397" y="722"/>
                </a:cubicBezTo>
                <a:cubicBezTo>
                  <a:pt x="296" y="722"/>
                  <a:pt x="195" y="722"/>
                  <a:pt x="94" y="722"/>
                </a:cubicBezTo>
                <a:cubicBezTo>
                  <a:pt x="94" y="565"/>
                  <a:pt x="94" y="408"/>
                  <a:pt x="94" y="251"/>
                </a:cubicBezTo>
                <a:cubicBezTo>
                  <a:pt x="94" y="239"/>
                  <a:pt x="98" y="239"/>
                  <a:pt x="104" y="230"/>
                </a:cubicBezTo>
                <a:cubicBezTo>
                  <a:pt x="219" y="230"/>
                  <a:pt x="334" y="230"/>
                  <a:pt x="449" y="230"/>
                </a:cubicBezTo>
                <a:cubicBezTo>
                  <a:pt x="472" y="215"/>
                  <a:pt x="532" y="164"/>
                  <a:pt x="532" y="131"/>
                </a:cubicBezTo>
                <a:cubicBezTo>
                  <a:pt x="388" y="131"/>
                  <a:pt x="243" y="131"/>
                  <a:pt x="99" y="131"/>
                </a:cubicBezTo>
                <a:cubicBezTo>
                  <a:pt x="59" y="131"/>
                  <a:pt x="0" y="186"/>
                  <a:pt x="0" y="220"/>
                </a:cubicBezTo>
                <a:close/>
                <a:moveTo>
                  <a:pt x="716" y="306"/>
                </a:moveTo>
                <a:lnTo>
                  <a:pt x="763" y="259"/>
                </a:lnTo>
                <a:lnTo>
                  <a:pt x="716" y="212"/>
                </a:lnTo>
                <a:cubicBezTo>
                  <a:pt x="714" y="211"/>
                  <a:pt x="714" y="208"/>
                  <a:pt x="716" y="206"/>
                </a:cubicBezTo>
                <a:lnTo>
                  <a:pt x="747" y="175"/>
                </a:lnTo>
                <a:cubicBezTo>
                  <a:pt x="749" y="173"/>
                  <a:pt x="752" y="173"/>
                  <a:pt x="753" y="175"/>
                </a:cubicBezTo>
                <a:lnTo>
                  <a:pt x="800" y="222"/>
                </a:lnTo>
                <a:lnTo>
                  <a:pt x="847" y="175"/>
                </a:lnTo>
                <a:cubicBezTo>
                  <a:pt x="849" y="173"/>
                  <a:pt x="851" y="173"/>
                  <a:pt x="853" y="175"/>
                </a:cubicBezTo>
                <a:lnTo>
                  <a:pt x="884" y="206"/>
                </a:lnTo>
                <a:cubicBezTo>
                  <a:pt x="886" y="208"/>
                  <a:pt x="886" y="211"/>
                  <a:pt x="884" y="212"/>
                </a:cubicBezTo>
                <a:lnTo>
                  <a:pt x="837" y="259"/>
                </a:lnTo>
                <a:lnTo>
                  <a:pt x="884" y="306"/>
                </a:lnTo>
                <a:cubicBezTo>
                  <a:pt x="886" y="307"/>
                  <a:pt x="886" y="310"/>
                  <a:pt x="884" y="312"/>
                </a:cubicBezTo>
                <a:lnTo>
                  <a:pt x="853" y="343"/>
                </a:lnTo>
                <a:cubicBezTo>
                  <a:pt x="851" y="345"/>
                  <a:pt x="849" y="345"/>
                  <a:pt x="847" y="343"/>
                </a:cubicBezTo>
                <a:lnTo>
                  <a:pt x="800" y="296"/>
                </a:lnTo>
                <a:lnTo>
                  <a:pt x="753" y="343"/>
                </a:lnTo>
                <a:cubicBezTo>
                  <a:pt x="752" y="345"/>
                  <a:pt x="749" y="345"/>
                  <a:pt x="747" y="343"/>
                </a:cubicBezTo>
                <a:lnTo>
                  <a:pt x="716" y="312"/>
                </a:lnTo>
                <a:cubicBezTo>
                  <a:pt x="714" y="310"/>
                  <a:pt x="714" y="307"/>
                  <a:pt x="716" y="306"/>
                </a:cubicBezTo>
                <a:close/>
                <a:moveTo>
                  <a:pt x="1106" y="471"/>
                </a:moveTo>
                <a:lnTo>
                  <a:pt x="1338" y="703"/>
                </a:lnTo>
                <a:cubicBezTo>
                  <a:pt x="1357" y="721"/>
                  <a:pt x="1357" y="752"/>
                  <a:pt x="1338" y="770"/>
                </a:cubicBezTo>
                <a:lnTo>
                  <a:pt x="1311" y="797"/>
                </a:lnTo>
                <a:cubicBezTo>
                  <a:pt x="1293" y="815"/>
                  <a:pt x="1263" y="815"/>
                  <a:pt x="1244" y="797"/>
                </a:cubicBezTo>
                <a:lnTo>
                  <a:pt x="1012" y="565"/>
                </a:lnTo>
                <a:lnTo>
                  <a:pt x="1106" y="471"/>
                </a:lnTo>
                <a:close/>
                <a:moveTo>
                  <a:pt x="633" y="92"/>
                </a:moveTo>
                <a:cubicBezTo>
                  <a:pt x="725" y="0"/>
                  <a:pt x="875" y="0"/>
                  <a:pt x="967" y="92"/>
                </a:cubicBezTo>
                <a:cubicBezTo>
                  <a:pt x="1049" y="174"/>
                  <a:pt x="1058" y="302"/>
                  <a:pt x="994" y="395"/>
                </a:cubicBezTo>
                <a:lnTo>
                  <a:pt x="1069" y="470"/>
                </a:lnTo>
                <a:cubicBezTo>
                  <a:pt x="1072" y="473"/>
                  <a:pt x="1072" y="478"/>
                  <a:pt x="1069" y="481"/>
                </a:cubicBezTo>
                <a:lnTo>
                  <a:pt x="1022" y="528"/>
                </a:lnTo>
                <a:cubicBezTo>
                  <a:pt x="1019" y="531"/>
                  <a:pt x="1014" y="531"/>
                  <a:pt x="1011" y="528"/>
                </a:cubicBezTo>
                <a:lnTo>
                  <a:pt x="936" y="452"/>
                </a:lnTo>
                <a:cubicBezTo>
                  <a:pt x="844" y="517"/>
                  <a:pt x="715" y="508"/>
                  <a:pt x="633" y="426"/>
                </a:cubicBezTo>
                <a:cubicBezTo>
                  <a:pt x="541" y="334"/>
                  <a:pt x="541" y="184"/>
                  <a:pt x="633" y="92"/>
                </a:cubicBezTo>
                <a:close/>
                <a:moveTo>
                  <a:pt x="689" y="147"/>
                </a:moveTo>
                <a:cubicBezTo>
                  <a:pt x="750" y="86"/>
                  <a:pt x="850" y="86"/>
                  <a:pt x="912" y="147"/>
                </a:cubicBezTo>
                <a:cubicBezTo>
                  <a:pt x="973" y="209"/>
                  <a:pt x="973" y="309"/>
                  <a:pt x="912" y="371"/>
                </a:cubicBezTo>
                <a:cubicBezTo>
                  <a:pt x="850" y="432"/>
                  <a:pt x="750" y="432"/>
                  <a:pt x="689" y="371"/>
                </a:cubicBezTo>
                <a:cubicBezTo>
                  <a:pt x="627" y="309"/>
                  <a:pt x="627" y="209"/>
                  <a:pt x="689" y="147"/>
                </a:cubicBezTo>
                <a:close/>
                <a:moveTo>
                  <a:pt x="433" y="1093"/>
                </a:moveTo>
                <a:cubicBezTo>
                  <a:pt x="431" y="1002"/>
                  <a:pt x="430" y="911"/>
                  <a:pt x="428" y="821"/>
                </a:cubicBezTo>
                <a:cubicBezTo>
                  <a:pt x="341" y="821"/>
                  <a:pt x="254" y="821"/>
                  <a:pt x="167" y="821"/>
                </a:cubicBezTo>
                <a:cubicBezTo>
                  <a:pt x="165" y="822"/>
                  <a:pt x="164" y="824"/>
                  <a:pt x="163" y="825"/>
                </a:cubicBezTo>
                <a:cubicBezTo>
                  <a:pt x="253" y="914"/>
                  <a:pt x="343" y="1003"/>
                  <a:pt x="433" y="1093"/>
                </a:cubicBezTo>
                <a:close/>
                <a:moveTo>
                  <a:pt x="156" y="319"/>
                </a:moveTo>
                <a:cubicBezTo>
                  <a:pt x="156" y="331"/>
                  <a:pt x="156" y="343"/>
                  <a:pt x="156" y="356"/>
                </a:cubicBezTo>
                <a:cubicBezTo>
                  <a:pt x="156" y="368"/>
                  <a:pt x="165" y="376"/>
                  <a:pt x="177" y="376"/>
                </a:cubicBezTo>
                <a:cubicBezTo>
                  <a:pt x="296" y="376"/>
                  <a:pt x="414" y="376"/>
                  <a:pt x="532" y="376"/>
                </a:cubicBezTo>
                <a:cubicBezTo>
                  <a:pt x="565" y="376"/>
                  <a:pt x="558" y="324"/>
                  <a:pt x="548" y="303"/>
                </a:cubicBezTo>
                <a:cubicBezTo>
                  <a:pt x="478" y="303"/>
                  <a:pt x="409" y="303"/>
                  <a:pt x="339" y="303"/>
                </a:cubicBezTo>
                <a:cubicBezTo>
                  <a:pt x="296" y="303"/>
                  <a:pt x="156" y="292"/>
                  <a:pt x="156" y="319"/>
                </a:cubicBezTo>
                <a:close/>
                <a:moveTo>
                  <a:pt x="156" y="575"/>
                </a:moveTo>
                <a:cubicBezTo>
                  <a:pt x="156" y="591"/>
                  <a:pt x="156" y="607"/>
                  <a:pt x="156" y="622"/>
                </a:cubicBezTo>
                <a:cubicBezTo>
                  <a:pt x="156" y="634"/>
                  <a:pt x="160" y="638"/>
                  <a:pt x="172" y="638"/>
                </a:cubicBezTo>
                <a:cubicBezTo>
                  <a:pt x="299" y="638"/>
                  <a:pt x="426" y="638"/>
                  <a:pt x="553" y="638"/>
                </a:cubicBezTo>
                <a:cubicBezTo>
                  <a:pt x="556" y="625"/>
                  <a:pt x="566" y="570"/>
                  <a:pt x="538" y="570"/>
                </a:cubicBezTo>
                <a:cubicBezTo>
                  <a:pt x="419" y="570"/>
                  <a:pt x="301" y="570"/>
                  <a:pt x="182" y="570"/>
                </a:cubicBezTo>
                <a:cubicBezTo>
                  <a:pt x="174" y="570"/>
                  <a:pt x="163" y="573"/>
                  <a:pt x="156" y="575"/>
                </a:cubicBezTo>
                <a:close/>
                <a:moveTo>
                  <a:pt x="156" y="465"/>
                </a:moveTo>
                <a:cubicBezTo>
                  <a:pt x="156" y="472"/>
                  <a:pt x="156" y="479"/>
                  <a:pt x="156" y="486"/>
                </a:cubicBezTo>
                <a:cubicBezTo>
                  <a:pt x="156" y="498"/>
                  <a:pt x="160" y="498"/>
                  <a:pt x="167" y="507"/>
                </a:cubicBezTo>
                <a:cubicBezTo>
                  <a:pt x="290" y="507"/>
                  <a:pt x="414" y="507"/>
                  <a:pt x="538" y="507"/>
                </a:cubicBezTo>
                <a:cubicBezTo>
                  <a:pt x="545" y="504"/>
                  <a:pt x="552" y="500"/>
                  <a:pt x="558" y="497"/>
                </a:cubicBezTo>
                <a:cubicBezTo>
                  <a:pt x="558" y="488"/>
                  <a:pt x="558" y="479"/>
                  <a:pt x="558" y="471"/>
                </a:cubicBezTo>
                <a:cubicBezTo>
                  <a:pt x="558" y="455"/>
                  <a:pt x="553" y="449"/>
                  <a:pt x="548" y="439"/>
                </a:cubicBezTo>
                <a:cubicBezTo>
                  <a:pt x="477" y="439"/>
                  <a:pt x="405" y="439"/>
                  <a:pt x="334" y="439"/>
                </a:cubicBezTo>
                <a:cubicBezTo>
                  <a:pt x="299" y="439"/>
                  <a:pt x="264" y="439"/>
                  <a:pt x="229" y="439"/>
                </a:cubicBezTo>
                <a:cubicBezTo>
                  <a:pt x="185" y="439"/>
                  <a:pt x="156" y="425"/>
                  <a:pt x="156" y="465"/>
                </a:cubicBezTo>
                <a:close/>
              </a:path>
            </a:pathLst>
          </a:custGeom>
          <a:solidFill>
            <a:schemeClr val="bg1"/>
          </a:solidFill>
          <a:ln w="9525">
            <a:noFill/>
            <a:round/>
          </a:ln>
        </p:spPr>
        <p:txBody>
          <a:bodyPr lIns="68562" tIns="34281" rIns="68562" bIns="34281"/>
          <a:lstStyle/>
          <a:p>
            <a:endParaRPr lang="zh-CN" altLang="en-US"/>
          </a:p>
        </p:txBody>
      </p:sp>
      <p:sp>
        <p:nvSpPr>
          <p:cNvPr id="19475" name="TextBox 18"/>
          <p:cNvSpPr txBox="1">
            <a:spLocks noChangeArrowheads="1"/>
          </p:cNvSpPr>
          <p:nvPr/>
        </p:nvSpPr>
        <p:spPr bwMode="auto">
          <a:xfrm>
            <a:off x="3326846" y="2857192"/>
            <a:ext cx="2361278" cy="1083484"/>
          </a:xfrm>
          <a:prstGeom prst="rect">
            <a:avLst/>
          </a:prstGeom>
          <a:noFill/>
          <a:ln w="9525">
            <a:noFill/>
            <a:miter lim="800000"/>
          </a:ln>
        </p:spPr>
        <p:txBody>
          <a:bodyPr lIns="68562" tIns="34281" rIns="68562" bIns="34281">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900" dirty="0">
              <a:solidFill>
                <a:schemeClr val="bg1"/>
              </a:solidFill>
              <a:latin typeface="微软雅黑" panose="020B0503020204020204" pitchFamily="34" charset="-122"/>
              <a:ea typeface="微软雅黑" panose="020B0503020204020204" pitchFamily="34" charset="-122"/>
              <a:cs typeface="+mn-ea"/>
              <a:sym typeface="+mn-lt"/>
            </a:endParaRPr>
          </a:p>
          <a:p>
            <a:pPr algn="r">
              <a:lnSpc>
                <a:spcPct val="150000"/>
              </a:lnSpc>
            </a:pP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a:t>
            </a:r>
            <a:endParaRPr lang="en-GB" altLang="zh-CN" sz="9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476" name="TextBox 19"/>
          <p:cNvSpPr txBox="1">
            <a:spLocks noChangeArrowheads="1"/>
          </p:cNvSpPr>
          <p:nvPr/>
        </p:nvSpPr>
        <p:spPr bwMode="auto">
          <a:xfrm>
            <a:off x="3326846" y="2565399"/>
            <a:ext cx="2361278" cy="253897"/>
          </a:xfrm>
          <a:prstGeom prst="rect">
            <a:avLst/>
          </a:prstGeom>
          <a:noFill/>
          <a:ln w="9525">
            <a:noFill/>
            <a:miter lim="800000"/>
          </a:ln>
        </p:spPr>
        <p:txBody>
          <a:bodyPr lIns="68562" tIns="34281" rIns="68562" bIns="34281">
            <a:spAutoFit/>
          </a:bodyPr>
          <a:lstStyle/>
          <a:p>
            <a:pPr algn="ctr" eaLnBrk="1" hangingPunct="1"/>
            <a:r>
              <a:rPr lang="zh-CN" altLang="en-US" sz="1200" b="1" dirty="0">
                <a:solidFill>
                  <a:schemeClr val="bg1"/>
                </a:solidFill>
                <a:latin typeface="微软雅黑" panose="020B0503020204020204" pitchFamily="34" charset="-122"/>
                <a:ea typeface="微软雅黑" panose="020B0503020204020204" pitchFamily="34" charset="-122"/>
              </a:rPr>
              <a:t>添加标题内容</a:t>
            </a:r>
          </a:p>
        </p:txBody>
      </p:sp>
      <p:grpSp>
        <p:nvGrpSpPr>
          <p:cNvPr id="8" name="组合 20"/>
          <p:cNvGrpSpPr/>
          <p:nvPr/>
        </p:nvGrpSpPr>
        <p:grpSpPr bwMode="auto">
          <a:xfrm>
            <a:off x="2458871" y="898008"/>
            <a:ext cx="636965" cy="628844"/>
            <a:chOff x="0" y="0"/>
            <a:chExt cx="849617" cy="838200"/>
          </a:xfrm>
        </p:grpSpPr>
        <p:sp>
          <p:nvSpPr>
            <p:cNvPr id="19505" name="Oval 9"/>
            <p:cNvSpPr>
              <a:spLocks noChangeArrowheads="1"/>
            </p:cNvSpPr>
            <p:nvPr/>
          </p:nvSpPr>
          <p:spPr bwMode="auto">
            <a:xfrm>
              <a:off x="0" y="0"/>
              <a:ext cx="836613" cy="838200"/>
            </a:xfrm>
            <a:prstGeom prst="ellipse">
              <a:avLst/>
            </a:prstGeom>
            <a:solidFill>
              <a:schemeClr val="accent1"/>
            </a:solidFill>
            <a:ln w="9525">
              <a:noFill/>
              <a:round/>
            </a:ln>
          </p:spPr>
          <p:txBody>
            <a:bodyPr/>
            <a:lstStyle/>
            <a:p>
              <a:pPr eaLnBrk="1" hangingPunct="1"/>
              <a:endParaRPr lang="zh-CN" altLang="en-US"/>
            </a:p>
          </p:txBody>
        </p:sp>
        <p:sp>
          <p:nvSpPr>
            <p:cNvPr id="19506" name="矩形 22"/>
            <p:cNvSpPr>
              <a:spLocks noChangeArrowheads="1"/>
            </p:cNvSpPr>
            <p:nvPr/>
          </p:nvSpPr>
          <p:spPr bwMode="auto">
            <a:xfrm>
              <a:off x="129538" y="24462"/>
              <a:ext cx="720079" cy="779459"/>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9" name="组合 23"/>
          <p:cNvGrpSpPr/>
          <p:nvPr/>
        </p:nvGrpSpPr>
        <p:grpSpPr bwMode="auto">
          <a:xfrm>
            <a:off x="1735254" y="1632851"/>
            <a:ext cx="627215" cy="628844"/>
            <a:chOff x="0" y="0"/>
            <a:chExt cx="836613" cy="838200"/>
          </a:xfrm>
        </p:grpSpPr>
        <p:sp>
          <p:nvSpPr>
            <p:cNvPr id="19503" name="Oval 7"/>
            <p:cNvSpPr>
              <a:spLocks noChangeArrowheads="1"/>
            </p:cNvSpPr>
            <p:nvPr/>
          </p:nvSpPr>
          <p:spPr bwMode="auto">
            <a:xfrm>
              <a:off x="0" y="0"/>
              <a:ext cx="836613" cy="838200"/>
            </a:xfrm>
            <a:prstGeom prst="ellipse">
              <a:avLst/>
            </a:prstGeom>
            <a:solidFill>
              <a:schemeClr val="accent2"/>
            </a:solidFill>
            <a:ln w="9525">
              <a:noFill/>
              <a:round/>
            </a:ln>
          </p:spPr>
          <p:txBody>
            <a:bodyPr/>
            <a:lstStyle/>
            <a:p>
              <a:pPr eaLnBrk="1" hangingPunct="1"/>
              <a:endParaRPr lang="zh-CN" altLang="en-US"/>
            </a:p>
          </p:txBody>
        </p:sp>
        <p:sp>
          <p:nvSpPr>
            <p:cNvPr id="2" name="矩形 25"/>
            <p:cNvSpPr>
              <a:spLocks noChangeArrowheads="1"/>
            </p:cNvSpPr>
            <p:nvPr/>
          </p:nvSpPr>
          <p:spPr bwMode="auto">
            <a:xfrm>
              <a:off x="85951" y="52774"/>
              <a:ext cx="720080" cy="779459"/>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0" name="组合 26"/>
          <p:cNvGrpSpPr/>
          <p:nvPr/>
        </p:nvGrpSpPr>
        <p:grpSpPr bwMode="auto">
          <a:xfrm>
            <a:off x="1494841" y="2566589"/>
            <a:ext cx="628887" cy="628844"/>
            <a:chOff x="0" y="0"/>
            <a:chExt cx="838844" cy="838200"/>
          </a:xfrm>
        </p:grpSpPr>
        <p:sp>
          <p:nvSpPr>
            <p:cNvPr id="3" name="Oval 6"/>
            <p:cNvSpPr>
              <a:spLocks noChangeArrowheads="1"/>
            </p:cNvSpPr>
            <p:nvPr/>
          </p:nvSpPr>
          <p:spPr bwMode="auto">
            <a:xfrm>
              <a:off x="0" y="0"/>
              <a:ext cx="835025" cy="838200"/>
            </a:xfrm>
            <a:prstGeom prst="ellipse">
              <a:avLst/>
            </a:prstGeom>
            <a:solidFill>
              <a:schemeClr val="accent3"/>
            </a:solidFill>
            <a:ln w="9525">
              <a:noFill/>
              <a:round/>
            </a:ln>
          </p:spPr>
          <p:txBody>
            <a:bodyPr/>
            <a:lstStyle/>
            <a:p>
              <a:pPr eaLnBrk="1" hangingPunct="1"/>
              <a:endParaRPr lang="zh-CN" altLang="en-US"/>
            </a:p>
          </p:txBody>
        </p:sp>
        <p:sp>
          <p:nvSpPr>
            <p:cNvPr id="19502" name="矩形 28"/>
            <p:cNvSpPr>
              <a:spLocks noChangeArrowheads="1"/>
            </p:cNvSpPr>
            <p:nvPr/>
          </p:nvSpPr>
          <p:spPr bwMode="auto">
            <a:xfrm>
              <a:off x="118764" y="7938"/>
              <a:ext cx="720080" cy="779459"/>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1" name="组合 29"/>
          <p:cNvGrpSpPr/>
          <p:nvPr/>
        </p:nvGrpSpPr>
        <p:grpSpPr bwMode="auto">
          <a:xfrm>
            <a:off x="1735254" y="3501519"/>
            <a:ext cx="627215" cy="627653"/>
            <a:chOff x="0" y="0"/>
            <a:chExt cx="836613" cy="836613"/>
          </a:xfrm>
        </p:grpSpPr>
        <p:sp>
          <p:nvSpPr>
            <p:cNvPr id="19499" name="Oval 8"/>
            <p:cNvSpPr>
              <a:spLocks noChangeArrowheads="1"/>
            </p:cNvSpPr>
            <p:nvPr/>
          </p:nvSpPr>
          <p:spPr bwMode="auto">
            <a:xfrm>
              <a:off x="0" y="0"/>
              <a:ext cx="836613" cy="836613"/>
            </a:xfrm>
            <a:prstGeom prst="ellipse">
              <a:avLst/>
            </a:prstGeom>
            <a:solidFill>
              <a:schemeClr val="accent4"/>
            </a:solidFill>
            <a:ln w="9525">
              <a:noFill/>
              <a:round/>
            </a:ln>
          </p:spPr>
          <p:txBody>
            <a:bodyPr/>
            <a:lstStyle/>
            <a:p>
              <a:pPr eaLnBrk="1" hangingPunct="1"/>
              <a:endParaRPr lang="zh-CN" altLang="en-US"/>
            </a:p>
          </p:txBody>
        </p:sp>
        <p:sp>
          <p:nvSpPr>
            <p:cNvPr id="19500" name="矩形 31"/>
            <p:cNvSpPr>
              <a:spLocks noChangeArrowheads="1"/>
            </p:cNvSpPr>
            <p:nvPr/>
          </p:nvSpPr>
          <p:spPr bwMode="auto">
            <a:xfrm>
              <a:off x="136875" y="57493"/>
              <a:ext cx="477341" cy="697412"/>
            </a:xfrm>
            <a:prstGeom prst="rect">
              <a:avLst/>
            </a:prstGeom>
            <a:noFill/>
            <a:ln w="9525">
              <a:noFill/>
              <a:miter lim="800000"/>
            </a:ln>
          </p:spPr>
          <p:txBody>
            <a:bodyPr wrap="square">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2" name="组合 32"/>
          <p:cNvGrpSpPr/>
          <p:nvPr/>
        </p:nvGrpSpPr>
        <p:grpSpPr bwMode="auto">
          <a:xfrm>
            <a:off x="2458871" y="4236361"/>
            <a:ext cx="636965" cy="627653"/>
            <a:chOff x="0" y="0"/>
            <a:chExt cx="849617" cy="836613"/>
          </a:xfrm>
        </p:grpSpPr>
        <p:sp>
          <p:nvSpPr>
            <p:cNvPr id="19497" name="Oval 10"/>
            <p:cNvSpPr>
              <a:spLocks noChangeArrowheads="1"/>
            </p:cNvSpPr>
            <p:nvPr/>
          </p:nvSpPr>
          <p:spPr bwMode="auto">
            <a:xfrm>
              <a:off x="0" y="0"/>
              <a:ext cx="836613" cy="836613"/>
            </a:xfrm>
            <a:prstGeom prst="ellipse">
              <a:avLst/>
            </a:prstGeom>
            <a:solidFill>
              <a:schemeClr val="accent1"/>
            </a:solidFill>
            <a:ln w="9525">
              <a:noFill/>
              <a:round/>
            </a:ln>
          </p:spPr>
          <p:txBody>
            <a:bodyPr/>
            <a:lstStyle/>
            <a:p>
              <a:pPr eaLnBrk="1" hangingPunct="1"/>
              <a:endParaRPr lang="zh-CN" altLang="en-US"/>
            </a:p>
          </p:txBody>
        </p:sp>
        <p:sp>
          <p:nvSpPr>
            <p:cNvPr id="4" name="矩形 34"/>
            <p:cNvSpPr>
              <a:spLocks noChangeArrowheads="1"/>
            </p:cNvSpPr>
            <p:nvPr/>
          </p:nvSpPr>
          <p:spPr bwMode="auto">
            <a:xfrm>
              <a:off x="129538" y="37816"/>
              <a:ext cx="720079" cy="779460"/>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3" name="组合 35"/>
          <p:cNvGrpSpPr/>
          <p:nvPr/>
        </p:nvGrpSpPr>
        <p:grpSpPr bwMode="auto">
          <a:xfrm>
            <a:off x="5917476" y="4236361"/>
            <a:ext cx="634744" cy="633209"/>
            <a:chOff x="0" y="0"/>
            <a:chExt cx="846656" cy="844019"/>
          </a:xfrm>
        </p:grpSpPr>
        <p:sp>
          <p:nvSpPr>
            <p:cNvPr id="5" name="Oval 21"/>
            <p:cNvSpPr>
              <a:spLocks noChangeArrowheads="1"/>
            </p:cNvSpPr>
            <p:nvPr/>
          </p:nvSpPr>
          <p:spPr bwMode="auto">
            <a:xfrm>
              <a:off x="0" y="0"/>
              <a:ext cx="836613" cy="836613"/>
            </a:xfrm>
            <a:prstGeom prst="ellipse">
              <a:avLst/>
            </a:prstGeom>
            <a:solidFill>
              <a:schemeClr val="accent1"/>
            </a:solidFill>
            <a:ln w="9525">
              <a:noFill/>
              <a:round/>
            </a:ln>
          </p:spPr>
          <p:txBody>
            <a:bodyPr/>
            <a:lstStyle/>
            <a:p>
              <a:pPr eaLnBrk="1" hangingPunct="1"/>
              <a:endParaRPr lang="zh-CN" altLang="en-US"/>
            </a:p>
          </p:txBody>
        </p:sp>
        <p:sp>
          <p:nvSpPr>
            <p:cNvPr id="19496" name="矩形 40"/>
            <p:cNvSpPr>
              <a:spLocks noChangeArrowheads="1"/>
            </p:cNvSpPr>
            <p:nvPr/>
          </p:nvSpPr>
          <p:spPr bwMode="auto">
            <a:xfrm>
              <a:off x="126576" y="64559"/>
              <a:ext cx="720080" cy="779460"/>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4" name="组合 41"/>
          <p:cNvGrpSpPr/>
          <p:nvPr/>
        </p:nvGrpSpPr>
        <p:grpSpPr bwMode="auto">
          <a:xfrm>
            <a:off x="6639903" y="3501519"/>
            <a:ext cx="668401" cy="627908"/>
            <a:chOff x="0" y="0"/>
            <a:chExt cx="891550" cy="836953"/>
          </a:xfrm>
        </p:grpSpPr>
        <p:sp>
          <p:nvSpPr>
            <p:cNvPr id="19493" name="Oval 19"/>
            <p:cNvSpPr>
              <a:spLocks noChangeArrowheads="1"/>
            </p:cNvSpPr>
            <p:nvPr/>
          </p:nvSpPr>
          <p:spPr bwMode="auto">
            <a:xfrm>
              <a:off x="0" y="0"/>
              <a:ext cx="836613" cy="836613"/>
            </a:xfrm>
            <a:prstGeom prst="ellipse">
              <a:avLst/>
            </a:prstGeom>
            <a:solidFill>
              <a:schemeClr val="accent4"/>
            </a:solidFill>
            <a:ln w="9525">
              <a:noFill/>
              <a:round/>
            </a:ln>
          </p:spPr>
          <p:txBody>
            <a:bodyPr/>
            <a:lstStyle/>
            <a:p>
              <a:pPr eaLnBrk="1" hangingPunct="1"/>
              <a:endParaRPr lang="zh-CN" altLang="en-US"/>
            </a:p>
          </p:txBody>
        </p:sp>
        <p:sp>
          <p:nvSpPr>
            <p:cNvPr id="19494" name="矩形 43"/>
            <p:cNvSpPr>
              <a:spLocks noChangeArrowheads="1"/>
            </p:cNvSpPr>
            <p:nvPr/>
          </p:nvSpPr>
          <p:spPr bwMode="auto">
            <a:xfrm>
              <a:off x="171471" y="57493"/>
              <a:ext cx="720079" cy="779460"/>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5" name="组合 44"/>
          <p:cNvGrpSpPr/>
          <p:nvPr/>
        </p:nvGrpSpPr>
        <p:grpSpPr bwMode="auto">
          <a:xfrm>
            <a:off x="6881506" y="2566589"/>
            <a:ext cx="678826" cy="628844"/>
            <a:chOff x="0" y="0"/>
            <a:chExt cx="905455" cy="838200"/>
          </a:xfrm>
        </p:grpSpPr>
        <p:sp>
          <p:nvSpPr>
            <p:cNvPr id="19491" name="Oval 17"/>
            <p:cNvSpPr>
              <a:spLocks noChangeArrowheads="1"/>
            </p:cNvSpPr>
            <p:nvPr/>
          </p:nvSpPr>
          <p:spPr bwMode="auto">
            <a:xfrm>
              <a:off x="0" y="0"/>
              <a:ext cx="836613" cy="838200"/>
            </a:xfrm>
            <a:prstGeom prst="ellipse">
              <a:avLst/>
            </a:prstGeom>
            <a:solidFill>
              <a:schemeClr val="accent3"/>
            </a:solidFill>
            <a:ln w="9525">
              <a:noFill/>
              <a:round/>
            </a:ln>
          </p:spPr>
          <p:txBody>
            <a:bodyPr/>
            <a:lstStyle/>
            <a:p>
              <a:pPr eaLnBrk="1" hangingPunct="1"/>
              <a:endParaRPr lang="zh-CN" altLang="en-US"/>
            </a:p>
          </p:txBody>
        </p:sp>
        <p:sp>
          <p:nvSpPr>
            <p:cNvPr id="6" name="矩形 46"/>
            <p:cNvSpPr>
              <a:spLocks noChangeArrowheads="1"/>
            </p:cNvSpPr>
            <p:nvPr/>
          </p:nvSpPr>
          <p:spPr bwMode="auto">
            <a:xfrm>
              <a:off x="185375" y="7938"/>
              <a:ext cx="720080" cy="779459"/>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6" name="组合 47"/>
          <p:cNvGrpSpPr/>
          <p:nvPr/>
        </p:nvGrpSpPr>
        <p:grpSpPr bwMode="auto">
          <a:xfrm>
            <a:off x="6639903" y="1632851"/>
            <a:ext cx="668401" cy="636017"/>
            <a:chOff x="0" y="0"/>
            <a:chExt cx="891550" cy="847761"/>
          </a:xfrm>
        </p:grpSpPr>
        <p:sp>
          <p:nvSpPr>
            <p:cNvPr id="7" name="Oval 18"/>
            <p:cNvSpPr>
              <a:spLocks noChangeArrowheads="1"/>
            </p:cNvSpPr>
            <p:nvPr/>
          </p:nvSpPr>
          <p:spPr bwMode="auto">
            <a:xfrm>
              <a:off x="0" y="0"/>
              <a:ext cx="836613" cy="838200"/>
            </a:xfrm>
            <a:prstGeom prst="ellipse">
              <a:avLst/>
            </a:prstGeom>
            <a:solidFill>
              <a:schemeClr val="accent2"/>
            </a:solidFill>
            <a:ln w="9525">
              <a:noFill/>
              <a:round/>
            </a:ln>
          </p:spPr>
          <p:txBody>
            <a:bodyPr/>
            <a:lstStyle/>
            <a:p>
              <a:pPr eaLnBrk="1" hangingPunct="1"/>
              <a:endParaRPr lang="zh-CN" altLang="en-US"/>
            </a:p>
          </p:txBody>
        </p:sp>
        <p:sp>
          <p:nvSpPr>
            <p:cNvPr id="19490" name="矩形 49"/>
            <p:cNvSpPr>
              <a:spLocks noChangeArrowheads="1"/>
            </p:cNvSpPr>
            <p:nvPr/>
          </p:nvSpPr>
          <p:spPr bwMode="auto">
            <a:xfrm>
              <a:off x="171471" y="68302"/>
              <a:ext cx="720079" cy="779459"/>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17" name="组合 50"/>
          <p:cNvGrpSpPr/>
          <p:nvPr/>
        </p:nvGrpSpPr>
        <p:grpSpPr bwMode="auto">
          <a:xfrm>
            <a:off x="5917476" y="898008"/>
            <a:ext cx="670748" cy="628844"/>
            <a:chOff x="0" y="0"/>
            <a:chExt cx="894680" cy="838200"/>
          </a:xfrm>
        </p:grpSpPr>
        <p:sp>
          <p:nvSpPr>
            <p:cNvPr id="19487" name="Oval 20"/>
            <p:cNvSpPr>
              <a:spLocks noChangeArrowheads="1"/>
            </p:cNvSpPr>
            <p:nvPr/>
          </p:nvSpPr>
          <p:spPr bwMode="auto">
            <a:xfrm>
              <a:off x="0" y="0"/>
              <a:ext cx="836613" cy="838200"/>
            </a:xfrm>
            <a:prstGeom prst="ellipse">
              <a:avLst/>
            </a:prstGeom>
            <a:solidFill>
              <a:schemeClr val="accent1"/>
            </a:solidFill>
            <a:ln w="9525">
              <a:noFill/>
              <a:round/>
            </a:ln>
          </p:spPr>
          <p:txBody>
            <a:bodyPr/>
            <a:lstStyle/>
            <a:p>
              <a:pPr eaLnBrk="1" hangingPunct="1"/>
              <a:endParaRPr lang="zh-CN" altLang="en-US"/>
            </a:p>
          </p:txBody>
        </p:sp>
        <p:sp>
          <p:nvSpPr>
            <p:cNvPr id="19488" name="矩形 52"/>
            <p:cNvSpPr>
              <a:spLocks noChangeArrowheads="1"/>
            </p:cNvSpPr>
            <p:nvPr/>
          </p:nvSpPr>
          <p:spPr bwMode="auto">
            <a:xfrm>
              <a:off x="174600" y="24462"/>
              <a:ext cx="720080" cy="779459"/>
            </a:xfrm>
            <a:prstGeom prst="rect">
              <a:avLst/>
            </a:prstGeom>
            <a:noFill/>
            <a:ln w="9525">
              <a:noFill/>
              <a:miter lim="800000"/>
            </a:ln>
          </p:spPr>
          <p:txBody>
            <a:bodyPr>
              <a:spAutoFit/>
            </a:bodyPr>
            <a:lstStyle/>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wheel(1)">
                                      <p:cBhvr>
                                        <p:cTn id="7" dur="2000"/>
                                        <p:tgtEl>
                                          <p:spTgt spid="19473"/>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9474"/>
                                        </p:tgtEl>
                                        <p:attrNameLst>
                                          <p:attrName>style.visibility</p:attrName>
                                        </p:attrNameLst>
                                      </p:cBhvr>
                                      <p:to>
                                        <p:strVal val="visible"/>
                                      </p:to>
                                    </p:set>
                                    <p:anim calcmode="lin" valueType="num">
                                      <p:cBhvr>
                                        <p:cTn id="11" dur="300" fill="hold"/>
                                        <p:tgtEl>
                                          <p:spTgt spid="19474"/>
                                        </p:tgtEl>
                                        <p:attrNameLst>
                                          <p:attrName>ppt_w</p:attrName>
                                        </p:attrNameLst>
                                      </p:cBhvr>
                                      <p:tavLst>
                                        <p:tav tm="0">
                                          <p:val>
                                            <p:fltVal val="0"/>
                                          </p:val>
                                        </p:tav>
                                        <p:tav tm="100000">
                                          <p:val>
                                            <p:strVal val="#ppt_w"/>
                                          </p:val>
                                        </p:tav>
                                      </p:tavLst>
                                    </p:anim>
                                    <p:anim calcmode="lin" valueType="num">
                                      <p:cBhvr>
                                        <p:cTn id="12" dur="300" fill="hold"/>
                                        <p:tgtEl>
                                          <p:spTgt spid="19474"/>
                                        </p:tgtEl>
                                        <p:attrNameLst>
                                          <p:attrName>ppt_h</p:attrName>
                                        </p:attrNameLst>
                                      </p:cBhvr>
                                      <p:tavLst>
                                        <p:tav tm="0">
                                          <p:val>
                                            <p:fltVal val="0"/>
                                          </p:val>
                                        </p:tav>
                                        <p:tav tm="100000">
                                          <p:val>
                                            <p:strVal val="#ppt_h"/>
                                          </p:val>
                                        </p:tav>
                                      </p:tavLst>
                                    </p:anim>
                                    <p:anim calcmode="lin" valueType="num">
                                      <p:cBhvr>
                                        <p:cTn id="13" dur="300" fill="hold"/>
                                        <p:tgtEl>
                                          <p:spTgt spid="19474"/>
                                        </p:tgtEl>
                                        <p:attrNameLst>
                                          <p:attrName>style.rotation</p:attrName>
                                        </p:attrNameLst>
                                      </p:cBhvr>
                                      <p:tavLst>
                                        <p:tav tm="0">
                                          <p:val>
                                            <p:fltVal val="90"/>
                                          </p:val>
                                        </p:tav>
                                        <p:tav tm="100000">
                                          <p:val>
                                            <p:fltVal val="0"/>
                                          </p:val>
                                        </p:tav>
                                      </p:tavLst>
                                    </p:anim>
                                    <p:animEffect transition="in" filter="fade">
                                      <p:cBhvr>
                                        <p:cTn id="14" dur="300"/>
                                        <p:tgtEl>
                                          <p:spTgt spid="19474"/>
                                        </p:tgtEl>
                                      </p:cBhvr>
                                    </p:animEffect>
                                  </p:childTnLst>
                                </p:cTn>
                              </p:par>
                            </p:childTnLst>
                          </p:cTn>
                        </p:par>
                        <p:par>
                          <p:cTn id="15" fill="hold">
                            <p:stCondLst>
                              <p:cond delay="2500"/>
                            </p:stCondLst>
                            <p:childTnLst>
                              <p:par>
                                <p:cTn id="16" presetID="16" presetClass="entr" presetSubtype="21" fill="hold" grpId="0" nodeType="afterEffect">
                                  <p:stCondLst>
                                    <p:cond delay="0"/>
                                  </p:stCondLst>
                                  <p:childTnLst>
                                    <p:set>
                                      <p:cBhvr>
                                        <p:cTn id="17" dur="1" fill="hold">
                                          <p:stCondLst>
                                            <p:cond delay="0"/>
                                          </p:stCondLst>
                                        </p:cTn>
                                        <p:tgtEl>
                                          <p:spTgt spid="19476"/>
                                        </p:tgtEl>
                                        <p:attrNameLst>
                                          <p:attrName>style.visibility</p:attrName>
                                        </p:attrNameLst>
                                      </p:cBhvr>
                                      <p:to>
                                        <p:strVal val="visible"/>
                                      </p:to>
                                    </p:set>
                                    <p:animEffect transition="in" filter="barn(inVertical)">
                                      <p:cBhvr>
                                        <p:cTn id="18" dur="500"/>
                                        <p:tgtEl>
                                          <p:spTgt spid="19476"/>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9475"/>
                                        </p:tgtEl>
                                        <p:attrNameLst>
                                          <p:attrName>style.visibility</p:attrName>
                                        </p:attrNameLst>
                                      </p:cBhvr>
                                      <p:to>
                                        <p:strVal val="visible"/>
                                      </p:to>
                                    </p:set>
                                    <p:animEffect transition="in" filter="wipe(up)">
                                      <p:cBhvr>
                                        <p:cTn id="22" dur="500"/>
                                        <p:tgtEl>
                                          <p:spTgt spid="19475"/>
                                        </p:tgtEl>
                                      </p:cBhvr>
                                    </p:animEffect>
                                  </p:childTnLst>
                                </p:cTn>
                              </p:par>
                            </p:childTnLst>
                          </p:cTn>
                        </p:par>
                        <p:par>
                          <p:cTn id="23" fill="hold">
                            <p:stCondLst>
                              <p:cond delay="3500"/>
                            </p:stCondLst>
                            <p:childTnLst>
                              <p:par>
                                <p:cTn id="24" presetID="21" presetClass="entr" presetSubtype="1" fill="hold" grpId="0" nodeType="afterEffect">
                                  <p:stCondLst>
                                    <p:cond delay="0"/>
                                  </p:stCondLst>
                                  <p:childTnLst>
                                    <p:set>
                                      <p:cBhvr>
                                        <p:cTn id="25" dur="1" fill="hold">
                                          <p:stCondLst>
                                            <p:cond delay="0"/>
                                          </p:stCondLst>
                                        </p:cTn>
                                        <p:tgtEl>
                                          <p:spTgt spid="19461"/>
                                        </p:tgtEl>
                                        <p:attrNameLst>
                                          <p:attrName>style.visibility</p:attrName>
                                        </p:attrNameLst>
                                      </p:cBhvr>
                                      <p:to>
                                        <p:strVal val="visible"/>
                                      </p:to>
                                    </p:set>
                                    <p:animEffect transition="in" filter="wheel(1)">
                                      <p:cBhvr>
                                        <p:cTn id="26" dur="2000"/>
                                        <p:tgtEl>
                                          <p:spTgt spid="19461"/>
                                        </p:tgtEl>
                                      </p:cBhvr>
                                    </p:animEffect>
                                  </p:childTnLst>
                                </p:cTn>
                              </p:par>
                            </p:childTnLst>
                          </p:cTn>
                        </p:par>
                        <p:par>
                          <p:cTn id="27" fill="hold">
                            <p:stCondLst>
                              <p:cond delay="5500"/>
                            </p:stCondLst>
                            <p:childTnLst>
                              <p:par>
                                <p:cTn id="28" presetID="22" presetClass="entr" presetSubtype="2" fill="hold" grpId="0" nodeType="afterEffect">
                                  <p:stCondLst>
                                    <p:cond delay="0"/>
                                  </p:stCondLst>
                                  <p:childTnLst>
                                    <p:set>
                                      <p:cBhvr>
                                        <p:cTn id="29" dur="1" fill="hold">
                                          <p:stCondLst>
                                            <p:cond delay="0"/>
                                          </p:stCondLst>
                                        </p:cTn>
                                        <p:tgtEl>
                                          <p:spTgt spid="19462"/>
                                        </p:tgtEl>
                                        <p:attrNameLst>
                                          <p:attrName>style.visibility</p:attrName>
                                        </p:attrNameLst>
                                      </p:cBhvr>
                                      <p:to>
                                        <p:strVal val="visible"/>
                                      </p:to>
                                    </p:set>
                                    <p:animEffect transition="in" filter="wipe(right)">
                                      <p:cBhvr>
                                        <p:cTn id="30" dur="500"/>
                                        <p:tgtEl>
                                          <p:spTgt spid="1946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9465"/>
                                        </p:tgtEl>
                                        <p:attrNameLst>
                                          <p:attrName>style.visibility</p:attrName>
                                        </p:attrNameLst>
                                      </p:cBhvr>
                                      <p:to>
                                        <p:strVal val="visible"/>
                                      </p:to>
                                    </p:set>
                                    <p:animEffect transition="in" filter="wipe(right)">
                                      <p:cBhvr>
                                        <p:cTn id="33" dur="500"/>
                                        <p:tgtEl>
                                          <p:spTgt spid="19465"/>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9464"/>
                                        </p:tgtEl>
                                        <p:attrNameLst>
                                          <p:attrName>style.visibility</p:attrName>
                                        </p:attrNameLst>
                                      </p:cBhvr>
                                      <p:to>
                                        <p:strVal val="visible"/>
                                      </p:to>
                                    </p:set>
                                    <p:animEffect transition="in" filter="wipe(right)">
                                      <p:cBhvr>
                                        <p:cTn id="36" dur="500"/>
                                        <p:tgtEl>
                                          <p:spTgt spid="1946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9466"/>
                                        </p:tgtEl>
                                        <p:attrNameLst>
                                          <p:attrName>style.visibility</p:attrName>
                                        </p:attrNameLst>
                                      </p:cBhvr>
                                      <p:to>
                                        <p:strVal val="visible"/>
                                      </p:to>
                                    </p:set>
                                    <p:animEffect transition="in" filter="wipe(right)">
                                      <p:cBhvr>
                                        <p:cTn id="39" dur="500"/>
                                        <p:tgtEl>
                                          <p:spTgt spid="1946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9463"/>
                                        </p:tgtEl>
                                        <p:attrNameLst>
                                          <p:attrName>style.visibility</p:attrName>
                                        </p:attrNameLst>
                                      </p:cBhvr>
                                      <p:to>
                                        <p:strVal val="visible"/>
                                      </p:to>
                                    </p:set>
                                    <p:animEffect transition="in" filter="wipe(right)">
                                      <p:cBhvr>
                                        <p:cTn id="42" dur="500"/>
                                        <p:tgtEl>
                                          <p:spTgt spid="19463"/>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300" fill="hold"/>
                                        <p:tgtEl>
                                          <p:spTgt spid="8"/>
                                        </p:tgtEl>
                                        <p:attrNameLst>
                                          <p:attrName>ppt_w</p:attrName>
                                        </p:attrNameLst>
                                      </p:cBhvr>
                                      <p:tavLst>
                                        <p:tav tm="0">
                                          <p:val>
                                            <p:fltVal val="0"/>
                                          </p:val>
                                        </p:tav>
                                        <p:tav tm="100000">
                                          <p:val>
                                            <p:strVal val="#ppt_w"/>
                                          </p:val>
                                        </p:tav>
                                      </p:tavLst>
                                    </p:anim>
                                    <p:anim calcmode="lin" valueType="num">
                                      <p:cBhvr>
                                        <p:cTn id="47" dur="300" fill="hold"/>
                                        <p:tgtEl>
                                          <p:spTgt spid="8"/>
                                        </p:tgtEl>
                                        <p:attrNameLst>
                                          <p:attrName>ppt_h</p:attrName>
                                        </p:attrNameLst>
                                      </p:cBhvr>
                                      <p:tavLst>
                                        <p:tav tm="0">
                                          <p:val>
                                            <p:fltVal val="0"/>
                                          </p:val>
                                        </p:tav>
                                        <p:tav tm="100000">
                                          <p:val>
                                            <p:strVal val="#ppt_h"/>
                                          </p:val>
                                        </p:tav>
                                      </p:tavLst>
                                    </p:anim>
                                    <p:animEffect transition="in" filter="fade">
                                      <p:cBhvr>
                                        <p:cTn id="48" dur="300"/>
                                        <p:tgtEl>
                                          <p:spTgt spid="8"/>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300" fill="hold"/>
                                        <p:tgtEl>
                                          <p:spTgt spid="9"/>
                                        </p:tgtEl>
                                        <p:attrNameLst>
                                          <p:attrName>ppt_w</p:attrName>
                                        </p:attrNameLst>
                                      </p:cBhvr>
                                      <p:tavLst>
                                        <p:tav tm="0">
                                          <p:val>
                                            <p:fltVal val="0"/>
                                          </p:val>
                                        </p:tav>
                                        <p:tav tm="100000">
                                          <p:val>
                                            <p:strVal val="#ppt_w"/>
                                          </p:val>
                                        </p:tav>
                                      </p:tavLst>
                                    </p:anim>
                                    <p:anim calcmode="lin" valueType="num">
                                      <p:cBhvr>
                                        <p:cTn id="52" dur="300" fill="hold"/>
                                        <p:tgtEl>
                                          <p:spTgt spid="9"/>
                                        </p:tgtEl>
                                        <p:attrNameLst>
                                          <p:attrName>ppt_h</p:attrName>
                                        </p:attrNameLst>
                                      </p:cBhvr>
                                      <p:tavLst>
                                        <p:tav tm="0">
                                          <p:val>
                                            <p:fltVal val="0"/>
                                          </p:val>
                                        </p:tav>
                                        <p:tav tm="100000">
                                          <p:val>
                                            <p:strVal val="#ppt_h"/>
                                          </p:val>
                                        </p:tav>
                                      </p:tavLst>
                                    </p:anim>
                                    <p:animEffect transition="in" filter="fade">
                                      <p:cBhvr>
                                        <p:cTn id="53" dur="3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300" fill="hold"/>
                                        <p:tgtEl>
                                          <p:spTgt spid="10"/>
                                        </p:tgtEl>
                                        <p:attrNameLst>
                                          <p:attrName>ppt_w</p:attrName>
                                        </p:attrNameLst>
                                      </p:cBhvr>
                                      <p:tavLst>
                                        <p:tav tm="0">
                                          <p:val>
                                            <p:fltVal val="0"/>
                                          </p:val>
                                        </p:tav>
                                        <p:tav tm="100000">
                                          <p:val>
                                            <p:strVal val="#ppt_w"/>
                                          </p:val>
                                        </p:tav>
                                      </p:tavLst>
                                    </p:anim>
                                    <p:anim calcmode="lin" valueType="num">
                                      <p:cBhvr>
                                        <p:cTn id="57" dur="300" fill="hold"/>
                                        <p:tgtEl>
                                          <p:spTgt spid="10"/>
                                        </p:tgtEl>
                                        <p:attrNameLst>
                                          <p:attrName>ppt_h</p:attrName>
                                        </p:attrNameLst>
                                      </p:cBhvr>
                                      <p:tavLst>
                                        <p:tav tm="0">
                                          <p:val>
                                            <p:fltVal val="0"/>
                                          </p:val>
                                        </p:tav>
                                        <p:tav tm="100000">
                                          <p:val>
                                            <p:strVal val="#ppt_h"/>
                                          </p:val>
                                        </p:tav>
                                      </p:tavLst>
                                    </p:anim>
                                    <p:animEffect transition="in" filter="fade">
                                      <p:cBhvr>
                                        <p:cTn id="58" dur="300"/>
                                        <p:tgtEl>
                                          <p:spTgt spid="10"/>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300" fill="hold"/>
                                        <p:tgtEl>
                                          <p:spTgt spid="11"/>
                                        </p:tgtEl>
                                        <p:attrNameLst>
                                          <p:attrName>ppt_w</p:attrName>
                                        </p:attrNameLst>
                                      </p:cBhvr>
                                      <p:tavLst>
                                        <p:tav tm="0">
                                          <p:val>
                                            <p:fltVal val="0"/>
                                          </p:val>
                                        </p:tav>
                                        <p:tav tm="100000">
                                          <p:val>
                                            <p:strVal val="#ppt_w"/>
                                          </p:val>
                                        </p:tav>
                                      </p:tavLst>
                                    </p:anim>
                                    <p:anim calcmode="lin" valueType="num">
                                      <p:cBhvr>
                                        <p:cTn id="62" dur="300" fill="hold"/>
                                        <p:tgtEl>
                                          <p:spTgt spid="11"/>
                                        </p:tgtEl>
                                        <p:attrNameLst>
                                          <p:attrName>ppt_h</p:attrName>
                                        </p:attrNameLst>
                                      </p:cBhvr>
                                      <p:tavLst>
                                        <p:tav tm="0">
                                          <p:val>
                                            <p:fltVal val="0"/>
                                          </p:val>
                                        </p:tav>
                                        <p:tav tm="100000">
                                          <p:val>
                                            <p:strVal val="#ppt_h"/>
                                          </p:val>
                                        </p:tav>
                                      </p:tavLst>
                                    </p:anim>
                                    <p:animEffect transition="in" filter="fade">
                                      <p:cBhvr>
                                        <p:cTn id="63" dur="3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300" fill="hold"/>
                                        <p:tgtEl>
                                          <p:spTgt spid="12"/>
                                        </p:tgtEl>
                                        <p:attrNameLst>
                                          <p:attrName>ppt_w</p:attrName>
                                        </p:attrNameLst>
                                      </p:cBhvr>
                                      <p:tavLst>
                                        <p:tav tm="0">
                                          <p:val>
                                            <p:fltVal val="0"/>
                                          </p:val>
                                        </p:tav>
                                        <p:tav tm="100000">
                                          <p:val>
                                            <p:strVal val="#ppt_w"/>
                                          </p:val>
                                        </p:tav>
                                      </p:tavLst>
                                    </p:anim>
                                    <p:anim calcmode="lin" valueType="num">
                                      <p:cBhvr>
                                        <p:cTn id="67" dur="300" fill="hold"/>
                                        <p:tgtEl>
                                          <p:spTgt spid="12"/>
                                        </p:tgtEl>
                                        <p:attrNameLst>
                                          <p:attrName>ppt_h</p:attrName>
                                        </p:attrNameLst>
                                      </p:cBhvr>
                                      <p:tavLst>
                                        <p:tav tm="0">
                                          <p:val>
                                            <p:fltVal val="0"/>
                                          </p:val>
                                        </p:tav>
                                        <p:tav tm="100000">
                                          <p:val>
                                            <p:strVal val="#ppt_h"/>
                                          </p:val>
                                        </p:tav>
                                      </p:tavLst>
                                    </p:anim>
                                    <p:animEffect transition="in" filter="fade">
                                      <p:cBhvr>
                                        <p:cTn id="68" dur="300"/>
                                        <p:tgtEl>
                                          <p:spTgt spid="12"/>
                                        </p:tgtEl>
                                      </p:cBhvr>
                                    </p:animEffect>
                                  </p:childTnLst>
                                </p:cTn>
                              </p:par>
                            </p:childTnLst>
                          </p:cTn>
                        </p:par>
                        <p:par>
                          <p:cTn id="69" fill="hold">
                            <p:stCondLst>
                              <p:cond delay="6500"/>
                            </p:stCondLst>
                            <p:childTnLst>
                              <p:par>
                                <p:cTn id="70" presetID="21" presetClass="entr" presetSubtype="1" fill="hold" grpId="0" nodeType="afterEffect">
                                  <p:stCondLst>
                                    <p:cond delay="0"/>
                                  </p:stCondLst>
                                  <p:childTnLst>
                                    <p:set>
                                      <p:cBhvr>
                                        <p:cTn id="71" dur="1" fill="hold">
                                          <p:stCondLst>
                                            <p:cond delay="0"/>
                                          </p:stCondLst>
                                        </p:cTn>
                                        <p:tgtEl>
                                          <p:spTgt spid="19467"/>
                                        </p:tgtEl>
                                        <p:attrNameLst>
                                          <p:attrName>style.visibility</p:attrName>
                                        </p:attrNameLst>
                                      </p:cBhvr>
                                      <p:to>
                                        <p:strVal val="visible"/>
                                      </p:to>
                                    </p:set>
                                    <p:animEffect transition="in" filter="wheel(1)">
                                      <p:cBhvr>
                                        <p:cTn id="72" dur="2000"/>
                                        <p:tgtEl>
                                          <p:spTgt spid="19467"/>
                                        </p:tgtEl>
                                      </p:cBhvr>
                                    </p:animEffect>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1" fill="hold">
                                          <p:stCondLst>
                                            <p:cond delay="0"/>
                                          </p:stCondLst>
                                        </p:cTn>
                                        <p:tgtEl>
                                          <p:spTgt spid="19468"/>
                                        </p:tgtEl>
                                        <p:attrNameLst>
                                          <p:attrName>style.visibility</p:attrName>
                                        </p:attrNameLst>
                                      </p:cBhvr>
                                      <p:to>
                                        <p:strVal val="visible"/>
                                      </p:to>
                                    </p:set>
                                    <p:animEffect transition="in" filter="wipe(left)">
                                      <p:cBhvr>
                                        <p:cTn id="76" dur="500"/>
                                        <p:tgtEl>
                                          <p:spTgt spid="1946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9471"/>
                                        </p:tgtEl>
                                        <p:attrNameLst>
                                          <p:attrName>style.visibility</p:attrName>
                                        </p:attrNameLst>
                                      </p:cBhvr>
                                      <p:to>
                                        <p:strVal val="visible"/>
                                      </p:to>
                                    </p:set>
                                    <p:animEffect transition="in" filter="wipe(left)">
                                      <p:cBhvr>
                                        <p:cTn id="79" dur="500"/>
                                        <p:tgtEl>
                                          <p:spTgt spid="1947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9470"/>
                                        </p:tgtEl>
                                        <p:attrNameLst>
                                          <p:attrName>style.visibility</p:attrName>
                                        </p:attrNameLst>
                                      </p:cBhvr>
                                      <p:to>
                                        <p:strVal val="visible"/>
                                      </p:to>
                                    </p:set>
                                    <p:animEffect transition="in" filter="wipe(left)">
                                      <p:cBhvr>
                                        <p:cTn id="82" dur="500"/>
                                        <p:tgtEl>
                                          <p:spTgt spid="1947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9472"/>
                                        </p:tgtEl>
                                        <p:attrNameLst>
                                          <p:attrName>style.visibility</p:attrName>
                                        </p:attrNameLst>
                                      </p:cBhvr>
                                      <p:to>
                                        <p:strVal val="visible"/>
                                      </p:to>
                                    </p:set>
                                    <p:animEffect transition="in" filter="wipe(left)">
                                      <p:cBhvr>
                                        <p:cTn id="85" dur="500"/>
                                        <p:tgtEl>
                                          <p:spTgt spid="1947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9469"/>
                                        </p:tgtEl>
                                        <p:attrNameLst>
                                          <p:attrName>style.visibility</p:attrName>
                                        </p:attrNameLst>
                                      </p:cBhvr>
                                      <p:to>
                                        <p:strVal val="visible"/>
                                      </p:to>
                                    </p:set>
                                    <p:animEffect transition="in" filter="wipe(left)">
                                      <p:cBhvr>
                                        <p:cTn id="88" dur="500"/>
                                        <p:tgtEl>
                                          <p:spTgt spid="19469"/>
                                        </p:tgtEl>
                                      </p:cBhvr>
                                    </p:animEffect>
                                  </p:childTnLst>
                                </p:cTn>
                              </p:par>
                            </p:childTnLst>
                          </p:cTn>
                        </p:par>
                        <p:par>
                          <p:cTn id="89" fill="hold">
                            <p:stCondLst>
                              <p:cond delay="9000"/>
                            </p:stCondLst>
                            <p:childTnLst>
                              <p:par>
                                <p:cTn id="90" presetID="10" presetClass="entr" presetSubtype="0"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300" fill="hold"/>
                                        <p:tgtEl>
                                          <p:spTgt spid="17"/>
                                        </p:tgtEl>
                                        <p:attrNameLst>
                                          <p:attrName>ppt_w</p:attrName>
                                        </p:attrNameLst>
                                      </p:cBhvr>
                                      <p:tavLst>
                                        <p:tav tm="0">
                                          <p:val>
                                            <p:fltVal val="0"/>
                                          </p:val>
                                        </p:tav>
                                        <p:tav tm="100000">
                                          <p:val>
                                            <p:strVal val="#ppt_w"/>
                                          </p:val>
                                        </p:tav>
                                      </p:tavLst>
                                    </p:anim>
                                    <p:anim calcmode="lin" valueType="num">
                                      <p:cBhvr>
                                        <p:cTn id="93" dur="300" fill="hold"/>
                                        <p:tgtEl>
                                          <p:spTgt spid="17"/>
                                        </p:tgtEl>
                                        <p:attrNameLst>
                                          <p:attrName>ppt_h</p:attrName>
                                        </p:attrNameLst>
                                      </p:cBhvr>
                                      <p:tavLst>
                                        <p:tav tm="0">
                                          <p:val>
                                            <p:fltVal val="0"/>
                                          </p:val>
                                        </p:tav>
                                        <p:tav tm="100000">
                                          <p:val>
                                            <p:strVal val="#ppt_h"/>
                                          </p:val>
                                        </p:tav>
                                      </p:tavLst>
                                    </p:anim>
                                    <p:animEffect transition="in" filter="fade">
                                      <p:cBhvr>
                                        <p:cTn id="94" dur="300"/>
                                        <p:tgtEl>
                                          <p:spTgt spid="17"/>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300" fill="hold"/>
                                        <p:tgtEl>
                                          <p:spTgt spid="16"/>
                                        </p:tgtEl>
                                        <p:attrNameLst>
                                          <p:attrName>ppt_w</p:attrName>
                                        </p:attrNameLst>
                                      </p:cBhvr>
                                      <p:tavLst>
                                        <p:tav tm="0">
                                          <p:val>
                                            <p:fltVal val="0"/>
                                          </p:val>
                                        </p:tav>
                                        <p:tav tm="100000">
                                          <p:val>
                                            <p:strVal val="#ppt_w"/>
                                          </p:val>
                                        </p:tav>
                                      </p:tavLst>
                                    </p:anim>
                                    <p:anim calcmode="lin" valueType="num">
                                      <p:cBhvr>
                                        <p:cTn id="98" dur="300" fill="hold"/>
                                        <p:tgtEl>
                                          <p:spTgt spid="16"/>
                                        </p:tgtEl>
                                        <p:attrNameLst>
                                          <p:attrName>ppt_h</p:attrName>
                                        </p:attrNameLst>
                                      </p:cBhvr>
                                      <p:tavLst>
                                        <p:tav tm="0">
                                          <p:val>
                                            <p:fltVal val="0"/>
                                          </p:val>
                                        </p:tav>
                                        <p:tav tm="100000">
                                          <p:val>
                                            <p:strVal val="#ppt_h"/>
                                          </p:val>
                                        </p:tav>
                                      </p:tavLst>
                                    </p:anim>
                                    <p:animEffect transition="in" filter="fade">
                                      <p:cBhvr>
                                        <p:cTn id="99" dur="300"/>
                                        <p:tgtEl>
                                          <p:spTgt spid="16"/>
                                        </p:tgtEl>
                                      </p:cBhvr>
                                    </p:animEffect>
                                  </p:childTnLst>
                                </p:cTn>
                              </p:par>
                              <p:par>
                                <p:cTn id="100" presetID="10" presetClass="entr" presetSubtype="0"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p:cTn id="102" dur="300" fill="hold"/>
                                        <p:tgtEl>
                                          <p:spTgt spid="15"/>
                                        </p:tgtEl>
                                        <p:attrNameLst>
                                          <p:attrName>ppt_w</p:attrName>
                                        </p:attrNameLst>
                                      </p:cBhvr>
                                      <p:tavLst>
                                        <p:tav tm="0">
                                          <p:val>
                                            <p:fltVal val="0"/>
                                          </p:val>
                                        </p:tav>
                                        <p:tav tm="100000">
                                          <p:val>
                                            <p:strVal val="#ppt_w"/>
                                          </p:val>
                                        </p:tav>
                                      </p:tavLst>
                                    </p:anim>
                                    <p:anim calcmode="lin" valueType="num">
                                      <p:cBhvr>
                                        <p:cTn id="103" dur="300" fill="hold"/>
                                        <p:tgtEl>
                                          <p:spTgt spid="15"/>
                                        </p:tgtEl>
                                        <p:attrNameLst>
                                          <p:attrName>ppt_h</p:attrName>
                                        </p:attrNameLst>
                                      </p:cBhvr>
                                      <p:tavLst>
                                        <p:tav tm="0">
                                          <p:val>
                                            <p:fltVal val="0"/>
                                          </p:val>
                                        </p:tav>
                                        <p:tav tm="100000">
                                          <p:val>
                                            <p:strVal val="#ppt_h"/>
                                          </p:val>
                                        </p:tav>
                                      </p:tavLst>
                                    </p:anim>
                                    <p:animEffect transition="in" filter="fade">
                                      <p:cBhvr>
                                        <p:cTn id="104" dur="300"/>
                                        <p:tgtEl>
                                          <p:spTgt spid="15"/>
                                        </p:tgtEl>
                                      </p:cBhvr>
                                    </p:animEffect>
                                  </p:childTnLst>
                                </p:cTn>
                              </p:par>
                              <p:par>
                                <p:cTn id="105" presetID="10"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300" fill="hold"/>
                                        <p:tgtEl>
                                          <p:spTgt spid="14"/>
                                        </p:tgtEl>
                                        <p:attrNameLst>
                                          <p:attrName>ppt_w</p:attrName>
                                        </p:attrNameLst>
                                      </p:cBhvr>
                                      <p:tavLst>
                                        <p:tav tm="0">
                                          <p:val>
                                            <p:fltVal val="0"/>
                                          </p:val>
                                        </p:tav>
                                        <p:tav tm="100000">
                                          <p:val>
                                            <p:strVal val="#ppt_w"/>
                                          </p:val>
                                        </p:tav>
                                      </p:tavLst>
                                    </p:anim>
                                    <p:anim calcmode="lin" valueType="num">
                                      <p:cBhvr>
                                        <p:cTn id="108" dur="300" fill="hold"/>
                                        <p:tgtEl>
                                          <p:spTgt spid="14"/>
                                        </p:tgtEl>
                                        <p:attrNameLst>
                                          <p:attrName>ppt_h</p:attrName>
                                        </p:attrNameLst>
                                      </p:cBhvr>
                                      <p:tavLst>
                                        <p:tav tm="0">
                                          <p:val>
                                            <p:fltVal val="0"/>
                                          </p:val>
                                        </p:tav>
                                        <p:tav tm="100000">
                                          <p:val>
                                            <p:strVal val="#ppt_h"/>
                                          </p:val>
                                        </p:tav>
                                      </p:tavLst>
                                    </p:anim>
                                    <p:animEffect transition="in" filter="fade">
                                      <p:cBhvr>
                                        <p:cTn id="109" dur="300"/>
                                        <p:tgtEl>
                                          <p:spTgt spid="14"/>
                                        </p:tgtEl>
                                      </p:cBhvr>
                                    </p:animEffect>
                                  </p:childTnLst>
                                </p:cTn>
                              </p:par>
                              <p:par>
                                <p:cTn id="110" presetID="10" presetClass="entr" presetSubtype="0" fill="hold"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300" fill="hold"/>
                                        <p:tgtEl>
                                          <p:spTgt spid="13"/>
                                        </p:tgtEl>
                                        <p:attrNameLst>
                                          <p:attrName>ppt_w</p:attrName>
                                        </p:attrNameLst>
                                      </p:cBhvr>
                                      <p:tavLst>
                                        <p:tav tm="0">
                                          <p:val>
                                            <p:fltVal val="0"/>
                                          </p:val>
                                        </p:tav>
                                        <p:tav tm="100000">
                                          <p:val>
                                            <p:strVal val="#ppt_w"/>
                                          </p:val>
                                        </p:tav>
                                      </p:tavLst>
                                    </p:anim>
                                    <p:anim calcmode="lin" valueType="num">
                                      <p:cBhvr>
                                        <p:cTn id="113" dur="300" fill="hold"/>
                                        <p:tgtEl>
                                          <p:spTgt spid="13"/>
                                        </p:tgtEl>
                                        <p:attrNameLst>
                                          <p:attrName>ppt_h</p:attrName>
                                        </p:attrNameLst>
                                      </p:cBhvr>
                                      <p:tavLst>
                                        <p:tav tm="0">
                                          <p:val>
                                            <p:fltVal val="0"/>
                                          </p:val>
                                        </p:tav>
                                        <p:tav tm="100000">
                                          <p:val>
                                            <p:strVal val="#ppt_h"/>
                                          </p:val>
                                        </p:tav>
                                      </p:tavLst>
                                    </p:anim>
                                    <p:animEffect transition="in" filter="fade">
                                      <p:cBhvr>
                                        <p:cTn id="114"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P spid="19462" grpId="0" animBg="1"/>
      <p:bldP spid="19463" grpId="0" animBg="1"/>
      <p:bldP spid="19464" grpId="0" animBg="1"/>
      <p:bldP spid="19465" grpId="0" animBg="1"/>
      <p:bldP spid="19466" grpId="0" animBg="1"/>
      <p:bldP spid="19467" grpId="0" animBg="1" autoUpdateAnimBg="0"/>
      <p:bldP spid="19468" grpId="0" animBg="1"/>
      <p:bldP spid="19469" grpId="0" animBg="1"/>
      <p:bldP spid="19470" grpId="0" animBg="1"/>
      <p:bldP spid="19471" grpId="0" animBg="1"/>
      <p:bldP spid="19472" grpId="0" animBg="1"/>
      <p:bldP spid="19473" grpId="0" animBg="1" autoUpdateAnimBg="0"/>
      <p:bldP spid="19474" grpId="0" animBg="1"/>
      <p:bldP spid="19475" grpId="0" autoUpdateAnimBg="0"/>
      <p:bldP spid="1947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接箭头连接符 72"/>
          <p:cNvCxnSpPr/>
          <p:nvPr/>
        </p:nvCxnSpPr>
        <p:spPr>
          <a:xfrm flipV="1">
            <a:off x="1128714" y="771763"/>
            <a:ext cx="5603875" cy="4681395"/>
          </a:xfrm>
          <a:prstGeom prst="straightConnector1">
            <a:avLst/>
          </a:prstGeom>
          <a:ln w="57150">
            <a:solidFill>
              <a:schemeClr val="accent1"/>
            </a:solidFill>
            <a:tailEnd type="triangle" w="med" len="lg"/>
          </a:ln>
        </p:spPr>
        <p:style>
          <a:lnRef idx="3">
            <a:schemeClr val="accent1"/>
          </a:lnRef>
          <a:fillRef idx="0">
            <a:schemeClr val="accent1"/>
          </a:fillRef>
          <a:effectRef idx="2">
            <a:schemeClr val="accent1"/>
          </a:effectRef>
          <a:fontRef idx="minor">
            <a:schemeClr val="tx1"/>
          </a:fontRef>
        </p:style>
      </p:cxnSp>
      <p:sp>
        <p:nvSpPr>
          <p:cNvPr id="75" name="椭圆 74"/>
          <p:cNvSpPr/>
          <p:nvPr/>
        </p:nvSpPr>
        <p:spPr>
          <a:xfrm>
            <a:off x="2411414" y="4193883"/>
            <a:ext cx="180975" cy="179442"/>
          </a:xfrm>
          <a:prstGeom prst="ellipse">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幼圆" panose="02010509060101010101" pitchFamily="49" charset="-122"/>
              <a:ea typeface="幼圆" panose="02010509060101010101" pitchFamily="49" charset="-122"/>
            </a:endParaRPr>
          </a:p>
        </p:txBody>
      </p:sp>
      <p:sp>
        <p:nvSpPr>
          <p:cNvPr id="76" name="椭圆 75"/>
          <p:cNvSpPr/>
          <p:nvPr/>
        </p:nvSpPr>
        <p:spPr>
          <a:xfrm>
            <a:off x="3521075" y="3282377"/>
            <a:ext cx="179388" cy="181031"/>
          </a:xfrm>
          <a:prstGeom prst="ellipse">
            <a:avLst/>
          </a:prstGeom>
          <a:solidFill>
            <a:schemeClr val="bg1"/>
          </a:solidFill>
          <a:ln>
            <a:solidFill>
              <a:schemeClr val="accent2"/>
            </a:soli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幼圆" panose="02010509060101010101" pitchFamily="49" charset="-122"/>
              <a:ea typeface="幼圆" panose="02010509060101010101" pitchFamily="49" charset="-122"/>
            </a:endParaRPr>
          </a:p>
        </p:txBody>
      </p:sp>
      <p:sp>
        <p:nvSpPr>
          <p:cNvPr id="77" name="椭圆 76"/>
          <p:cNvSpPr/>
          <p:nvPr/>
        </p:nvSpPr>
        <p:spPr>
          <a:xfrm>
            <a:off x="4467225" y="2485205"/>
            <a:ext cx="179388" cy="163562"/>
          </a:xfrm>
          <a:prstGeom prst="ellipse">
            <a:avLst/>
          </a:prstGeom>
          <a:solidFill>
            <a:schemeClr val="bg1"/>
          </a:solidFill>
          <a:ln>
            <a:solidFill>
              <a:schemeClr val="accent4"/>
            </a:soli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幼圆" panose="02010509060101010101" pitchFamily="49" charset="-122"/>
              <a:ea typeface="幼圆" panose="02010509060101010101" pitchFamily="49" charset="-122"/>
            </a:endParaRPr>
          </a:p>
        </p:txBody>
      </p:sp>
      <p:cxnSp>
        <p:nvCxnSpPr>
          <p:cNvPr id="79" name="直接连接符 78"/>
          <p:cNvCxnSpPr>
            <a:stCxn id="75" idx="5"/>
          </p:cNvCxnSpPr>
          <p:nvPr/>
        </p:nvCxnSpPr>
        <p:spPr>
          <a:xfrm>
            <a:off x="2565401" y="4346329"/>
            <a:ext cx="544513" cy="38747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75" idx="5"/>
          </p:cNvCxnSpPr>
          <p:nvPr/>
        </p:nvCxnSpPr>
        <p:spPr>
          <a:xfrm>
            <a:off x="3108326" y="4741739"/>
            <a:ext cx="3148013" cy="0"/>
          </a:xfrm>
          <a:prstGeom prst="line">
            <a:avLst/>
          </a:prstGeom>
          <a:ln>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10249" name="TextBox 81"/>
          <p:cNvSpPr txBox="1">
            <a:spLocks noChangeArrowheads="1"/>
          </p:cNvSpPr>
          <p:nvPr/>
        </p:nvSpPr>
        <p:spPr bwMode="auto">
          <a:xfrm>
            <a:off x="3224215" y="4085899"/>
            <a:ext cx="2787946" cy="692497"/>
          </a:xfrm>
          <a:prstGeom prst="rect">
            <a:avLst/>
          </a:prstGeom>
          <a:noFill/>
          <a:ln w="9525">
            <a:noFill/>
            <a:miter lim="800000"/>
          </a:ln>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cxnSp>
        <p:nvCxnSpPr>
          <p:cNvPr id="85" name="直接连接符 84"/>
          <p:cNvCxnSpPr>
            <a:stCxn id="75" idx="5"/>
          </p:cNvCxnSpPr>
          <p:nvPr/>
        </p:nvCxnSpPr>
        <p:spPr>
          <a:xfrm flipH="1" flipV="1">
            <a:off x="3087688" y="2923490"/>
            <a:ext cx="461962" cy="3795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75" idx="5"/>
          </p:cNvCxnSpPr>
          <p:nvPr/>
        </p:nvCxnSpPr>
        <p:spPr>
          <a:xfrm flipH="1">
            <a:off x="611188" y="2923490"/>
            <a:ext cx="2476500" cy="0"/>
          </a:xfrm>
          <a:prstGeom prst="line">
            <a:avLst/>
          </a:prstGeom>
          <a:ln>
            <a:prstDash val="sysDash"/>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10252" name="TextBox 87"/>
          <p:cNvSpPr txBox="1">
            <a:spLocks noChangeArrowheads="1"/>
          </p:cNvSpPr>
          <p:nvPr/>
        </p:nvSpPr>
        <p:spPr bwMode="auto">
          <a:xfrm>
            <a:off x="611189" y="2275590"/>
            <a:ext cx="2304627" cy="711220"/>
          </a:xfrm>
          <a:prstGeom prst="rect">
            <a:avLst/>
          </a:prstGeom>
          <a:noFill/>
          <a:ln w="9525">
            <a:noFill/>
            <a:miter lim="800000"/>
          </a:ln>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92" name="椭圆 91"/>
          <p:cNvSpPr/>
          <p:nvPr/>
        </p:nvSpPr>
        <p:spPr>
          <a:xfrm>
            <a:off x="4286251" y="2628125"/>
            <a:ext cx="180975" cy="181031"/>
          </a:xfrm>
          <a:prstGeom prst="ellipse">
            <a:avLst/>
          </a:prstGeom>
          <a:solidFill>
            <a:schemeClr val="bg1"/>
          </a:solidFill>
          <a:ln>
            <a:solidFill>
              <a:schemeClr val="accent3"/>
            </a:soli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幼圆" panose="02010509060101010101" pitchFamily="49" charset="-122"/>
              <a:ea typeface="幼圆" panose="02010509060101010101" pitchFamily="49" charset="-122"/>
            </a:endParaRPr>
          </a:p>
        </p:txBody>
      </p:sp>
      <p:cxnSp>
        <p:nvCxnSpPr>
          <p:cNvPr id="97" name="直接连接符 96"/>
          <p:cNvCxnSpPr>
            <a:stCxn id="75" idx="5"/>
          </p:cNvCxnSpPr>
          <p:nvPr/>
        </p:nvCxnSpPr>
        <p:spPr>
          <a:xfrm>
            <a:off x="4997450" y="3172804"/>
            <a:ext cx="3354388" cy="0"/>
          </a:xfrm>
          <a:prstGeom prst="line">
            <a:avLst/>
          </a:prstGeom>
          <a:ln>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10255" name="TextBox 97"/>
          <p:cNvSpPr txBox="1">
            <a:spLocks noChangeArrowheads="1"/>
          </p:cNvSpPr>
          <p:nvPr/>
        </p:nvSpPr>
        <p:spPr bwMode="auto">
          <a:xfrm>
            <a:off x="5162551" y="2529669"/>
            <a:ext cx="3117861" cy="692497"/>
          </a:xfrm>
          <a:prstGeom prst="rect">
            <a:avLst/>
          </a:prstGeom>
          <a:noFill/>
          <a:ln w="9525">
            <a:noFill/>
            <a:miter lim="800000"/>
          </a:ln>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cxnSp>
        <p:nvCxnSpPr>
          <p:cNvPr id="101" name="直接连接符 100"/>
          <p:cNvCxnSpPr>
            <a:stCxn id="75" idx="5"/>
          </p:cNvCxnSpPr>
          <p:nvPr/>
        </p:nvCxnSpPr>
        <p:spPr>
          <a:xfrm flipH="1">
            <a:off x="1331914" y="2139023"/>
            <a:ext cx="2693987" cy="0"/>
          </a:xfrm>
          <a:prstGeom prst="line">
            <a:avLst/>
          </a:prstGeom>
          <a:ln>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10257" name="TextBox 101"/>
          <p:cNvSpPr txBox="1">
            <a:spLocks noChangeArrowheads="1"/>
          </p:cNvSpPr>
          <p:nvPr/>
        </p:nvSpPr>
        <p:spPr bwMode="auto">
          <a:xfrm>
            <a:off x="1331915" y="1492711"/>
            <a:ext cx="2411994" cy="692497"/>
          </a:xfrm>
          <a:prstGeom prst="rect">
            <a:avLst/>
          </a:prstGeom>
          <a:noFill/>
          <a:ln w="9525">
            <a:noFill/>
            <a:miter lim="800000"/>
          </a:ln>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cxnSp>
        <p:nvCxnSpPr>
          <p:cNvPr id="108" name="直接连接符 107"/>
          <p:cNvCxnSpPr>
            <a:stCxn id="75" idx="5"/>
          </p:cNvCxnSpPr>
          <p:nvPr/>
        </p:nvCxnSpPr>
        <p:spPr>
          <a:xfrm flipV="1">
            <a:off x="5135564" y="2139023"/>
            <a:ext cx="3749675" cy="0"/>
          </a:xfrm>
          <a:prstGeom prst="line">
            <a:avLst/>
          </a:prstGeom>
          <a:ln>
            <a:prstDash val="sysDash"/>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10259" name="TextBox 108"/>
          <p:cNvSpPr txBox="1">
            <a:spLocks noChangeArrowheads="1"/>
          </p:cNvSpPr>
          <p:nvPr/>
        </p:nvSpPr>
        <p:spPr bwMode="auto">
          <a:xfrm>
            <a:off x="6278563" y="1492711"/>
            <a:ext cx="2469901" cy="711220"/>
          </a:xfrm>
          <a:prstGeom prst="rect">
            <a:avLst/>
          </a:prstGeom>
          <a:noFill/>
          <a:ln w="9525">
            <a:noFill/>
            <a:miter lim="800000"/>
          </a:ln>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a:t>
            </a:r>
            <a:endParaRPr lang="en-GB" altLang="zh-CN" sz="9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cxnSp>
        <p:nvCxnSpPr>
          <p:cNvPr id="140" name="直接连接符 139"/>
          <p:cNvCxnSpPr>
            <a:stCxn id="75" idx="5"/>
          </p:cNvCxnSpPr>
          <p:nvPr/>
        </p:nvCxnSpPr>
        <p:spPr>
          <a:xfrm>
            <a:off x="4443413" y="2786923"/>
            <a:ext cx="544512" cy="38747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75" idx="5"/>
          </p:cNvCxnSpPr>
          <p:nvPr/>
        </p:nvCxnSpPr>
        <p:spPr>
          <a:xfrm flipH="1" flipV="1">
            <a:off x="4024313" y="2139023"/>
            <a:ext cx="461962" cy="38111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a:off x="5003801" y="2016748"/>
            <a:ext cx="180975" cy="179443"/>
          </a:xfrm>
          <a:prstGeom prst="ellipse">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幼圆" panose="02010509060101010101" pitchFamily="49" charset="-122"/>
              <a:ea typeface="幼圆" panose="02010509060101010101" pitchFamily="49" charset="-122"/>
            </a:endParaRPr>
          </a:p>
        </p:txBody>
      </p:sp>
      <p:sp>
        <p:nvSpPr>
          <p:cNvPr id="154" name="TextBox 153"/>
          <p:cNvSpPr txBox="1"/>
          <p:nvPr/>
        </p:nvSpPr>
        <p:spPr>
          <a:xfrm rot="20978287">
            <a:off x="5710909" y="792134"/>
            <a:ext cx="502061" cy="831254"/>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buFontTx/>
              <a:buNone/>
              <a:defRPr/>
            </a:pPr>
            <a:r>
              <a:rPr lang="en-US" altLang="zh-CN" sz="4800" b="1" spc="50" dirty="0">
                <a:ln w="11430"/>
                <a:solidFill>
                  <a:srgbClr val="0070C0"/>
                </a:solidFill>
                <a:effectLst>
                  <a:outerShdw blurRad="76200" dist="50800" dir="5400000" algn="tl" rotWithShape="0">
                    <a:srgbClr val="000000">
                      <a:alpha val="65000"/>
                    </a:srgbClr>
                  </a:outerShdw>
                </a:effectLst>
                <a:latin typeface="幼圆" panose="02010509060101010101" pitchFamily="49" charset="-122"/>
                <a:ea typeface="幼圆" panose="02010509060101010101" pitchFamily="49" charset="-122"/>
              </a:rPr>
              <a:t>?</a:t>
            </a:r>
            <a:endParaRPr lang="zh-CN" altLang="en-US" sz="4800" b="1" spc="50" dirty="0">
              <a:ln w="11430"/>
              <a:solidFill>
                <a:srgbClr val="0070C0"/>
              </a:solidFill>
              <a:effectLst>
                <a:outerShdw blurRad="76200" dist="50800" dir="5400000" algn="tl" rotWithShape="0">
                  <a:srgbClr val="000000">
                    <a:alpha val="65000"/>
                  </a:srgbClr>
                </a:outerShdw>
              </a:effectLst>
              <a:latin typeface="幼圆" panose="02010509060101010101" pitchFamily="49" charset="-122"/>
              <a:ea typeface="幼圆" panose="02010509060101010101" pitchFamily="49"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left)">
                                      <p:cBhvr>
                                        <p:cTn id="15" dur="500"/>
                                        <p:tgtEl>
                                          <p:spTgt spid="7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left)">
                                      <p:cBhvr>
                                        <p:cTn id="19" dur="500"/>
                                        <p:tgtEl>
                                          <p:spTgt spid="8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249"/>
                                        </p:tgtEl>
                                        <p:attrNameLst>
                                          <p:attrName>style.visibility</p:attrName>
                                        </p:attrNameLst>
                                      </p:cBhvr>
                                      <p:to>
                                        <p:strVal val="visible"/>
                                      </p:to>
                                    </p:set>
                                    <p:animEffect transition="in" filter="fade">
                                      <p:cBhvr>
                                        <p:cTn id="23" dur="500"/>
                                        <p:tgtEl>
                                          <p:spTgt spid="1024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252"/>
                                        </p:tgtEl>
                                        <p:attrNameLst>
                                          <p:attrName>style.visibility</p:attrName>
                                        </p:attrNameLst>
                                      </p:cBhvr>
                                      <p:to>
                                        <p:strVal val="visible"/>
                                      </p:to>
                                    </p:set>
                                    <p:animEffect transition="in" filter="fade">
                                      <p:cBhvr>
                                        <p:cTn id="39" dur="500"/>
                                        <p:tgtEl>
                                          <p:spTgt spid="1025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wipe(left)">
                                      <p:cBhvr>
                                        <p:cTn id="47" dur="500"/>
                                        <p:tgtEl>
                                          <p:spTgt spid="14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left)">
                                      <p:cBhvr>
                                        <p:cTn id="51" dur="500"/>
                                        <p:tgtEl>
                                          <p:spTgt spid="9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0255"/>
                                        </p:tgtEl>
                                        <p:attrNameLst>
                                          <p:attrName>style.visibility</p:attrName>
                                        </p:attrNameLst>
                                      </p:cBhvr>
                                      <p:to>
                                        <p:strVal val="visible"/>
                                      </p:to>
                                    </p:set>
                                    <p:animEffect transition="in" filter="fade">
                                      <p:cBhvr>
                                        <p:cTn id="55" dur="500"/>
                                        <p:tgtEl>
                                          <p:spTgt spid="1025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142"/>
                                        </p:tgtEl>
                                        <p:attrNameLst>
                                          <p:attrName>style.visibility</p:attrName>
                                        </p:attrNameLst>
                                      </p:cBhvr>
                                      <p:to>
                                        <p:strVal val="visible"/>
                                      </p:to>
                                    </p:set>
                                    <p:animEffect transition="in" filter="wipe(right)">
                                      <p:cBhvr>
                                        <p:cTn id="63" dur="500"/>
                                        <p:tgtEl>
                                          <p:spTgt spid="142"/>
                                        </p:tgtEl>
                                      </p:cBhvr>
                                    </p:animEffect>
                                  </p:childTnLst>
                                </p:cTn>
                              </p:par>
                            </p:childTnLst>
                          </p:cTn>
                        </p:par>
                        <p:par>
                          <p:cTn id="64" fill="hold">
                            <p:stCondLst>
                              <p:cond delay="7500"/>
                            </p:stCondLst>
                            <p:childTnLst>
                              <p:par>
                                <p:cTn id="65" presetID="22" presetClass="entr" presetSubtype="2" fill="hold" nodeType="after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wipe(right)">
                                      <p:cBhvr>
                                        <p:cTn id="67" dur="500"/>
                                        <p:tgtEl>
                                          <p:spTgt spid="10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0257"/>
                                        </p:tgtEl>
                                        <p:attrNameLst>
                                          <p:attrName>style.visibility</p:attrName>
                                        </p:attrNameLst>
                                      </p:cBhvr>
                                      <p:to>
                                        <p:strVal val="visible"/>
                                      </p:to>
                                    </p:set>
                                    <p:animEffect transition="in" filter="fade">
                                      <p:cBhvr>
                                        <p:cTn id="71" dur="500"/>
                                        <p:tgtEl>
                                          <p:spTgt spid="1025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fade">
                                      <p:cBhvr>
                                        <p:cTn id="75" dur="500"/>
                                        <p:tgtEl>
                                          <p:spTgt spid="143"/>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wipe(left)">
                                      <p:cBhvr>
                                        <p:cTn id="79" dur="500"/>
                                        <p:tgtEl>
                                          <p:spTgt spid="10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0259"/>
                                        </p:tgtEl>
                                        <p:attrNameLst>
                                          <p:attrName>style.visibility</p:attrName>
                                        </p:attrNameLst>
                                      </p:cBhvr>
                                      <p:to>
                                        <p:strVal val="visible"/>
                                      </p:to>
                                    </p:set>
                                    <p:animEffect transition="in" filter="fade">
                                      <p:cBhvr>
                                        <p:cTn id="83" dur="500"/>
                                        <p:tgtEl>
                                          <p:spTgt spid="10259"/>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154"/>
                                        </p:tgtEl>
                                        <p:attrNameLst>
                                          <p:attrName>style.visibility</p:attrName>
                                        </p:attrNameLst>
                                      </p:cBhvr>
                                      <p:to>
                                        <p:strVal val="visible"/>
                                      </p:to>
                                    </p:set>
                                    <p:animEffect transition="in" filter="dissolve">
                                      <p:cBhvr>
                                        <p:cTn id="8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10249" grpId="0"/>
      <p:bldP spid="10252" grpId="0"/>
      <p:bldP spid="92" grpId="0" animBg="1"/>
      <p:bldP spid="10255" grpId="0"/>
      <p:bldP spid="10257" grpId="0"/>
      <p:bldP spid="10259" grpId="0"/>
      <p:bldP spid="1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51"/>
          <p:cNvCxnSpPr/>
          <p:nvPr/>
        </p:nvCxnSpPr>
        <p:spPr>
          <a:xfrm>
            <a:off x="6380323" y="4130821"/>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8"/>
          <p:cNvCxnSpPr>
            <a:stCxn id="123" idx="6"/>
          </p:cNvCxnSpPr>
          <p:nvPr/>
        </p:nvCxnSpPr>
        <p:spPr>
          <a:xfrm>
            <a:off x="5782863" y="2093073"/>
            <a:ext cx="94347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81"/>
          <p:cNvCxnSpPr>
            <a:endCxn id="93" idx="2"/>
          </p:cNvCxnSpPr>
          <p:nvPr/>
        </p:nvCxnSpPr>
        <p:spPr>
          <a:xfrm flipV="1">
            <a:off x="2598552" y="3797194"/>
            <a:ext cx="780909" cy="164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62"/>
          <p:cNvCxnSpPr>
            <a:stCxn id="88" idx="6"/>
          </p:cNvCxnSpPr>
          <p:nvPr/>
        </p:nvCxnSpPr>
        <p:spPr>
          <a:xfrm flipV="1">
            <a:off x="6111148" y="2788080"/>
            <a:ext cx="783412" cy="166776"/>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84"/>
          <p:cNvCxnSpPr>
            <a:endCxn id="82" idx="2"/>
          </p:cNvCxnSpPr>
          <p:nvPr/>
        </p:nvCxnSpPr>
        <p:spPr>
          <a:xfrm flipV="1">
            <a:off x="2263179" y="2954857"/>
            <a:ext cx="816222" cy="102854"/>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59"/>
          <p:cNvCxnSpPr>
            <a:stCxn id="116" idx="6"/>
          </p:cNvCxnSpPr>
          <p:nvPr/>
        </p:nvCxnSpPr>
        <p:spPr>
          <a:xfrm flipV="1">
            <a:off x="5782864" y="3524672"/>
            <a:ext cx="972268" cy="272522"/>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86"/>
          <p:cNvCxnSpPr/>
          <p:nvPr/>
        </p:nvCxnSpPr>
        <p:spPr>
          <a:xfrm flipV="1">
            <a:off x="2598552" y="2132481"/>
            <a:ext cx="783989" cy="218001"/>
          </a:xfrm>
          <a:prstGeom prst="bentConnector3">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57"/>
          <p:cNvCxnSpPr/>
          <p:nvPr/>
        </p:nvCxnSpPr>
        <p:spPr>
          <a:xfrm rot="5400000" flipH="1" flipV="1">
            <a:off x="5415982" y="3511645"/>
            <a:ext cx="93972" cy="1776712"/>
          </a:xfrm>
          <a:prstGeom prst="bentConnector4">
            <a:avLst>
              <a:gd name="adj1" fmla="val -220011"/>
              <a:gd name="adj2" fmla="val 59334"/>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88"/>
          <p:cNvCxnSpPr>
            <a:endCxn id="59" idx="0"/>
          </p:cNvCxnSpPr>
          <p:nvPr/>
        </p:nvCxnSpPr>
        <p:spPr>
          <a:xfrm flipV="1">
            <a:off x="2863544" y="1425816"/>
            <a:ext cx="1711067" cy="180820"/>
          </a:xfrm>
          <a:prstGeom prst="bentConnector4">
            <a:avLst>
              <a:gd name="adj1" fmla="val 40308"/>
              <a:gd name="adj2" fmla="val 214339"/>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77"/>
          <p:cNvCxnSpPr/>
          <p:nvPr/>
        </p:nvCxnSpPr>
        <p:spPr>
          <a:xfrm>
            <a:off x="2863544" y="1374387"/>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27"/>
          <p:cNvGrpSpPr/>
          <p:nvPr/>
        </p:nvGrpSpPr>
        <p:grpSpPr>
          <a:xfrm>
            <a:off x="932305" y="1326939"/>
            <a:ext cx="1803491" cy="559393"/>
            <a:chOff x="1242914" y="1916832"/>
            <a:chExt cx="2404341" cy="745627"/>
          </a:xfrm>
        </p:grpSpPr>
        <p:sp>
          <p:nvSpPr>
            <p:cNvPr id="29" name="Content Placeholder 2"/>
            <p:cNvSpPr txBox="1"/>
            <p:nvPr/>
          </p:nvSpPr>
          <p:spPr>
            <a:xfrm>
              <a:off x="1242914" y="2141521"/>
              <a:ext cx="2404341"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29"/>
            <p:cNvSpPr txBox="1"/>
            <p:nvPr/>
          </p:nvSpPr>
          <p:spPr>
            <a:xfrm>
              <a:off x="2170118" y="1916832"/>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30"/>
          <p:cNvGrpSpPr/>
          <p:nvPr/>
        </p:nvGrpSpPr>
        <p:grpSpPr>
          <a:xfrm>
            <a:off x="6466393" y="4083373"/>
            <a:ext cx="1816371" cy="559393"/>
            <a:chOff x="8429990" y="5590943"/>
            <a:chExt cx="2421513" cy="745627"/>
          </a:xfrm>
        </p:grpSpPr>
        <p:sp>
          <p:nvSpPr>
            <p:cNvPr id="32" name="Content Placeholder 2"/>
            <p:cNvSpPr txBox="1"/>
            <p:nvPr/>
          </p:nvSpPr>
          <p:spPr>
            <a:xfrm>
              <a:off x="8447161" y="5815632"/>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32"/>
            <p:cNvSpPr txBox="1"/>
            <p:nvPr/>
          </p:nvSpPr>
          <p:spPr>
            <a:xfrm>
              <a:off x="8429990" y="5590943"/>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34" name="Straight Connector 60"/>
          <p:cNvCxnSpPr/>
          <p:nvPr/>
        </p:nvCxnSpPr>
        <p:spPr>
          <a:xfrm>
            <a:off x="6760411" y="3319098"/>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78"/>
          <p:cNvCxnSpPr/>
          <p:nvPr/>
        </p:nvCxnSpPr>
        <p:spPr>
          <a:xfrm>
            <a:off x="2598551" y="211823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 name="组合 35"/>
          <p:cNvGrpSpPr/>
          <p:nvPr/>
        </p:nvGrpSpPr>
        <p:grpSpPr>
          <a:xfrm>
            <a:off x="724848" y="2070784"/>
            <a:ext cx="1803491" cy="559393"/>
            <a:chOff x="1136962" y="2908319"/>
            <a:chExt cx="2404343" cy="745627"/>
          </a:xfrm>
        </p:grpSpPr>
        <p:sp>
          <p:nvSpPr>
            <p:cNvPr id="37" name="Content Placeholder 2"/>
            <p:cNvSpPr txBox="1"/>
            <p:nvPr/>
          </p:nvSpPr>
          <p:spPr>
            <a:xfrm>
              <a:off x="1136962" y="3133008"/>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8" name="TextBox 37"/>
            <p:cNvSpPr txBox="1"/>
            <p:nvPr/>
          </p:nvSpPr>
          <p:spPr>
            <a:xfrm>
              <a:off x="2064167" y="2908319"/>
              <a:ext cx="1477138"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38"/>
          <p:cNvGrpSpPr/>
          <p:nvPr/>
        </p:nvGrpSpPr>
        <p:grpSpPr>
          <a:xfrm>
            <a:off x="6843392" y="3271772"/>
            <a:ext cx="1803492" cy="559393"/>
            <a:chOff x="9123337" y="4509142"/>
            <a:chExt cx="2404344" cy="745627"/>
          </a:xfrm>
        </p:grpSpPr>
        <p:sp>
          <p:nvSpPr>
            <p:cNvPr id="40" name="Content Placeholder 2"/>
            <p:cNvSpPr txBox="1"/>
            <p:nvPr/>
          </p:nvSpPr>
          <p:spPr>
            <a:xfrm>
              <a:off x="9123338" y="4733831"/>
              <a:ext cx="2404343"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40"/>
            <p:cNvSpPr txBox="1"/>
            <p:nvPr/>
          </p:nvSpPr>
          <p:spPr>
            <a:xfrm>
              <a:off x="9123337" y="4509142"/>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42" name="Straight Connector 63"/>
          <p:cNvCxnSpPr/>
          <p:nvPr/>
        </p:nvCxnSpPr>
        <p:spPr>
          <a:xfrm>
            <a:off x="6894560" y="2555830"/>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79"/>
          <p:cNvCxnSpPr/>
          <p:nvPr/>
        </p:nvCxnSpPr>
        <p:spPr>
          <a:xfrm>
            <a:off x="2263180" y="2825462"/>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43"/>
          <p:cNvGrpSpPr/>
          <p:nvPr/>
        </p:nvGrpSpPr>
        <p:grpSpPr>
          <a:xfrm>
            <a:off x="395536" y="2882022"/>
            <a:ext cx="1803491" cy="566514"/>
            <a:chOff x="697937" y="3841509"/>
            <a:chExt cx="2404342" cy="755119"/>
          </a:xfrm>
        </p:grpSpPr>
        <p:sp>
          <p:nvSpPr>
            <p:cNvPr id="45" name="Content Placeholder 2"/>
            <p:cNvSpPr txBox="1"/>
            <p:nvPr/>
          </p:nvSpPr>
          <p:spPr>
            <a:xfrm>
              <a:off x="697937" y="4075690"/>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45"/>
            <p:cNvSpPr txBox="1"/>
            <p:nvPr/>
          </p:nvSpPr>
          <p:spPr>
            <a:xfrm>
              <a:off x="1625142" y="3841509"/>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46"/>
          <p:cNvGrpSpPr/>
          <p:nvPr/>
        </p:nvGrpSpPr>
        <p:grpSpPr>
          <a:xfrm>
            <a:off x="6980977" y="2508383"/>
            <a:ext cx="1803491" cy="559393"/>
            <a:chOff x="9116018" y="3491604"/>
            <a:chExt cx="2404343" cy="745627"/>
          </a:xfrm>
        </p:grpSpPr>
        <p:sp>
          <p:nvSpPr>
            <p:cNvPr id="48" name="Content Placeholder 2"/>
            <p:cNvSpPr txBox="1"/>
            <p:nvPr/>
          </p:nvSpPr>
          <p:spPr>
            <a:xfrm>
              <a:off x="9116019" y="3716293"/>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48"/>
            <p:cNvSpPr txBox="1"/>
            <p:nvPr/>
          </p:nvSpPr>
          <p:spPr>
            <a:xfrm>
              <a:off x="9116018" y="3491604"/>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50" name="Straight Connector 66"/>
          <p:cNvCxnSpPr/>
          <p:nvPr/>
        </p:nvCxnSpPr>
        <p:spPr>
          <a:xfrm>
            <a:off x="6726333" y="1875289"/>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80"/>
          <p:cNvCxnSpPr/>
          <p:nvPr/>
        </p:nvCxnSpPr>
        <p:spPr>
          <a:xfrm>
            <a:off x="2598551" y="3577086"/>
            <a:ext cx="0" cy="464499"/>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组合 51"/>
          <p:cNvGrpSpPr/>
          <p:nvPr/>
        </p:nvGrpSpPr>
        <p:grpSpPr>
          <a:xfrm>
            <a:off x="724847" y="3516884"/>
            <a:ext cx="1803491" cy="559393"/>
            <a:chOff x="1136962" y="4835857"/>
            <a:chExt cx="2404342" cy="745627"/>
          </a:xfrm>
        </p:grpSpPr>
        <p:sp>
          <p:nvSpPr>
            <p:cNvPr id="53" name="Content Placeholder 2"/>
            <p:cNvSpPr txBox="1"/>
            <p:nvPr/>
          </p:nvSpPr>
          <p:spPr>
            <a:xfrm>
              <a:off x="1136962" y="5060546"/>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4" name="TextBox 53"/>
            <p:cNvSpPr txBox="1"/>
            <p:nvPr/>
          </p:nvSpPr>
          <p:spPr>
            <a:xfrm>
              <a:off x="2064167" y="4835857"/>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54"/>
          <p:cNvGrpSpPr/>
          <p:nvPr/>
        </p:nvGrpSpPr>
        <p:grpSpPr>
          <a:xfrm>
            <a:off x="6812347" y="1824181"/>
            <a:ext cx="1803491" cy="559393"/>
            <a:chOff x="8891207" y="2579616"/>
            <a:chExt cx="2404343" cy="745627"/>
          </a:xfrm>
        </p:grpSpPr>
        <p:sp>
          <p:nvSpPr>
            <p:cNvPr id="56" name="Content Placeholder 2"/>
            <p:cNvSpPr txBox="1"/>
            <p:nvPr/>
          </p:nvSpPr>
          <p:spPr>
            <a:xfrm>
              <a:off x="8891208" y="2804305"/>
              <a:ext cx="2404342" cy="520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350"/>
                </a:lnSpc>
                <a:buNone/>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57" name="TextBox 56"/>
            <p:cNvSpPr txBox="1"/>
            <p:nvPr/>
          </p:nvSpPr>
          <p:spPr>
            <a:xfrm>
              <a:off x="8891207" y="2579616"/>
              <a:ext cx="1477137" cy="369218"/>
            </a:xfrm>
            <a:prstGeom prst="rect">
              <a:avLst/>
            </a:prstGeom>
            <a:noFill/>
          </p:spPr>
          <p:txBody>
            <a:bodyPr wrap="none" rtlCol="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57"/>
          <p:cNvGrpSpPr/>
          <p:nvPr/>
        </p:nvGrpSpPr>
        <p:grpSpPr>
          <a:xfrm>
            <a:off x="4242947" y="1425816"/>
            <a:ext cx="663330" cy="667255"/>
            <a:chOff x="5656526" y="2048627"/>
            <a:chExt cx="884325" cy="889399"/>
          </a:xfrm>
        </p:grpSpPr>
        <p:sp>
          <p:nvSpPr>
            <p:cNvPr id="59" name="Oval 5"/>
            <p:cNvSpPr/>
            <p:nvPr/>
          </p:nvSpPr>
          <p:spPr>
            <a:xfrm>
              <a:off x="5656526" y="2048627"/>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1" name="Group 99"/>
            <p:cNvGrpSpPr/>
            <p:nvPr/>
          </p:nvGrpSpPr>
          <p:grpSpPr>
            <a:xfrm>
              <a:off x="5915685" y="2322835"/>
              <a:ext cx="380500" cy="367529"/>
              <a:chOff x="5099140" y="1309474"/>
              <a:chExt cx="439257" cy="424283"/>
            </a:xfrm>
            <a:solidFill>
              <a:schemeClr val="bg1"/>
            </a:solidFill>
          </p:grpSpPr>
          <p:sp>
            <p:nvSpPr>
              <p:cNvPr id="61"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2"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3"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4"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5"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6"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7"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8"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69"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0"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1"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2"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3"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4"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2" name="组合 74"/>
          <p:cNvGrpSpPr/>
          <p:nvPr/>
        </p:nvGrpSpPr>
        <p:grpSpPr>
          <a:xfrm>
            <a:off x="3375575" y="1770251"/>
            <a:ext cx="663330" cy="667255"/>
            <a:chOff x="4500180" y="2507731"/>
            <a:chExt cx="884325" cy="889399"/>
          </a:xfrm>
        </p:grpSpPr>
        <p:sp>
          <p:nvSpPr>
            <p:cNvPr id="76" name="Oval 10"/>
            <p:cNvSpPr/>
            <p:nvPr/>
          </p:nvSpPr>
          <p:spPr>
            <a:xfrm>
              <a:off x="4500180" y="2507731"/>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3" name="Group 114"/>
            <p:cNvGrpSpPr/>
            <p:nvPr/>
          </p:nvGrpSpPr>
          <p:grpSpPr>
            <a:xfrm>
              <a:off x="4718531" y="2704856"/>
              <a:ext cx="457320" cy="466345"/>
              <a:chOff x="7160655" y="2178006"/>
              <a:chExt cx="379359" cy="386846"/>
            </a:xfrm>
            <a:solidFill>
              <a:schemeClr val="bg1"/>
            </a:solidFill>
          </p:grpSpPr>
          <p:sp>
            <p:nvSpPr>
              <p:cNvPr id="78"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79"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0"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4" name="组合 80"/>
          <p:cNvGrpSpPr/>
          <p:nvPr/>
        </p:nvGrpSpPr>
        <p:grpSpPr>
          <a:xfrm>
            <a:off x="3079402" y="2621228"/>
            <a:ext cx="663330" cy="667255"/>
            <a:chOff x="4105334" y="3642018"/>
            <a:chExt cx="884325" cy="889399"/>
          </a:xfrm>
        </p:grpSpPr>
        <p:sp>
          <p:nvSpPr>
            <p:cNvPr id="82" name="Oval 9"/>
            <p:cNvSpPr/>
            <p:nvPr/>
          </p:nvSpPr>
          <p:spPr>
            <a:xfrm>
              <a:off x="4105334"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5" name="Group 118"/>
            <p:cNvGrpSpPr/>
            <p:nvPr/>
          </p:nvGrpSpPr>
          <p:grpSpPr>
            <a:xfrm>
              <a:off x="4302288" y="3841509"/>
              <a:ext cx="490415" cy="490415"/>
              <a:chOff x="6352022" y="2360197"/>
              <a:chExt cx="406813" cy="406813"/>
            </a:xfrm>
            <a:solidFill>
              <a:schemeClr val="bg1"/>
            </a:solidFill>
          </p:grpSpPr>
          <p:sp>
            <p:nvSpPr>
              <p:cNvPr id="84"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5"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86"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16" name="组合 86"/>
          <p:cNvGrpSpPr/>
          <p:nvPr/>
        </p:nvGrpSpPr>
        <p:grpSpPr>
          <a:xfrm>
            <a:off x="5447819" y="2621228"/>
            <a:ext cx="663330" cy="667255"/>
            <a:chOff x="7262812" y="3642018"/>
            <a:chExt cx="884325" cy="889399"/>
          </a:xfrm>
        </p:grpSpPr>
        <p:sp>
          <p:nvSpPr>
            <p:cNvPr id="88" name="Oval 8"/>
            <p:cNvSpPr/>
            <p:nvPr/>
          </p:nvSpPr>
          <p:spPr>
            <a:xfrm>
              <a:off x="7262812" y="3642018"/>
              <a:ext cx="884325" cy="88939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17" name="Group 126"/>
            <p:cNvGrpSpPr/>
            <p:nvPr/>
          </p:nvGrpSpPr>
          <p:grpSpPr>
            <a:xfrm>
              <a:off x="7458862" y="3906191"/>
              <a:ext cx="559614" cy="391129"/>
              <a:chOff x="7999238" y="1399322"/>
              <a:chExt cx="464215" cy="324452"/>
            </a:xfrm>
            <a:solidFill>
              <a:schemeClr val="bg1"/>
            </a:solidFill>
          </p:grpSpPr>
          <p:sp>
            <p:nvSpPr>
              <p:cNvPr id="90"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1"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28" name="组合 91"/>
          <p:cNvGrpSpPr/>
          <p:nvPr/>
        </p:nvGrpSpPr>
        <p:grpSpPr>
          <a:xfrm>
            <a:off x="3379461" y="3463566"/>
            <a:ext cx="663330" cy="667255"/>
            <a:chOff x="4505361" y="4764788"/>
            <a:chExt cx="884325" cy="889399"/>
          </a:xfrm>
        </p:grpSpPr>
        <p:sp>
          <p:nvSpPr>
            <p:cNvPr id="93" name="Oval 7"/>
            <p:cNvSpPr/>
            <p:nvPr/>
          </p:nvSpPr>
          <p:spPr>
            <a:xfrm>
              <a:off x="4505361" y="4764788"/>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31" name="Group 130"/>
            <p:cNvGrpSpPr/>
            <p:nvPr/>
          </p:nvGrpSpPr>
          <p:grpSpPr>
            <a:xfrm>
              <a:off x="4786178" y="5001072"/>
              <a:ext cx="342989" cy="433252"/>
              <a:chOff x="3526798" y="4057329"/>
              <a:chExt cx="284519" cy="359394"/>
            </a:xfrm>
            <a:solidFill>
              <a:schemeClr val="bg1"/>
            </a:solidFill>
          </p:grpSpPr>
          <p:sp>
            <p:nvSpPr>
              <p:cNvPr id="95"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6"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97"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36" name="组合 97"/>
          <p:cNvGrpSpPr/>
          <p:nvPr/>
        </p:nvGrpSpPr>
        <p:grpSpPr>
          <a:xfrm>
            <a:off x="4242947" y="3787996"/>
            <a:ext cx="663330" cy="667255"/>
            <a:chOff x="5656526" y="5197228"/>
            <a:chExt cx="884325" cy="889399"/>
          </a:xfrm>
        </p:grpSpPr>
        <p:sp>
          <p:nvSpPr>
            <p:cNvPr id="99" name="Oval 6"/>
            <p:cNvSpPr/>
            <p:nvPr/>
          </p:nvSpPr>
          <p:spPr>
            <a:xfrm>
              <a:off x="5656526" y="5197228"/>
              <a:ext cx="884325" cy="88939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grpSp>
          <p:nvGrpSpPr>
            <p:cNvPr id="39" name="Group 146"/>
            <p:cNvGrpSpPr/>
            <p:nvPr/>
          </p:nvGrpSpPr>
          <p:grpSpPr>
            <a:xfrm>
              <a:off x="5838436" y="5395441"/>
              <a:ext cx="520500" cy="517492"/>
              <a:chOff x="6559551" y="1588"/>
              <a:chExt cx="274637" cy="273050"/>
            </a:xfrm>
            <a:solidFill>
              <a:schemeClr val="bg1"/>
            </a:solidFill>
          </p:grpSpPr>
          <p:sp>
            <p:nvSpPr>
              <p:cNvPr id="101"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2"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3"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grpSp>
      </p:grpSp>
      <p:grpSp>
        <p:nvGrpSpPr>
          <p:cNvPr id="44" name="组合 103"/>
          <p:cNvGrpSpPr/>
          <p:nvPr/>
        </p:nvGrpSpPr>
        <p:grpSpPr>
          <a:xfrm>
            <a:off x="5119534" y="3463566"/>
            <a:ext cx="663330" cy="667255"/>
            <a:chOff x="6825156" y="4764788"/>
            <a:chExt cx="884325" cy="889399"/>
          </a:xfrm>
        </p:grpSpPr>
        <p:sp>
          <p:nvSpPr>
            <p:cNvPr id="105" name="Freeform 110"/>
            <p:cNvSpPr/>
            <p:nvPr/>
          </p:nvSpPr>
          <p:spPr bwMode="auto">
            <a:xfrm>
              <a:off x="7398106" y="5136463"/>
              <a:ext cx="123357" cy="123357"/>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6" name="Freeform 111"/>
            <p:cNvSpPr/>
            <p:nvPr/>
          </p:nvSpPr>
          <p:spPr bwMode="auto">
            <a:xfrm>
              <a:off x="7371027" y="5103367"/>
              <a:ext cx="132381" cy="138399"/>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7" name="Freeform 112"/>
            <p:cNvSpPr/>
            <p:nvPr/>
          </p:nvSpPr>
          <p:spPr bwMode="auto">
            <a:xfrm>
              <a:off x="7346958" y="5085314"/>
              <a:ext cx="126365" cy="126365"/>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8" name="Freeform 113"/>
            <p:cNvSpPr/>
            <p:nvPr/>
          </p:nvSpPr>
          <p:spPr bwMode="auto">
            <a:xfrm>
              <a:off x="7313863" y="5208671"/>
              <a:ext cx="84243" cy="84243"/>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09" name="Freeform 114"/>
            <p:cNvSpPr/>
            <p:nvPr/>
          </p:nvSpPr>
          <p:spPr bwMode="auto">
            <a:xfrm>
              <a:off x="7292802" y="5277870"/>
              <a:ext cx="42122" cy="39114"/>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0" name="Freeform 115"/>
            <p:cNvSpPr/>
            <p:nvPr/>
          </p:nvSpPr>
          <p:spPr bwMode="auto">
            <a:xfrm>
              <a:off x="7470315" y="5055229"/>
              <a:ext cx="84243" cy="84243"/>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1" name="Freeform 116"/>
            <p:cNvSpPr/>
            <p:nvPr/>
          </p:nvSpPr>
          <p:spPr bwMode="auto">
            <a:xfrm>
              <a:off x="7085204" y="5013107"/>
              <a:ext cx="336971" cy="409180"/>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2" name="Rectangle 117"/>
            <p:cNvSpPr>
              <a:spLocks noChangeArrowheads="1"/>
            </p:cNvSpPr>
            <p:nvPr/>
          </p:nvSpPr>
          <p:spPr bwMode="auto">
            <a:xfrm>
              <a:off x="7145378" y="5151506"/>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3" name="Rectangle 118"/>
            <p:cNvSpPr>
              <a:spLocks noChangeArrowheads="1"/>
            </p:cNvSpPr>
            <p:nvPr/>
          </p:nvSpPr>
          <p:spPr bwMode="auto">
            <a:xfrm>
              <a:off x="7145378" y="5199645"/>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4" name="Rectangle 119"/>
            <p:cNvSpPr>
              <a:spLocks noChangeArrowheads="1"/>
            </p:cNvSpPr>
            <p:nvPr/>
          </p:nvSpPr>
          <p:spPr bwMode="auto">
            <a:xfrm>
              <a:off x="7145378" y="5253801"/>
              <a:ext cx="132381" cy="180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5" name="Rectangle 120"/>
            <p:cNvSpPr>
              <a:spLocks noChangeArrowheads="1"/>
            </p:cNvSpPr>
            <p:nvPr/>
          </p:nvSpPr>
          <p:spPr bwMode="auto">
            <a:xfrm>
              <a:off x="7145378" y="5304949"/>
              <a:ext cx="132381" cy="210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bg1">
                    <a:lumMod val="50000"/>
                  </a:schemeClr>
                </a:solidFill>
                <a:cs typeface="+mn-ea"/>
                <a:sym typeface="+mn-lt"/>
              </a:endParaRPr>
            </a:p>
          </p:txBody>
        </p:sp>
        <p:sp>
          <p:nvSpPr>
            <p:cNvPr id="116" name="Oval 11"/>
            <p:cNvSpPr/>
            <p:nvPr/>
          </p:nvSpPr>
          <p:spPr>
            <a:xfrm>
              <a:off x="6825156" y="4764788"/>
              <a:ext cx="884325" cy="88939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17" name="Freeform 21"/>
            <p:cNvSpPr>
              <a:spLocks noEditPoints="1"/>
            </p:cNvSpPr>
            <p:nvPr/>
          </p:nvSpPr>
          <p:spPr bwMode="auto">
            <a:xfrm>
              <a:off x="7013072" y="4983896"/>
              <a:ext cx="508391" cy="452558"/>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lumMod val="50000"/>
                  </a:schemeClr>
                </a:solidFill>
                <a:cs typeface="+mn-ea"/>
                <a:sym typeface="+mn-lt"/>
              </a:endParaRPr>
            </a:p>
          </p:txBody>
        </p:sp>
      </p:grpSp>
      <p:grpSp>
        <p:nvGrpSpPr>
          <p:cNvPr id="47" name="组合 117"/>
          <p:cNvGrpSpPr/>
          <p:nvPr/>
        </p:nvGrpSpPr>
        <p:grpSpPr>
          <a:xfrm>
            <a:off x="3839971" y="2215868"/>
            <a:ext cx="1469279" cy="1477974"/>
            <a:chOff x="5119295" y="3101705"/>
            <a:chExt cx="1958784" cy="1970024"/>
          </a:xfrm>
        </p:grpSpPr>
        <p:sp>
          <p:nvSpPr>
            <p:cNvPr id="119" name="Oval 3"/>
            <p:cNvSpPr/>
            <p:nvPr/>
          </p:nvSpPr>
          <p:spPr>
            <a:xfrm>
              <a:off x="5119295" y="3101705"/>
              <a:ext cx="1958784" cy="197002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0" name="Text Box 10"/>
            <p:cNvSpPr txBox="1">
              <a:spLocks noChangeArrowheads="1"/>
            </p:cNvSpPr>
            <p:nvPr/>
          </p:nvSpPr>
          <p:spPr bwMode="auto">
            <a:xfrm>
              <a:off x="5206937" y="4316694"/>
              <a:ext cx="1827854" cy="307681"/>
            </a:xfrm>
            <a:prstGeom prst="rect">
              <a:avLst/>
            </a:prstGeom>
            <a:noFill/>
            <a:ln w="9525">
              <a:noFill/>
              <a:miter lim="800000"/>
            </a:ln>
          </p:spPr>
          <p:txBody>
            <a:bodyPr wrap="square" lIns="45720" tIns="22860" rIns="45720" bIns="2286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KSO_Shape"/>
            <p:cNvSpPr>
              <a:spLocks noChangeAspect="1"/>
            </p:cNvSpPr>
            <p:nvPr/>
          </p:nvSpPr>
          <p:spPr bwMode="auto">
            <a:xfrm>
              <a:off x="5794811" y="3427507"/>
              <a:ext cx="607752" cy="828003"/>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cs typeface="+mn-ea"/>
                <a:sym typeface="+mn-lt"/>
              </a:endParaRPr>
            </a:p>
          </p:txBody>
        </p:sp>
      </p:grpSp>
      <p:grpSp>
        <p:nvGrpSpPr>
          <p:cNvPr id="52" name="组合 121"/>
          <p:cNvGrpSpPr/>
          <p:nvPr/>
        </p:nvGrpSpPr>
        <p:grpSpPr>
          <a:xfrm>
            <a:off x="5119534" y="1759446"/>
            <a:ext cx="663330" cy="667255"/>
            <a:chOff x="6825156" y="2493329"/>
            <a:chExt cx="884325" cy="889399"/>
          </a:xfrm>
        </p:grpSpPr>
        <p:sp>
          <p:nvSpPr>
            <p:cNvPr id="123" name="Oval 4"/>
            <p:cNvSpPr/>
            <p:nvPr/>
          </p:nvSpPr>
          <p:spPr>
            <a:xfrm>
              <a:off x="6825156" y="2493329"/>
              <a:ext cx="884325" cy="88939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600" dirty="0">
                <a:solidFill>
                  <a:schemeClr val="bg1">
                    <a:lumMod val="50000"/>
                  </a:schemeClr>
                </a:solidFill>
                <a:cs typeface="+mn-ea"/>
                <a:sym typeface="+mn-lt"/>
              </a:endParaRPr>
            </a:p>
          </p:txBody>
        </p:sp>
        <p:sp>
          <p:nvSpPr>
            <p:cNvPr id="124" name="Freeform 6"/>
            <p:cNvSpPr>
              <a:spLocks noEditPoints="1"/>
            </p:cNvSpPr>
            <p:nvPr/>
          </p:nvSpPr>
          <p:spPr bwMode="auto">
            <a:xfrm>
              <a:off x="7016216" y="2677016"/>
              <a:ext cx="530042" cy="522026"/>
            </a:xfrm>
            <a:custGeom>
              <a:avLst/>
              <a:gdLst>
                <a:gd name="T0" fmla="*/ 63 w 63"/>
                <a:gd name="T1" fmla="*/ 52 h 62"/>
                <a:gd name="T2" fmla="*/ 0 w 63"/>
                <a:gd name="T3" fmla="*/ 52 h 62"/>
                <a:gd name="T4" fmla="*/ 5 w 63"/>
                <a:gd name="T5" fmla="*/ 48 h 62"/>
                <a:gd name="T6" fmla="*/ 58 w 63"/>
                <a:gd name="T7" fmla="*/ 48 h 62"/>
                <a:gd name="T8" fmla="*/ 16 w 63"/>
                <a:gd name="T9" fmla="*/ 2 h 62"/>
                <a:gd name="T10" fmla="*/ 16 w 63"/>
                <a:gd name="T11" fmla="*/ 14 h 62"/>
                <a:gd name="T12" fmla="*/ 16 w 63"/>
                <a:gd name="T13" fmla="*/ 2 h 62"/>
                <a:gd name="T14" fmla="*/ 41 w 63"/>
                <a:gd name="T15" fmla="*/ 8 h 62"/>
                <a:gd name="T16" fmla="*/ 52 w 63"/>
                <a:gd name="T17" fmla="*/ 8 h 62"/>
                <a:gd name="T18" fmla="*/ 41 w 63"/>
                <a:gd name="T19" fmla="*/ 35 h 62"/>
                <a:gd name="T20" fmla="*/ 45 w 63"/>
                <a:gd name="T21" fmla="*/ 50 h 62"/>
                <a:gd name="T22" fmla="*/ 48 w 63"/>
                <a:gd name="T23" fmla="*/ 50 h 62"/>
                <a:gd name="T24" fmla="*/ 53 w 63"/>
                <a:gd name="T25" fmla="*/ 33 h 62"/>
                <a:gd name="T26" fmla="*/ 56 w 63"/>
                <a:gd name="T27" fmla="*/ 20 h 62"/>
                <a:gd name="T28" fmla="*/ 43 w 63"/>
                <a:gd name="T29" fmla="*/ 15 h 62"/>
                <a:gd name="T30" fmla="*/ 44 w 63"/>
                <a:gd name="T31" fmla="*/ 20 h 62"/>
                <a:gd name="T32" fmla="*/ 41 w 63"/>
                <a:gd name="T33" fmla="*/ 35 h 62"/>
                <a:gd name="T34" fmla="*/ 38 w 63"/>
                <a:gd name="T35" fmla="*/ 6 h 62"/>
                <a:gd name="T36" fmla="*/ 25 w 63"/>
                <a:gd name="T37" fmla="*/ 6 h 62"/>
                <a:gd name="T38" fmla="*/ 38 w 63"/>
                <a:gd name="T39" fmla="*/ 34 h 62"/>
                <a:gd name="T40" fmla="*/ 41 w 63"/>
                <a:gd name="T41" fmla="*/ 20 h 62"/>
                <a:gd name="T42" fmla="*/ 28 w 63"/>
                <a:gd name="T43" fmla="*/ 14 h 62"/>
                <a:gd name="T44" fmla="*/ 22 w 63"/>
                <a:gd name="T45" fmla="*/ 29 h 62"/>
                <a:gd name="T46" fmla="*/ 25 w 63"/>
                <a:gd name="T47" fmla="*/ 52 h 62"/>
                <a:gd name="T48" fmla="*/ 31 w 63"/>
                <a:gd name="T49" fmla="*/ 41 h 62"/>
                <a:gd name="T50" fmla="*/ 38 w 63"/>
                <a:gd name="T51" fmla="*/ 52 h 62"/>
                <a:gd name="T52" fmla="*/ 22 w 63"/>
                <a:gd name="T53" fmla="*/ 35 h 62"/>
                <a:gd name="T54" fmla="*/ 19 w 63"/>
                <a:gd name="T55" fmla="*/ 20 h 62"/>
                <a:gd name="T56" fmla="*/ 19 w 63"/>
                <a:gd name="T57" fmla="*/ 15 h 62"/>
                <a:gd name="T58" fmla="*/ 7 w 63"/>
                <a:gd name="T59" fmla="*/ 20 h 62"/>
                <a:gd name="T60" fmla="*/ 10 w 63"/>
                <a:gd name="T61" fmla="*/ 33 h 62"/>
                <a:gd name="T62" fmla="*/ 14 w 63"/>
                <a:gd name="T63" fmla="*/ 50 h 62"/>
                <a:gd name="T64" fmla="*/ 17 w 63"/>
                <a:gd name="T65" fmla="*/ 50 h 62"/>
                <a:gd name="T66" fmla="*/ 22 w 63"/>
                <a:gd name="T67"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2">
                  <a:moveTo>
                    <a:pt x="56" y="46"/>
                  </a:moveTo>
                  <a:cubicBezTo>
                    <a:pt x="60" y="48"/>
                    <a:pt x="63" y="50"/>
                    <a:pt x="63" y="52"/>
                  </a:cubicBezTo>
                  <a:cubicBezTo>
                    <a:pt x="63" y="58"/>
                    <a:pt x="49" y="62"/>
                    <a:pt x="31" y="62"/>
                  </a:cubicBezTo>
                  <a:cubicBezTo>
                    <a:pt x="14" y="62"/>
                    <a:pt x="0" y="58"/>
                    <a:pt x="0" y="52"/>
                  </a:cubicBezTo>
                  <a:cubicBezTo>
                    <a:pt x="0" y="50"/>
                    <a:pt x="2" y="48"/>
                    <a:pt x="7" y="46"/>
                  </a:cubicBezTo>
                  <a:cubicBezTo>
                    <a:pt x="6" y="47"/>
                    <a:pt x="5" y="48"/>
                    <a:pt x="5" y="48"/>
                  </a:cubicBezTo>
                  <a:cubicBezTo>
                    <a:pt x="5" y="52"/>
                    <a:pt x="17" y="55"/>
                    <a:pt x="31" y="55"/>
                  </a:cubicBezTo>
                  <a:cubicBezTo>
                    <a:pt x="46" y="55"/>
                    <a:pt x="58" y="52"/>
                    <a:pt x="58" y="48"/>
                  </a:cubicBezTo>
                  <a:cubicBezTo>
                    <a:pt x="58" y="48"/>
                    <a:pt x="57" y="47"/>
                    <a:pt x="56" y="46"/>
                  </a:cubicBezTo>
                  <a:close/>
                  <a:moveTo>
                    <a:pt x="16" y="2"/>
                  </a:moveTo>
                  <a:cubicBezTo>
                    <a:pt x="19" y="2"/>
                    <a:pt x="22" y="5"/>
                    <a:pt x="22" y="8"/>
                  </a:cubicBezTo>
                  <a:cubicBezTo>
                    <a:pt x="22" y="11"/>
                    <a:pt x="19" y="14"/>
                    <a:pt x="16" y="14"/>
                  </a:cubicBezTo>
                  <a:cubicBezTo>
                    <a:pt x="13" y="14"/>
                    <a:pt x="10" y="11"/>
                    <a:pt x="10" y="8"/>
                  </a:cubicBezTo>
                  <a:cubicBezTo>
                    <a:pt x="10" y="5"/>
                    <a:pt x="13" y="2"/>
                    <a:pt x="16" y="2"/>
                  </a:cubicBezTo>
                  <a:close/>
                  <a:moveTo>
                    <a:pt x="47" y="2"/>
                  </a:moveTo>
                  <a:cubicBezTo>
                    <a:pt x="43" y="2"/>
                    <a:pt x="41" y="5"/>
                    <a:pt x="41" y="8"/>
                  </a:cubicBezTo>
                  <a:cubicBezTo>
                    <a:pt x="41" y="11"/>
                    <a:pt x="43" y="14"/>
                    <a:pt x="47" y="14"/>
                  </a:cubicBezTo>
                  <a:cubicBezTo>
                    <a:pt x="50" y="14"/>
                    <a:pt x="52" y="11"/>
                    <a:pt x="52" y="8"/>
                  </a:cubicBezTo>
                  <a:cubicBezTo>
                    <a:pt x="52" y="5"/>
                    <a:pt x="50" y="2"/>
                    <a:pt x="47" y="2"/>
                  </a:cubicBezTo>
                  <a:close/>
                  <a:moveTo>
                    <a:pt x="41" y="35"/>
                  </a:moveTo>
                  <a:cubicBezTo>
                    <a:pt x="41" y="50"/>
                    <a:pt x="41" y="50"/>
                    <a:pt x="41" y="50"/>
                  </a:cubicBezTo>
                  <a:cubicBezTo>
                    <a:pt x="45" y="50"/>
                    <a:pt x="45" y="50"/>
                    <a:pt x="45" y="50"/>
                  </a:cubicBezTo>
                  <a:cubicBezTo>
                    <a:pt x="47" y="40"/>
                    <a:pt x="47" y="40"/>
                    <a:pt x="47" y="40"/>
                  </a:cubicBezTo>
                  <a:cubicBezTo>
                    <a:pt x="48" y="50"/>
                    <a:pt x="48" y="50"/>
                    <a:pt x="48" y="50"/>
                  </a:cubicBezTo>
                  <a:cubicBezTo>
                    <a:pt x="53" y="50"/>
                    <a:pt x="53" y="50"/>
                    <a:pt x="53" y="50"/>
                  </a:cubicBezTo>
                  <a:cubicBezTo>
                    <a:pt x="53" y="33"/>
                    <a:pt x="53" y="33"/>
                    <a:pt x="53" y="33"/>
                  </a:cubicBezTo>
                  <a:cubicBezTo>
                    <a:pt x="54" y="33"/>
                    <a:pt x="56" y="31"/>
                    <a:pt x="56" y="29"/>
                  </a:cubicBezTo>
                  <a:cubicBezTo>
                    <a:pt x="56" y="20"/>
                    <a:pt x="56" y="20"/>
                    <a:pt x="56" y="20"/>
                  </a:cubicBezTo>
                  <a:cubicBezTo>
                    <a:pt x="56" y="17"/>
                    <a:pt x="53" y="15"/>
                    <a:pt x="50" y="15"/>
                  </a:cubicBezTo>
                  <a:cubicBezTo>
                    <a:pt x="43" y="15"/>
                    <a:pt x="43" y="15"/>
                    <a:pt x="43" y="15"/>
                  </a:cubicBezTo>
                  <a:cubicBezTo>
                    <a:pt x="43" y="15"/>
                    <a:pt x="43" y="15"/>
                    <a:pt x="42" y="15"/>
                  </a:cubicBezTo>
                  <a:cubicBezTo>
                    <a:pt x="43" y="16"/>
                    <a:pt x="44" y="18"/>
                    <a:pt x="44" y="20"/>
                  </a:cubicBezTo>
                  <a:cubicBezTo>
                    <a:pt x="44" y="29"/>
                    <a:pt x="44" y="29"/>
                    <a:pt x="44" y="29"/>
                  </a:cubicBezTo>
                  <a:cubicBezTo>
                    <a:pt x="44" y="31"/>
                    <a:pt x="43" y="33"/>
                    <a:pt x="41" y="35"/>
                  </a:cubicBezTo>
                  <a:close/>
                  <a:moveTo>
                    <a:pt x="31" y="0"/>
                  </a:moveTo>
                  <a:cubicBezTo>
                    <a:pt x="35" y="0"/>
                    <a:pt x="38" y="3"/>
                    <a:pt x="38" y="6"/>
                  </a:cubicBezTo>
                  <a:cubicBezTo>
                    <a:pt x="38" y="10"/>
                    <a:pt x="35" y="13"/>
                    <a:pt x="31" y="13"/>
                  </a:cubicBezTo>
                  <a:cubicBezTo>
                    <a:pt x="28" y="13"/>
                    <a:pt x="25" y="10"/>
                    <a:pt x="25" y="6"/>
                  </a:cubicBezTo>
                  <a:cubicBezTo>
                    <a:pt x="25" y="3"/>
                    <a:pt x="28" y="0"/>
                    <a:pt x="31" y="0"/>
                  </a:cubicBezTo>
                  <a:close/>
                  <a:moveTo>
                    <a:pt x="38" y="34"/>
                  </a:moveTo>
                  <a:cubicBezTo>
                    <a:pt x="39" y="33"/>
                    <a:pt x="41" y="31"/>
                    <a:pt x="41" y="29"/>
                  </a:cubicBezTo>
                  <a:cubicBezTo>
                    <a:pt x="41" y="20"/>
                    <a:pt x="41" y="20"/>
                    <a:pt x="41" y="20"/>
                  </a:cubicBezTo>
                  <a:cubicBezTo>
                    <a:pt x="41" y="16"/>
                    <a:pt x="38" y="14"/>
                    <a:pt x="35" y="14"/>
                  </a:cubicBezTo>
                  <a:cubicBezTo>
                    <a:pt x="28" y="14"/>
                    <a:pt x="28" y="14"/>
                    <a:pt x="28" y="14"/>
                  </a:cubicBezTo>
                  <a:cubicBezTo>
                    <a:pt x="24" y="14"/>
                    <a:pt x="22" y="16"/>
                    <a:pt x="22" y="20"/>
                  </a:cubicBezTo>
                  <a:cubicBezTo>
                    <a:pt x="22" y="29"/>
                    <a:pt x="22" y="29"/>
                    <a:pt x="22" y="29"/>
                  </a:cubicBezTo>
                  <a:cubicBezTo>
                    <a:pt x="22" y="31"/>
                    <a:pt x="23" y="33"/>
                    <a:pt x="25" y="34"/>
                  </a:cubicBezTo>
                  <a:cubicBezTo>
                    <a:pt x="25" y="52"/>
                    <a:pt x="25" y="52"/>
                    <a:pt x="25" y="52"/>
                  </a:cubicBezTo>
                  <a:cubicBezTo>
                    <a:pt x="30" y="52"/>
                    <a:pt x="30" y="52"/>
                    <a:pt x="30" y="52"/>
                  </a:cubicBezTo>
                  <a:cubicBezTo>
                    <a:pt x="31" y="41"/>
                    <a:pt x="31" y="41"/>
                    <a:pt x="31" y="41"/>
                  </a:cubicBezTo>
                  <a:cubicBezTo>
                    <a:pt x="33" y="52"/>
                    <a:pt x="33" y="52"/>
                    <a:pt x="33" y="52"/>
                  </a:cubicBezTo>
                  <a:cubicBezTo>
                    <a:pt x="38" y="52"/>
                    <a:pt x="38" y="52"/>
                    <a:pt x="38" y="52"/>
                  </a:cubicBezTo>
                  <a:cubicBezTo>
                    <a:pt x="38" y="34"/>
                    <a:pt x="38" y="34"/>
                    <a:pt x="38" y="34"/>
                  </a:cubicBezTo>
                  <a:close/>
                  <a:moveTo>
                    <a:pt x="22" y="35"/>
                  </a:moveTo>
                  <a:cubicBezTo>
                    <a:pt x="20" y="33"/>
                    <a:pt x="19" y="31"/>
                    <a:pt x="19" y="29"/>
                  </a:cubicBezTo>
                  <a:cubicBezTo>
                    <a:pt x="19" y="20"/>
                    <a:pt x="19" y="20"/>
                    <a:pt x="19" y="20"/>
                  </a:cubicBezTo>
                  <a:cubicBezTo>
                    <a:pt x="19" y="18"/>
                    <a:pt x="19" y="16"/>
                    <a:pt x="20" y="15"/>
                  </a:cubicBezTo>
                  <a:cubicBezTo>
                    <a:pt x="20" y="15"/>
                    <a:pt x="19" y="15"/>
                    <a:pt x="19" y="15"/>
                  </a:cubicBezTo>
                  <a:cubicBezTo>
                    <a:pt x="12" y="15"/>
                    <a:pt x="12" y="15"/>
                    <a:pt x="12" y="15"/>
                  </a:cubicBezTo>
                  <a:cubicBezTo>
                    <a:pt x="9" y="15"/>
                    <a:pt x="7" y="17"/>
                    <a:pt x="7" y="20"/>
                  </a:cubicBezTo>
                  <a:cubicBezTo>
                    <a:pt x="7" y="29"/>
                    <a:pt x="7" y="29"/>
                    <a:pt x="7" y="29"/>
                  </a:cubicBezTo>
                  <a:cubicBezTo>
                    <a:pt x="7" y="31"/>
                    <a:pt x="8" y="33"/>
                    <a:pt x="10" y="33"/>
                  </a:cubicBezTo>
                  <a:cubicBezTo>
                    <a:pt x="10" y="50"/>
                    <a:pt x="10" y="50"/>
                    <a:pt x="10" y="50"/>
                  </a:cubicBezTo>
                  <a:cubicBezTo>
                    <a:pt x="14" y="50"/>
                    <a:pt x="14" y="50"/>
                    <a:pt x="14" y="50"/>
                  </a:cubicBezTo>
                  <a:cubicBezTo>
                    <a:pt x="16" y="40"/>
                    <a:pt x="16" y="40"/>
                    <a:pt x="16" y="40"/>
                  </a:cubicBezTo>
                  <a:cubicBezTo>
                    <a:pt x="17" y="50"/>
                    <a:pt x="17" y="50"/>
                    <a:pt x="17" y="50"/>
                  </a:cubicBezTo>
                  <a:cubicBezTo>
                    <a:pt x="22" y="50"/>
                    <a:pt x="22" y="50"/>
                    <a:pt x="22" y="50"/>
                  </a:cubicBezTo>
                  <a:lnTo>
                    <a:pt x="22" y="3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50000"/>
                  </a:schemeClr>
                </a:solidFill>
                <a:cs typeface="+mn-ea"/>
                <a:sym typeface="+mn-lt"/>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750"/>
                                        <p:tgtEl>
                                          <p:spTgt spid="47"/>
                                        </p:tgtEl>
                                      </p:cBhvr>
                                    </p:animEffect>
                                    <p:anim calcmode="lin" valueType="num">
                                      <p:cBhvr>
                                        <p:cTn id="8" dur="750" fill="hold"/>
                                        <p:tgtEl>
                                          <p:spTgt spid="47"/>
                                        </p:tgtEl>
                                        <p:attrNameLst>
                                          <p:attrName>ppt_w</p:attrName>
                                        </p:attrNameLst>
                                      </p:cBhvr>
                                      <p:tavLst>
                                        <p:tav tm="0" fmla="#ppt_w*sin(2.5*pi*$)">
                                          <p:val>
                                            <p:fltVal val="0"/>
                                          </p:val>
                                        </p:tav>
                                        <p:tav tm="100000">
                                          <p:val>
                                            <p:fltVal val="1"/>
                                          </p:val>
                                        </p:tav>
                                      </p:tavLst>
                                    </p:anim>
                                    <p:anim calcmode="lin" valueType="num">
                                      <p:cBhvr>
                                        <p:cTn id="9" dur="750" fill="hold"/>
                                        <p:tgtEl>
                                          <p:spTgt spid="47"/>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ppt_w</p:attrName>
                                        </p:attrNameLst>
                                      </p:cBhvr>
                                      <p:tavLst>
                                        <p:tav tm="0" fmla="#ppt_w*sin(2.5*pi*$)">
                                          <p:val>
                                            <p:fltVal val="0"/>
                                          </p:val>
                                        </p:tav>
                                        <p:tav tm="100000">
                                          <p:val>
                                            <p:fltVal val="1"/>
                                          </p:val>
                                        </p:tav>
                                      </p:tavLst>
                                    </p:anim>
                                    <p:anim calcmode="lin" valueType="num">
                                      <p:cBhvr>
                                        <p:cTn id="15" dur="750" fill="hold"/>
                                        <p:tgtEl>
                                          <p:spTgt spid="10"/>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anim calcmode="lin" valueType="num">
                                      <p:cBhvr>
                                        <p:cTn id="19" dur="750" fill="hold"/>
                                        <p:tgtEl>
                                          <p:spTgt spid="52"/>
                                        </p:tgtEl>
                                        <p:attrNameLst>
                                          <p:attrName>ppt_w</p:attrName>
                                        </p:attrNameLst>
                                      </p:cBhvr>
                                      <p:tavLst>
                                        <p:tav tm="0" fmla="#ppt_w*sin(2.5*pi*$)">
                                          <p:val>
                                            <p:fltVal val="0"/>
                                          </p:val>
                                        </p:tav>
                                        <p:tav tm="100000">
                                          <p:val>
                                            <p:fltVal val="1"/>
                                          </p:val>
                                        </p:tav>
                                      </p:tavLst>
                                    </p:anim>
                                    <p:anim calcmode="lin" valueType="num">
                                      <p:cBhvr>
                                        <p:cTn id="20" dur="750" fill="hold"/>
                                        <p:tgtEl>
                                          <p:spTgt spid="52"/>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50"/>
                                        <p:tgtEl>
                                          <p:spTgt spid="16"/>
                                        </p:tgtEl>
                                      </p:cBhvr>
                                    </p:animEffect>
                                    <p:anim calcmode="lin" valueType="num">
                                      <p:cBhvr>
                                        <p:cTn id="24" dur="750" fill="hold"/>
                                        <p:tgtEl>
                                          <p:spTgt spid="16"/>
                                        </p:tgtEl>
                                        <p:attrNameLst>
                                          <p:attrName>ppt_w</p:attrName>
                                        </p:attrNameLst>
                                      </p:cBhvr>
                                      <p:tavLst>
                                        <p:tav tm="0" fmla="#ppt_w*sin(2.5*pi*$)">
                                          <p:val>
                                            <p:fltVal val="0"/>
                                          </p:val>
                                        </p:tav>
                                        <p:tav tm="100000">
                                          <p:val>
                                            <p:fltVal val="1"/>
                                          </p:val>
                                        </p:tav>
                                      </p:tavLst>
                                    </p:anim>
                                    <p:anim calcmode="lin" valueType="num">
                                      <p:cBhvr>
                                        <p:cTn id="25" dur="750" fill="hold"/>
                                        <p:tgtEl>
                                          <p:spTgt spid="16"/>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75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750"/>
                                        <p:tgtEl>
                                          <p:spTgt spid="44"/>
                                        </p:tgtEl>
                                      </p:cBhvr>
                                    </p:animEffect>
                                    <p:anim calcmode="lin" valueType="num">
                                      <p:cBhvr>
                                        <p:cTn id="29" dur="750" fill="hold"/>
                                        <p:tgtEl>
                                          <p:spTgt spid="44"/>
                                        </p:tgtEl>
                                        <p:attrNameLst>
                                          <p:attrName>ppt_w</p:attrName>
                                        </p:attrNameLst>
                                      </p:cBhvr>
                                      <p:tavLst>
                                        <p:tav tm="0" fmla="#ppt_w*sin(2.5*pi*$)">
                                          <p:val>
                                            <p:fltVal val="0"/>
                                          </p:val>
                                        </p:tav>
                                        <p:tav tm="100000">
                                          <p:val>
                                            <p:fltVal val="1"/>
                                          </p:val>
                                        </p:tav>
                                      </p:tavLst>
                                    </p:anim>
                                    <p:anim calcmode="lin" valueType="num">
                                      <p:cBhvr>
                                        <p:cTn id="30" dur="750" fill="hold"/>
                                        <p:tgtEl>
                                          <p:spTgt spid="44"/>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10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750"/>
                                        <p:tgtEl>
                                          <p:spTgt spid="36"/>
                                        </p:tgtEl>
                                      </p:cBhvr>
                                    </p:animEffect>
                                    <p:anim calcmode="lin" valueType="num">
                                      <p:cBhvr>
                                        <p:cTn id="34" dur="750" fill="hold"/>
                                        <p:tgtEl>
                                          <p:spTgt spid="36"/>
                                        </p:tgtEl>
                                        <p:attrNameLst>
                                          <p:attrName>ppt_w</p:attrName>
                                        </p:attrNameLst>
                                      </p:cBhvr>
                                      <p:tavLst>
                                        <p:tav tm="0" fmla="#ppt_w*sin(2.5*pi*$)">
                                          <p:val>
                                            <p:fltVal val="0"/>
                                          </p:val>
                                        </p:tav>
                                        <p:tav tm="100000">
                                          <p:val>
                                            <p:fltVal val="1"/>
                                          </p:val>
                                        </p:tav>
                                      </p:tavLst>
                                    </p:anim>
                                    <p:anim calcmode="lin" valueType="num">
                                      <p:cBhvr>
                                        <p:cTn id="35" dur="750" fill="hold"/>
                                        <p:tgtEl>
                                          <p:spTgt spid="36"/>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125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750"/>
                                        <p:tgtEl>
                                          <p:spTgt spid="28"/>
                                        </p:tgtEl>
                                      </p:cBhvr>
                                    </p:animEffect>
                                    <p:anim calcmode="lin" valueType="num">
                                      <p:cBhvr>
                                        <p:cTn id="39" dur="750" fill="hold"/>
                                        <p:tgtEl>
                                          <p:spTgt spid="28"/>
                                        </p:tgtEl>
                                        <p:attrNameLst>
                                          <p:attrName>ppt_w</p:attrName>
                                        </p:attrNameLst>
                                      </p:cBhvr>
                                      <p:tavLst>
                                        <p:tav tm="0" fmla="#ppt_w*sin(2.5*pi*$)">
                                          <p:val>
                                            <p:fltVal val="0"/>
                                          </p:val>
                                        </p:tav>
                                        <p:tav tm="100000">
                                          <p:val>
                                            <p:fltVal val="1"/>
                                          </p:val>
                                        </p:tav>
                                      </p:tavLst>
                                    </p:anim>
                                    <p:anim calcmode="lin" valueType="num">
                                      <p:cBhvr>
                                        <p:cTn id="40" dur="750" fill="hold"/>
                                        <p:tgtEl>
                                          <p:spTgt spid="28"/>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1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750"/>
                                        <p:tgtEl>
                                          <p:spTgt spid="14"/>
                                        </p:tgtEl>
                                      </p:cBhvr>
                                    </p:animEffect>
                                    <p:anim calcmode="lin" valueType="num">
                                      <p:cBhvr>
                                        <p:cTn id="44" dur="750" fill="hold"/>
                                        <p:tgtEl>
                                          <p:spTgt spid="14"/>
                                        </p:tgtEl>
                                        <p:attrNameLst>
                                          <p:attrName>ppt_w</p:attrName>
                                        </p:attrNameLst>
                                      </p:cBhvr>
                                      <p:tavLst>
                                        <p:tav tm="0" fmla="#ppt_w*sin(2.5*pi*$)">
                                          <p:val>
                                            <p:fltVal val="0"/>
                                          </p:val>
                                        </p:tav>
                                        <p:tav tm="100000">
                                          <p:val>
                                            <p:fltVal val="1"/>
                                          </p:val>
                                        </p:tav>
                                      </p:tavLst>
                                    </p:anim>
                                    <p:anim calcmode="lin" valueType="num">
                                      <p:cBhvr>
                                        <p:cTn id="45" dur="750" fill="hold"/>
                                        <p:tgtEl>
                                          <p:spTgt spid="14"/>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175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750"/>
                                        <p:tgtEl>
                                          <p:spTgt spid="12"/>
                                        </p:tgtEl>
                                      </p:cBhvr>
                                    </p:animEffect>
                                    <p:anim calcmode="lin" valueType="num">
                                      <p:cBhvr>
                                        <p:cTn id="49" dur="750" fill="hold"/>
                                        <p:tgtEl>
                                          <p:spTgt spid="12"/>
                                        </p:tgtEl>
                                        <p:attrNameLst>
                                          <p:attrName>ppt_w</p:attrName>
                                        </p:attrNameLst>
                                      </p:cBhvr>
                                      <p:tavLst>
                                        <p:tav tm="0" fmla="#ppt_w*sin(2.5*pi*$)">
                                          <p:val>
                                            <p:fltVal val="0"/>
                                          </p:val>
                                        </p:tav>
                                        <p:tav tm="100000">
                                          <p:val>
                                            <p:fltVal val="1"/>
                                          </p:val>
                                        </p:tav>
                                      </p:tavLst>
                                    </p:anim>
                                    <p:anim calcmode="lin" valueType="num">
                                      <p:cBhvr>
                                        <p:cTn id="50" dur="75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2000"/>
                            </p:stCondLst>
                            <p:childTnLst>
                              <p:par>
                                <p:cTn id="52" presetID="22" presetClass="entr" presetSubtype="2"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right)">
                                      <p:cBhvr>
                                        <p:cTn id="54" dur="500"/>
                                        <p:tgtEl>
                                          <p:spTgt spid="26"/>
                                        </p:tgtEl>
                                      </p:cBhvr>
                                    </p:animEffect>
                                  </p:childTnLst>
                                </p:cTn>
                              </p:par>
                              <p:par>
                                <p:cTn id="55" presetID="22" presetClass="entr" presetSubtype="2"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par>
                                <p:cTn id="58" presetID="22" presetClass="entr" presetSubtype="2"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500"/>
                                        <p:tgtEl>
                                          <p:spTgt spid="22"/>
                                        </p:tgtEl>
                                      </p:cBhvr>
                                    </p:animEffect>
                                  </p:childTnLst>
                                </p:cTn>
                              </p:par>
                              <p:par>
                                <p:cTn id="61" presetID="22" presetClass="entr" presetSubtype="2"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par>
                                <p:cTn id="64" presetID="22" presetClass="entr" presetSubtype="8"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22" presetClass="entr" presetSubtype="8"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22" presetClass="entr" presetSubtype="8"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par>
                                <p:cTn id="73" presetID="22" presetClass="entr" presetSubtype="8"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par>
                          <p:cTn id="76" fill="hold">
                            <p:stCondLst>
                              <p:cond delay="2500"/>
                            </p:stCondLst>
                            <p:childTnLst>
                              <p:par>
                                <p:cTn id="77" presetID="16" presetClass="entr" presetSubtype="42"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outHorizontal)">
                                      <p:cBhvr>
                                        <p:cTn id="79" dur="500"/>
                                        <p:tgtEl>
                                          <p:spTgt spid="27"/>
                                        </p:tgtEl>
                                      </p:cBhvr>
                                    </p:animEffect>
                                  </p:childTnLst>
                                </p:cTn>
                              </p:par>
                              <p:par>
                                <p:cTn id="80" presetID="16" presetClass="entr" presetSubtype="42"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outHorizontal)">
                                      <p:cBhvr>
                                        <p:cTn id="82" dur="500"/>
                                        <p:tgtEl>
                                          <p:spTgt spid="18"/>
                                        </p:tgtEl>
                                      </p:cBhvr>
                                    </p:animEffect>
                                  </p:childTnLst>
                                </p:cTn>
                              </p:par>
                              <p:par>
                                <p:cTn id="83" presetID="2" presetClass="entr" presetSubtype="8" fill="hold" nodeType="with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0-#ppt_w/2"/>
                                          </p:val>
                                        </p:tav>
                                        <p:tav tm="100000">
                                          <p:val>
                                            <p:strVal val="#ppt_x"/>
                                          </p:val>
                                        </p:tav>
                                      </p:tavLst>
                                    </p:anim>
                                    <p:anim calcmode="lin" valueType="num">
                                      <p:cBhvr additive="base">
                                        <p:cTn id="86" dur="500" fill="hold"/>
                                        <p:tgtEl>
                                          <p:spTgt spid="2"/>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 calcmode="lin" valueType="num">
                                      <p:cBhvr additive="base">
                                        <p:cTn id="89" dur="500" fill="hold"/>
                                        <p:tgtEl>
                                          <p:spTgt spid="3"/>
                                        </p:tgtEl>
                                        <p:attrNameLst>
                                          <p:attrName>ppt_x</p:attrName>
                                        </p:attrNameLst>
                                      </p:cBhvr>
                                      <p:tavLst>
                                        <p:tav tm="0">
                                          <p:val>
                                            <p:strVal val="1+#ppt_w/2"/>
                                          </p:val>
                                        </p:tav>
                                        <p:tav tm="100000">
                                          <p:val>
                                            <p:strVal val="#ppt_x"/>
                                          </p:val>
                                        </p:tav>
                                      </p:tavLst>
                                    </p:anim>
                                    <p:anim calcmode="lin" valueType="num">
                                      <p:cBhvr additive="base">
                                        <p:cTn id="90" dur="500" fill="hold"/>
                                        <p:tgtEl>
                                          <p:spTgt spid="3"/>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16" presetClass="entr" presetSubtype="42"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arn(outHorizontal)">
                                      <p:cBhvr>
                                        <p:cTn id="94" dur="500"/>
                                        <p:tgtEl>
                                          <p:spTgt spid="34"/>
                                        </p:tgtEl>
                                      </p:cBhvr>
                                    </p:animEffect>
                                  </p:childTnLst>
                                </p:cTn>
                              </p:par>
                              <p:par>
                                <p:cTn id="95" presetID="16" presetClass="entr" presetSubtype="42"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outHorizontal)">
                                      <p:cBhvr>
                                        <p:cTn id="97" dur="500"/>
                                        <p:tgtEl>
                                          <p:spTgt spid="35"/>
                                        </p:tgtEl>
                                      </p:cBhvr>
                                    </p:animEffect>
                                  </p:childTnLst>
                                </p:cTn>
                              </p:par>
                              <p:par>
                                <p:cTn id="98" presetID="2" presetClass="entr" presetSubtype="8" fill="hold" nodeType="with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0-#ppt_w/2"/>
                                          </p:val>
                                        </p:tav>
                                        <p:tav tm="100000">
                                          <p:val>
                                            <p:strVal val="#ppt_x"/>
                                          </p:val>
                                        </p:tav>
                                      </p:tavLst>
                                    </p:anim>
                                    <p:anim calcmode="lin" valueType="num">
                                      <p:cBhvr additive="base">
                                        <p:cTn id="101" dur="500" fill="hold"/>
                                        <p:tgtEl>
                                          <p:spTgt spid="4"/>
                                        </p:tgtEl>
                                        <p:attrNameLst>
                                          <p:attrName>ppt_y</p:attrName>
                                        </p:attrNameLst>
                                      </p:cBhvr>
                                      <p:tavLst>
                                        <p:tav tm="0">
                                          <p:val>
                                            <p:strVal val="#ppt_y"/>
                                          </p:val>
                                        </p:tav>
                                        <p:tav tm="100000">
                                          <p:val>
                                            <p:strVal val="#ppt_y"/>
                                          </p:val>
                                        </p:tav>
                                      </p:tavLst>
                                    </p:anim>
                                  </p:childTnLst>
                                </p:cTn>
                              </p:par>
                              <p:par>
                                <p:cTn id="102" presetID="2" presetClass="entr" presetSubtype="2" fill="hold" nodeType="with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additive="base">
                                        <p:cTn id="104" dur="500" fill="hold"/>
                                        <p:tgtEl>
                                          <p:spTgt spid="5"/>
                                        </p:tgtEl>
                                        <p:attrNameLst>
                                          <p:attrName>ppt_x</p:attrName>
                                        </p:attrNameLst>
                                      </p:cBhvr>
                                      <p:tavLst>
                                        <p:tav tm="0">
                                          <p:val>
                                            <p:strVal val="1+#ppt_w/2"/>
                                          </p:val>
                                        </p:tav>
                                        <p:tav tm="100000">
                                          <p:val>
                                            <p:strVal val="#ppt_x"/>
                                          </p:val>
                                        </p:tav>
                                      </p:tavLst>
                                    </p:anim>
                                    <p:anim calcmode="lin" valueType="num">
                                      <p:cBhvr additive="base">
                                        <p:cTn id="105" dur="500" fill="hold"/>
                                        <p:tgtEl>
                                          <p:spTgt spid="5"/>
                                        </p:tgtEl>
                                        <p:attrNameLst>
                                          <p:attrName>ppt_y</p:attrName>
                                        </p:attrNameLst>
                                      </p:cBhvr>
                                      <p:tavLst>
                                        <p:tav tm="0">
                                          <p:val>
                                            <p:strVal val="#ppt_y"/>
                                          </p:val>
                                        </p:tav>
                                        <p:tav tm="100000">
                                          <p:val>
                                            <p:strVal val="#ppt_y"/>
                                          </p:val>
                                        </p:tav>
                                      </p:tavLst>
                                    </p:anim>
                                  </p:childTnLst>
                                </p:cTn>
                              </p:par>
                            </p:childTnLst>
                          </p:cTn>
                        </p:par>
                        <p:par>
                          <p:cTn id="106" fill="hold">
                            <p:stCondLst>
                              <p:cond delay="3500"/>
                            </p:stCondLst>
                            <p:childTnLst>
                              <p:par>
                                <p:cTn id="107" presetID="16" presetClass="entr" presetSubtype="42"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arn(outHorizontal)">
                                      <p:cBhvr>
                                        <p:cTn id="109" dur="500"/>
                                        <p:tgtEl>
                                          <p:spTgt spid="42"/>
                                        </p:tgtEl>
                                      </p:cBhvr>
                                    </p:animEffect>
                                  </p:childTnLst>
                                </p:cTn>
                              </p:par>
                              <p:par>
                                <p:cTn id="110" presetID="16" presetClass="entr" presetSubtype="42"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barn(outHorizontal)">
                                      <p:cBhvr>
                                        <p:cTn id="112" dur="500"/>
                                        <p:tgtEl>
                                          <p:spTgt spid="43"/>
                                        </p:tgtEl>
                                      </p:cBhvr>
                                    </p:animEffect>
                                  </p:childTnLst>
                                </p:cTn>
                              </p:par>
                              <p:par>
                                <p:cTn id="113" presetID="2" presetClass="entr" presetSubtype="8" fill="hold" nodeType="with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0-#ppt_w/2"/>
                                          </p:val>
                                        </p:tav>
                                        <p:tav tm="100000">
                                          <p:val>
                                            <p:strVal val="#ppt_x"/>
                                          </p:val>
                                        </p:tav>
                                      </p:tavLst>
                                    </p:anim>
                                    <p:anim calcmode="lin" valueType="num">
                                      <p:cBhvr additive="base">
                                        <p:cTn id="116" dur="500" fill="hold"/>
                                        <p:tgtEl>
                                          <p:spTgt spid="6"/>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1+#ppt_w/2"/>
                                          </p:val>
                                        </p:tav>
                                        <p:tav tm="100000">
                                          <p:val>
                                            <p:strVal val="#ppt_x"/>
                                          </p:val>
                                        </p:tav>
                                      </p:tavLst>
                                    </p:anim>
                                    <p:anim calcmode="lin" valueType="num">
                                      <p:cBhvr additive="base">
                                        <p:cTn id="120" dur="500" fill="hold"/>
                                        <p:tgtEl>
                                          <p:spTgt spid="7"/>
                                        </p:tgtEl>
                                        <p:attrNameLst>
                                          <p:attrName>ppt_y</p:attrName>
                                        </p:attrNameLst>
                                      </p:cBhvr>
                                      <p:tavLst>
                                        <p:tav tm="0">
                                          <p:val>
                                            <p:strVal val="#ppt_y"/>
                                          </p:val>
                                        </p:tav>
                                        <p:tav tm="100000">
                                          <p:val>
                                            <p:strVal val="#ppt_y"/>
                                          </p:val>
                                        </p:tav>
                                      </p:tavLst>
                                    </p:anim>
                                  </p:childTnLst>
                                </p:cTn>
                              </p:par>
                            </p:childTnLst>
                          </p:cTn>
                        </p:par>
                        <p:par>
                          <p:cTn id="121" fill="hold">
                            <p:stCondLst>
                              <p:cond delay="4000"/>
                            </p:stCondLst>
                            <p:childTnLst>
                              <p:par>
                                <p:cTn id="122" presetID="16" presetClass="entr" presetSubtype="42"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barn(outHorizontal)">
                                      <p:cBhvr>
                                        <p:cTn id="124" dur="500"/>
                                        <p:tgtEl>
                                          <p:spTgt spid="51"/>
                                        </p:tgtEl>
                                      </p:cBhvr>
                                    </p:animEffect>
                                  </p:childTnLst>
                                </p:cTn>
                              </p:par>
                              <p:par>
                                <p:cTn id="125" presetID="16" presetClass="entr" presetSubtype="42"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barn(outHorizontal)">
                                      <p:cBhvr>
                                        <p:cTn id="127" dur="500"/>
                                        <p:tgtEl>
                                          <p:spTgt spid="50"/>
                                        </p:tgtEl>
                                      </p:cBhvr>
                                    </p:animEffect>
                                  </p:childTnLst>
                                </p:cTn>
                              </p:par>
                              <p:par>
                                <p:cTn id="128" presetID="2" presetClass="entr" presetSubtype="8" fill="hold" nodeType="withEffect">
                                  <p:stCondLst>
                                    <p:cond delay="0"/>
                                  </p:stCondLst>
                                  <p:childTnLst>
                                    <p:set>
                                      <p:cBhvr>
                                        <p:cTn id="129" dur="1" fill="hold">
                                          <p:stCondLst>
                                            <p:cond delay="0"/>
                                          </p:stCondLst>
                                        </p:cTn>
                                        <p:tgtEl>
                                          <p:spTgt spid="8"/>
                                        </p:tgtEl>
                                        <p:attrNameLst>
                                          <p:attrName>style.visibility</p:attrName>
                                        </p:attrNameLst>
                                      </p:cBhvr>
                                      <p:to>
                                        <p:strVal val="visible"/>
                                      </p:to>
                                    </p:set>
                                    <p:anim calcmode="lin" valueType="num">
                                      <p:cBhvr additive="base">
                                        <p:cTn id="130" dur="500" fill="hold"/>
                                        <p:tgtEl>
                                          <p:spTgt spid="8"/>
                                        </p:tgtEl>
                                        <p:attrNameLst>
                                          <p:attrName>ppt_x</p:attrName>
                                        </p:attrNameLst>
                                      </p:cBhvr>
                                      <p:tavLst>
                                        <p:tav tm="0">
                                          <p:val>
                                            <p:strVal val="0-#ppt_w/2"/>
                                          </p:val>
                                        </p:tav>
                                        <p:tav tm="100000">
                                          <p:val>
                                            <p:strVal val="#ppt_x"/>
                                          </p:val>
                                        </p:tav>
                                      </p:tavLst>
                                    </p:anim>
                                    <p:anim calcmode="lin" valueType="num">
                                      <p:cBhvr additive="base">
                                        <p:cTn id="131" dur="500" fill="hold"/>
                                        <p:tgtEl>
                                          <p:spTgt spid="8"/>
                                        </p:tgtEl>
                                        <p:attrNameLst>
                                          <p:attrName>ppt_y</p:attrName>
                                        </p:attrNameLst>
                                      </p:cBhvr>
                                      <p:tavLst>
                                        <p:tav tm="0">
                                          <p:val>
                                            <p:strVal val="#ppt_y"/>
                                          </p:val>
                                        </p:tav>
                                        <p:tav tm="100000">
                                          <p:val>
                                            <p:strVal val="#ppt_y"/>
                                          </p:val>
                                        </p:tav>
                                      </p:tavLst>
                                    </p:anim>
                                  </p:childTnLst>
                                </p:cTn>
                              </p:par>
                              <p:par>
                                <p:cTn id="132" presetID="2" presetClass="entr" presetSubtype="2" fill="hold" nodeType="withEffect">
                                  <p:stCondLst>
                                    <p:cond delay="0"/>
                                  </p:stCondLst>
                                  <p:childTnLst>
                                    <p:set>
                                      <p:cBhvr>
                                        <p:cTn id="133" dur="1" fill="hold">
                                          <p:stCondLst>
                                            <p:cond delay="0"/>
                                          </p:stCondLst>
                                        </p:cTn>
                                        <p:tgtEl>
                                          <p:spTgt spid="9"/>
                                        </p:tgtEl>
                                        <p:attrNameLst>
                                          <p:attrName>style.visibility</p:attrName>
                                        </p:attrNameLst>
                                      </p:cBhvr>
                                      <p:to>
                                        <p:strVal val="visible"/>
                                      </p:to>
                                    </p:set>
                                    <p:anim calcmode="lin" valueType="num">
                                      <p:cBhvr additive="base">
                                        <p:cTn id="134" dur="500" fill="hold"/>
                                        <p:tgtEl>
                                          <p:spTgt spid="9"/>
                                        </p:tgtEl>
                                        <p:attrNameLst>
                                          <p:attrName>ppt_x</p:attrName>
                                        </p:attrNameLst>
                                      </p:cBhvr>
                                      <p:tavLst>
                                        <p:tav tm="0">
                                          <p:val>
                                            <p:strVal val="1+#ppt_w/2"/>
                                          </p:val>
                                        </p:tav>
                                        <p:tav tm="100000">
                                          <p:val>
                                            <p:strVal val="#ppt_x"/>
                                          </p:val>
                                        </p:tav>
                                      </p:tavLst>
                                    </p:anim>
                                    <p:anim calcmode="lin" valueType="num">
                                      <p:cBhvr additive="base">
                                        <p:cTn id="13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p:cNvSpPr/>
          <p:nvPr/>
        </p:nvSpPr>
        <p:spPr>
          <a:xfrm>
            <a:off x="2319379" y="2399402"/>
            <a:ext cx="1915688" cy="1916278"/>
          </a:xfrm>
          <a:prstGeom prst="ellipse">
            <a:avLst/>
          </a:prstGeom>
          <a:solidFill>
            <a:schemeClr val="bg2">
              <a:alpha val="59000"/>
            </a:schemeClr>
          </a:solidFill>
          <a:ln w="6350" cmpd="sng">
            <a:solidFill>
              <a:srgbClr val="B8B8B8"/>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0" y="1381100"/>
            <a:ext cx="9144000" cy="605362"/>
          </a:xfrm>
          <a:prstGeom prst="rect">
            <a:avLst/>
          </a:prstGeom>
          <a:solidFill>
            <a:schemeClr val="accent2">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Subtitle 2"/>
          <p:cNvSpPr txBox="1"/>
          <p:nvPr/>
        </p:nvSpPr>
        <p:spPr>
          <a:xfrm>
            <a:off x="964684" y="1441182"/>
            <a:ext cx="6993710" cy="547549"/>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pPr algn="just">
              <a:lnSpc>
                <a:spcPts val="135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lang="en-US" altLang="zh-CN" sz="10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aphicFrame>
        <p:nvGraphicFramePr>
          <p:cNvPr id="42" name="Chart 41"/>
          <p:cNvGraphicFramePr/>
          <p:nvPr/>
        </p:nvGraphicFramePr>
        <p:xfrm>
          <a:off x="2419359" y="2512371"/>
          <a:ext cx="1729162" cy="1745638"/>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24"/>
          <p:cNvGrpSpPr/>
          <p:nvPr/>
        </p:nvGrpSpPr>
        <p:grpSpPr>
          <a:xfrm>
            <a:off x="3102909" y="2496555"/>
            <a:ext cx="1223622" cy="376369"/>
            <a:chOff x="3290726" y="2429987"/>
            <a:chExt cx="1392987" cy="428331"/>
          </a:xfrm>
        </p:grpSpPr>
        <p:cxnSp>
          <p:nvCxnSpPr>
            <p:cNvPr id="5" name="Straight Connector 4"/>
            <p:cNvCxnSpPr/>
            <p:nvPr/>
          </p:nvCxnSpPr>
          <p:spPr>
            <a:xfrm flipV="1">
              <a:off x="3308725" y="2447987"/>
              <a:ext cx="0" cy="381000"/>
            </a:xfrm>
            <a:prstGeom prst="line">
              <a:avLst/>
            </a:prstGeom>
            <a:ln w="6350" cmpd="sng">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9" idx="6"/>
            </p:cNvCxnSpPr>
            <p:nvPr/>
          </p:nvCxnSpPr>
          <p:spPr>
            <a:xfrm flipH="1">
              <a:off x="3308727" y="2447987"/>
              <a:ext cx="1374986" cy="0"/>
            </a:xfrm>
            <a:prstGeom prst="line">
              <a:avLst/>
            </a:prstGeom>
            <a:ln w="6350" cmpd="sng">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9" name="Oval 8"/>
            <p:cNvSpPr>
              <a:spLocks noChangeAspect="1"/>
            </p:cNvSpPr>
            <p:nvPr/>
          </p:nvSpPr>
          <p:spPr>
            <a:xfrm>
              <a:off x="4647713" y="2429987"/>
              <a:ext cx="36000" cy="36000"/>
            </a:xfrm>
            <a:prstGeom prst="ellipse">
              <a:avLst/>
            </a:prstGeom>
            <a:solidFill>
              <a:srgbClr val="4D4D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3290726" y="2822318"/>
              <a:ext cx="36000" cy="36000"/>
            </a:xfrm>
            <a:prstGeom prst="ellipse">
              <a:avLst/>
            </a:prstGeom>
            <a:solidFill>
              <a:srgbClr val="4D4D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5"/>
          <p:cNvGrpSpPr/>
          <p:nvPr/>
        </p:nvGrpSpPr>
        <p:grpSpPr>
          <a:xfrm>
            <a:off x="3749717" y="3487766"/>
            <a:ext cx="576815" cy="31633"/>
            <a:chOff x="4027059" y="3558046"/>
            <a:chExt cx="656654" cy="36000"/>
          </a:xfrm>
        </p:grpSpPr>
        <p:cxnSp>
          <p:nvCxnSpPr>
            <p:cNvPr id="51" name="Straight Connector 50"/>
            <p:cNvCxnSpPr>
              <a:stCxn id="52" idx="2"/>
            </p:cNvCxnSpPr>
            <p:nvPr/>
          </p:nvCxnSpPr>
          <p:spPr>
            <a:xfrm flipH="1">
              <a:off x="4056318" y="3576046"/>
              <a:ext cx="591395" cy="0"/>
            </a:xfrm>
            <a:prstGeom prst="line">
              <a:avLst/>
            </a:prstGeom>
            <a:ln w="6350" cmpd="sng">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2" name="Oval 51"/>
            <p:cNvSpPr>
              <a:spLocks noChangeAspect="1"/>
            </p:cNvSpPr>
            <p:nvPr/>
          </p:nvSpPr>
          <p:spPr>
            <a:xfrm>
              <a:off x="4647713" y="3558046"/>
              <a:ext cx="36000" cy="36000"/>
            </a:xfrm>
            <a:prstGeom prst="ellipse">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027059" y="3558046"/>
              <a:ext cx="36000" cy="36000"/>
            </a:xfrm>
            <a:prstGeom prst="ellipse">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17"/>
          <p:cNvGrpSpPr/>
          <p:nvPr/>
        </p:nvGrpSpPr>
        <p:grpSpPr>
          <a:xfrm>
            <a:off x="2144112" y="3773465"/>
            <a:ext cx="819284" cy="31633"/>
            <a:chOff x="1988574" y="3911414"/>
            <a:chExt cx="932683" cy="36000"/>
          </a:xfrm>
        </p:grpSpPr>
        <p:cxnSp>
          <p:nvCxnSpPr>
            <p:cNvPr id="54" name="Straight Connector 53"/>
            <p:cNvCxnSpPr>
              <a:endCxn id="56" idx="6"/>
            </p:cNvCxnSpPr>
            <p:nvPr/>
          </p:nvCxnSpPr>
          <p:spPr>
            <a:xfrm flipH="1">
              <a:off x="2024574" y="3929414"/>
              <a:ext cx="892632" cy="0"/>
            </a:xfrm>
            <a:prstGeom prst="line">
              <a:avLst/>
            </a:prstGeom>
            <a:ln w="6350" cmpd="sng">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2885257" y="3911414"/>
              <a:ext cx="36000" cy="36000"/>
            </a:xfrm>
            <a:prstGeom prst="ellipse">
              <a:avLst/>
            </a:prstGeom>
            <a:solidFill>
              <a:srgbClr val="4D4D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1988574" y="3911414"/>
              <a:ext cx="36000" cy="36000"/>
            </a:xfrm>
            <a:prstGeom prst="ellipse">
              <a:avLst/>
            </a:prstGeom>
            <a:solidFill>
              <a:srgbClr val="4D4D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Subtitle 2"/>
          <p:cNvSpPr txBox="1"/>
          <p:nvPr/>
        </p:nvSpPr>
        <p:spPr>
          <a:xfrm>
            <a:off x="4436610" y="2368938"/>
            <a:ext cx="1539546" cy="92484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pPr algn="l">
              <a:lnSpc>
                <a:spcPct val="110000"/>
              </a:lnSpc>
            </a:pPr>
            <a:r>
              <a:rPr lang="en-US" sz="2200" dirty="0">
                <a:solidFill>
                  <a:schemeClr val="tx1">
                    <a:lumMod val="75000"/>
                    <a:lumOff val="25000"/>
                  </a:schemeClr>
                </a:solidFill>
                <a:latin typeface="Oswald Regular"/>
                <a:cs typeface="Oswald Regular"/>
              </a:rPr>
              <a:t>20%</a:t>
            </a:r>
          </a:p>
          <a:p>
            <a:pPr lvl="0" algn="just" defTabSz="890905"/>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135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5" name="Subtitle 2"/>
          <p:cNvSpPr txBox="1"/>
          <p:nvPr/>
        </p:nvSpPr>
        <p:spPr>
          <a:xfrm>
            <a:off x="4436610" y="3343191"/>
            <a:ext cx="1575550" cy="993031"/>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pPr algn="l">
              <a:lnSpc>
                <a:spcPct val="110000"/>
              </a:lnSpc>
            </a:pPr>
            <a:r>
              <a:rPr lang="en-US" sz="1500" dirty="0">
                <a:solidFill>
                  <a:schemeClr val="tx1">
                    <a:lumMod val="75000"/>
                    <a:lumOff val="25000"/>
                  </a:schemeClr>
                </a:solidFill>
                <a:latin typeface="Oswald Regular"/>
                <a:cs typeface="Oswald Regular"/>
              </a:rPr>
              <a:t>80%</a:t>
            </a:r>
          </a:p>
          <a:p>
            <a:pPr lvl="0" algn="just" defTabSz="890905"/>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135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7" name="Subtitle 2"/>
          <p:cNvSpPr txBox="1"/>
          <p:nvPr/>
        </p:nvSpPr>
        <p:spPr>
          <a:xfrm>
            <a:off x="539552" y="2617760"/>
            <a:ext cx="1545755" cy="92484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pPr algn="r">
              <a:lnSpc>
                <a:spcPct val="110000"/>
              </a:lnSpc>
            </a:pPr>
            <a:r>
              <a:rPr lang="en-US" sz="1500" dirty="0">
                <a:solidFill>
                  <a:schemeClr val="tx1">
                    <a:lumMod val="75000"/>
                    <a:lumOff val="25000"/>
                  </a:schemeClr>
                </a:solidFill>
                <a:latin typeface="Oswald Regular"/>
                <a:cs typeface="Oswald Regular"/>
              </a:rPr>
              <a:t>50%</a:t>
            </a:r>
          </a:p>
          <a:p>
            <a:pPr lvl="0" algn="r" defTabSz="890905"/>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135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10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8" name="Subtitle 2"/>
          <p:cNvSpPr txBox="1"/>
          <p:nvPr/>
        </p:nvSpPr>
        <p:spPr>
          <a:xfrm>
            <a:off x="641004" y="3619222"/>
            <a:ext cx="1444303" cy="92484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pPr algn="r">
              <a:lnSpc>
                <a:spcPct val="110000"/>
              </a:lnSpc>
            </a:pPr>
            <a:r>
              <a:rPr lang="en-US" sz="2200" dirty="0">
                <a:solidFill>
                  <a:schemeClr val="tx1">
                    <a:lumMod val="75000"/>
                    <a:lumOff val="25000"/>
                  </a:schemeClr>
                </a:solidFill>
                <a:latin typeface="Oswald Regular"/>
                <a:cs typeface="Oswald Regular"/>
              </a:rPr>
              <a:t>40%</a:t>
            </a:r>
          </a:p>
          <a:p>
            <a:pPr lvl="0" algn="r" defTabSz="890905"/>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135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6" name="Group 12"/>
          <p:cNvGrpSpPr/>
          <p:nvPr/>
        </p:nvGrpSpPr>
        <p:grpSpPr>
          <a:xfrm>
            <a:off x="2144113" y="2730493"/>
            <a:ext cx="616215" cy="605594"/>
            <a:chOff x="1988574" y="2724447"/>
            <a:chExt cx="701507" cy="689203"/>
          </a:xfrm>
        </p:grpSpPr>
        <p:cxnSp>
          <p:nvCxnSpPr>
            <p:cNvPr id="41" name="Straight Connector 40"/>
            <p:cNvCxnSpPr/>
            <p:nvPr/>
          </p:nvCxnSpPr>
          <p:spPr>
            <a:xfrm flipV="1">
              <a:off x="2672080" y="2742447"/>
              <a:ext cx="0" cy="635204"/>
            </a:xfrm>
            <a:prstGeom prst="line">
              <a:avLst/>
            </a:prstGeom>
            <a:ln w="6350" cmpd="sng">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006576" y="2742447"/>
              <a:ext cx="665504" cy="0"/>
            </a:xfrm>
            <a:prstGeom prst="line">
              <a:avLst/>
            </a:prstGeom>
            <a:ln w="6350" cmpd="sng">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1988574" y="2724447"/>
              <a:ext cx="36000" cy="36000"/>
            </a:xfrm>
            <a:prstGeom prst="ellipse">
              <a:avLst/>
            </a:prstGeom>
            <a:solidFill>
              <a:srgbClr val="4D4D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654081" y="3377650"/>
              <a:ext cx="36000" cy="36000"/>
            </a:xfrm>
            <a:prstGeom prst="ellipse">
              <a:avLst/>
            </a:prstGeom>
            <a:solidFill>
              <a:srgbClr val="4D4D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Subtitle 2"/>
          <p:cNvSpPr txBox="1"/>
          <p:nvPr/>
        </p:nvSpPr>
        <p:spPr>
          <a:xfrm>
            <a:off x="6857886" y="3153385"/>
            <a:ext cx="1566541" cy="157088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pPr lvl="0" algn="just"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135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7" name="Group 62"/>
          <p:cNvGrpSpPr/>
          <p:nvPr/>
        </p:nvGrpSpPr>
        <p:grpSpPr>
          <a:xfrm>
            <a:off x="6957086" y="2709000"/>
            <a:ext cx="386055" cy="386174"/>
            <a:chOff x="7009240" y="2398883"/>
            <a:chExt cx="522112" cy="522112"/>
          </a:xfrm>
        </p:grpSpPr>
        <p:sp>
          <p:nvSpPr>
            <p:cNvPr id="61" name="Oval 60"/>
            <p:cNvSpPr/>
            <p:nvPr/>
          </p:nvSpPr>
          <p:spPr>
            <a:xfrm>
              <a:off x="7009240" y="2398883"/>
              <a:ext cx="522112" cy="522112"/>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Plus 61"/>
            <p:cNvSpPr/>
            <p:nvPr/>
          </p:nvSpPr>
          <p:spPr>
            <a:xfrm>
              <a:off x="7143295" y="2525889"/>
              <a:ext cx="252000" cy="252000"/>
            </a:xfrm>
            <a:prstGeom prst="mathPlus">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Rectangle 64"/>
          <p:cNvSpPr/>
          <p:nvPr/>
        </p:nvSpPr>
        <p:spPr>
          <a:xfrm>
            <a:off x="6734464" y="3253073"/>
            <a:ext cx="36000" cy="115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3119590" y="3220282"/>
            <a:ext cx="327951" cy="328052"/>
          </a:xfrm>
          <a:prstGeom prst="ellipse">
            <a:avLst/>
          </a:prstGeom>
          <a:solidFill>
            <a:schemeClr val="tx1">
              <a:lumMod val="20000"/>
              <a:lumOff val="80000"/>
            </a:schemeClr>
          </a:solidFill>
          <a:ln w="6350" cmpd="sng">
            <a:solidFill>
              <a:srgbClr val="B8B8B8"/>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2">
                                            <p:graphicEl>
                                              <a:chart seriesIdx="-3" categoryIdx="-3" bldStep="gridLegend"/>
                                            </p:graphicEl>
                                          </p:spTgt>
                                        </p:tgtEl>
                                        <p:attrNameLst>
                                          <p:attrName>style.visibility</p:attrName>
                                        </p:attrNameLst>
                                      </p:cBhvr>
                                      <p:to>
                                        <p:strVal val="visible"/>
                                      </p:to>
                                    </p:set>
                                    <p:animEffect transition="in" filter="strips(downLeft)">
                                      <p:cBhvr>
                                        <p:cTn id="7" dur="500"/>
                                        <p:tgtEl>
                                          <p:spTgt spid="4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2">
                                            <p:graphicEl>
                                              <a:chart seriesIdx="0" categoryIdx="0" bldStep="ptInCategory"/>
                                            </p:graphicEl>
                                          </p:spTgt>
                                        </p:tgtEl>
                                        <p:attrNameLst>
                                          <p:attrName>style.visibility</p:attrName>
                                        </p:attrNameLst>
                                      </p:cBhvr>
                                      <p:to>
                                        <p:strVal val="visible"/>
                                      </p:to>
                                    </p:set>
                                    <p:animEffect transition="in" filter="strips(downLeft)">
                                      <p:cBhvr>
                                        <p:cTn id="12" dur="500"/>
                                        <p:tgtEl>
                                          <p:spTgt spid="42">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trips(down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2">
                                            <p:graphicEl>
                                              <a:chart seriesIdx="0" categoryIdx="1" bldStep="ptInCategory"/>
                                            </p:graphicEl>
                                          </p:spTgt>
                                        </p:tgtEl>
                                        <p:attrNameLst>
                                          <p:attrName>style.visibility</p:attrName>
                                        </p:attrNameLst>
                                      </p:cBhvr>
                                      <p:to>
                                        <p:strVal val="visible"/>
                                      </p:to>
                                    </p:set>
                                    <p:animEffect transition="in" filter="strips(downLeft)">
                                      <p:cBhvr>
                                        <p:cTn id="27" dur="500"/>
                                        <p:tgtEl>
                                          <p:spTgt spid="42">
                                            <p:graphicEl>
                                              <a:chart seriesIdx="0"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trips(down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2">
                                            <p:graphicEl>
                                              <a:chart seriesIdx="0" categoryIdx="2" bldStep="ptInCategory"/>
                                            </p:graphicEl>
                                          </p:spTgt>
                                        </p:tgtEl>
                                        <p:attrNameLst>
                                          <p:attrName>style.visibility</p:attrName>
                                        </p:attrNameLst>
                                      </p:cBhvr>
                                      <p:to>
                                        <p:strVal val="visible"/>
                                      </p:to>
                                    </p:set>
                                    <p:animEffect transition="in" filter="strips(downLeft)">
                                      <p:cBhvr>
                                        <p:cTn id="42" dur="500"/>
                                        <p:tgtEl>
                                          <p:spTgt spid="42">
                                            <p:graphicEl>
                                              <a:chart seriesIdx="0" categoryIdx="2"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trips(down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strips(downLeft)">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42">
                                            <p:graphicEl>
                                              <a:chart seriesIdx="0" categoryIdx="3" bldStep="ptInCategory"/>
                                            </p:graphicEl>
                                          </p:spTgt>
                                        </p:tgtEl>
                                        <p:attrNameLst>
                                          <p:attrName>style.visibility</p:attrName>
                                        </p:attrNameLst>
                                      </p:cBhvr>
                                      <p:to>
                                        <p:strVal val="visible"/>
                                      </p:to>
                                    </p:set>
                                    <p:animEffect transition="in" filter="strips(downLeft)">
                                      <p:cBhvr>
                                        <p:cTn id="57" dur="500"/>
                                        <p:tgtEl>
                                          <p:spTgt spid="42">
                                            <p:graphicEl>
                                              <a:chart seriesIdx="0" categoryIdx="3" bldStep="ptIn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strips(downLeft)">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strips(down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par>
                                <p:cTn id="80" presetID="53" presetClass="entr" presetSubtype="16"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Effect transition="in" filter="fade">
                                      <p:cBhvr>
                                        <p:cTn id="84" dur="500"/>
                                        <p:tgtEl>
                                          <p:spTgt spid="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p:cTn id="87" dur="500" fill="hold"/>
                                        <p:tgtEl>
                                          <p:spTgt spid="60"/>
                                        </p:tgtEl>
                                        <p:attrNameLst>
                                          <p:attrName>ppt_w</p:attrName>
                                        </p:attrNameLst>
                                      </p:cBhvr>
                                      <p:tavLst>
                                        <p:tav tm="0">
                                          <p:val>
                                            <p:fltVal val="0"/>
                                          </p:val>
                                        </p:tav>
                                        <p:tav tm="100000">
                                          <p:val>
                                            <p:strVal val="#ppt_w"/>
                                          </p:val>
                                        </p:tav>
                                      </p:tavLst>
                                    </p:anim>
                                    <p:anim calcmode="lin" valueType="num">
                                      <p:cBhvr>
                                        <p:cTn id="88" dur="500" fill="hold"/>
                                        <p:tgtEl>
                                          <p:spTgt spid="60"/>
                                        </p:tgtEl>
                                        <p:attrNameLst>
                                          <p:attrName>ppt_h</p:attrName>
                                        </p:attrNameLst>
                                      </p:cBhvr>
                                      <p:tavLst>
                                        <p:tav tm="0">
                                          <p:val>
                                            <p:fltVal val="0"/>
                                          </p:val>
                                        </p:tav>
                                        <p:tav tm="100000">
                                          <p:val>
                                            <p:strVal val="#ppt_h"/>
                                          </p:val>
                                        </p:tav>
                                      </p:tavLst>
                                    </p:anim>
                                    <p:animEffect transition="in" filter="fade">
                                      <p:cBhvr>
                                        <p:cTn id="89" dur="500"/>
                                        <p:tgtEl>
                                          <p:spTgt spid="6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 calcmode="lin" valueType="num">
                                      <p:cBhvr>
                                        <p:cTn id="92" dur="500" fill="hold"/>
                                        <p:tgtEl>
                                          <p:spTgt spid="65"/>
                                        </p:tgtEl>
                                        <p:attrNameLst>
                                          <p:attrName>ppt_w</p:attrName>
                                        </p:attrNameLst>
                                      </p:cBhvr>
                                      <p:tavLst>
                                        <p:tav tm="0">
                                          <p:val>
                                            <p:fltVal val="0"/>
                                          </p:val>
                                        </p:tav>
                                        <p:tav tm="100000">
                                          <p:val>
                                            <p:strVal val="#ppt_w"/>
                                          </p:val>
                                        </p:tav>
                                      </p:tavLst>
                                    </p:anim>
                                    <p:anim calcmode="lin" valueType="num">
                                      <p:cBhvr>
                                        <p:cTn id="93" dur="500" fill="hold"/>
                                        <p:tgtEl>
                                          <p:spTgt spid="65"/>
                                        </p:tgtEl>
                                        <p:attrNameLst>
                                          <p:attrName>ppt_h</p:attrName>
                                        </p:attrNameLst>
                                      </p:cBhvr>
                                      <p:tavLst>
                                        <p:tav tm="0">
                                          <p:val>
                                            <p:fltVal val="0"/>
                                          </p:val>
                                        </p:tav>
                                        <p:tav tm="100000">
                                          <p:val>
                                            <p:strVal val="#ppt_h"/>
                                          </p:val>
                                        </p:tav>
                                      </p:tavLst>
                                    </p:anim>
                                    <p:animEffect transition="in" filter="fade">
                                      <p:cBhvr>
                                        <p:cTn id="9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Graphic spid="42" grpId="0">
        <p:bldSub>
          <a:bldChart bld="categoryEl"/>
        </p:bldSub>
      </p:bldGraphic>
      <p:bldP spid="34" grpId="0"/>
      <p:bldP spid="35" grpId="0"/>
      <p:bldP spid="37" grpId="0"/>
      <p:bldP spid="38" grpId="0"/>
      <p:bldP spid="60" grpId="0"/>
      <p:bldP spid="65" grpId="0" animBg="1"/>
      <p:bldP spid="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圆角矩形 46"/>
          <p:cNvSpPr/>
          <p:nvPr>
            <p:custDataLst>
              <p:tags r:id="rId1"/>
            </p:custDataLst>
          </p:nvPr>
        </p:nvSpPr>
        <p:spPr>
          <a:xfrm>
            <a:off x="4894410" y="1256897"/>
            <a:ext cx="3283957" cy="129654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圆角矩形 47"/>
          <p:cNvSpPr/>
          <p:nvPr>
            <p:custDataLst>
              <p:tags r:id="rId2"/>
            </p:custDataLst>
          </p:nvPr>
        </p:nvSpPr>
        <p:spPr>
          <a:xfrm>
            <a:off x="955316" y="3004725"/>
            <a:ext cx="3283957" cy="129654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圆角矩形 48"/>
          <p:cNvSpPr/>
          <p:nvPr>
            <p:custDataLst>
              <p:tags r:id="rId3"/>
            </p:custDataLst>
          </p:nvPr>
        </p:nvSpPr>
        <p:spPr>
          <a:xfrm>
            <a:off x="4894410" y="3004723"/>
            <a:ext cx="3283957" cy="1296544"/>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圆角矩形 13"/>
          <p:cNvSpPr/>
          <p:nvPr>
            <p:custDataLst>
              <p:tags r:id="rId4"/>
            </p:custDataLst>
          </p:nvPr>
        </p:nvSpPr>
        <p:spPr>
          <a:xfrm>
            <a:off x="955318" y="1256897"/>
            <a:ext cx="3283957" cy="129654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文本框 6"/>
          <p:cNvSpPr txBox="1"/>
          <p:nvPr>
            <p:custDataLst>
              <p:tags r:id="rId5"/>
            </p:custDataLst>
          </p:nvPr>
        </p:nvSpPr>
        <p:spPr>
          <a:xfrm>
            <a:off x="1028775" y="1397180"/>
            <a:ext cx="2534030" cy="707886"/>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p>
        </p:txBody>
      </p:sp>
      <p:sp>
        <p:nvSpPr>
          <p:cNvPr id="10" name="PA_文本框 6"/>
          <p:cNvSpPr txBox="1"/>
          <p:nvPr>
            <p:custDataLst>
              <p:tags r:id="rId6"/>
            </p:custDataLst>
          </p:nvPr>
        </p:nvSpPr>
        <p:spPr>
          <a:xfrm>
            <a:off x="5638062" y="1397181"/>
            <a:ext cx="2534030" cy="707886"/>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p>
        </p:txBody>
      </p:sp>
      <p:sp>
        <p:nvSpPr>
          <p:cNvPr id="11" name="PA_文本框 6"/>
          <p:cNvSpPr txBox="1"/>
          <p:nvPr>
            <p:custDataLst>
              <p:tags r:id="rId7"/>
            </p:custDataLst>
          </p:nvPr>
        </p:nvSpPr>
        <p:spPr>
          <a:xfrm>
            <a:off x="5638062" y="3145010"/>
            <a:ext cx="2534030" cy="707886"/>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p>
        </p:txBody>
      </p:sp>
      <p:sp>
        <p:nvSpPr>
          <p:cNvPr id="12" name="PA_文本框 6"/>
          <p:cNvSpPr txBox="1"/>
          <p:nvPr>
            <p:custDataLst>
              <p:tags r:id="rId8"/>
            </p:custDataLst>
          </p:nvPr>
        </p:nvSpPr>
        <p:spPr>
          <a:xfrm>
            <a:off x="1028775" y="3145008"/>
            <a:ext cx="2534030" cy="707886"/>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    在此输入你的内容，或将复制的内容粘贴于此。在此输入你的内容，或将复制的内容粘贴于此。在此输入你的内容，或将复制的内容粘贴于此。</a:t>
            </a:r>
          </a:p>
        </p:txBody>
      </p:sp>
      <p:grpSp>
        <p:nvGrpSpPr>
          <p:cNvPr id="2" name="PA_组合 8"/>
          <p:cNvGrpSpPr/>
          <p:nvPr>
            <p:custDataLst>
              <p:tags r:id="rId9"/>
            </p:custDataLst>
          </p:nvPr>
        </p:nvGrpSpPr>
        <p:grpSpPr>
          <a:xfrm>
            <a:off x="3403565" y="1639930"/>
            <a:ext cx="1127923" cy="1128271"/>
            <a:chOff x="3403564" y="1491631"/>
            <a:chExt cx="1127923" cy="1127923"/>
          </a:xfrm>
        </p:grpSpPr>
        <p:sp>
          <p:nvSpPr>
            <p:cNvPr id="14" name="KSO_Shape"/>
            <p:cNvSpPr/>
            <p:nvPr/>
          </p:nvSpPr>
          <p:spPr>
            <a:xfrm rot="10800000">
              <a:off x="3403564" y="1491631"/>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1"/>
            </a:solidFill>
            <a:ln>
              <a:noFill/>
            </a:ln>
            <a:effectLst>
              <a:outerShdw blurRad="127000" dist="38100" dir="13500000" sx="102000" sy="102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a:solidFill>
                  <a:schemeClr val="bg1"/>
                </a:solidFill>
              </a:endParaRPr>
            </a:p>
          </p:txBody>
        </p:sp>
        <p:sp>
          <p:nvSpPr>
            <p:cNvPr id="15" name="文本框 62"/>
            <p:cNvSpPr txBox="1"/>
            <p:nvPr/>
          </p:nvSpPr>
          <p:spPr>
            <a:xfrm>
              <a:off x="3679970" y="1661686"/>
              <a:ext cx="800219" cy="707668"/>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01</a:t>
              </a: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添加内容</a:t>
              </a:r>
            </a:p>
          </p:txBody>
        </p:sp>
      </p:grpSp>
      <p:grpSp>
        <p:nvGrpSpPr>
          <p:cNvPr id="3" name="PA_组合 9"/>
          <p:cNvGrpSpPr/>
          <p:nvPr>
            <p:custDataLst>
              <p:tags r:id="rId10"/>
            </p:custDataLst>
          </p:nvPr>
        </p:nvGrpSpPr>
        <p:grpSpPr>
          <a:xfrm>
            <a:off x="4612514" y="1639930"/>
            <a:ext cx="1127923" cy="1128271"/>
            <a:chOff x="4612514" y="1491631"/>
            <a:chExt cx="1127923" cy="1127923"/>
          </a:xfrm>
        </p:grpSpPr>
        <p:sp>
          <p:nvSpPr>
            <p:cNvPr id="17" name="KSO_Shape"/>
            <p:cNvSpPr/>
            <p:nvPr/>
          </p:nvSpPr>
          <p:spPr>
            <a:xfrm rot="16200000">
              <a:off x="4612514" y="1491631"/>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2"/>
            </a:solidFill>
            <a:ln>
              <a:noFill/>
            </a:ln>
            <a:effectLst>
              <a:outerShdw blurRad="127000" dist="38100" dir="18900000" sx="102000" sy="102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a:solidFill>
                  <a:schemeClr val="bg1"/>
                </a:solidFill>
              </a:endParaRPr>
            </a:p>
          </p:txBody>
        </p:sp>
        <p:sp>
          <p:nvSpPr>
            <p:cNvPr id="18" name="文本框 62"/>
            <p:cNvSpPr txBox="1"/>
            <p:nvPr/>
          </p:nvSpPr>
          <p:spPr>
            <a:xfrm>
              <a:off x="4663809" y="1662486"/>
              <a:ext cx="800219" cy="707668"/>
            </a:xfrm>
            <a:prstGeom prst="rect">
              <a:avLst/>
            </a:prstGeom>
            <a:noFill/>
          </p:spPr>
          <p:txBody>
            <a:bodyPr wrap="non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02</a:t>
              </a: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添加内容</a:t>
              </a:r>
            </a:p>
          </p:txBody>
        </p:sp>
      </p:grpSp>
      <p:grpSp>
        <p:nvGrpSpPr>
          <p:cNvPr id="4" name="PA_组合 11"/>
          <p:cNvGrpSpPr/>
          <p:nvPr>
            <p:custDataLst>
              <p:tags r:id="rId11"/>
            </p:custDataLst>
          </p:nvPr>
        </p:nvGrpSpPr>
        <p:grpSpPr>
          <a:xfrm>
            <a:off x="3403562" y="2839074"/>
            <a:ext cx="1127923" cy="1128271"/>
            <a:chOff x="3403562" y="2690405"/>
            <a:chExt cx="1127923" cy="1127923"/>
          </a:xfrm>
        </p:grpSpPr>
        <p:sp>
          <p:nvSpPr>
            <p:cNvPr id="20" name="KSO_Shape"/>
            <p:cNvSpPr/>
            <p:nvPr/>
          </p:nvSpPr>
          <p:spPr>
            <a:xfrm rot="5400000">
              <a:off x="3403562" y="2690405"/>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3"/>
            </a:solidFill>
            <a:ln>
              <a:noFill/>
            </a:ln>
            <a:effectLst>
              <a:outerShdw blurRad="1270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a:solidFill>
                  <a:schemeClr val="bg1"/>
                </a:solidFill>
              </a:endParaRPr>
            </a:p>
          </p:txBody>
        </p:sp>
        <p:sp>
          <p:nvSpPr>
            <p:cNvPr id="21" name="文本框 62"/>
            <p:cNvSpPr txBox="1"/>
            <p:nvPr/>
          </p:nvSpPr>
          <p:spPr>
            <a:xfrm>
              <a:off x="3679973" y="2741806"/>
              <a:ext cx="800219" cy="707668"/>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en-US" altLang="zh-CN" sz="1400" dirty="0">
                  <a:solidFill>
                    <a:schemeClr val="bg1"/>
                  </a:solidFill>
                  <a:latin typeface="微软雅黑" panose="020B0503020204020204" pitchFamily="34" charset="-122"/>
                  <a:ea typeface="微软雅黑" panose="020B0503020204020204" pitchFamily="34" charset="-122"/>
                </a:rPr>
                <a:t>03</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3" name="PA_组合 12"/>
          <p:cNvGrpSpPr/>
          <p:nvPr>
            <p:custDataLst>
              <p:tags r:id="rId12"/>
            </p:custDataLst>
          </p:nvPr>
        </p:nvGrpSpPr>
        <p:grpSpPr>
          <a:xfrm>
            <a:off x="4612515" y="2839699"/>
            <a:ext cx="1127923" cy="1128271"/>
            <a:chOff x="4612514" y="2691030"/>
            <a:chExt cx="1127923" cy="1127923"/>
          </a:xfrm>
        </p:grpSpPr>
        <p:sp>
          <p:nvSpPr>
            <p:cNvPr id="23" name="KSO_Shape"/>
            <p:cNvSpPr/>
            <p:nvPr/>
          </p:nvSpPr>
          <p:spPr>
            <a:xfrm>
              <a:off x="4612514" y="2691030"/>
              <a:ext cx="1127923" cy="1127923"/>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chemeClr val="accent4"/>
            </a:solidFill>
            <a:ln>
              <a:noFill/>
            </a:ln>
            <a:effectLst>
              <a:outerShdw blurRad="127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a:solidFill>
                  <a:schemeClr val="bg1"/>
                </a:solidFill>
              </a:endParaRPr>
            </a:p>
          </p:txBody>
        </p:sp>
        <p:sp>
          <p:nvSpPr>
            <p:cNvPr id="24" name="文本框 62"/>
            <p:cNvSpPr txBox="1"/>
            <p:nvPr/>
          </p:nvSpPr>
          <p:spPr>
            <a:xfrm>
              <a:off x="4671748" y="2741806"/>
              <a:ext cx="800219" cy="707668"/>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en-US" altLang="zh-CN" sz="1400" dirty="0">
                  <a:solidFill>
                    <a:schemeClr val="bg1"/>
                  </a:solidFill>
                  <a:latin typeface="微软雅黑" panose="020B0503020204020204" pitchFamily="34" charset="-122"/>
                  <a:ea typeface="微软雅黑" panose="020B0503020204020204" pitchFamily="34" charset="-122"/>
                </a:rPr>
                <a:t>04</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14" presetClass="entr" presetSubtype="10" fill="hold" grpId="0"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0" presetClass="entr" presetSubtype="0" fill="hold" nodeType="withEffect">
                                  <p:stCondLst>
                                    <p:cond delay="30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22" presetClass="entr" presetSubtype="8" fill="hold" grpId="0" nodeType="withEffect">
                                  <p:stCondLst>
                                    <p:cond delay="3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4" presetClass="entr" presetSubtype="10" fill="hold" grpId="0" nodeType="withEffect">
                                  <p:stCondLst>
                                    <p:cond delay="400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0" presetClass="entr" presetSubtype="0" fill="hold" nodeType="withEffect">
                                  <p:stCondLst>
                                    <p:cond delay="4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22" presetClass="entr" presetSubtype="2" fill="hold" grpId="0" nodeType="withEffect">
                                  <p:stCondLst>
                                    <p:cond delay="500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14" presetClass="entr" presetSubtype="10" fill="hold" grpId="0" nodeType="withEffect">
                                  <p:stCondLst>
                                    <p:cond delay="5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0" presetClass="entr" presetSubtype="0" fill="hold" nodeType="withEffect">
                                  <p:stCondLst>
                                    <p:cond delay="6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22" presetClass="entr" presetSubtype="8" fill="hold" grpId="0" nodeType="withEffect">
                                  <p:stCondLst>
                                    <p:cond delay="6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14" presetClass="entr" presetSubtype="10" fill="hold" grpId="0" nodeType="withEffect">
                                  <p:stCondLst>
                                    <p:cond delay="700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75656" y="916360"/>
            <a:ext cx="7056784" cy="3420380"/>
          </a:xfrm>
          <a:prstGeom prst="rect">
            <a:avLst/>
          </a:prstGeom>
          <a:solidFill>
            <a:schemeClr val="accent2">
              <a:lumMod val="20000"/>
              <a:lumOff val="80000"/>
            </a:schemeClr>
          </a:solidFill>
          <a:ln w="6350">
            <a:solidFill>
              <a:schemeClr val="accent2"/>
            </a:solidFill>
          </a:ln>
          <a:effectLst>
            <a:outerShdw blurRad="6350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0" name="Picture 6" descr="C:\Users\Administrator\Desktop\5.png"/>
          <p:cNvPicPr>
            <a:picLocks noChangeAspect="1" noChangeArrowheads="1"/>
          </p:cNvPicPr>
          <p:nvPr/>
        </p:nvPicPr>
        <p:blipFill>
          <a:blip r:embed="rId2" cstate="print"/>
          <a:srcRect l="6678" r="48860"/>
          <a:stretch>
            <a:fillRect/>
          </a:stretch>
        </p:blipFill>
        <p:spPr bwMode="auto">
          <a:xfrm>
            <a:off x="0" y="-6813"/>
            <a:ext cx="4068452" cy="5151901"/>
          </a:xfrm>
          <a:prstGeom prst="rect">
            <a:avLst/>
          </a:prstGeom>
          <a:noFill/>
        </p:spPr>
      </p:pic>
      <p:pic>
        <p:nvPicPr>
          <p:cNvPr id="8" name="Picture 6" descr="C:\Users\Administrator\Desktop\5.png"/>
          <p:cNvPicPr>
            <a:picLocks noChangeAspect="1" noChangeArrowheads="1"/>
          </p:cNvPicPr>
          <p:nvPr/>
        </p:nvPicPr>
        <p:blipFill>
          <a:blip r:embed="rId2" cstate="print"/>
          <a:srcRect l="69194" t="53503"/>
          <a:stretch>
            <a:fillRect/>
          </a:stretch>
        </p:blipFill>
        <p:spPr bwMode="auto">
          <a:xfrm>
            <a:off x="6615336" y="3148608"/>
            <a:ext cx="2528664" cy="2148879"/>
          </a:xfrm>
          <a:prstGeom prst="rect">
            <a:avLst/>
          </a:prstGeom>
          <a:noFill/>
        </p:spPr>
      </p:pic>
      <p:sp>
        <p:nvSpPr>
          <p:cNvPr id="12" name="文本框 35"/>
          <p:cNvSpPr txBox="1">
            <a:spLocks noChangeArrowheads="1"/>
          </p:cNvSpPr>
          <p:nvPr/>
        </p:nvSpPr>
        <p:spPr bwMode="auto">
          <a:xfrm>
            <a:off x="3509082" y="1456420"/>
            <a:ext cx="2369880"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6600" b="1">
                <a:solidFill>
                  <a:srgbClr val="FF6021"/>
                </a:solidFill>
                <a:latin typeface="微软雅黑" panose="020B0503020204020204" pitchFamily="34" charset="-122"/>
                <a:cs typeface="Arial" panose="020B0604020202020204" pitchFamily="34" charset="0"/>
              </a:rPr>
              <a:t>20XX</a:t>
            </a:r>
            <a:endParaRPr lang="zh-CN" altLang="en-US" sz="6600" b="1" dirty="0">
              <a:solidFill>
                <a:srgbClr val="FF6021"/>
              </a:solidFill>
              <a:latin typeface="微软雅黑" panose="020B0503020204020204" pitchFamily="34" charset="-122"/>
              <a:cs typeface="Arial" panose="020B0604020202020204" pitchFamily="34" charset="0"/>
            </a:endParaRPr>
          </a:p>
        </p:txBody>
      </p:sp>
      <p:sp>
        <p:nvSpPr>
          <p:cNvPr id="13" name="文本框 35"/>
          <p:cNvSpPr txBox="1">
            <a:spLocks noChangeArrowheads="1"/>
          </p:cNvSpPr>
          <p:nvPr/>
        </p:nvSpPr>
        <p:spPr bwMode="auto">
          <a:xfrm>
            <a:off x="2985434" y="2728883"/>
            <a:ext cx="3944028"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2800" b="1" dirty="0">
                <a:solidFill>
                  <a:schemeClr val="accent1"/>
                </a:solidFill>
                <a:latin typeface="微软雅黑" panose="020B0503020204020204" pitchFamily="34" charset="-122"/>
              </a:rPr>
              <a:t>演讲完毕  谢谢您的观看</a:t>
            </a:r>
          </a:p>
        </p:txBody>
      </p:sp>
      <p:cxnSp>
        <p:nvCxnSpPr>
          <p:cNvPr id="15" name="直接连接符 14"/>
          <p:cNvCxnSpPr/>
          <p:nvPr/>
        </p:nvCxnSpPr>
        <p:spPr>
          <a:xfrm rot="-5400000">
            <a:off x="4968336" y="-79137"/>
            <a:ext cx="0" cy="5256000"/>
          </a:xfrm>
          <a:prstGeom prst="line">
            <a:avLst/>
          </a:prstGeom>
          <a:ln w="19050">
            <a:gradFill>
              <a:gsLst>
                <a:gs pos="50000">
                  <a:srgbClr val="FF6021"/>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strVal val="#ppt_w+.3"/>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animEffect transition="in" filter="fade">
                                      <p:cBhvr>
                                        <p:cTn id="9" dur="1000"/>
                                        <p:tgtEl>
                                          <p:spTgt spid="615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3" presetClass="entr" presetSubtype="36"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strVal val="(6*min(max(#ppt_w*#ppt_h,.3),1)-7.4)/-.7*#ppt_w"/>
                                          </p:val>
                                        </p:tav>
                                        <p:tav tm="100000">
                                          <p:val>
                                            <p:strVal val="#ppt_w"/>
                                          </p:val>
                                        </p:tav>
                                      </p:tavLst>
                                    </p:anim>
                                    <p:anim calcmode="lin" valueType="num">
                                      <p:cBhvr>
                                        <p:cTn id="25" dur="500" fill="hold"/>
                                        <p:tgtEl>
                                          <p:spTgt spid="12"/>
                                        </p:tgtEl>
                                        <p:attrNameLst>
                                          <p:attrName>ppt_h</p:attrName>
                                        </p:attrNameLst>
                                      </p:cBhvr>
                                      <p:tavLst>
                                        <p:tav tm="0">
                                          <p:val>
                                            <p:strVal val="(6*min(max(#ppt_w*#ppt_h,.3),1)-7.4)/-.7*#ppt_h"/>
                                          </p:val>
                                        </p:tav>
                                        <p:tav tm="100000">
                                          <p:val>
                                            <p:strVal val="#ppt_h"/>
                                          </p:val>
                                        </p:tav>
                                      </p:tavLst>
                                    </p:anim>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650"/>
                            </p:stCondLst>
                            <p:childTnLst>
                              <p:par>
                                <p:cTn id="29" presetID="16" presetClass="entr" presetSubtype="37"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Vertical)">
                                      <p:cBhvr>
                                        <p:cTn id="31" dur="500"/>
                                        <p:tgtEl>
                                          <p:spTgt spid="15"/>
                                        </p:tgtEl>
                                      </p:cBhvr>
                                    </p:animEffect>
                                  </p:childTnLst>
                                </p:cTn>
                              </p:par>
                            </p:childTnLst>
                          </p:cTn>
                        </p:par>
                        <p:par>
                          <p:cTn id="32" fill="hold">
                            <p:stCondLst>
                              <p:cond delay="315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27384" y="629440"/>
            <a:ext cx="2814638"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任意多边形 22"/>
          <p:cNvSpPr/>
          <p:nvPr/>
        </p:nvSpPr>
        <p:spPr>
          <a:xfrm>
            <a:off x="4051465" y="6252"/>
            <a:ext cx="5219057" cy="515938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任意多边形 29"/>
          <p:cNvSpPr/>
          <p:nvPr/>
        </p:nvSpPr>
        <p:spPr>
          <a:xfrm>
            <a:off x="-27384" y="511699"/>
            <a:ext cx="2277126"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FF602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TextBox 28"/>
          <p:cNvSpPr txBox="1"/>
          <p:nvPr/>
        </p:nvSpPr>
        <p:spPr>
          <a:xfrm>
            <a:off x="-27384" y="-57576"/>
            <a:ext cx="2634276" cy="577259"/>
          </a:xfrm>
          <a:prstGeom prst="rect">
            <a:avLst/>
          </a:prstGeom>
          <a:noFill/>
        </p:spPr>
        <p:txBody>
          <a:bodyPr wrap="square" lIns="68580" tIns="34290" rIns="68580" bIns="34290" rtlCol="0">
            <a:spAutoFit/>
          </a:bodyPr>
          <a:lstStyle/>
          <a:p>
            <a:r>
              <a:rPr lang="zh-CN" altLang="en-US" sz="3300" dirty="0">
                <a:latin typeface="微软雅黑" panose="020B0503020204020204" pitchFamily="34" charset="-122"/>
                <a:ea typeface="微软雅黑" panose="020B0503020204020204" pitchFamily="34" charset="-122"/>
              </a:rPr>
              <a:t>目 录</a:t>
            </a:r>
          </a:p>
        </p:txBody>
      </p:sp>
      <p:sp>
        <p:nvSpPr>
          <p:cNvPr id="32" name="TextBox 31"/>
          <p:cNvSpPr txBox="1"/>
          <p:nvPr/>
        </p:nvSpPr>
        <p:spPr>
          <a:xfrm>
            <a:off x="845586" y="296620"/>
            <a:ext cx="1681358" cy="277085"/>
          </a:xfrm>
          <a:prstGeom prst="rect">
            <a:avLst/>
          </a:prstGeom>
          <a:noFill/>
          <a:ln w="25400" cap="flat" cmpd="sng" algn="ctr">
            <a:noFill/>
            <a:prstDash val="solid"/>
          </a:ln>
          <a:effectLst/>
        </p:spPr>
        <p:txBody>
          <a:bodyPr lIns="68580" tIns="34290" rIns="68580" bIns="34290"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685800">
              <a:defRPr/>
            </a:pPr>
            <a:r>
              <a:rPr lang="en-US" altLang="zh-CN" sz="1400" kern="0" dirty="0">
                <a:solidFill>
                  <a:schemeClr val="bg1">
                    <a:lumMod val="65000"/>
                  </a:schemeClr>
                </a:solidFill>
                <a:latin typeface="Calibri" panose="020F0502020204030204"/>
                <a:ea typeface="宋体" panose="02010600030101010101" pitchFamily="2" charset="-122"/>
              </a:rPr>
              <a:t>CONTENTS PAGE </a:t>
            </a:r>
          </a:p>
        </p:txBody>
      </p:sp>
      <p:sp>
        <p:nvSpPr>
          <p:cNvPr id="16" name="矩形 15"/>
          <p:cNvSpPr/>
          <p:nvPr/>
        </p:nvSpPr>
        <p:spPr>
          <a:xfrm rot="2700000">
            <a:off x="3086173" y="2212219"/>
            <a:ext cx="649397" cy="64919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rot="2700000">
            <a:off x="1252229" y="1838831"/>
            <a:ext cx="1396403" cy="139597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6"/>
          <p:cNvGrpSpPr/>
          <p:nvPr/>
        </p:nvGrpSpPr>
        <p:grpSpPr>
          <a:xfrm>
            <a:off x="4159056" y="1127139"/>
            <a:ext cx="649196" cy="659309"/>
            <a:chOff x="5545407" y="1502388"/>
            <a:chExt cx="865595" cy="878807"/>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5"/>
          <p:cNvGrpSpPr/>
          <p:nvPr/>
        </p:nvGrpSpPr>
        <p:grpSpPr>
          <a:xfrm>
            <a:off x="3670906" y="1626586"/>
            <a:ext cx="649196" cy="659309"/>
            <a:chOff x="4894540" y="2168111"/>
            <a:chExt cx="865595" cy="878807"/>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10"/>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4"/>
          <p:cNvGrpSpPr/>
          <p:nvPr/>
        </p:nvGrpSpPr>
        <p:grpSpPr>
          <a:xfrm>
            <a:off x="3693576" y="2815084"/>
            <a:ext cx="649196" cy="659309"/>
            <a:chOff x="4924767" y="3752287"/>
            <a:chExt cx="865595" cy="878807"/>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4" y="3769586"/>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 name="组合 3"/>
          <p:cNvGrpSpPr/>
          <p:nvPr/>
        </p:nvGrpSpPr>
        <p:grpSpPr>
          <a:xfrm>
            <a:off x="4185919" y="3298842"/>
            <a:ext cx="649196" cy="659309"/>
            <a:chOff x="5581225" y="4397098"/>
            <a:chExt cx="865595" cy="878807"/>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5166066" y="1397114"/>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教学分析</a:t>
            </a:r>
          </a:p>
        </p:txBody>
      </p:sp>
      <p:sp>
        <p:nvSpPr>
          <p:cNvPr id="36" name="TextBox 35"/>
          <p:cNvSpPr txBox="1"/>
          <p:nvPr/>
        </p:nvSpPr>
        <p:spPr>
          <a:xfrm>
            <a:off x="4734018" y="2025334"/>
            <a:ext cx="1728192" cy="48474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教学设计</a:t>
            </a:r>
          </a:p>
        </p:txBody>
      </p:sp>
      <p:sp>
        <p:nvSpPr>
          <p:cNvPr id="37" name="TextBox 36"/>
          <p:cNvSpPr txBox="1"/>
          <p:nvPr/>
        </p:nvSpPr>
        <p:spPr>
          <a:xfrm>
            <a:off x="4734018" y="265355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教学过程</a:t>
            </a:r>
          </a:p>
        </p:txBody>
      </p:sp>
      <p:sp>
        <p:nvSpPr>
          <p:cNvPr id="38" name="TextBox 37"/>
          <p:cNvSpPr txBox="1"/>
          <p:nvPr/>
        </p:nvSpPr>
        <p:spPr>
          <a:xfrm>
            <a:off x="5166066" y="328177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教学反思</a:t>
            </a:r>
          </a:p>
        </p:txBody>
      </p:sp>
      <p:grpSp>
        <p:nvGrpSpPr>
          <p:cNvPr id="10" name="组合 25"/>
          <p:cNvGrpSpPr/>
          <p:nvPr/>
        </p:nvGrpSpPr>
        <p:grpSpPr>
          <a:xfrm>
            <a:off x="3086272" y="2212504"/>
            <a:ext cx="649196" cy="659309"/>
            <a:chOff x="5545407" y="1502388"/>
            <a:chExt cx="865595" cy="878807"/>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1" name="TextBox 30"/>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4409982" y="2225097"/>
            <a:ext cx="2131791" cy="623440"/>
          </a:xfrm>
          <a:prstGeom prst="rect">
            <a:avLst/>
          </a:prstGeom>
          <a:noFill/>
        </p:spPr>
        <p:txBody>
          <a:bodyPr wrap="square" lIns="68580" tIns="34290" rIns="68580" bIns="342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6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教学分析</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5"/>
                                        </p:tgtEl>
                                      </p:cBhvr>
                                    </p:animEffect>
                                    <p:set>
                                      <p:cBhvr>
                                        <p:cTn id="10" dur="1" fill="hold">
                                          <p:stCondLst>
                                            <p:cond delay="249"/>
                                          </p:stCondLst>
                                        </p:cTn>
                                        <p:tgtEl>
                                          <p:spTgt spid="5"/>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rot="16200000">
            <a:off x="4285238" y="2424586"/>
            <a:ext cx="612123" cy="1297745"/>
          </a:xfrm>
          <a:prstGeom prst="chevron">
            <a:avLst>
              <a:gd name="adj" fmla="val 631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3" name="燕尾形 2"/>
          <p:cNvSpPr/>
          <p:nvPr/>
        </p:nvSpPr>
        <p:spPr>
          <a:xfrm rot="1812939">
            <a:off x="3958887" y="1855728"/>
            <a:ext cx="611934" cy="1298145"/>
          </a:xfrm>
          <a:prstGeom prst="chevron">
            <a:avLst>
              <a:gd name="adj" fmla="val 631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4" name="燕尾形 3"/>
          <p:cNvSpPr/>
          <p:nvPr/>
        </p:nvSpPr>
        <p:spPr>
          <a:xfrm rot="19787061" flipH="1">
            <a:off x="4611777" y="1855728"/>
            <a:ext cx="611934" cy="1298145"/>
          </a:xfrm>
          <a:prstGeom prst="chevron">
            <a:avLst>
              <a:gd name="adj" fmla="val 6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5" name="文本框 17"/>
          <p:cNvSpPr txBox="1"/>
          <p:nvPr/>
        </p:nvSpPr>
        <p:spPr>
          <a:xfrm>
            <a:off x="908096" y="1870522"/>
            <a:ext cx="3159848" cy="399661"/>
          </a:xfrm>
          <a:prstGeom prst="rect">
            <a:avLst/>
          </a:prstGeom>
          <a:noFill/>
        </p:spPr>
        <p:txBody>
          <a:bodyPr wrap="square" lIns="0" tIns="34290" rIns="0" bIns="34290" rtlCol="0">
            <a:spAutoFit/>
          </a:bodyPr>
          <a:lstStyle/>
          <a:p>
            <a:pPr algn="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p>
        </p:txBody>
      </p:sp>
      <p:sp>
        <p:nvSpPr>
          <p:cNvPr id="6" name="文本框 18"/>
          <p:cNvSpPr txBox="1"/>
          <p:nvPr/>
        </p:nvSpPr>
        <p:spPr>
          <a:xfrm>
            <a:off x="1432280" y="1465801"/>
            <a:ext cx="2510147" cy="313612"/>
          </a:xfrm>
          <a:prstGeom prst="rect">
            <a:avLst/>
          </a:prstGeom>
          <a:noFill/>
        </p:spPr>
        <p:txBody>
          <a:bodyPr wrap="square" lIns="0" tIns="34290" rIns="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7" name="文本框 19"/>
          <p:cNvSpPr txBox="1"/>
          <p:nvPr/>
        </p:nvSpPr>
        <p:spPr>
          <a:xfrm>
            <a:off x="5147205" y="1870522"/>
            <a:ext cx="3133207" cy="399661"/>
          </a:xfrm>
          <a:prstGeom prst="rect">
            <a:avLst/>
          </a:prstGeom>
          <a:noFill/>
        </p:spPr>
        <p:txBody>
          <a:bodyPr wrap="square" lIns="0" tIns="34290" rIns="0" bIns="34290" rtlCol="0">
            <a:spAutoFit/>
          </a:bodyPr>
          <a:lstStyle/>
          <a:p>
            <a:pP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p>
        </p:txBody>
      </p:sp>
      <p:sp>
        <p:nvSpPr>
          <p:cNvPr id="8" name="文本框 20"/>
          <p:cNvSpPr txBox="1"/>
          <p:nvPr/>
        </p:nvSpPr>
        <p:spPr>
          <a:xfrm>
            <a:off x="5147205" y="1465801"/>
            <a:ext cx="2510147" cy="313612"/>
          </a:xfrm>
          <a:prstGeom prst="rect">
            <a:avLst/>
          </a:prstGeom>
          <a:noFill/>
        </p:spPr>
        <p:txBody>
          <a:bodyPr wrap="square" lIns="0" tIns="34290" rIns="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9" name="文本框 21"/>
          <p:cNvSpPr txBox="1"/>
          <p:nvPr/>
        </p:nvSpPr>
        <p:spPr>
          <a:xfrm>
            <a:off x="3054388" y="3830948"/>
            <a:ext cx="3065784" cy="399661"/>
          </a:xfrm>
          <a:prstGeom prst="rect">
            <a:avLst/>
          </a:prstGeom>
          <a:noFill/>
        </p:spPr>
        <p:txBody>
          <a:bodyPr wrap="square" lIns="0" tIns="34290" rIns="0" bIns="34290" rtlCol="0">
            <a:spAutoFit/>
          </a:bodyPr>
          <a:lstStyle/>
          <a:p>
            <a:pPr algn="ct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p>
        </p:txBody>
      </p:sp>
      <p:sp>
        <p:nvSpPr>
          <p:cNvPr id="10" name="文本框 22"/>
          <p:cNvSpPr txBox="1"/>
          <p:nvPr/>
        </p:nvSpPr>
        <p:spPr>
          <a:xfrm>
            <a:off x="3303841" y="3426227"/>
            <a:ext cx="2510147" cy="313612"/>
          </a:xfrm>
          <a:prstGeom prst="rect">
            <a:avLst/>
          </a:prstGeom>
          <a:noFill/>
        </p:spPr>
        <p:txBody>
          <a:bodyPr wrap="square" lIns="0" tIns="34290" rIns="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par>
                          <p:cTn id="13" fill="hold">
                            <p:stCondLst>
                              <p:cond delay="2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par>
                          <p:cTn id="17" fill="hold">
                            <p:stCondLst>
                              <p:cond delay="5699"/>
                            </p:stCondLst>
                            <p:childTnLst>
                              <p:par>
                                <p:cTn id="18" presetID="2" presetClass="entr" presetSubtype="3"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750" fill="hold"/>
                                        <p:tgtEl>
                                          <p:spTgt spid="4"/>
                                        </p:tgtEl>
                                        <p:attrNameLst>
                                          <p:attrName>ppt_x</p:attrName>
                                        </p:attrNameLst>
                                      </p:cBhvr>
                                      <p:tavLst>
                                        <p:tav tm="0">
                                          <p:val>
                                            <p:strVal val="1+#ppt_w/2"/>
                                          </p:val>
                                        </p:tav>
                                        <p:tav tm="100000">
                                          <p:val>
                                            <p:strVal val="#ppt_x"/>
                                          </p:val>
                                        </p:tav>
                                      </p:tavLst>
                                    </p:anim>
                                    <p:anim calcmode="lin" valueType="num">
                                      <p:cBhvr additive="base">
                                        <p:cTn id="21" dur="750" fill="hold"/>
                                        <p:tgtEl>
                                          <p:spTgt spid="4"/>
                                        </p:tgtEl>
                                        <p:attrNameLst>
                                          <p:attrName>ppt_y</p:attrName>
                                        </p:attrNameLst>
                                      </p:cBhvr>
                                      <p:tavLst>
                                        <p:tav tm="0">
                                          <p:val>
                                            <p:strVal val="0-#ppt_h/2"/>
                                          </p:val>
                                        </p:tav>
                                        <p:tav tm="100000">
                                          <p:val>
                                            <p:strVal val="#ppt_y"/>
                                          </p:val>
                                        </p:tav>
                                      </p:tavLst>
                                    </p:anim>
                                  </p:childTnLst>
                                </p:cTn>
                              </p:par>
                            </p:childTnLst>
                          </p:cTn>
                        </p:par>
                        <p:par>
                          <p:cTn id="22" fill="hold">
                            <p:stCondLst>
                              <p:cond delay="6699"/>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childTnLst>
                          </p:cTn>
                        </p:par>
                        <p:par>
                          <p:cTn id="26" fill="hold">
                            <p:stCondLst>
                              <p:cond delay="7699"/>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childTnLst>
                                </p:cTn>
                              </p:par>
                            </p:childTnLst>
                          </p:cTn>
                        </p:par>
                        <p:par>
                          <p:cTn id="30" fill="hold">
                            <p:stCondLst>
                              <p:cond delay="11399"/>
                            </p:stCondLst>
                            <p:childTnLst>
                              <p:par>
                                <p:cTn id="31" presetID="2" presetClass="entr" presetSubtype="4"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750" fill="hold"/>
                                        <p:tgtEl>
                                          <p:spTgt spid="2"/>
                                        </p:tgtEl>
                                        <p:attrNameLst>
                                          <p:attrName>ppt_x</p:attrName>
                                        </p:attrNameLst>
                                      </p:cBhvr>
                                      <p:tavLst>
                                        <p:tav tm="0">
                                          <p:val>
                                            <p:strVal val="#ppt_x"/>
                                          </p:val>
                                        </p:tav>
                                        <p:tav tm="100000">
                                          <p:val>
                                            <p:strVal val="#ppt_x"/>
                                          </p:val>
                                        </p:tav>
                                      </p:tavLst>
                                    </p:anim>
                                    <p:anim calcmode="lin" valueType="num">
                                      <p:cBhvr additive="base">
                                        <p:cTn id="34" dur="750" fill="hold"/>
                                        <p:tgtEl>
                                          <p:spTgt spid="2"/>
                                        </p:tgtEl>
                                        <p:attrNameLst>
                                          <p:attrName>ppt_y</p:attrName>
                                        </p:attrNameLst>
                                      </p:cBhvr>
                                      <p:tavLst>
                                        <p:tav tm="0">
                                          <p:val>
                                            <p:strVal val="1+#ppt_h/2"/>
                                          </p:val>
                                        </p:tav>
                                        <p:tav tm="100000">
                                          <p:val>
                                            <p:strVal val="#ppt_y"/>
                                          </p:val>
                                        </p:tav>
                                      </p:tavLst>
                                    </p:anim>
                                  </p:childTnLst>
                                </p:cTn>
                              </p:par>
                            </p:childTnLst>
                          </p:cTn>
                        </p:par>
                        <p:par>
                          <p:cTn id="35" fill="hold">
                            <p:stCondLst>
                              <p:cond delay="12399"/>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750"/>
                                        <p:tgtEl>
                                          <p:spTgt spid="10"/>
                                        </p:tgtEl>
                                      </p:cBhvr>
                                    </p:animEffect>
                                  </p:childTnLst>
                                </p:cTn>
                              </p:par>
                            </p:childTnLst>
                          </p:cTn>
                        </p:par>
                        <p:par>
                          <p:cTn id="39" fill="hold">
                            <p:stCondLst>
                              <p:cond delay="13399"/>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135086" y="3245757"/>
            <a:ext cx="255896" cy="255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椭圆 2"/>
          <p:cNvSpPr/>
          <p:nvPr/>
        </p:nvSpPr>
        <p:spPr>
          <a:xfrm>
            <a:off x="3620251" y="2541832"/>
            <a:ext cx="255896" cy="255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latin typeface="微软雅黑" panose="020B0503020204020204" pitchFamily="34" charset="-122"/>
                <a:ea typeface="微软雅黑" panose="020B0503020204020204" pitchFamily="34" charset="-122"/>
              </a:rPr>
              <a:t>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4378738" y="2257696"/>
            <a:ext cx="255896" cy="255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latin typeface="微软雅黑" panose="020B0503020204020204" pitchFamily="34" charset="-122"/>
                <a:ea typeface="微软雅黑" panose="020B0503020204020204" pitchFamily="34" charset="-122"/>
              </a:rPr>
              <a:t>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5155624" y="2541832"/>
            <a:ext cx="255896" cy="255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latin typeface="微软雅黑" panose="020B0503020204020204" pitchFamily="34" charset="-122"/>
                <a:ea typeface="微软雅黑" panose="020B0503020204020204" pitchFamily="34" charset="-122"/>
              </a:rPr>
              <a:t>4</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607036" y="3245757"/>
            <a:ext cx="255896" cy="255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400" dirty="0">
                <a:solidFill>
                  <a:schemeClr val="bg1"/>
                </a:solidFill>
                <a:latin typeface="微软雅黑" panose="020B0503020204020204" pitchFamily="34" charset="-122"/>
                <a:ea typeface="微软雅黑" panose="020B0503020204020204" pitchFamily="34" charset="-122"/>
              </a:rPr>
              <a:t>5</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文本框 26"/>
          <p:cNvSpPr txBox="1"/>
          <p:nvPr/>
        </p:nvSpPr>
        <p:spPr>
          <a:xfrm>
            <a:off x="221566" y="3563670"/>
            <a:ext cx="2777707" cy="346249"/>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8" name="文本框 27"/>
          <p:cNvSpPr txBox="1"/>
          <p:nvPr/>
        </p:nvSpPr>
        <p:spPr>
          <a:xfrm>
            <a:off x="1169809" y="3137665"/>
            <a:ext cx="1965278" cy="313612"/>
          </a:xfrm>
          <a:prstGeom prst="rect">
            <a:avLst/>
          </a:prstGeom>
          <a:noFill/>
        </p:spPr>
        <p:txBody>
          <a:bodyPr wrap="square" lIns="68580" tIns="34290" rIns="6858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9" name="文本框 28"/>
          <p:cNvSpPr txBox="1"/>
          <p:nvPr/>
        </p:nvSpPr>
        <p:spPr>
          <a:xfrm>
            <a:off x="619726" y="2519554"/>
            <a:ext cx="2777707" cy="346249"/>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0" name="文本框 29"/>
          <p:cNvSpPr txBox="1"/>
          <p:nvPr/>
        </p:nvSpPr>
        <p:spPr>
          <a:xfrm>
            <a:off x="1567969" y="2141855"/>
            <a:ext cx="1965278" cy="313612"/>
          </a:xfrm>
          <a:prstGeom prst="rect">
            <a:avLst/>
          </a:prstGeom>
          <a:noFill/>
        </p:spPr>
        <p:txBody>
          <a:bodyPr wrap="square" lIns="68580" tIns="34290" rIns="6858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11" name="文本框 30"/>
          <p:cNvSpPr txBox="1"/>
          <p:nvPr/>
        </p:nvSpPr>
        <p:spPr>
          <a:xfrm>
            <a:off x="2483768" y="1672444"/>
            <a:ext cx="2780379" cy="346249"/>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2" name="文本框 31"/>
          <p:cNvSpPr txBox="1"/>
          <p:nvPr/>
        </p:nvSpPr>
        <p:spPr>
          <a:xfrm>
            <a:off x="3505607" y="1315036"/>
            <a:ext cx="1965278" cy="313612"/>
          </a:xfrm>
          <a:prstGeom prst="rect">
            <a:avLst/>
          </a:prstGeom>
          <a:noFill/>
        </p:spPr>
        <p:txBody>
          <a:bodyPr wrap="square" lIns="68580" tIns="34290" rIns="6858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13" name="文本框 32"/>
          <p:cNvSpPr txBox="1"/>
          <p:nvPr/>
        </p:nvSpPr>
        <p:spPr>
          <a:xfrm>
            <a:off x="5566987" y="2519554"/>
            <a:ext cx="2893445"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4" name="文本框 33"/>
          <p:cNvSpPr txBox="1"/>
          <p:nvPr/>
        </p:nvSpPr>
        <p:spPr>
          <a:xfrm>
            <a:off x="5564044" y="2141855"/>
            <a:ext cx="1965278" cy="313612"/>
          </a:xfrm>
          <a:prstGeom prst="rect">
            <a:avLst/>
          </a:prstGeom>
          <a:noFill/>
        </p:spPr>
        <p:txBody>
          <a:bodyPr wrap="square" lIns="68580" tIns="34290" rIns="6858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15" name="文本框 34"/>
          <p:cNvSpPr txBox="1"/>
          <p:nvPr/>
        </p:nvSpPr>
        <p:spPr>
          <a:xfrm>
            <a:off x="5878285" y="3527666"/>
            <a:ext cx="2893445"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6" name="文本框 35"/>
          <p:cNvSpPr txBox="1"/>
          <p:nvPr/>
        </p:nvSpPr>
        <p:spPr>
          <a:xfrm>
            <a:off x="5878285" y="3137665"/>
            <a:ext cx="1965278" cy="313612"/>
          </a:xfrm>
          <a:prstGeom prst="rect">
            <a:avLst/>
          </a:prstGeom>
          <a:noFill/>
        </p:spPr>
        <p:txBody>
          <a:bodyPr wrap="square" lIns="68580" tIns="34290" rIns="6858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grpSp>
        <p:nvGrpSpPr>
          <p:cNvPr id="17" name="组合 36"/>
          <p:cNvGrpSpPr/>
          <p:nvPr/>
        </p:nvGrpSpPr>
        <p:grpSpPr>
          <a:xfrm>
            <a:off x="4099303" y="3102201"/>
            <a:ext cx="814766" cy="1310800"/>
            <a:chOff x="4028823" y="4134991"/>
            <a:chExt cx="1086354" cy="1747194"/>
          </a:xfrm>
        </p:grpSpPr>
        <p:sp>
          <p:nvSpPr>
            <p:cNvPr id="18" name="任意多边形 17"/>
            <p:cNvSpPr>
              <a:spLocks noChangeAspect="1"/>
            </p:cNvSpPr>
            <p:nvPr/>
          </p:nvSpPr>
          <p:spPr>
            <a:xfrm>
              <a:off x="4028823" y="4134991"/>
              <a:ext cx="1086354" cy="1747194"/>
            </a:xfrm>
            <a:custGeom>
              <a:avLst/>
              <a:gdLst>
                <a:gd name="connsiteX0" fmla="*/ 677901 w 2374831"/>
                <a:gd name="connsiteY0" fmla="*/ 3412116 h 3819479"/>
                <a:gd name="connsiteX1" fmla="*/ 1644059 w 2374831"/>
                <a:gd name="connsiteY1" fmla="*/ 3412116 h 3819479"/>
                <a:gd name="connsiteX2" fmla="*/ 1644059 w 2374831"/>
                <a:gd name="connsiteY2" fmla="*/ 3636403 h 3819479"/>
                <a:gd name="connsiteX3" fmla="*/ 1452135 w 2374831"/>
                <a:gd name="connsiteY3" fmla="*/ 3636403 h 3819479"/>
                <a:gd name="connsiteX4" fmla="*/ 1406366 w 2374831"/>
                <a:gd name="connsiteY4" fmla="*/ 3819479 h 3819479"/>
                <a:gd name="connsiteX5" fmla="*/ 904644 w 2374831"/>
                <a:gd name="connsiteY5" fmla="*/ 3819479 h 3819479"/>
                <a:gd name="connsiteX6" fmla="*/ 858875 w 2374831"/>
                <a:gd name="connsiteY6" fmla="*/ 3636403 h 3819479"/>
                <a:gd name="connsiteX7" fmla="*/ 677901 w 2374831"/>
                <a:gd name="connsiteY7" fmla="*/ 3636403 h 3819479"/>
                <a:gd name="connsiteX8" fmla="*/ 1210563 w 2374831"/>
                <a:gd name="connsiteY8" fmla="*/ 214813 h 3819479"/>
                <a:gd name="connsiteX9" fmla="*/ 234135 w 2374831"/>
                <a:gd name="connsiteY9" fmla="*/ 1200968 h 3819479"/>
                <a:gd name="connsiteX10" fmla="*/ 530439 w 2374831"/>
                <a:gd name="connsiteY10" fmla="*/ 2356594 h 3819479"/>
                <a:gd name="connsiteX11" fmla="*/ 629422 w 2374831"/>
                <a:gd name="connsiteY11" fmla="*/ 2455121 h 3819479"/>
                <a:gd name="connsiteX12" fmla="*/ 632955 w 2374831"/>
                <a:gd name="connsiteY12" fmla="*/ 2454082 h 3819479"/>
                <a:gd name="connsiteX13" fmla="*/ 634850 w 2374831"/>
                <a:gd name="connsiteY13" fmla="*/ 2460524 h 3819479"/>
                <a:gd name="connsiteX14" fmla="*/ 645415 w 2374831"/>
                <a:gd name="connsiteY14" fmla="*/ 2471041 h 3819479"/>
                <a:gd name="connsiteX15" fmla="*/ 640611 w 2374831"/>
                <a:gd name="connsiteY15" fmla="*/ 2480115 h 3819479"/>
                <a:gd name="connsiteX16" fmla="*/ 825141 w 2374831"/>
                <a:gd name="connsiteY16" fmla="*/ 3107541 h 3819479"/>
                <a:gd name="connsiteX17" fmla="*/ 1520487 w 2374831"/>
                <a:gd name="connsiteY17" fmla="*/ 3107541 h 3819479"/>
                <a:gd name="connsiteX18" fmla="*/ 1697625 w 2374831"/>
                <a:gd name="connsiteY18" fmla="*/ 2505248 h 3819479"/>
                <a:gd name="connsiteX19" fmla="*/ 1694714 w 2374831"/>
                <a:gd name="connsiteY19" fmla="*/ 2499211 h 3819479"/>
                <a:gd name="connsiteX20" fmla="*/ 1701121 w 2374831"/>
                <a:gd name="connsiteY20" fmla="*/ 2493362 h 3819479"/>
                <a:gd name="connsiteX21" fmla="*/ 1703057 w 2374831"/>
                <a:gd name="connsiteY21" fmla="*/ 2486779 h 3819479"/>
                <a:gd name="connsiteX22" fmla="*/ 1707047 w 2374831"/>
                <a:gd name="connsiteY22" fmla="*/ 2487952 h 3819479"/>
                <a:gd name="connsiteX23" fmla="*/ 1814604 w 2374831"/>
                <a:gd name="connsiteY23" fmla="*/ 2389768 h 3819479"/>
                <a:gd name="connsiteX24" fmla="*/ 2146142 w 2374831"/>
                <a:gd name="connsiteY24" fmla="*/ 1237621 h 3819479"/>
                <a:gd name="connsiteX25" fmla="*/ 1210563 w 2374831"/>
                <a:gd name="connsiteY25" fmla="*/ 214813 h 3819479"/>
                <a:gd name="connsiteX26" fmla="*/ 1214591 w 2374831"/>
                <a:gd name="connsiteY26" fmla="*/ 383 h 3819479"/>
                <a:gd name="connsiteX27" fmla="*/ 2356115 w 2374831"/>
                <a:gd name="connsiteY27" fmla="*/ 1191705 h 3819479"/>
                <a:gd name="connsiteX28" fmla="*/ 1940101 w 2374831"/>
                <a:gd name="connsiteY28" fmla="*/ 2566662 h 3819479"/>
                <a:gd name="connsiteX29" fmla="*/ 1858280 w 2374831"/>
                <a:gd name="connsiteY29" fmla="*/ 2636176 h 3819479"/>
                <a:gd name="connsiteX30" fmla="*/ 1662374 w 2374831"/>
                <a:gd name="connsiteY30" fmla="*/ 3302282 h 3819479"/>
                <a:gd name="connsiteX31" fmla="*/ 1642818 w 2374831"/>
                <a:gd name="connsiteY31" fmla="*/ 3296530 h 3819479"/>
                <a:gd name="connsiteX32" fmla="*/ 1642365 w 2374831"/>
                <a:gd name="connsiteY32" fmla="*/ 3298341 h 3819479"/>
                <a:gd name="connsiteX33" fmla="*/ 668645 w 2374831"/>
                <a:gd name="connsiteY33" fmla="*/ 3298341 h 3819479"/>
                <a:gd name="connsiteX34" fmla="*/ 620945 w 2374831"/>
                <a:gd name="connsiteY34" fmla="*/ 3107541 h 3819479"/>
                <a:gd name="connsiteX35" fmla="*/ 625980 w 2374831"/>
                <a:gd name="connsiteY35" fmla="*/ 3107541 h 3819479"/>
                <a:gd name="connsiteX36" fmla="*/ 477257 w 2374831"/>
                <a:gd name="connsiteY36" fmla="*/ 2601865 h 3819479"/>
                <a:gd name="connsiteX37" fmla="*/ 398351 w 2374831"/>
                <a:gd name="connsiteY37" fmla="*/ 2528795 h 3819479"/>
                <a:gd name="connsiteX38" fmla="*/ 25870 w 2374831"/>
                <a:gd name="connsiteY38" fmla="*/ 1147159 h 3819479"/>
                <a:gd name="connsiteX39" fmla="*/ 1214591 w 2374831"/>
                <a:gd name="connsiteY39" fmla="*/ 383 h 38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74831" h="3819479">
                  <a:moveTo>
                    <a:pt x="677901" y="3412116"/>
                  </a:moveTo>
                  <a:lnTo>
                    <a:pt x="1644059" y="3412116"/>
                  </a:lnTo>
                  <a:lnTo>
                    <a:pt x="1644059" y="3636403"/>
                  </a:lnTo>
                  <a:lnTo>
                    <a:pt x="1452135" y="3636403"/>
                  </a:lnTo>
                  <a:lnTo>
                    <a:pt x="1406366" y="3819479"/>
                  </a:lnTo>
                  <a:lnTo>
                    <a:pt x="904644" y="3819479"/>
                  </a:lnTo>
                  <a:lnTo>
                    <a:pt x="858875" y="3636403"/>
                  </a:lnTo>
                  <a:lnTo>
                    <a:pt x="677901" y="3636403"/>
                  </a:lnTo>
                  <a:close/>
                  <a:moveTo>
                    <a:pt x="1210563" y="214813"/>
                  </a:moveTo>
                  <a:cubicBezTo>
                    <a:pt x="739590" y="200611"/>
                    <a:pt x="328256" y="616042"/>
                    <a:pt x="234135" y="1200968"/>
                  </a:cubicBezTo>
                  <a:cubicBezTo>
                    <a:pt x="165163" y="1629602"/>
                    <a:pt x="280924" y="2067284"/>
                    <a:pt x="530439" y="2356594"/>
                  </a:cubicBezTo>
                  <a:lnTo>
                    <a:pt x="629422" y="2455121"/>
                  </a:lnTo>
                  <a:lnTo>
                    <a:pt x="632955" y="2454082"/>
                  </a:lnTo>
                  <a:lnTo>
                    <a:pt x="634850" y="2460524"/>
                  </a:lnTo>
                  <a:lnTo>
                    <a:pt x="645415" y="2471041"/>
                  </a:lnTo>
                  <a:lnTo>
                    <a:pt x="640611" y="2480115"/>
                  </a:lnTo>
                  <a:lnTo>
                    <a:pt x="825141" y="3107541"/>
                  </a:lnTo>
                  <a:lnTo>
                    <a:pt x="1520487" y="3107541"/>
                  </a:lnTo>
                  <a:lnTo>
                    <a:pt x="1697625" y="2505248"/>
                  </a:lnTo>
                  <a:lnTo>
                    <a:pt x="1694714" y="2499211"/>
                  </a:lnTo>
                  <a:lnTo>
                    <a:pt x="1701121" y="2493362"/>
                  </a:lnTo>
                  <a:lnTo>
                    <a:pt x="1703057" y="2486779"/>
                  </a:lnTo>
                  <a:lnTo>
                    <a:pt x="1707047" y="2487952"/>
                  </a:lnTo>
                  <a:lnTo>
                    <a:pt x="1814604" y="2389768"/>
                  </a:lnTo>
                  <a:cubicBezTo>
                    <a:pt x="2075917" y="2110708"/>
                    <a:pt x="2205489" y="1673395"/>
                    <a:pt x="2146142" y="1237621"/>
                  </a:cubicBezTo>
                  <a:cubicBezTo>
                    <a:pt x="2067107" y="657287"/>
                    <a:pt x="1675186" y="228824"/>
                    <a:pt x="1210563" y="214813"/>
                  </a:cubicBezTo>
                  <a:close/>
                  <a:moveTo>
                    <a:pt x="1214591" y="383"/>
                  </a:moveTo>
                  <a:cubicBezTo>
                    <a:pt x="1779092" y="16134"/>
                    <a:pt x="2256408" y="514273"/>
                    <a:pt x="2356115" y="1191705"/>
                  </a:cubicBezTo>
                  <a:cubicBezTo>
                    <a:pt x="2432917" y="1713508"/>
                    <a:pt x="2269282" y="2238010"/>
                    <a:pt x="1940101" y="2566662"/>
                  </a:cubicBezTo>
                  <a:lnTo>
                    <a:pt x="1858280" y="2636176"/>
                  </a:lnTo>
                  <a:lnTo>
                    <a:pt x="1662374" y="3302282"/>
                  </a:lnTo>
                  <a:lnTo>
                    <a:pt x="1642818" y="3296530"/>
                  </a:lnTo>
                  <a:lnTo>
                    <a:pt x="1642365" y="3298341"/>
                  </a:lnTo>
                  <a:lnTo>
                    <a:pt x="668645" y="3298341"/>
                  </a:lnTo>
                  <a:lnTo>
                    <a:pt x="620945" y="3107541"/>
                  </a:lnTo>
                  <a:lnTo>
                    <a:pt x="625980" y="3107541"/>
                  </a:lnTo>
                  <a:lnTo>
                    <a:pt x="477257" y="2601865"/>
                  </a:lnTo>
                  <a:lnTo>
                    <a:pt x="398351" y="2528795"/>
                  </a:lnTo>
                  <a:cubicBezTo>
                    <a:pt x="83040" y="2187205"/>
                    <a:pt x="-63507" y="1661104"/>
                    <a:pt x="25870" y="1147159"/>
                  </a:cubicBezTo>
                  <a:cubicBezTo>
                    <a:pt x="144292" y="466195"/>
                    <a:pt x="643655" y="-15547"/>
                    <a:pt x="1214591" y="3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9" name="文本框 38"/>
            <p:cNvSpPr txBox="1"/>
            <p:nvPr/>
          </p:nvSpPr>
          <p:spPr>
            <a:xfrm>
              <a:off x="4028823" y="4643469"/>
              <a:ext cx="1086354" cy="369218"/>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2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4150"/>
                            </p:stCondLst>
                            <p:childTnLst>
                              <p:par>
                                <p:cTn id="26" presetID="49" presetClass="entr" presetSubtype="0" decel="10000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childTnLst>
                          </p:cTn>
                        </p:par>
                        <p:par>
                          <p:cTn id="32" fill="hold">
                            <p:stCondLst>
                              <p:cond delay="465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4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7300"/>
                            </p:stCondLst>
                            <p:childTnLst>
                              <p:par>
                                <p:cTn id="41" presetID="49" presetClass="entr" presetSubtype="0" decel="10000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childTnLst>
                          </p:cTn>
                        </p:par>
                        <p:par>
                          <p:cTn id="47" fill="hold">
                            <p:stCondLst>
                              <p:cond delay="780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5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10449"/>
                            </p:stCondLst>
                            <p:childTnLst>
                              <p:par>
                                <p:cTn id="56" presetID="49" presetClass="entr" presetSubtype="0" decel="10000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 calcmode="lin" valueType="num">
                                      <p:cBhvr>
                                        <p:cTn id="60" dur="500" fill="hold"/>
                                        <p:tgtEl>
                                          <p:spTgt spid="5"/>
                                        </p:tgtEl>
                                        <p:attrNameLst>
                                          <p:attrName>style.rotation</p:attrName>
                                        </p:attrNameLst>
                                      </p:cBhvr>
                                      <p:tavLst>
                                        <p:tav tm="0">
                                          <p:val>
                                            <p:fltVal val="360"/>
                                          </p:val>
                                        </p:tav>
                                        <p:tav tm="100000">
                                          <p:val>
                                            <p:fltVal val="0"/>
                                          </p:val>
                                        </p:tav>
                                      </p:tavLst>
                                    </p:anim>
                                    <p:animEffect transition="in" filter="fade">
                                      <p:cBhvr>
                                        <p:cTn id="61" dur="500"/>
                                        <p:tgtEl>
                                          <p:spTgt spid="5"/>
                                        </p:tgtEl>
                                      </p:cBhvr>
                                    </p:animEffect>
                                  </p:childTnLst>
                                </p:cTn>
                              </p:par>
                            </p:childTnLst>
                          </p:cTn>
                        </p:par>
                        <p:par>
                          <p:cTn id="62" fill="hold">
                            <p:stCondLst>
                              <p:cond delay="10949"/>
                            </p:stCondLst>
                            <p:childTnLst>
                              <p:par>
                                <p:cTn id="63" presetID="10" presetClass="entr" presetSubtype="0" fill="hold" grpId="0" nodeType="afterEffect">
                                  <p:stCondLst>
                                    <p:cond delay="0"/>
                                  </p:stCondLst>
                                  <p:iterate type="lt">
                                    <p:tmPct val="10000"/>
                                  </p:iterate>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11699"/>
                            </p:stCondLst>
                            <p:childTnLst>
                              <p:par>
                                <p:cTn id="67" presetID="10" presetClass="entr" presetSubtype="0" fill="hold" grpId="0" nodeType="afterEffect">
                                  <p:stCondLst>
                                    <p:cond delay="0"/>
                                  </p:stCondLst>
                                  <p:iterate type="lt">
                                    <p:tmPct val="10000"/>
                                  </p:iterate>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par>
                          <p:cTn id="70" fill="hold">
                            <p:stCondLst>
                              <p:cond delay="13599"/>
                            </p:stCondLst>
                            <p:childTnLst>
                              <p:par>
                                <p:cTn id="71" presetID="49" presetClass="entr" presetSubtype="0" decel="100000"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 calcmode="lin" valueType="num">
                                      <p:cBhvr>
                                        <p:cTn id="75" dur="500" fill="hold"/>
                                        <p:tgtEl>
                                          <p:spTgt spid="6"/>
                                        </p:tgtEl>
                                        <p:attrNameLst>
                                          <p:attrName>style.rotation</p:attrName>
                                        </p:attrNameLst>
                                      </p:cBhvr>
                                      <p:tavLst>
                                        <p:tav tm="0">
                                          <p:val>
                                            <p:fltVal val="360"/>
                                          </p:val>
                                        </p:tav>
                                        <p:tav tm="100000">
                                          <p:val>
                                            <p:fltVal val="0"/>
                                          </p:val>
                                        </p:tav>
                                      </p:tavLst>
                                    </p:anim>
                                    <p:animEffect transition="in" filter="fade">
                                      <p:cBhvr>
                                        <p:cTn id="76" dur="500"/>
                                        <p:tgtEl>
                                          <p:spTgt spid="6"/>
                                        </p:tgtEl>
                                      </p:cBhvr>
                                    </p:animEffect>
                                  </p:childTnLst>
                                </p:cTn>
                              </p:par>
                            </p:childTnLst>
                          </p:cTn>
                        </p:par>
                        <p:par>
                          <p:cTn id="77" fill="hold">
                            <p:stCondLst>
                              <p:cond delay="14099"/>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14849"/>
                            </p:stCondLst>
                            <p:childTnLst>
                              <p:par>
                                <p:cTn id="82" presetID="10" presetClass="entr" presetSubtype="0" fill="hold" grpId="0" nodeType="afterEffect">
                                  <p:stCondLst>
                                    <p:cond delay="0"/>
                                  </p:stCondLst>
                                  <p:iterate type="lt">
                                    <p:tmPct val="10000"/>
                                  </p:iterate>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624938" y="1695934"/>
            <a:ext cx="988406" cy="988711"/>
          </a:xfrm>
          <a:custGeom>
            <a:avLst/>
            <a:gdLst>
              <a:gd name="connsiteX0" fmla="*/ 0 w 1098645"/>
              <a:gd name="connsiteY0" fmla="*/ 0 h 1098645"/>
              <a:gd name="connsiteX1" fmla="*/ 1092973 w 1098645"/>
              <a:gd name="connsiteY1" fmla="*/ 986315 h 1098645"/>
              <a:gd name="connsiteX2" fmla="*/ 1098645 w 1098645"/>
              <a:gd name="connsiteY2" fmla="*/ 1098644 h 1098645"/>
              <a:gd name="connsiteX3" fmla="*/ 1098635 w 1098645"/>
              <a:gd name="connsiteY3" fmla="*/ 1098645 h 1098645"/>
              <a:gd name="connsiteX4" fmla="*/ 986315 w 1098645"/>
              <a:gd name="connsiteY4" fmla="*/ 1092973 h 1098645"/>
              <a:gd name="connsiteX5" fmla="*/ 0 w 1098645"/>
              <a:gd name="connsiteY5"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645" h="1098645">
                <a:moveTo>
                  <a:pt x="0" y="0"/>
                </a:moveTo>
                <a:cubicBezTo>
                  <a:pt x="568842" y="0"/>
                  <a:pt x="1036711" y="432317"/>
                  <a:pt x="1092973" y="986315"/>
                </a:cubicBezTo>
                <a:lnTo>
                  <a:pt x="1098645" y="1098644"/>
                </a:lnTo>
                <a:lnTo>
                  <a:pt x="1098635" y="1098645"/>
                </a:lnTo>
                <a:lnTo>
                  <a:pt x="986315" y="1092973"/>
                </a:lnTo>
                <a:cubicBezTo>
                  <a:pt x="432317" y="1036711"/>
                  <a:pt x="0" y="568842"/>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任意多边形 2"/>
          <p:cNvSpPr/>
          <p:nvPr/>
        </p:nvSpPr>
        <p:spPr>
          <a:xfrm>
            <a:off x="3636531" y="1695934"/>
            <a:ext cx="988406" cy="988711"/>
          </a:xfrm>
          <a:custGeom>
            <a:avLst/>
            <a:gdLst>
              <a:gd name="connsiteX0" fmla="*/ 1098645 w 1098645"/>
              <a:gd name="connsiteY0" fmla="*/ 0 h 1098645"/>
              <a:gd name="connsiteX1" fmla="*/ 112330 w 1098645"/>
              <a:gd name="connsiteY1" fmla="*/ 1092973 h 1098645"/>
              <a:gd name="connsiteX2" fmla="*/ 10 w 1098645"/>
              <a:gd name="connsiteY2" fmla="*/ 1098645 h 1098645"/>
              <a:gd name="connsiteX3" fmla="*/ 0 w 1098645"/>
              <a:gd name="connsiteY3" fmla="*/ 1098644 h 1098645"/>
              <a:gd name="connsiteX4" fmla="*/ 5672 w 1098645"/>
              <a:gd name="connsiteY4" fmla="*/ 986315 h 1098645"/>
              <a:gd name="connsiteX5" fmla="*/ 1098645 w 1098645"/>
              <a:gd name="connsiteY5"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645" h="1098645">
                <a:moveTo>
                  <a:pt x="1098645" y="0"/>
                </a:moveTo>
                <a:cubicBezTo>
                  <a:pt x="1098645" y="568842"/>
                  <a:pt x="666328" y="1036711"/>
                  <a:pt x="112330" y="1092973"/>
                </a:cubicBezTo>
                <a:lnTo>
                  <a:pt x="10" y="1098645"/>
                </a:lnTo>
                <a:lnTo>
                  <a:pt x="0" y="1098644"/>
                </a:lnTo>
                <a:lnTo>
                  <a:pt x="5672" y="986315"/>
                </a:lnTo>
                <a:cubicBezTo>
                  <a:pt x="61934" y="432317"/>
                  <a:pt x="529803" y="0"/>
                  <a:pt x="10986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任意多边形 3"/>
          <p:cNvSpPr/>
          <p:nvPr/>
        </p:nvSpPr>
        <p:spPr>
          <a:xfrm>
            <a:off x="3636531" y="2684646"/>
            <a:ext cx="988406" cy="988711"/>
          </a:xfrm>
          <a:custGeom>
            <a:avLst/>
            <a:gdLst>
              <a:gd name="connsiteX0" fmla="*/ 10 w 1098645"/>
              <a:gd name="connsiteY0" fmla="*/ 0 h 1098645"/>
              <a:gd name="connsiteX1" fmla="*/ 112330 w 1098645"/>
              <a:gd name="connsiteY1" fmla="*/ 5671 h 1098645"/>
              <a:gd name="connsiteX2" fmla="*/ 1098645 w 1098645"/>
              <a:gd name="connsiteY2" fmla="*/ 1098644 h 1098645"/>
              <a:gd name="connsiteX3" fmla="*/ 1098645 w 1098645"/>
              <a:gd name="connsiteY3" fmla="*/ 1098645 h 1098645"/>
              <a:gd name="connsiteX4" fmla="*/ 986315 w 1098645"/>
              <a:gd name="connsiteY4" fmla="*/ 1092973 h 1098645"/>
              <a:gd name="connsiteX5" fmla="*/ 0 w 1098645"/>
              <a:gd name="connsiteY5" fmla="*/ 0 h 1098645"/>
              <a:gd name="connsiteX6" fmla="*/ 10 w 1098645"/>
              <a:gd name="connsiteY6"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645" h="1098645">
                <a:moveTo>
                  <a:pt x="10" y="0"/>
                </a:moveTo>
                <a:lnTo>
                  <a:pt x="112330" y="5671"/>
                </a:lnTo>
                <a:cubicBezTo>
                  <a:pt x="666328" y="61933"/>
                  <a:pt x="1098645" y="529802"/>
                  <a:pt x="1098645" y="1098644"/>
                </a:cubicBezTo>
                <a:lnTo>
                  <a:pt x="1098645" y="1098645"/>
                </a:lnTo>
                <a:lnTo>
                  <a:pt x="986315" y="1092973"/>
                </a:lnTo>
                <a:cubicBezTo>
                  <a:pt x="432316" y="1036711"/>
                  <a:pt x="0" y="568842"/>
                  <a:pt x="0" y="0"/>
                </a:cubicBezTo>
                <a:lnTo>
                  <a:pt x="1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tx1">
                  <a:lumMod val="75000"/>
                  <a:lumOff val="25000"/>
                </a:schemeClr>
              </a:solidFill>
            </a:endParaRPr>
          </a:p>
        </p:txBody>
      </p:sp>
      <p:sp>
        <p:nvSpPr>
          <p:cNvPr id="5" name="任意多边形 4"/>
          <p:cNvSpPr/>
          <p:nvPr/>
        </p:nvSpPr>
        <p:spPr>
          <a:xfrm>
            <a:off x="4624938" y="2684646"/>
            <a:ext cx="988406" cy="988711"/>
          </a:xfrm>
          <a:custGeom>
            <a:avLst/>
            <a:gdLst>
              <a:gd name="connsiteX0" fmla="*/ 1098635 w 1098645"/>
              <a:gd name="connsiteY0" fmla="*/ 0 h 1098645"/>
              <a:gd name="connsiteX1" fmla="*/ 1098645 w 1098645"/>
              <a:gd name="connsiteY1" fmla="*/ 0 h 1098645"/>
              <a:gd name="connsiteX2" fmla="*/ 112330 w 1098645"/>
              <a:gd name="connsiteY2" fmla="*/ 1092973 h 1098645"/>
              <a:gd name="connsiteX3" fmla="*/ 0 w 1098645"/>
              <a:gd name="connsiteY3" fmla="*/ 1098645 h 1098645"/>
              <a:gd name="connsiteX4" fmla="*/ 0 w 1098645"/>
              <a:gd name="connsiteY4" fmla="*/ 1098644 h 1098645"/>
              <a:gd name="connsiteX5" fmla="*/ 986315 w 1098645"/>
              <a:gd name="connsiteY5" fmla="*/ 5671 h 1098645"/>
              <a:gd name="connsiteX6" fmla="*/ 1098635 w 1098645"/>
              <a:gd name="connsiteY6" fmla="*/ 0 h 10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645" h="1098645">
                <a:moveTo>
                  <a:pt x="1098635" y="0"/>
                </a:moveTo>
                <a:lnTo>
                  <a:pt x="1098645" y="0"/>
                </a:lnTo>
                <a:cubicBezTo>
                  <a:pt x="1098645" y="568842"/>
                  <a:pt x="666329" y="1036711"/>
                  <a:pt x="112330" y="1092973"/>
                </a:cubicBezTo>
                <a:lnTo>
                  <a:pt x="0" y="1098645"/>
                </a:lnTo>
                <a:lnTo>
                  <a:pt x="0" y="1098644"/>
                </a:lnTo>
                <a:cubicBezTo>
                  <a:pt x="0" y="529802"/>
                  <a:pt x="432317" y="61933"/>
                  <a:pt x="986315" y="5671"/>
                </a:cubicBezTo>
                <a:lnTo>
                  <a:pt x="10986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文本框 38"/>
          <p:cNvSpPr txBox="1"/>
          <p:nvPr/>
        </p:nvSpPr>
        <p:spPr>
          <a:xfrm>
            <a:off x="3737547" y="1970931"/>
            <a:ext cx="786374" cy="438582"/>
          </a:xfrm>
          <a:prstGeom prst="rect">
            <a:avLst/>
          </a:prstGeom>
          <a:no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01</a:t>
            </a:r>
          </a:p>
          <a:p>
            <a:pPr algn="ctr"/>
            <a:r>
              <a:rPr lang="zh-CN" altLang="en-US" sz="1200" dirty="0">
                <a:solidFill>
                  <a:schemeClr val="bg1"/>
                </a:solidFill>
                <a:latin typeface="微软雅黑" panose="020B0503020204020204" pitchFamily="34" charset="-122"/>
                <a:ea typeface="微软雅黑" panose="020B0503020204020204" pitchFamily="34" charset="-122"/>
              </a:rPr>
              <a:t>标题</a:t>
            </a:r>
          </a:p>
        </p:txBody>
      </p:sp>
      <p:sp>
        <p:nvSpPr>
          <p:cNvPr id="7" name="文本框 39"/>
          <p:cNvSpPr txBox="1"/>
          <p:nvPr/>
        </p:nvSpPr>
        <p:spPr>
          <a:xfrm>
            <a:off x="4725953" y="1970931"/>
            <a:ext cx="786374" cy="438582"/>
          </a:xfrm>
          <a:prstGeom prst="rect">
            <a:avLst/>
          </a:prstGeom>
          <a:no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02</a:t>
            </a:r>
          </a:p>
          <a:p>
            <a:pPr algn="ctr"/>
            <a:r>
              <a:rPr lang="zh-CN" altLang="en-US" sz="1200" dirty="0">
                <a:solidFill>
                  <a:schemeClr val="bg1"/>
                </a:solidFill>
                <a:latin typeface="微软雅黑" panose="020B0503020204020204" pitchFamily="34" charset="-122"/>
                <a:ea typeface="微软雅黑" panose="020B0503020204020204" pitchFamily="34" charset="-122"/>
              </a:rPr>
              <a:t>标题</a:t>
            </a:r>
          </a:p>
        </p:txBody>
      </p:sp>
      <p:sp>
        <p:nvSpPr>
          <p:cNvPr id="8" name="文本框 40"/>
          <p:cNvSpPr txBox="1"/>
          <p:nvPr/>
        </p:nvSpPr>
        <p:spPr>
          <a:xfrm>
            <a:off x="3737547" y="2953627"/>
            <a:ext cx="786374" cy="438582"/>
          </a:xfrm>
          <a:prstGeom prst="rect">
            <a:avLst/>
          </a:prstGeom>
          <a:no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03</a:t>
            </a:r>
          </a:p>
          <a:p>
            <a:pPr algn="ctr"/>
            <a:r>
              <a:rPr lang="zh-CN" altLang="en-US" sz="1200" dirty="0">
                <a:solidFill>
                  <a:schemeClr val="bg1"/>
                </a:solidFill>
                <a:latin typeface="微软雅黑" panose="020B0503020204020204" pitchFamily="34" charset="-122"/>
                <a:ea typeface="微软雅黑" panose="020B0503020204020204" pitchFamily="34" charset="-122"/>
              </a:rPr>
              <a:t>标题</a:t>
            </a:r>
          </a:p>
        </p:txBody>
      </p:sp>
      <p:sp>
        <p:nvSpPr>
          <p:cNvPr id="9" name="文本框 41"/>
          <p:cNvSpPr txBox="1"/>
          <p:nvPr/>
        </p:nvSpPr>
        <p:spPr>
          <a:xfrm>
            <a:off x="4725953" y="2953627"/>
            <a:ext cx="786374" cy="438582"/>
          </a:xfrm>
          <a:prstGeom prst="rect">
            <a:avLst/>
          </a:prstGeom>
          <a:noFill/>
        </p:spPr>
        <p:txBody>
          <a:bodyPr wrap="square" lIns="68580" tIns="34290" rIns="68580" bIns="34290"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04</a:t>
            </a:r>
          </a:p>
          <a:p>
            <a:pPr algn="ctr"/>
            <a:r>
              <a:rPr lang="zh-CN" altLang="en-US" sz="1200" dirty="0">
                <a:solidFill>
                  <a:schemeClr val="bg1"/>
                </a:solidFill>
                <a:latin typeface="微软雅黑" panose="020B0503020204020204" pitchFamily="34" charset="-122"/>
                <a:ea typeface="微软雅黑" panose="020B0503020204020204" pitchFamily="34" charset="-122"/>
              </a:rPr>
              <a:t>标题</a:t>
            </a:r>
          </a:p>
        </p:txBody>
      </p:sp>
      <p:sp>
        <p:nvSpPr>
          <p:cNvPr id="10" name="文本框 42"/>
          <p:cNvSpPr txBox="1"/>
          <p:nvPr/>
        </p:nvSpPr>
        <p:spPr>
          <a:xfrm>
            <a:off x="719572" y="2017502"/>
            <a:ext cx="2543857" cy="415498"/>
          </a:xfrm>
          <a:prstGeom prst="rect">
            <a:avLst/>
          </a:prstGeom>
          <a:noFill/>
        </p:spPr>
        <p:txBody>
          <a:bodyPr wrap="square" lIns="0" tIns="34290" rIns="0" bIns="34290" rtlCol="0">
            <a:spAutoFit/>
          </a:bodyPr>
          <a:lstStyle/>
          <a:p>
            <a:pPr algn="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1" name="文本框 43"/>
          <p:cNvSpPr txBox="1"/>
          <p:nvPr/>
        </p:nvSpPr>
        <p:spPr>
          <a:xfrm>
            <a:off x="513836" y="1695934"/>
            <a:ext cx="3021680" cy="313612"/>
          </a:xfrm>
          <a:prstGeom prst="rect">
            <a:avLst/>
          </a:prstGeom>
          <a:noFill/>
        </p:spPr>
        <p:txBody>
          <a:bodyPr wrap="square" lIns="0" tIns="34290" rIns="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12" name="文本框 44"/>
          <p:cNvSpPr txBox="1"/>
          <p:nvPr/>
        </p:nvSpPr>
        <p:spPr>
          <a:xfrm>
            <a:off x="6192179" y="2017502"/>
            <a:ext cx="2543857" cy="415498"/>
          </a:xfrm>
          <a:prstGeom prst="rect">
            <a:avLst/>
          </a:prstGeom>
          <a:noFill/>
        </p:spPr>
        <p:txBody>
          <a:bodyPr wrap="square" lIns="0" tIns="34290" rIns="0" bIns="34290" rtlCol="0">
            <a:spAutoFit/>
          </a:bodyPr>
          <a:lstStyle/>
          <a:p>
            <a:pP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3" name="文本框 45"/>
          <p:cNvSpPr txBox="1"/>
          <p:nvPr/>
        </p:nvSpPr>
        <p:spPr>
          <a:xfrm>
            <a:off x="5714359" y="1695934"/>
            <a:ext cx="3021680" cy="313612"/>
          </a:xfrm>
          <a:prstGeom prst="rect">
            <a:avLst/>
          </a:prstGeom>
          <a:noFill/>
        </p:spPr>
        <p:txBody>
          <a:bodyPr wrap="square" lIns="0" tIns="34290" rIns="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14" name="文本框 46"/>
          <p:cNvSpPr txBox="1"/>
          <p:nvPr/>
        </p:nvSpPr>
        <p:spPr>
          <a:xfrm>
            <a:off x="719572" y="3094581"/>
            <a:ext cx="2543857" cy="415498"/>
          </a:xfrm>
          <a:prstGeom prst="rect">
            <a:avLst/>
          </a:prstGeom>
          <a:noFill/>
        </p:spPr>
        <p:txBody>
          <a:bodyPr wrap="square" lIns="0" tIns="34290" rIns="0" bIns="34290" rtlCol="0">
            <a:spAutoFit/>
          </a:bodyPr>
          <a:lstStyle/>
          <a:p>
            <a:pPr algn="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5" name="文本框 47"/>
          <p:cNvSpPr txBox="1"/>
          <p:nvPr/>
        </p:nvSpPr>
        <p:spPr>
          <a:xfrm>
            <a:off x="513836" y="2773013"/>
            <a:ext cx="3021680" cy="313612"/>
          </a:xfrm>
          <a:prstGeom prst="rect">
            <a:avLst/>
          </a:prstGeom>
          <a:noFill/>
        </p:spPr>
        <p:txBody>
          <a:bodyPr wrap="square" lIns="0" tIns="34290" rIns="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
        <p:nvSpPr>
          <p:cNvPr id="16" name="文本框 48"/>
          <p:cNvSpPr txBox="1"/>
          <p:nvPr/>
        </p:nvSpPr>
        <p:spPr>
          <a:xfrm>
            <a:off x="6192179" y="3094581"/>
            <a:ext cx="2543857" cy="415498"/>
          </a:xfrm>
          <a:prstGeom prst="rect">
            <a:avLst/>
          </a:prstGeom>
          <a:noFill/>
        </p:spPr>
        <p:txBody>
          <a:bodyPr wrap="square" lIns="0" tIns="34290" rIns="0" bIns="34290" rtlCol="0">
            <a:spAutoFit/>
          </a:bodyPr>
          <a:lstStyle/>
          <a:p>
            <a:pP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点击此处输入与此小标题或图形相关的文字描述内容或数据分析。</a:t>
            </a:r>
          </a:p>
        </p:txBody>
      </p:sp>
      <p:sp>
        <p:nvSpPr>
          <p:cNvPr id="17" name="文本框 49"/>
          <p:cNvSpPr txBox="1"/>
          <p:nvPr/>
        </p:nvSpPr>
        <p:spPr>
          <a:xfrm>
            <a:off x="5714359" y="2773013"/>
            <a:ext cx="3021680" cy="313612"/>
          </a:xfrm>
          <a:prstGeom prst="rect">
            <a:avLst/>
          </a:prstGeom>
          <a:noFill/>
        </p:spPr>
        <p:txBody>
          <a:bodyPr wrap="square" lIns="0" tIns="34290" rIns="0" bIns="34290" rtlCol="0">
            <a:spAutoFit/>
          </a:bodyPr>
          <a:lstStyle/>
          <a:p>
            <a:pPr algn="ct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500"/>
                            </p:stCondLst>
                            <p:childTnLst>
                              <p:par>
                                <p:cTn id="16" presetID="10"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4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childTnLst>
                          </p:cTn>
                        </p:par>
                        <p:par>
                          <p:cTn id="26" fill="hold">
                            <p:stCondLst>
                              <p:cond delay="44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49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68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5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750"/>
                                        <p:tgtEl>
                                          <p:spTgt spid="4"/>
                                        </p:tgtEl>
                                      </p:cBhvr>
                                    </p:animEffect>
                                  </p:childTnLst>
                                </p:cTn>
                              </p:par>
                            </p:childTnLst>
                          </p:cTn>
                        </p:par>
                        <p:par>
                          <p:cTn id="41" fill="hold">
                            <p:stCondLst>
                              <p:cond delay="78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830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10199"/>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75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750"/>
                                        <p:tgtEl>
                                          <p:spTgt spid="5"/>
                                        </p:tgtEl>
                                      </p:cBhvr>
                                    </p:animEffect>
                                  </p:childTnLst>
                                </p:cTn>
                              </p:par>
                            </p:childTnLst>
                          </p:cTn>
                        </p:par>
                        <p:par>
                          <p:cTn id="56" fill="hold">
                            <p:stCondLst>
                              <p:cond delay="11199"/>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11699"/>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410" y="1542656"/>
            <a:ext cx="1454727" cy="1206264"/>
          </a:xfrm>
          <a:prstGeom prst="rect">
            <a:avLst/>
          </a:prstGeom>
          <a:solidFill>
            <a:schemeClr val="accent1"/>
          </a:solidFill>
          <a:ln>
            <a:noFill/>
          </a:ln>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单击添加标题</a:t>
            </a:r>
          </a:p>
        </p:txBody>
      </p:sp>
      <p:sp>
        <p:nvSpPr>
          <p:cNvPr id="3" name="文本框 13"/>
          <p:cNvSpPr txBox="1"/>
          <p:nvPr/>
        </p:nvSpPr>
        <p:spPr>
          <a:xfrm>
            <a:off x="555367" y="3224809"/>
            <a:ext cx="1694813" cy="400431"/>
          </a:xfrm>
          <a:prstGeom prst="rect">
            <a:avLst/>
          </a:prstGeom>
          <a:noFill/>
        </p:spPr>
        <p:txBody>
          <a:bodyPr wrap="square" lIns="68580" tIns="34290" rIns="68580" bIns="34290" rtlCol="0">
            <a:spAutoFit/>
          </a:bodyPr>
          <a:lstStyle/>
          <a:p>
            <a:pPr>
              <a:lnSpc>
                <a:spcPct val="125000"/>
              </a:lnSpc>
              <a:spcBef>
                <a:spcPts val="450"/>
              </a:spcBef>
            </a:pPr>
            <a:r>
              <a:rPr lang="zh-CN" altLang="en-US" sz="900" dirty="0">
                <a:solidFill>
                  <a:schemeClr val="tx1">
                    <a:lumMod val="50000"/>
                    <a:lumOff val="50000"/>
                  </a:schemeClr>
                </a:solidFill>
                <a:cs typeface="+mn-ea"/>
                <a:sym typeface="+mn-lt"/>
              </a:rPr>
              <a:t>在此输入关于此标题或图形的文字描述内容或者相关的数据。</a:t>
            </a:r>
            <a:endParaRPr lang="en-US" altLang="zh-CN" sz="900" dirty="0">
              <a:solidFill>
                <a:schemeClr val="tx1">
                  <a:lumMod val="50000"/>
                  <a:lumOff val="50000"/>
                </a:schemeClr>
              </a:solidFill>
              <a:cs typeface="+mn-ea"/>
              <a:sym typeface="+mn-lt"/>
            </a:endParaRPr>
          </a:p>
        </p:txBody>
      </p:sp>
      <p:cxnSp>
        <p:nvCxnSpPr>
          <p:cNvPr id="4" name="直接连接符 3"/>
          <p:cNvCxnSpPr/>
          <p:nvPr/>
        </p:nvCxnSpPr>
        <p:spPr>
          <a:xfrm>
            <a:off x="2250179" y="3085621"/>
            <a:ext cx="0" cy="145533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732810" y="1542656"/>
            <a:ext cx="1454727" cy="1206264"/>
          </a:xfrm>
          <a:prstGeom prst="rect">
            <a:avLst/>
          </a:prstGeom>
          <a:solidFill>
            <a:schemeClr val="accent2"/>
          </a:solidFill>
          <a:ln>
            <a:noFill/>
          </a:ln>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单击添加标题</a:t>
            </a:r>
          </a:p>
        </p:txBody>
      </p:sp>
      <p:sp>
        <p:nvSpPr>
          <p:cNvPr id="6" name="文本框 16"/>
          <p:cNvSpPr txBox="1"/>
          <p:nvPr/>
        </p:nvSpPr>
        <p:spPr>
          <a:xfrm>
            <a:off x="2612767" y="3224809"/>
            <a:ext cx="1694813" cy="573555"/>
          </a:xfrm>
          <a:prstGeom prst="rect">
            <a:avLst/>
          </a:prstGeom>
          <a:noFill/>
        </p:spPr>
        <p:txBody>
          <a:bodyPr wrap="square" lIns="68580" tIns="34290" rIns="68580" bIns="34290" rtlCol="0">
            <a:spAutoFit/>
          </a:bodyPr>
          <a:lstStyle/>
          <a:p>
            <a:pPr>
              <a:lnSpc>
                <a:spcPct val="125000"/>
              </a:lnSpc>
              <a:spcBef>
                <a:spcPts val="450"/>
              </a:spcBef>
            </a:pPr>
            <a:r>
              <a:rPr lang="zh-CN" altLang="en-US" sz="900" dirty="0">
                <a:solidFill>
                  <a:schemeClr val="tx1">
                    <a:lumMod val="50000"/>
                    <a:lumOff val="50000"/>
                  </a:schemeClr>
                </a:solidFill>
                <a:cs typeface="+mn-ea"/>
                <a:sym typeface="+mn-lt"/>
              </a:rPr>
              <a:t>在此输入关于此标题或图形的文字描述内容或者相关的数据。</a:t>
            </a:r>
            <a:endParaRPr lang="en-US" altLang="zh-CN" sz="900" dirty="0">
              <a:solidFill>
                <a:schemeClr val="tx1">
                  <a:lumMod val="50000"/>
                  <a:lumOff val="50000"/>
                </a:schemeClr>
              </a:solidFill>
              <a:cs typeface="+mn-ea"/>
              <a:sym typeface="+mn-lt"/>
            </a:endParaRPr>
          </a:p>
        </p:txBody>
      </p:sp>
      <p:cxnSp>
        <p:nvCxnSpPr>
          <p:cNvPr id="7" name="直接连接符 6"/>
          <p:cNvCxnSpPr/>
          <p:nvPr/>
        </p:nvCxnSpPr>
        <p:spPr>
          <a:xfrm>
            <a:off x="4307579" y="3085621"/>
            <a:ext cx="0" cy="145533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771973" y="1542656"/>
            <a:ext cx="1454727" cy="1206264"/>
          </a:xfrm>
          <a:prstGeom prst="rect">
            <a:avLst/>
          </a:prstGeom>
          <a:solidFill>
            <a:schemeClr val="accent3"/>
          </a:solidFill>
          <a:ln>
            <a:noFill/>
          </a:ln>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单击添加标题</a:t>
            </a:r>
          </a:p>
        </p:txBody>
      </p:sp>
      <p:sp>
        <p:nvSpPr>
          <p:cNvPr id="9" name="文本框 19"/>
          <p:cNvSpPr txBox="1"/>
          <p:nvPr/>
        </p:nvSpPr>
        <p:spPr>
          <a:xfrm>
            <a:off x="4651930" y="3224809"/>
            <a:ext cx="1694813" cy="573555"/>
          </a:xfrm>
          <a:prstGeom prst="rect">
            <a:avLst/>
          </a:prstGeom>
          <a:noFill/>
        </p:spPr>
        <p:txBody>
          <a:bodyPr wrap="square" lIns="68580" tIns="34290" rIns="68580" bIns="34290" rtlCol="0">
            <a:spAutoFit/>
          </a:bodyPr>
          <a:lstStyle/>
          <a:p>
            <a:pPr>
              <a:lnSpc>
                <a:spcPct val="125000"/>
              </a:lnSpc>
              <a:spcBef>
                <a:spcPts val="450"/>
              </a:spcBef>
            </a:pPr>
            <a:r>
              <a:rPr lang="zh-CN" altLang="en-US" sz="900" dirty="0">
                <a:solidFill>
                  <a:schemeClr val="tx1">
                    <a:lumMod val="50000"/>
                    <a:lumOff val="50000"/>
                  </a:schemeClr>
                </a:solidFill>
                <a:cs typeface="+mn-ea"/>
                <a:sym typeface="+mn-lt"/>
              </a:rPr>
              <a:t>在此输入关于此标题或图形的文字描述内容或者相关的数据。</a:t>
            </a:r>
            <a:endParaRPr lang="en-US" altLang="zh-CN" sz="900" dirty="0">
              <a:solidFill>
                <a:schemeClr val="tx1">
                  <a:lumMod val="50000"/>
                  <a:lumOff val="50000"/>
                </a:schemeClr>
              </a:solidFill>
              <a:cs typeface="+mn-ea"/>
              <a:sym typeface="+mn-lt"/>
            </a:endParaRPr>
          </a:p>
        </p:txBody>
      </p:sp>
      <p:cxnSp>
        <p:nvCxnSpPr>
          <p:cNvPr id="10" name="直接连接符 9"/>
          <p:cNvCxnSpPr/>
          <p:nvPr/>
        </p:nvCxnSpPr>
        <p:spPr>
          <a:xfrm>
            <a:off x="6466785" y="3085621"/>
            <a:ext cx="0" cy="145533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931178" y="1542656"/>
            <a:ext cx="1454727" cy="1206264"/>
          </a:xfrm>
          <a:prstGeom prst="rect">
            <a:avLst/>
          </a:prstGeom>
          <a:solidFill>
            <a:schemeClr val="accent4"/>
          </a:solidFill>
          <a:ln>
            <a:noFill/>
          </a:ln>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单击添加标题</a:t>
            </a:r>
          </a:p>
        </p:txBody>
      </p:sp>
      <p:sp>
        <p:nvSpPr>
          <p:cNvPr id="12" name="文本框 22"/>
          <p:cNvSpPr txBox="1"/>
          <p:nvPr/>
        </p:nvSpPr>
        <p:spPr>
          <a:xfrm>
            <a:off x="6811135" y="3224809"/>
            <a:ext cx="1694813" cy="573555"/>
          </a:xfrm>
          <a:prstGeom prst="rect">
            <a:avLst/>
          </a:prstGeom>
          <a:noFill/>
        </p:spPr>
        <p:txBody>
          <a:bodyPr wrap="square" lIns="68580" tIns="34290" rIns="68580" bIns="34290" rtlCol="0">
            <a:spAutoFit/>
          </a:bodyPr>
          <a:lstStyle/>
          <a:p>
            <a:pPr>
              <a:lnSpc>
                <a:spcPct val="125000"/>
              </a:lnSpc>
              <a:spcBef>
                <a:spcPts val="450"/>
              </a:spcBef>
            </a:pPr>
            <a:r>
              <a:rPr lang="zh-CN" altLang="en-US" sz="900" dirty="0">
                <a:solidFill>
                  <a:schemeClr val="tx1">
                    <a:lumMod val="50000"/>
                    <a:lumOff val="50000"/>
                  </a:schemeClr>
                </a:solidFill>
                <a:cs typeface="+mn-ea"/>
                <a:sym typeface="+mn-lt"/>
              </a:rPr>
              <a:t>在此输入关于此标题或图形的文字描述内容或者相关的数据。</a:t>
            </a:r>
            <a:endParaRPr lang="en-US" altLang="zh-CN" sz="900" dirty="0">
              <a:solidFill>
                <a:schemeClr val="tx1">
                  <a:lumMod val="50000"/>
                  <a:lumOff val="50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799"/>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750"/>
                                        <p:tgtEl>
                                          <p:spTgt spid="4"/>
                                        </p:tgtEl>
                                      </p:cBhvr>
                                    </p:animEffect>
                                  </p:childTnLst>
                                </p:cTn>
                              </p:par>
                            </p:childTnLst>
                          </p:cTn>
                        </p:par>
                        <p:par>
                          <p:cTn id="16" fill="hold">
                            <p:stCondLst>
                              <p:cond delay="3799"/>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par>
                          <p:cTn id="20" fill="hold">
                            <p:stCondLst>
                              <p:cond delay="4799"/>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6349"/>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750"/>
                                        <p:tgtEl>
                                          <p:spTgt spid="7"/>
                                        </p:tgtEl>
                                      </p:cBhvr>
                                    </p:animEffect>
                                  </p:childTnLst>
                                </p:cTn>
                              </p:par>
                            </p:childTnLst>
                          </p:cTn>
                        </p:par>
                        <p:par>
                          <p:cTn id="28" fill="hold">
                            <p:stCondLst>
                              <p:cond delay="7349"/>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p:stCondLst>
                              <p:cond delay="834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9899"/>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750"/>
                                        <p:tgtEl>
                                          <p:spTgt spid="10"/>
                                        </p:tgtEl>
                                      </p:cBhvr>
                                    </p:animEffect>
                                  </p:childTnLst>
                                </p:cTn>
                              </p:par>
                            </p:childTnLst>
                          </p:cTn>
                        </p:par>
                        <p:par>
                          <p:cTn id="40" fill="hold">
                            <p:stCondLst>
                              <p:cond delay="10899"/>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000"/>
                                        <p:tgtEl>
                                          <p:spTgt spid="11"/>
                                        </p:tgtEl>
                                      </p:cBhvr>
                                    </p:animEffect>
                                  </p:childTnLst>
                                </p:cTn>
                              </p:par>
                            </p:childTnLst>
                          </p:cTn>
                        </p:par>
                        <p:par>
                          <p:cTn id="44" fill="hold">
                            <p:stCondLst>
                              <p:cond delay="11899"/>
                            </p:stCondLst>
                            <p:childTnLst>
                              <p:par>
                                <p:cTn id="45" presetID="10" presetClass="entr" presetSubtype="0" fill="hold" grpId="0" nodeType="after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8" grpId="0" animBg="1"/>
      <p:bldP spid="9"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27384" y="629440"/>
            <a:ext cx="2814638"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任意多边形 22"/>
          <p:cNvSpPr/>
          <p:nvPr/>
        </p:nvSpPr>
        <p:spPr>
          <a:xfrm>
            <a:off x="4051465" y="6252"/>
            <a:ext cx="5219057" cy="515938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任意多边形 29"/>
          <p:cNvSpPr/>
          <p:nvPr/>
        </p:nvSpPr>
        <p:spPr>
          <a:xfrm>
            <a:off x="-27384" y="511699"/>
            <a:ext cx="2277126" cy="214379"/>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FF602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TextBox 28"/>
          <p:cNvSpPr txBox="1"/>
          <p:nvPr/>
        </p:nvSpPr>
        <p:spPr>
          <a:xfrm>
            <a:off x="-27384" y="-57576"/>
            <a:ext cx="2634276" cy="577259"/>
          </a:xfrm>
          <a:prstGeom prst="rect">
            <a:avLst/>
          </a:prstGeom>
          <a:noFill/>
        </p:spPr>
        <p:txBody>
          <a:bodyPr wrap="square" lIns="68580" tIns="34290" rIns="68580" bIns="34290" rtlCol="0">
            <a:spAutoFit/>
          </a:bodyPr>
          <a:lstStyle/>
          <a:p>
            <a:r>
              <a:rPr lang="zh-CN" altLang="en-US" sz="3300" dirty="0">
                <a:latin typeface="微软雅黑" panose="020B0503020204020204" pitchFamily="34" charset="-122"/>
                <a:ea typeface="微软雅黑" panose="020B0503020204020204" pitchFamily="34" charset="-122"/>
              </a:rPr>
              <a:t>目 录</a:t>
            </a:r>
          </a:p>
        </p:txBody>
      </p:sp>
      <p:sp>
        <p:nvSpPr>
          <p:cNvPr id="32" name="TextBox 31"/>
          <p:cNvSpPr txBox="1"/>
          <p:nvPr/>
        </p:nvSpPr>
        <p:spPr>
          <a:xfrm>
            <a:off x="845586" y="296620"/>
            <a:ext cx="1681358" cy="277085"/>
          </a:xfrm>
          <a:prstGeom prst="rect">
            <a:avLst/>
          </a:prstGeom>
          <a:noFill/>
          <a:ln w="25400" cap="flat" cmpd="sng" algn="ctr">
            <a:noFill/>
            <a:prstDash val="solid"/>
          </a:ln>
          <a:effectLst/>
        </p:spPr>
        <p:txBody>
          <a:bodyPr lIns="68580" tIns="34290" rIns="68580" bIns="34290"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685800">
              <a:defRPr/>
            </a:pPr>
            <a:r>
              <a:rPr lang="en-US" altLang="zh-CN" sz="1400" kern="0" dirty="0">
                <a:solidFill>
                  <a:schemeClr val="bg1">
                    <a:lumMod val="65000"/>
                  </a:schemeClr>
                </a:solidFill>
                <a:latin typeface="Calibri" panose="020F0502020204030204"/>
                <a:ea typeface="宋体" panose="02010600030101010101" pitchFamily="2" charset="-122"/>
              </a:rPr>
              <a:t>CONTENTS PAGE </a:t>
            </a:r>
          </a:p>
        </p:txBody>
      </p:sp>
      <p:sp>
        <p:nvSpPr>
          <p:cNvPr id="16" name="矩形 15"/>
          <p:cNvSpPr/>
          <p:nvPr/>
        </p:nvSpPr>
        <p:spPr>
          <a:xfrm rot="2700000">
            <a:off x="3086173" y="2212219"/>
            <a:ext cx="649397" cy="649196"/>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rot="2700000">
            <a:off x="1252229" y="1838831"/>
            <a:ext cx="1396403" cy="139597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4" name="组合 6"/>
          <p:cNvGrpSpPr/>
          <p:nvPr/>
        </p:nvGrpSpPr>
        <p:grpSpPr>
          <a:xfrm>
            <a:off x="4159056" y="1127139"/>
            <a:ext cx="649196" cy="659309"/>
            <a:chOff x="5545407" y="1502388"/>
            <a:chExt cx="865595" cy="878807"/>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5"/>
          <p:cNvGrpSpPr/>
          <p:nvPr/>
        </p:nvGrpSpPr>
        <p:grpSpPr>
          <a:xfrm>
            <a:off x="3670906" y="1626586"/>
            <a:ext cx="649196" cy="659309"/>
            <a:chOff x="4894540" y="2168111"/>
            <a:chExt cx="865595" cy="878807"/>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10"/>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4"/>
          <p:cNvGrpSpPr/>
          <p:nvPr/>
        </p:nvGrpSpPr>
        <p:grpSpPr>
          <a:xfrm>
            <a:off x="3693576" y="2815084"/>
            <a:ext cx="649196" cy="659309"/>
            <a:chOff x="4924767" y="3752287"/>
            <a:chExt cx="865595" cy="878807"/>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4" y="3769586"/>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 name="组合 3"/>
          <p:cNvGrpSpPr/>
          <p:nvPr/>
        </p:nvGrpSpPr>
        <p:grpSpPr>
          <a:xfrm>
            <a:off x="4185919" y="3298842"/>
            <a:ext cx="649196" cy="659309"/>
            <a:chOff x="5581225" y="4397098"/>
            <a:chExt cx="865595" cy="878807"/>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5166066" y="1397114"/>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教学分析</a:t>
            </a:r>
          </a:p>
        </p:txBody>
      </p:sp>
      <p:sp>
        <p:nvSpPr>
          <p:cNvPr id="36" name="TextBox 35"/>
          <p:cNvSpPr txBox="1"/>
          <p:nvPr/>
        </p:nvSpPr>
        <p:spPr>
          <a:xfrm>
            <a:off x="4734018" y="2025334"/>
            <a:ext cx="1728192" cy="48474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教学设计</a:t>
            </a:r>
          </a:p>
        </p:txBody>
      </p:sp>
      <p:sp>
        <p:nvSpPr>
          <p:cNvPr id="37" name="TextBox 36"/>
          <p:cNvSpPr txBox="1"/>
          <p:nvPr/>
        </p:nvSpPr>
        <p:spPr>
          <a:xfrm>
            <a:off x="4734018" y="265355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教学过程</a:t>
            </a:r>
          </a:p>
        </p:txBody>
      </p:sp>
      <p:sp>
        <p:nvSpPr>
          <p:cNvPr id="38" name="TextBox 37"/>
          <p:cNvSpPr txBox="1"/>
          <p:nvPr/>
        </p:nvSpPr>
        <p:spPr>
          <a:xfrm>
            <a:off x="5166066" y="3281775"/>
            <a:ext cx="1728192" cy="484898"/>
          </a:xfrm>
          <a:prstGeom prst="rect">
            <a:avLst/>
          </a:prstGeom>
          <a:noFill/>
        </p:spPr>
        <p:txBody>
          <a:bodyPr wrap="square" lIns="68580" tIns="34290" rIns="68580" bIns="34290" rtlCol="0">
            <a:spAutoFit/>
          </a:bodyPr>
          <a:lstStyle/>
          <a:p>
            <a:pPr algn="ctr"/>
            <a:r>
              <a:rPr lang="zh-CN" altLang="en-US" sz="2700" dirty="0">
                <a:latin typeface="微软雅黑" panose="020B0503020204020204" pitchFamily="34" charset="-122"/>
                <a:ea typeface="微软雅黑" panose="020B0503020204020204" pitchFamily="34" charset="-122"/>
              </a:rPr>
              <a:t>教学反思</a:t>
            </a:r>
          </a:p>
        </p:txBody>
      </p:sp>
      <p:grpSp>
        <p:nvGrpSpPr>
          <p:cNvPr id="10" name="组合 25"/>
          <p:cNvGrpSpPr/>
          <p:nvPr/>
        </p:nvGrpSpPr>
        <p:grpSpPr>
          <a:xfrm>
            <a:off x="3086272" y="2212504"/>
            <a:ext cx="649196" cy="659309"/>
            <a:chOff x="5545407" y="1502388"/>
            <a:chExt cx="865595" cy="878807"/>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1" name="TextBox 30"/>
            <p:cNvSpPr txBox="1"/>
            <p:nvPr/>
          </p:nvSpPr>
          <p:spPr>
            <a:xfrm>
              <a:off x="5773892" y="1519687"/>
              <a:ext cx="408623" cy="861508"/>
            </a:xfrm>
            <a:prstGeom prst="rect">
              <a:avLst/>
            </a:prstGeom>
            <a:noFill/>
          </p:spPr>
          <p:txBody>
            <a:bodyPr wrap="square" rtlCol="0">
              <a:spAutoFit/>
            </a:bodyPr>
            <a:lstStyle/>
            <a:p>
              <a:r>
                <a:rPr lang="en-US" altLang="zh-CN"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4409982" y="2225097"/>
            <a:ext cx="2131791" cy="623440"/>
          </a:xfrm>
          <a:prstGeom prst="rect">
            <a:avLst/>
          </a:prstGeom>
          <a:noFill/>
        </p:spPr>
        <p:txBody>
          <a:bodyPr wrap="square" lIns="68580" tIns="34290" rIns="68580" bIns="3429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36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教学分析</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5"/>
                                        </p:tgtEl>
                                      </p:cBhvr>
                                    </p:animEffect>
                                    <p:set>
                                      <p:cBhvr>
                                        <p:cTn id="10" dur="1" fill="hold">
                                          <p:stCondLst>
                                            <p:cond delay="249"/>
                                          </p:stCondLst>
                                        </p:cTn>
                                        <p:tgtEl>
                                          <p:spTgt spid="5"/>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2987" y="2439395"/>
            <a:ext cx="573206" cy="573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椭圆 2"/>
          <p:cNvSpPr/>
          <p:nvPr/>
        </p:nvSpPr>
        <p:spPr>
          <a:xfrm>
            <a:off x="3178096" y="2439395"/>
            <a:ext cx="573206" cy="573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5253206" y="2439395"/>
            <a:ext cx="573206" cy="573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椭圆 4"/>
          <p:cNvSpPr/>
          <p:nvPr/>
        </p:nvSpPr>
        <p:spPr>
          <a:xfrm>
            <a:off x="7328316" y="2439395"/>
            <a:ext cx="573206" cy="573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6" name="直接连接符 5"/>
          <p:cNvCxnSpPr>
            <a:endCxn id="2" idx="2"/>
          </p:cNvCxnSpPr>
          <p:nvPr/>
        </p:nvCxnSpPr>
        <p:spPr>
          <a:xfrm>
            <a:off x="417186" y="2726086"/>
            <a:ext cx="685801" cy="0"/>
          </a:xfrm>
          <a:prstGeom prst="line">
            <a:avLst/>
          </a:prstGeom>
          <a:ln>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5" idx="6"/>
          </p:cNvCxnSpPr>
          <p:nvPr/>
        </p:nvCxnSpPr>
        <p:spPr>
          <a:xfrm>
            <a:off x="7901522" y="2726086"/>
            <a:ext cx="685800" cy="0"/>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2" idx="6"/>
            <a:endCxn id="3" idx="2"/>
          </p:cNvCxnSpPr>
          <p:nvPr/>
        </p:nvCxnSpPr>
        <p:spPr>
          <a:xfrm>
            <a:off x="1676193" y="2726086"/>
            <a:ext cx="15019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3" idx="6"/>
            <a:endCxn id="4" idx="2"/>
          </p:cNvCxnSpPr>
          <p:nvPr/>
        </p:nvCxnSpPr>
        <p:spPr>
          <a:xfrm>
            <a:off x="3751303" y="2726086"/>
            <a:ext cx="15019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 idx="6"/>
            <a:endCxn id="5" idx="2"/>
          </p:cNvCxnSpPr>
          <p:nvPr/>
        </p:nvCxnSpPr>
        <p:spPr>
          <a:xfrm>
            <a:off x="5826412" y="2726086"/>
            <a:ext cx="150190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2" idx="0"/>
          </p:cNvCxnSpPr>
          <p:nvPr/>
        </p:nvCxnSpPr>
        <p:spPr>
          <a:xfrm flipV="1">
            <a:off x="1389590" y="1876251"/>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389590" y="1866011"/>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 idx="0"/>
          </p:cNvCxnSpPr>
          <p:nvPr/>
        </p:nvCxnSpPr>
        <p:spPr>
          <a:xfrm flipV="1">
            <a:off x="5539809" y="1876251"/>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539809" y="1866011"/>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3" idx="4"/>
          </p:cNvCxnSpPr>
          <p:nvPr/>
        </p:nvCxnSpPr>
        <p:spPr>
          <a:xfrm>
            <a:off x="3464699" y="3012777"/>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a:off x="3178097" y="3586160"/>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5" idx="4"/>
          </p:cNvCxnSpPr>
          <p:nvPr/>
        </p:nvCxnSpPr>
        <p:spPr>
          <a:xfrm>
            <a:off x="7614919" y="3012777"/>
            <a:ext cx="0" cy="563144"/>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a:off x="7328316" y="3586160"/>
            <a:ext cx="286603"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9" name="任意多边形 18"/>
          <p:cNvSpPr>
            <a:spLocks noChangeAspect="1"/>
          </p:cNvSpPr>
          <p:nvPr/>
        </p:nvSpPr>
        <p:spPr>
          <a:xfrm>
            <a:off x="5440934" y="2564036"/>
            <a:ext cx="197751" cy="324100"/>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任意多边形 19"/>
          <p:cNvSpPr>
            <a:spLocks noChangeAspect="1"/>
          </p:cNvSpPr>
          <p:nvPr/>
        </p:nvSpPr>
        <p:spPr>
          <a:xfrm>
            <a:off x="7480158" y="2564036"/>
            <a:ext cx="269522" cy="324100"/>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1" name="任意多边形 20"/>
          <p:cNvSpPr>
            <a:spLocks noChangeAspect="1"/>
          </p:cNvSpPr>
          <p:nvPr/>
        </p:nvSpPr>
        <p:spPr>
          <a:xfrm>
            <a:off x="3297689" y="2564036"/>
            <a:ext cx="324000" cy="324100"/>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2" name="任意多边形 21"/>
          <p:cNvSpPr>
            <a:spLocks noChangeAspect="1"/>
          </p:cNvSpPr>
          <p:nvPr/>
        </p:nvSpPr>
        <p:spPr>
          <a:xfrm>
            <a:off x="1263576" y="2564036"/>
            <a:ext cx="252028" cy="324100"/>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23" name="文本框 33"/>
          <p:cNvSpPr txBox="1"/>
          <p:nvPr/>
        </p:nvSpPr>
        <p:spPr>
          <a:xfrm>
            <a:off x="1799021" y="1548602"/>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24" name="文本框 34"/>
          <p:cNvSpPr txBox="1"/>
          <p:nvPr/>
        </p:nvSpPr>
        <p:spPr>
          <a:xfrm>
            <a:off x="1799021" y="1825688"/>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25" name="文本框 35"/>
          <p:cNvSpPr txBox="1"/>
          <p:nvPr/>
        </p:nvSpPr>
        <p:spPr>
          <a:xfrm>
            <a:off x="5949240" y="1548602"/>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26" name="文本框 36"/>
          <p:cNvSpPr txBox="1"/>
          <p:nvPr/>
        </p:nvSpPr>
        <p:spPr>
          <a:xfrm>
            <a:off x="5949240" y="1825688"/>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27" name="文本框 37"/>
          <p:cNvSpPr txBox="1"/>
          <p:nvPr/>
        </p:nvSpPr>
        <p:spPr>
          <a:xfrm>
            <a:off x="784604" y="3299468"/>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28" name="文本框 38"/>
          <p:cNvSpPr txBox="1"/>
          <p:nvPr/>
        </p:nvSpPr>
        <p:spPr>
          <a:xfrm>
            <a:off x="784604" y="3576553"/>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29" name="文本框 39"/>
          <p:cNvSpPr txBox="1"/>
          <p:nvPr/>
        </p:nvSpPr>
        <p:spPr>
          <a:xfrm>
            <a:off x="4998946" y="3299468"/>
            <a:ext cx="21600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在此输入文字内容</a:t>
            </a:r>
          </a:p>
        </p:txBody>
      </p:sp>
      <p:sp>
        <p:nvSpPr>
          <p:cNvPr id="30" name="文本框 40"/>
          <p:cNvSpPr txBox="1"/>
          <p:nvPr/>
        </p:nvSpPr>
        <p:spPr>
          <a:xfrm>
            <a:off x="4998946" y="3576553"/>
            <a:ext cx="2160000" cy="292135"/>
          </a:xfrm>
          <a:prstGeom prst="roundRect">
            <a:avLst>
              <a:gd name="adj" fmla="val 50000"/>
            </a:avLst>
          </a:prstGeom>
          <a:noFill/>
          <a:ln>
            <a:solidFill>
              <a:schemeClr val="accent3"/>
            </a:solidFill>
          </a:ln>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在此输入描述性文字</a:t>
            </a:r>
          </a:p>
        </p:txBody>
      </p:sp>
      <p:sp>
        <p:nvSpPr>
          <p:cNvPr id="31" name="文本框 41"/>
          <p:cNvSpPr txBox="1"/>
          <p:nvPr/>
        </p:nvSpPr>
        <p:spPr>
          <a:xfrm>
            <a:off x="350958" y="4189107"/>
            <a:ext cx="8499128" cy="399661"/>
          </a:xfrm>
          <a:prstGeom prst="rect">
            <a:avLst/>
          </a:prstGeom>
          <a:noFill/>
        </p:spPr>
        <p:txBody>
          <a:bodyPr wrap="square" lIns="68580" tIns="34290" rIns="68580" bIns="34290" rtlCol="0">
            <a:spAutoFit/>
          </a:bodyPr>
          <a:lstStyle/>
          <a:p>
            <a:pPr>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点击此处输入与此小标题或者与此图形相关的内容介绍、数据统计、事件分析、总结概述等文字描述内容。点击此处输入与此小标题或者与此图形相关的内容介绍、数据统计、事件分析、总结概述等文字描述内容</a:t>
            </a:r>
          </a:p>
        </p:txBody>
      </p:sp>
      <p:sp>
        <p:nvSpPr>
          <p:cNvPr id="32" name="矩形 31"/>
          <p:cNvSpPr/>
          <p:nvPr/>
        </p:nvSpPr>
        <p:spPr>
          <a:xfrm>
            <a:off x="289543" y="4261956"/>
            <a:ext cx="61415" cy="181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750" fill="hold"/>
                                        <p:tgtEl>
                                          <p:spTgt spid="22"/>
                                        </p:tgtEl>
                                        <p:attrNameLst>
                                          <p:attrName>ppt_w</p:attrName>
                                        </p:attrNameLst>
                                      </p:cBhvr>
                                      <p:tavLst>
                                        <p:tav tm="0">
                                          <p:val>
                                            <p:fltVal val="0"/>
                                          </p:val>
                                        </p:tav>
                                        <p:tav tm="100000">
                                          <p:val>
                                            <p:strVal val="#ppt_w"/>
                                          </p:val>
                                        </p:tav>
                                      </p:tavLst>
                                    </p:anim>
                                    <p:anim calcmode="lin" valueType="num">
                                      <p:cBhvr>
                                        <p:cTn id="17" dur="750" fill="hold"/>
                                        <p:tgtEl>
                                          <p:spTgt spid="22"/>
                                        </p:tgtEl>
                                        <p:attrNameLst>
                                          <p:attrName>ppt_h</p:attrName>
                                        </p:attrNameLst>
                                      </p:cBhvr>
                                      <p:tavLst>
                                        <p:tav tm="0">
                                          <p:val>
                                            <p:fltVal val="0"/>
                                          </p:val>
                                        </p:tav>
                                        <p:tav tm="100000">
                                          <p:val>
                                            <p:strVal val="#ppt_h"/>
                                          </p:val>
                                        </p:tav>
                                      </p:tavLst>
                                    </p:anim>
                                    <p:animEffect transition="in" filter="fade">
                                      <p:cBhvr>
                                        <p:cTn id="18" dur="750"/>
                                        <p:tgtEl>
                                          <p:spTgt spid="22"/>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250"/>
                                        <p:tgtEl>
                                          <p:spTgt spid="12"/>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2849"/>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3349"/>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3849"/>
                            </p:stCondLst>
                            <p:childTnLst>
                              <p:par>
                                <p:cTn id="40" presetID="53" presetClass="entr" presetSubtype="16"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750" fill="hold"/>
                                        <p:tgtEl>
                                          <p:spTgt spid="3"/>
                                        </p:tgtEl>
                                        <p:attrNameLst>
                                          <p:attrName>ppt_w</p:attrName>
                                        </p:attrNameLst>
                                      </p:cBhvr>
                                      <p:tavLst>
                                        <p:tav tm="0">
                                          <p:val>
                                            <p:fltVal val="0"/>
                                          </p:val>
                                        </p:tav>
                                        <p:tav tm="100000">
                                          <p:val>
                                            <p:strVal val="#ppt_w"/>
                                          </p:val>
                                        </p:tav>
                                      </p:tavLst>
                                    </p:anim>
                                    <p:anim calcmode="lin" valueType="num">
                                      <p:cBhvr>
                                        <p:cTn id="43" dur="750" fill="hold"/>
                                        <p:tgtEl>
                                          <p:spTgt spid="3"/>
                                        </p:tgtEl>
                                        <p:attrNameLst>
                                          <p:attrName>ppt_h</p:attrName>
                                        </p:attrNameLst>
                                      </p:cBhvr>
                                      <p:tavLst>
                                        <p:tav tm="0">
                                          <p:val>
                                            <p:fltVal val="0"/>
                                          </p:val>
                                        </p:tav>
                                        <p:tav tm="100000">
                                          <p:val>
                                            <p:strVal val="#ppt_h"/>
                                          </p:val>
                                        </p:tav>
                                      </p:tavLst>
                                    </p:anim>
                                    <p:animEffect transition="in" filter="fade">
                                      <p:cBhvr>
                                        <p:cTn id="44" dur="750"/>
                                        <p:tgtEl>
                                          <p:spTgt spid="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childTnLst>
                          </p:cTn>
                        </p:par>
                        <p:par>
                          <p:cTn id="50" fill="hold">
                            <p:stCondLst>
                              <p:cond delay="4849"/>
                            </p:stCondLst>
                            <p:childTnLst>
                              <p:par>
                                <p:cTn id="51" presetID="2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349"/>
                            </p:stCondLst>
                            <p:childTnLst>
                              <p:par>
                                <p:cTn id="55" presetID="22" presetClass="entr" presetSubtype="2"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250"/>
                                        <p:tgtEl>
                                          <p:spTgt spid="16"/>
                                        </p:tgtEl>
                                      </p:cBhvr>
                                    </p:animEffect>
                                  </p:childTnLst>
                                </p:cTn>
                              </p:par>
                            </p:childTnLst>
                          </p:cTn>
                        </p:par>
                        <p:par>
                          <p:cTn id="58" fill="hold">
                            <p:stCondLst>
                              <p:cond delay="5849"/>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6199"/>
                            </p:stCondLst>
                            <p:childTnLst>
                              <p:par>
                                <p:cTn id="63" presetID="10"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6699"/>
                            </p:stCondLst>
                            <p:childTnLst>
                              <p:par>
                                <p:cTn id="67" presetID="22" presetClass="entr" presetSubtype="8"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par>
                          <p:cTn id="70" fill="hold">
                            <p:stCondLst>
                              <p:cond delay="7199"/>
                            </p:stCondLst>
                            <p:childTnLst>
                              <p:par>
                                <p:cTn id="71" presetID="53" presetClass="entr" presetSubtype="16"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750" fill="hold"/>
                                        <p:tgtEl>
                                          <p:spTgt spid="19"/>
                                        </p:tgtEl>
                                        <p:attrNameLst>
                                          <p:attrName>ppt_w</p:attrName>
                                        </p:attrNameLst>
                                      </p:cBhvr>
                                      <p:tavLst>
                                        <p:tav tm="0">
                                          <p:val>
                                            <p:fltVal val="0"/>
                                          </p:val>
                                        </p:tav>
                                        <p:tav tm="100000">
                                          <p:val>
                                            <p:strVal val="#ppt_w"/>
                                          </p:val>
                                        </p:tav>
                                      </p:tavLst>
                                    </p:anim>
                                    <p:anim calcmode="lin" valueType="num">
                                      <p:cBhvr>
                                        <p:cTn id="79" dur="750" fill="hold"/>
                                        <p:tgtEl>
                                          <p:spTgt spid="19"/>
                                        </p:tgtEl>
                                        <p:attrNameLst>
                                          <p:attrName>ppt_h</p:attrName>
                                        </p:attrNameLst>
                                      </p:cBhvr>
                                      <p:tavLst>
                                        <p:tav tm="0">
                                          <p:val>
                                            <p:fltVal val="0"/>
                                          </p:val>
                                        </p:tav>
                                        <p:tav tm="100000">
                                          <p:val>
                                            <p:strVal val="#ppt_h"/>
                                          </p:val>
                                        </p:tav>
                                      </p:tavLst>
                                    </p:anim>
                                    <p:animEffect transition="in" filter="fade">
                                      <p:cBhvr>
                                        <p:cTn id="80" dur="750"/>
                                        <p:tgtEl>
                                          <p:spTgt spid="19"/>
                                        </p:tgtEl>
                                      </p:cBhvr>
                                    </p:animEffect>
                                  </p:childTnLst>
                                </p:cTn>
                              </p:par>
                            </p:childTnLst>
                          </p:cTn>
                        </p:par>
                        <p:par>
                          <p:cTn id="81" fill="hold">
                            <p:stCondLst>
                              <p:cond delay="8199"/>
                            </p:stCondLst>
                            <p:childTnLst>
                              <p:par>
                                <p:cTn id="82" presetID="22" presetClass="entr" presetSubtype="4"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8699"/>
                            </p:stCondLst>
                            <p:childTnLst>
                              <p:par>
                                <p:cTn id="86" presetID="22" presetClass="entr" presetSubtype="8"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250"/>
                                        <p:tgtEl>
                                          <p:spTgt spid="14"/>
                                        </p:tgtEl>
                                      </p:cBhvr>
                                    </p:animEffect>
                                  </p:childTnLst>
                                </p:cTn>
                              </p:par>
                            </p:childTnLst>
                          </p:cTn>
                        </p:par>
                        <p:par>
                          <p:cTn id="89" fill="hold">
                            <p:stCondLst>
                              <p:cond delay="9199"/>
                            </p:stCondLst>
                            <p:childTnLst>
                              <p:par>
                                <p:cTn id="90" presetID="10" presetClass="entr" presetSubtype="0" fill="hold" grpId="0" nodeType="afterEffect">
                                  <p:stCondLst>
                                    <p:cond delay="0"/>
                                  </p:stCondLst>
                                  <p:iterate type="lt">
                                    <p:tmPct val="10000"/>
                                  </p:iterate>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9549"/>
                            </p:stCondLst>
                            <p:childTnLst>
                              <p:par>
                                <p:cTn id="94" presetID="10"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par>
                          <p:cTn id="97" fill="hold">
                            <p:stCondLst>
                              <p:cond delay="10049"/>
                            </p:stCondLst>
                            <p:childTnLst>
                              <p:par>
                                <p:cTn id="98" presetID="22" presetClass="entr" presetSubtype="8" fill="hold"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left)">
                                      <p:cBhvr>
                                        <p:cTn id="100" dur="500"/>
                                        <p:tgtEl>
                                          <p:spTgt spid="10"/>
                                        </p:tgtEl>
                                      </p:cBhvr>
                                    </p:animEffect>
                                  </p:childTnLst>
                                </p:cTn>
                              </p:par>
                            </p:childTnLst>
                          </p:cTn>
                        </p:par>
                        <p:par>
                          <p:cTn id="101" fill="hold">
                            <p:stCondLst>
                              <p:cond delay="10549"/>
                            </p:stCondLst>
                            <p:childTnLst>
                              <p:par>
                                <p:cTn id="102" presetID="53" presetClass="entr" presetSubtype="16"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750" fill="hold"/>
                                        <p:tgtEl>
                                          <p:spTgt spid="5"/>
                                        </p:tgtEl>
                                        <p:attrNameLst>
                                          <p:attrName>ppt_w</p:attrName>
                                        </p:attrNameLst>
                                      </p:cBhvr>
                                      <p:tavLst>
                                        <p:tav tm="0">
                                          <p:val>
                                            <p:fltVal val="0"/>
                                          </p:val>
                                        </p:tav>
                                        <p:tav tm="100000">
                                          <p:val>
                                            <p:strVal val="#ppt_w"/>
                                          </p:val>
                                        </p:tav>
                                      </p:tavLst>
                                    </p:anim>
                                    <p:anim calcmode="lin" valueType="num">
                                      <p:cBhvr>
                                        <p:cTn id="105" dur="750" fill="hold"/>
                                        <p:tgtEl>
                                          <p:spTgt spid="5"/>
                                        </p:tgtEl>
                                        <p:attrNameLst>
                                          <p:attrName>ppt_h</p:attrName>
                                        </p:attrNameLst>
                                      </p:cBhvr>
                                      <p:tavLst>
                                        <p:tav tm="0">
                                          <p:val>
                                            <p:fltVal val="0"/>
                                          </p:val>
                                        </p:tav>
                                        <p:tav tm="100000">
                                          <p:val>
                                            <p:strVal val="#ppt_h"/>
                                          </p:val>
                                        </p:tav>
                                      </p:tavLst>
                                    </p:anim>
                                    <p:animEffect transition="in" filter="fade">
                                      <p:cBhvr>
                                        <p:cTn id="106" dur="750"/>
                                        <p:tgtEl>
                                          <p:spTgt spid="5"/>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750" fill="hold"/>
                                        <p:tgtEl>
                                          <p:spTgt spid="20"/>
                                        </p:tgtEl>
                                        <p:attrNameLst>
                                          <p:attrName>ppt_w</p:attrName>
                                        </p:attrNameLst>
                                      </p:cBhvr>
                                      <p:tavLst>
                                        <p:tav tm="0">
                                          <p:val>
                                            <p:fltVal val="0"/>
                                          </p:val>
                                        </p:tav>
                                        <p:tav tm="100000">
                                          <p:val>
                                            <p:strVal val="#ppt_w"/>
                                          </p:val>
                                        </p:tav>
                                      </p:tavLst>
                                    </p:anim>
                                    <p:anim calcmode="lin" valueType="num">
                                      <p:cBhvr>
                                        <p:cTn id="110" dur="750" fill="hold"/>
                                        <p:tgtEl>
                                          <p:spTgt spid="20"/>
                                        </p:tgtEl>
                                        <p:attrNameLst>
                                          <p:attrName>ppt_h</p:attrName>
                                        </p:attrNameLst>
                                      </p:cBhvr>
                                      <p:tavLst>
                                        <p:tav tm="0">
                                          <p:val>
                                            <p:fltVal val="0"/>
                                          </p:val>
                                        </p:tav>
                                        <p:tav tm="100000">
                                          <p:val>
                                            <p:strVal val="#ppt_h"/>
                                          </p:val>
                                        </p:tav>
                                      </p:tavLst>
                                    </p:anim>
                                    <p:animEffect transition="in" filter="fade">
                                      <p:cBhvr>
                                        <p:cTn id="111" dur="750"/>
                                        <p:tgtEl>
                                          <p:spTgt spid="20"/>
                                        </p:tgtEl>
                                      </p:cBhvr>
                                    </p:animEffect>
                                  </p:childTnLst>
                                </p:cTn>
                              </p:par>
                            </p:childTnLst>
                          </p:cTn>
                        </p:par>
                        <p:par>
                          <p:cTn id="112" fill="hold">
                            <p:stCondLst>
                              <p:cond delay="11549"/>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49"/>
                            </p:stCondLst>
                            <p:childTnLst>
                              <p:par>
                                <p:cTn id="117" presetID="22" presetClass="entr" presetSubtype="2"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right)">
                                      <p:cBhvr>
                                        <p:cTn id="119" dur="250"/>
                                        <p:tgtEl>
                                          <p:spTgt spid="18"/>
                                        </p:tgtEl>
                                      </p:cBhvr>
                                    </p:animEffect>
                                  </p:childTnLst>
                                </p:cTn>
                              </p:par>
                            </p:childTnLst>
                          </p:cTn>
                        </p:par>
                        <p:par>
                          <p:cTn id="120" fill="hold">
                            <p:stCondLst>
                              <p:cond delay="12549"/>
                            </p:stCondLst>
                            <p:childTnLst>
                              <p:par>
                                <p:cTn id="121" presetID="10" presetClass="entr" presetSubtype="0" fill="hold" grpId="0" nodeType="afterEffect">
                                  <p:stCondLst>
                                    <p:cond delay="0"/>
                                  </p:stCondLst>
                                  <p:iterate type="lt">
                                    <p:tmPct val="10000"/>
                                  </p:iterate>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par>
                          <p:cTn id="124" fill="hold">
                            <p:stCondLst>
                              <p:cond delay="12899"/>
                            </p:stCondLst>
                            <p:childTnLst>
                              <p:par>
                                <p:cTn id="125" presetID="10"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par>
                          <p:cTn id="128" fill="hold">
                            <p:stCondLst>
                              <p:cond delay="13399"/>
                            </p:stCondLst>
                            <p:childTnLst>
                              <p:par>
                                <p:cTn id="129" presetID="22" presetClass="entr" presetSubtype="8" fill="hold" nodeType="afterEffect">
                                  <p:stCondLst>
                                    <p:cond delay="0"/>
                                  </p:stCondLst>
                                  <p:childTnLst>
                                    <p:set>
                                      <p:cBhvr>
                                        <p:cTn id="130" dur="1" fill="hold">
                                          <p:stCondLst>
                                            <p:cond delay="0"/>
                                          </p:stCondLst>
                                        </p:cTn>
                                        <p:tgtEl>
                                          <p:spTgt spid="7"/>
                                        </p:tgtEl>
                                        <p:attrNameLst>
                                          <p:attrName>style.visibility</p:attrName>
                                        </p:attrNameLst>
                                      </p:cBhvr>
                                      <p:to>
                                        <p:strVal val="visible"/>
                                      </p:to>
                                    </p:set>
                                    <p:animEffect transition="in" filter="wipe(left)">
                                      <p:cBhvr>
                                        <p:cTn id="131" dur="500"/>
                                        <p:tgtEl>
                                          <p:spTgt spid="7"/>
                                        </p:tgtEl>
                                      </p:cBhvr>
                                    </p:animEffect>
                                  </p:childTnLst>
                                </p:cTn>
                              </p:par>
                            </p:childTnLst>
                          </p:cTn>
                        </p:par>
                        <p:par>
                          <p:cTn id="132" fill="hold">
                            <p:stCondLst>
                              <p:cond delay="13899"/>
                            </p:stCondLst>
                            <p:childTnLst>
                              <p:par>
                                <p:cTn id="133" presetID="35" presetClass="entr" presetSubtype="0" fill="hold" grpId="0"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1000"/>
                                        <p:tgtEl>
                                          <p:spTgt spid="32"/>
                                        </p:tgtEl>
                                      </p:cBhvr>
                                    </p:animEffect>
                                    <p:anim calcmode="lin" valueType="num">
                                      <p:cBhvr>
                                        <p:cTn id="136" dur="1000" fill="hold"/>
                                        <p:tgtEl>
                                          <p:spTgt spid="32"/>
                                        </p:tgtEl>
                                        <p:attrNameLst>
                                          <p:attrName>style.rotation</p:attrName>
                                        </p:attrNameLst>
                                      </p:cBhvr>
                                      <p:tavLst>
                                        <p:tav tm="0">
                                          <p:val>
                                            <p:fltVal val="720"/>
                                          </p:val>
                                        </p:tav>
                                        <p:tav tm="100000">
                                          <p:val>
                                            <p:fltVal val="0"/>
                                          </p:val>
                                        </p:tav>
                                      </p:tavLst>
                                    </p:anim>
                                    <p:anim calcmode="lin" valueType="num">
                                      <p:cBhvr>
                                        <p:cTn id="137" dur="1000" fill="hold"/>
                                        <p:tgtEl>
                                          <p:spTgt spid="32"/>
                                        </p:tgtEl>
                                        <p:attrNameLst>
                                          <p:attrName>ppt_h</p:attrName>
                                        </p:attrNameLst>
                                      </p:cBhvr>
                                      <p:tavLst>
                                        <p:tav tm="0">
                                          <p:val>
                                            <p:fltVal val="0"/>
                                          </p:val>
                                        </p:tav>
                                        <p:tav tm="100000">
                                          <p:val>
                                            <p:strVal val="#ppt_h"/>
                                          </p:val>
                                        </p:tav>
                                      </p:tavLst>
                                    </p:anim>
                                    <p:anim calcmode="lin" valueType="num">
                                      <p:cBhvr>
                                        <p:cTn id="138" dur="1000" fill="hold"/>
                                        <p:tgtEl>
                                          <p:spTgt spid="32"/>
                                        </p:tgtEl>
                                        <p:attrNameLst>
                                          <p:attrName>ppt_w</p:attrName>
                                        </p:attrNameLst>
                                      </p:cBhvr>
                                      <p:tavLst>
                                        <p:tav tm="0">
                                          <p:val>
                                            <p:fltVal val="0"/>
                                          </p:val>
                                        </p:tav>
                                        <p:tav tm="100000">
                                          <p:val>
                                            <p:strVal val="#ppt_w"/>
                                          </p:val>
                                        </p:tav>
                                      </p:tavLst>
                                    </p:anim>
                                  </p:childTnLst>
                                </p:cTn>
                              </p:par>
                            </p:childTnLst>
                          </p:cTn>
                        </p:par>
                        <p:par>
                          <p:cTn id="139" fill="hold">
                            <p:stCondLst>
                              <p:cond delay="14899"/>
                            </p:stCondLst>
                            <p:childTnLst>
                              <p:par>
                                <p:cTn id="140" presetID="10" presetClass="entr" presetSubtype="0" fill="hold" grpId="0" nodeType="afterEffect">
                                  <p:stCondLst>
                                    <p:cond delay="0"/>
                                  </p:stCondLst>
                                  <p:iterate type="lt">
                                    <p:tmPct val="10000"/>
                                  </p:iterate>
                                  <p:childTnLst>
                                    <p:set>
                                      <p:cBhvr>
                                        <p:cTn id="141" dur="1" fill="hold">
                                          <p:stCondLst>
                                            <p:cond delay="0"/>
                                          </p:stCondLst>
                                        </p:cTn>
                                        <p:tgtEl>
                                          <p:spTgt spid="31"/>
                                        </p:tgtEl>
                                        <p:attrNameLst>
                                          <p:attrName>style.visibility</p:attrName>
                                        </p:attrNameLst>
                                      </p:cBhvr>
                                      <p:to>
                                        <p:strVal val="visible"/>
                                      </p:to>
                                    </p:set>
                                    <p:animEffect transition="in" filter="fade">
                                      <p:cBhvr>
                                        <p:cTn id="1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9" grpId="0" animBg="1"/>
      <p:bldP spid="20" grpId="0" animBg="1"/>
      <p:bldP spid="21" grpId="0" animBg="1"/>
      <p:bldP spid="22" grpId="0" animBg="1"/>
      <p:bldP spid="23" grpId="0"/>
      <p:bldP spid="24" grpId="0" animBg="1"/>
      <p:bldP spid="25" grpId="0"/>
      <p:bldP spid="26" grpId="0" animBg="1"/>
      <p:bldP spid="27" grpId="0"/>
      <p:bldP spid="28" grpId="0" animBg="1"/>
      <p:bldP spid="29" grpId="0"/>
      <p:bldP spid="30" grpId="0" animBg="1"/>
      <p:bldP spid="31" grpId="0"/>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482">
      <a:dk1>
        <a:sysClr val="windowText" lastClr="000000"/>
      </a:dk1>
      <a:lt1>
        <a:sysClr val="window" lastClr="FFFFFF"/>
      </a:lt1>
      <a:dk2>
        <a:srgbClr val="1F497D"/>
      </a:dk2>
      <a:lt2>
        <a:srgbClr val="EEECE1"/>
      </a:lt2>
      <a:accent1>
        <a:srgbClr val="4FB500"/>
      </a:accent1>
      <a:accent2>
        <a:srgbClr val="87CA00"/>
      </a:accent2>
      <a:accent3>
        <a:srgbClr val="4FB500"/>
      </a:accent3>
      <a:accent4>
        <a:srgbClr val="87CA00"/>
      </a:accent4>
      <a:accent5>
        <a:srgbClr val="4FB500"/>
      </a:accent5>
      <a:accent6>
        <a:srgbClr val="87CA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2132</Words>
  <Application>Microsoft Office PowerPoint</Application>
  <PresentationFormat>自定义</PresentationFormat>
  <Paragraphs>310</Paragraphs>
  <Slides>25</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Impact MT Std</vt:lpstr>
      <vt:lpstr>Oswald Regular</vt:lpstr>
      <vt:lpstr>微软雅黑</vt:lpstr>
      <vt:lpstr>幼圆</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2017-05-10T01:40:00Z</dcterms:created>
  <dcterms:modified xsi:type="dcterms:W3CDTF">2021-01-05T11:14:02Z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